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 pos="1584">
          <p15:clr>
            <a:srgbClr val="A4A3A4"/>
          </p15:clr>
        </p15:guide>
        <p15:guide id="3">
          <p15:clr>
            <a:srgbClr val="A4A3A4"/>
          </p15:clr>
        </p15:guide>
        <p15:guide id="4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8000FF"/>
    <a:srgbClr val="00FF8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8" autoAdjust="0"/>
    <p:restoredTop sz="91734" autoAdjust="0"/>
  </p:normalViewPr>
  <p:slideViewPr>
    <p:cSldViewPr snapToObjects="1">
      <p:cViewPr>
        <p:scale>
          <a:sx n="89" d="100"/>
          <a:sy n="89" d="100"/>
        </p:scale>
        <p:origin x="-534" y="-72"/>
      </p:cViewPr>
      <p:guideLst>
        <p:guide orient="horz" pos="4319"/>
        <p:guide orient="horz" pos="1584"/>
        <p:guide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749A454-DDB1-42D1-AFBB-73D8CDFBB8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81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1FB871D-DC3F-4C24-835A-DD3181FE2B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787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61153A-585C-498E-B5D5-16689736C04B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78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A8B2A1-DBD6-49E6-A2DB-854806A09235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45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0B7B11-FCC7-419C-A9D9-E403BA2122B0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212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B3C18B-4777-4BD5-928B-B93D876372D0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59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2D05D-43FB-453D-94D6-8C2DD4FDCA4D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153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F0C1A1-37E3-4752-8A0D-2C4F37DD5AF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2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data.gif                                                       0012E54DMacintosh HD                   C2BB94AB: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 b="1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6" name="Rectangle 2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14902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7BF722-8ED4-4D04-A335-6D1062A60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196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60B3B-1EB5-43D4-9A29-9CAF06C86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70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2918D-DCAA-47ED-A6AB-F6F7187138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791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A7682-C359-41B8-B520-326D97E2CF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422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6511-E8DB-42EE-AB6F-8BF8A24FDF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02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EDF6B-B8C1-4CA0-9C16-37A5BE05A2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12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C633E-4975-4441-BD94-1D5351C7A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36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B41CF-4893-4A36-96B0-15416272E8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04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CBFA6-A353-4BE6-88E8-AEAACCB58F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53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BBBB3-9A93-4BD4-8918-9902E62420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10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D29EC-BB13-46E9-A3B9-F4E9747D5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02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9A38F-7B89-4E78-82E5-1ECFCD253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44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198B9-DA3A-4460-BCD7-7E8460969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46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5" descr=" data2.gif                                                      0012E54DMacintosh HD                   C2BB94AB: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1" b="94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14902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AFB6D94-483E-4E9E-B106-F43CA3BF4E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Text Box 55"/>
          <p:cNvSpPr txBox="1">
            <a:spLocks noChangeArrowheads="1"/>
          </p:cNvSpPr>
          <p:nvPr/>
        </p:nvSpPr>
        <p:spPr bwMode="auto">
          <a:xfrm>
            <a:off x="8610600" y="63246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01</a:t>
            </a:r>
            <a:endParaRPr lang="en-US" altLang="en-US" sz="1800"/>
          </a:p>
        </p:txBody>
      </p:sp>
      <p:sp>
        <p:nvSpPr>
          <p:cNvPr id="5124" name="Text Box 60"/>
          <p:cNvSpPr txBox="1">
            <a:spLocks noChangeArrowheads="1"/>
          </p:cNvSpPr>
          <p:nvPr/>
        </p:nvSpPr>
        <p:spPr bwMode="auto">
          <a:xfrm>
            <a:off x="77788" y="0"/>
            <a:ext cx="88392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8823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chemeClr val="hlink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0">
                <a:solidFill>
                  <a:schemeClr val="bg1"/>
                </a:solidFill>
                <a:latin typeface="Arial Black" panose="020B0A04020102020204" pitchFamily="34" charset="0"/>
              </a:rPr>
              <a:t>PROJECT</a:t>
            </a:r>
            <a:r>
              <a:rPr lang="en-US" altLang="en-US" sz="15000">
                <a:solidFill>
                  <a:schemeClr val="accent1"/>
                </a:solidFill>
                <a:latin typeface="Arial Black" panose="020B0A04020102020204" pitchFamily="34" charset="0"/>
              </a:rPr>
              <a:t>/12</a:t>
            </a:r>
            <a:endParaRPr lang="en-US" altLang="en-US" sz="15000" b="1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5125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6" name="Rectangle 62"/>
          <p:cNvSpPr>
            <a:spLocks noChangeArrowheads="1"/>
          </p:cNvSpPr>
          <p:nvPr/>
        </p:nvSpPr>
        <p:spPr bwMode="auto">
          <a:xfrm>
            <a:off x="77788" y="53340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Your project</a:t>
            </a:r>
            <a:endParaRPr lang="en-US" altLang="en-US" b="1"/>
          </a:p>
        </p:txBody>
      </p:sp>
      <p:sp>
        <p:nvSpPr>
          <p:cNvPr id="5127" name="Text Box 66"/>
          <p:cNvSpPr txBox="1">
            <a:spLocks noChangeArrowheads="1"/>
          </p:cNvSpPr>
          <p:nvPr/>
        </p:nvSpPr>
        <p:spPr bwMode="auto">
          <a:xfrm>
            <a:off x="179388" y="6010275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project date</a:t>
            </a:r>
            <a:r>
              <a:rPr lang="en-US" altLang="en-US" sz="2400" b="1">
                <a:solidFill>
                  <a:schemeClr val="folHlink"/>
                </a:solidFill>
              </a:rPr>
              <a:t> </a:t>
            </a:r>
            <a:r>
              <a:rPr lang="en-US" altLang="en-US" sz="2400">
                <a:solidFill>
                  <a:schemeClr val="accent1"/>
                </a:solidFill>
              </a:rPr>
              <a:t>01/01/0001</a:t>
            </a:r>
            <a:endParaRPr lang="en-US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1"/>
          <p:cNvSpPr txBox="1">
            <a:spLocks noChangeArrowheads="1"/>
          </p:cNvSpPr>
          <p:nvPr/>
        </p:nvSpPr>
        <p:spPr bwMode="auto">
          <a:xfrm>
            <a:off x="6172200" y="-92075"/>
            <a:ext cx="24447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0" b="1"/>
              <a:t>02</a:t>
            </a: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8229600" cy="37004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lvl="1" eaLnBrk="1" hangingPunct="1"/>
            <a:r>
              <a:rPr lang="en-GB" altLang="en-US" smtClean="0">
                <a:solidFill>
                  <a:schemeClr val="bg2"/>
                </a:solidFill>
              </a:rPr>
              <a:t>Sub Bullet</a:t>
            </a:r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7172" name="Text Box 34"/>
          <p:cNvSpPr txBox="1">
            <a:spLocks noChangeArrowheads="1"/>
          </p:cNvSpPr>
          <p:nvPr/>
        </p:nvSpPr>
        <p:spPr bwMode="auto">
          <a:xfrm>
            <a:off x="685800" y="304800"/>
            <a:ext cx="5715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7200" b="1"/>
              <a:t>BULLET LIST &gt;</a:t>
            </a:r>
            <a:endParaRPr lang="en-US" altLang="en-US" sz="1800"/>
          </a:p>
        </p:txBody>
      </p:sp>
      <p:sp>
        <p:nvSpPr>
          <p:cNvPr id="7173" name="Rectangle 35"/>
          <p:cNvSpPr>
            <a:spLocks noChangeArrowheads="1"/>
          </p:cNvSpPr>
          <p:nvPr/>
        </p:nvSpPr>
        <p:spPr bwMode="auto">
          <a:xfrm>
            <a:off x="6400800" y="2057400"/>
            <a:ext cx="201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page</a:t>
            </a:r>
            <a:r>
              <a:rPr lang="en-US" altLang="en-US" sz="2400" b="1">
                <a:solidFill>
                  <a:schemeClr val="folHlink"/>
                </a:solidFill>
              </a:rPr>
              <a:t> </a:t>
            </a:r>
            <a:r>
              <a:rPr lang="en-US" altLang="en-US" sz="2400">
                <a:solidFill>
                  <a:schemeClr val="accent1"/>
                </a:solidFill>
              </a:rPr>
              <a:t>number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6"/>
          <p:cNvSpPr txBox="1">
            <a:spLocks noChangeArrowheads="1"/>
          </p:cNvSpPr>
          <p:nvPr/>
        </p:nvSpPr>
        <p:spPr bwMode="auto">
          <a:xfrm>
            <a:off x="6242050" y="-15875"/>
            <a:ext cx="24447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0" b="1"/>
              <a:t>03</a:t>
            </a:r>
            <a:endParaRPr lang="en-US" altLang="en-US" sz="180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76200" y="2514600"/>
          <a:ext cx="6477000" cy="401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Chart" r:id="rId4" imgW="7289800" imgH="4521200" progId="MSGraph.Chart.8">
                  <p:embed followColorScheme="full"/>
                </p:oleObj>
              </mc:Choice>
              <mc:Fallback>
                <p:oleObj name="Chart" r:id="rId4" imgW="7289800" imgH="45212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514600"/>
                        <a:ext cx="6477000" cy="401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30"/>
          <p:cNvSpPr>
            <a:spLocks noChangeArrowheads="1"/>
          </p:cNvSpPr>
          <p:nvPr/>
        </p:nvSpPr>
        <p:spPr bwMode="auto">
          <a:xfrm>
            <a:off x="685800" y="228600"/>
            <a:ext cx="4953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/>
              <a:t>CHART OBJECT &gt;</a:t>
            </a:r>
          </a:p>
        </p:txBody>
      </p:sp>
      <p:sp>
        <p:nvSpPr>
          <p:cNvPr id="9221" name="Rectangle 31"/>
          <p:cNvSpPr>
            <a:spLocks noChangeArrowheads="1"/>
          </p:cNvSpPr>
          <p:nvPr/>
        </p:nvSpPr>
        <p:spPr bwMode="auto">
          <a:xfrm>
            <a:off x="6400800" y="2057400"/>
            <a:ext cx="201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page</a:t>
            </a:r>
            <a:r>
              <a:rPr lang="en-US" altLang="en-US" sz="2400" b="1">
                <a:solidFill>
                  <a:schemeClr val="folHlink"/>
                </a:solidFill>
              </a:rPr>
              <a:t> </a:t>
            </a:r>
            <a:r>
              <a:rPr lang="en-US" altLang="en-US" sz="2400">
                <a:solidFill>
                  <a:schemeClr val="accent1"/>
                </a:solidFill>
              </a:rPr>
              <a:t>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0" descr="vecto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077200" cy="604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1"/>
          <p:cNvSpPr>
            <a:spLocks noChangeArrowheads="1"/>
          </p:cNvSpPr>
          <p:nvPr/>
        </p:nvSpPr>
        <p:spPr bwMode="auto">
          <a:xfrm>
            <a:off x="6165850" y="-15875"/>
            <a:ext cx="24447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0" b="1">
                <a:solidFill>
                  <a:schemeClr val="bg2"/>
                </a:solidFill>
              </a:rPr>
              <a:t>04</a:t>
            </a:r>
            <a:endParaRPr lang="en-US" altLang="en-US" sz="16000" b="1">
              <a:solidFill>
                <a:schemeClr val="hlink"/>
              </a:solidFill>
            </a:endParaRPr>
          </a:p>
        </p:txBody>
      </p:sp>
      <p:sp>
        <p:nvSpPr>
          <p:cNvPr id="11268" name="Rectangle 32"/>
          <p:cNvSpPr>
            <a:spLocks noChangeArrowheads="1"/>
          </p:cNvSpPr>
          <p:nvPr/>
        </p:nvSpPr>
        <p:spPr bwMode="auto">
          <a:xfrm>
            <a:off x="685800" y="244475"/>
            <a:ext cx="5257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>
                <a:solidFill>
                  <a:schemeClr val="bg2"/>
                </a:solidFill>
              </a:rPr>
              <a:t>PICTURE OBJECT &gt;</a:t>
            </a:r>
            <a:endParaRPr lang="en-US" altLang="en-US" sz="7200" b="1"/>
          </a:p>
        </p:txBody>
      </p:sp>
      <p:sp>
        <p:nvSpPr>
          <p:cNvPr id="11269" name="Rectangle 33"/>
          <p:cNvSpPr>
            <a:spLocks noChangeArrowheads="1"/>
          </p:cNvSpPr>
          <p:nvPr/>
        </p:nvSpPr>
        <p:spPr bwMode="auto">
          <a:xfrm>
            <a:off x="6400800" y="2057400"/>
            <a:ext cx="201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bg2"/>
                </a:solidFill>
              </a:rPr>
              <a:t>page</a:t>
            </a:r>
            <a:r>
              <a:rPr lang="en-US" altLang="en-US" sz="2400" b="1">
                <a:solidFill>
                  <a:schemeClr val="folHlink"/>
                </a:solidFill>
              </a:rPr>
              <a:t> </a:t>
            </a:r>
            <a:r>
              <a:rPr lang="en-US" altLang="en-US" sz="2400">
                <a:solidFill>
                  <a:srgbClr val="FF0080"/>
                </a:solidFill>
              </a:rPr>
              <a:t>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0"/>
          <p:cNvSpPr txBox="1">
            <a:spLocks noChangeArrowheads="1"/>
          </p:cNvSpPr>
          <p:nvPr/>
        </p:nvSpPr>
        <p:spPr bwMode="auto">
          <a:xfrm>
            <a:off x="6180138" y="-92075"/>
            <a:ext cx="24447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0" b="1"/>
              <a:t>05</a:t>
            </a:r>
            <a:endParaRPr lang="en-US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667000"/>
            <a:ext cx="8548688" cy="37004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35" name="Group 47"/>
          <p:cNvGraphicFramePr>
            <a:graphicFrameLocks noGrp="1"/>
          </p:cNvGraphicFramePr>
          <p:nvPr>
            <p:ph sz="half" idx="2"/>
          </p:nvPr>
        </p:nvGraphicFramePr>
        <p:xfrm>
          <a:off x="4994275" y="4648200"/>
          <a:ext cx="3630613" cy="1727200"/>
        </p:xfrm>
        <a:graphic>
          <a:graphicData uri="http://schemas.openxmlformats.org/drawingml/2006/table">
            <a:tbl>
              <a:tblPr/>
              <a:tblGrid>
                <a:gridCol w="1816100"/>
                <a:gridCol w="1814513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533400" y="4646613"/>
            <a:ext cx="3429000" cy="1728787"/>
          </a:xfrm>
          <a:prstGeom prst="rect">
            <a:avLst/>
          </a:prstGeom>
          <a:solidFill>
            <a:schemeClr val="accent1">
              <a:alpha val="3803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1600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</p:txBody>
      </p:sp>
      <p:sp>
        <p:nvSpPr>
          <p:cNvPr id="13328" name="Rectangle 48"/>
          <p:cNvSpPr>
            <a:spLocks noChangeArrowheads="1"/>
          </p:cNvSpPr>
          <p:nvPr/>
        </p:nvSpPr>
        <p:spPr bwMode="auto">
          <a:xfrm>
            <a:off x="685800" y="228600"/>
            <a:ext cx="48545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/>
              <a:t>DEFAULT STYLES &gt;</a:t>
            </a:r>
          </a:p>
        </p:txBody>
      </p:sp>
      <p:sp>
        <p:nvSpPr>
          <p:cNvPr id="13329" name="Rectangle 49"/>
          <p:cNvSpPr>
            <a:spLocks noChangeArrowheads="1"/>
          </p:cNvSpPr>
          <p:nvPr/>
        </p:nvSpPr>
        <p:spPr bwMode="auto">
          <a:xfrm>
            <a:off x="6400800" y="2057400"/>
            <a:ext cx="201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page</a:t>
            </a:r>
            <a:r>
              <a:rPr lang="en-US" altLang="en-US" sz="2400" b="1">
                <a:solidFill>
                  <a:schemeClr val="folHlink"/>
                </a:solidFill>
              </a:rPr>
              <a:t> </a:t>
            </a:r>
            <a:r>
              <a:rPr lang="en-US" altLang="en-US" sz="2400">
                <a:solidFill>
                  <a:schemeClr val="accent1"/>
                </a:solidFill>
              </a:rPr>
              <a:t>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287338" y="24225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87338" y="36988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632200" y="36988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79388" y="5762625"/>
            <a:ext cx="71659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</a:t>
            </a:r>
            <a:br>
              <a:rPr lang="en-GB" altLang="en-US" sz="1800" b="1">
                <a:cs typeface="Arial" panose="020B0604020202020204" pitchFamily="34" charset="0"/>
              </a:rPr>
            </a:br>
            <a:r>
              <a:rPr lang="en-GB" altLang="en-US" sz="1800" b="1"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sz="18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1800" b="1">
                <a:cs typeface="Arial" panose="020B0604020202020204" pitchFamily="34" charset="0"/>
              </a:rPr>
              <a:t>  </a:t>
            </a:r>
            <a:endParaRPr lang="en-US" altLang="en-US" sz="1800" b="1">
              <a:cs typeface="Arial" panose="020B0604020202020204" pitchFamily="34" charset="0"/>
            </a:endParaRP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287338" y="31670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7" name="Text Box 40"/>
          <p:cNvSpPr txBox="1">
            <a:spLocks noChangeArrowheads="1"/>
          </p:cNvSpPr>
          <p:nvPr/>
        </p:nvSpPr>
        <p:spPr bwMode="auto">
          <a:xfrm>
            <a:off x="6180138" y="-92075"/>
            <a:ext cx="2466975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0" b="1"/>
              <a:t>06</a:t>
            </a:r>
            <a:endParaRPr lang="en-US" altLang="en-US" sz="1800"/>
          </a:p>
        </p:txBody>
      </p:sp>
      <p:sp>
        <p:nvSpPr>
          <p:cNvPr id="15368" name="Rectangle 48"/>
          <p:cNvSpPr>
            <a:spLocks noChangeArrowheads="1"/>
          </p:cNvSpPr>
          <p:nvPr/>
        </p:nvSpPr>
        <p:spPr bwMode="auto">
          <a:xfrm>
            <a:off x="179388" y="153988"/>
            <a:ext cx="485457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200" b="1"/>
              <a:t>Use of template</a:t>
            </a:r>
            <a:r>
              <a:rPr lang="en-US" altLang="en-US" sz="7200" b="1"/>
              <a:t>&gt;</a:t>
            </a:r>
          </a:p>
        </p:txBody>
      </p:sp>
      <p:sp>
        <p:nvSpPr>
          <p:cNvPr id="15369" name="Rectangle 49"/>
          <p:cNvSpPr>
            <a:spLocks noChangeArrowheads="1"/>
          </p:cNvSpPr>
          <p:nvPr/>
        </p:nvSpPr>
        <p:spPr bwMode="auto">
          <a:xfrm>
            <a:off x="6400800" y="1916113"/>
            <a:ext cx="201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page</a:t>
            </a:r>
            <a:r>
              <a:rPr lang="en-US" altLang="en-US" sz="2400" b="1">
                <a:solidFill>
                  <a:schemeClr val="folHlink"/>
                </a:solidFill>
              </a:rPr>
              <a:t> </a:t>
            </a:r>
            <a:r>
              <a:rPr lang="en-US" altLang="en-US" sz="2400">
                <a:solidFill>
                  <a:schemeClr val="accent1"/>
                </a:solidFill>
              </a:rPr>
              <a:t>number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999999"/>
      </a:dk1>
      <a:lt1>
        <a:srgbClr val="FFFFFF"/>
      </a:lt1>
      <a:dk2>
        <a:srgbClr val="66CCFF"/>
      </a:dk2>
      <a:lt2>
        <a:srgbClr val="333333"/>
      </a:lt2>
      <a:accent1>
        <a:srgbClr val="66CCFF"/>
      </a:accent1>
      <a:accent2>
        <a:srgbClr val="00FF80"/>
      </a:accent2>
      <a:accent3>
        <a:srgbClr val="FFFFFF"/>
      </a:accent3>
      <a:accent4>
        <a:srgbClr val="828282"/>
      </a:accent4>
      <a:accent5>
        <a:srgbClr val="B8E2FF"/>
      </a:accent5>
      <a:accent6>
        <a:srgbClr val="00E773"/>
      </a:accent6>
      <a:hlink>
        <a:srgbClr val="CCCCCC"/>
      </a:hlink>
      <a:folHlink>
        <a:srgbClr val="FF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999999"/>
    </a:dk1>
    <a:lt1>
      <a:srgbClr val="FFFFFF"/>
    </a:lt1>
    <a:dk2>
      <a:srgbClr val="66CCFF"/>
    </a:dk2>
    <a:lt2>
      <a:srgbClr val="E6E6E6"/>
    </a:lt2>
    <a:accent1>
      <a:srgbClr val="66CCFF"/>
    </a:accent1>
    <a:accent2>
      <a:srgbClr val="00FF80"/>
    </a:accent2>
    <a:accent3>
      <a:srgbClr val="FFFFFF"/>
    </a:accent3>
    <a:accent4>
      <a:srgbClr val="828282"/>
    </a:accent4>
    <a:accent5>
      <a:srgbClr val="B8E2FF"/>
    </a:accent5>
    <a:accent6>
      <a:srgbClr val="00E773"/>
    </a:accent6>
    <a:hlink>
      <a:srgbClr val="CCCCCC"/>
    </a:hlink>
    <a:folHlink>
      <a:srgbClr val="FF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</TotalTime>
  <Words>212</Words>
  <Application>Microsoft Office PowerPoint</Application>
  <PresentationFormat>On-screen Show (4:3)</PresentationFormat>
  <Paragraphs>45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Wingdings</vt:lpstr>
      <vt:lpstr>Default Design</vt:lpstr>
      <vt:lpstr>Microsoft Graph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Owner</dc:creator>
  <cp:lastModifiedBy>Jonty Pearce</cp:lastModifiedBy>
  <cp:revision>72</cp:revision>
  <dcterms:modified xsi:type="dcterms:W3CDTF">2015-02-22T11:22:15Z</dcterms:modified>
</cp:coreProperties>
</file>