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CBC2"/>
    <a:srgbClr val="F2FDF7"/>
    <a:srgbClr val="800040"/>
    <a:srgbClr val="FF0080"/>
    <a:srgbClr val="FFFCD5"/>
    <a:srgbClr val="FFDB87"/>
    <a:srgbClr val="FF6FC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84" d="100"/>
          <a:sy n="84" d="100"/>
        </p:scale>
        <p:origin x="-654" y="216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D401ACF-4D5C-4037-9564-0BB9532281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569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522E98-B8BA-42D3-80FA-588EED3D0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028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596EDB-084E-4F4F-9F7D-DD79B6FEBCF8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9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B44994-7FF5-473D-8DA4-F1A54A85C88A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7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93811A-F5B3-4B1B-9A78-2F54244CC09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77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62F063-6695-41E6-B48B-782BCA21BB5F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2A4126-2175-42B3-A7D6-9987FB0A300A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35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6FE64B-DA2E-422B-A996-88097DD5361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4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spals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4"/>
          <p:cNvSpPr>
            <a:spLocks noChangeArrowheads="1"/>
          </p:cNvSpPr>
          <p:nvPr userDrawn="1"/>
        </p:nvSpPr>
        <p:spPr bwMode="auto">
          <a:xfrm>
            <a:off x="0" y="0"/>
            <a:ext cx="1390650" cy="1390650"/>
          </a:xfrm>
          <a:prstGeom prst="rect">
            <a:avLst/>
          </a:prstGeom>
          <a:solidFill>
            <a:srgbClr val="66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666666"/>
              </a:solidFill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ADD YOUR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E7CFE6-98F2-4112-BE10-6719C2F0C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59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A3D1C-6490-4F0E-97A0-46698F021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10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C535-8935-444E-BB41-6CC32B98B8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92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1FD11-86CE-43EE-8E62-59E5029C72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37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ECDE2-F938-4C0F-B0EA-0766BD6495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48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582F7-1FA3-4607-89E4-383A264C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43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A14D7-80B2-4979-A5C9-FA471F8F3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53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2B6E8-013C-49FC-A9A3-A0D9D567D1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71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03A93-6F40-4ECE-BF36-5380D578E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59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CBF4-C4C7-4229-98A4-C2F60D44C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53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A402B-1533-4515-A450-1186CFE254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13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624A9-2EB0-4007-AFAB-13290CD11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32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D8606-4D20-45E3-8082-45E1FE8FA9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82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CB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4"/>
          <p:cNvSpPr>
            <a:spLocks noChangeArrowheads="1"/>
          </p:cNvSpPr>
          <p:nvPr userDrawn="1"/>
        </p:nvSpPr>
        <p:spPr bwMode="auto">
          <a:xfrm>
            <a:off x="0" y="0"/>
            <a:ext cx="1390650" cy="1390650"/>
          </a:xfrm>
          <a:prstGeom prst="rect">
            <a:avLst/>
          </a:prstGeom>
          <a:solidFill>
            <a:srgbClr val="66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666666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473156-BA44-4C5D-9E8F-4BC68B5AC6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Text Box 55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01</a:t>
            </a:r>
            <a:endParaRPr lang="en-US" altLang="en-US" sz="1800"/>
          </a:p>
        </p:txBody>
      </p:sp>
      <p:sp>
        <p:nvSpPr>
          <p:cNvPr id="5124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Text Box 60"/>
          <p:cNvSpPr txBox="1">
            <a:spLocks noChangeArrowheads="1"/>
          </p:cNvSpPr>
          <p:nvPr/>
        </p:nvSpPr>
        <p:spPr bwMode="auto">
          <a:xfrm>
            <a:off x="1220788" y="2743200"/>
            <a:ext cx="69183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>
                <a:solidFill>
                  <a:schemeClr val="bg1"/>
                </a:solidFill>
                <a:latin typeface="Arial Black" panose="020B0A04020102020204" pitchFamily="34" charset="0"/>
              </a:rPr>
              <a:t>YOUR TITLE 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HERE</a:t>
            </a:r>
            <a:endParaRPr lang="en-US" altLang="en-US" sz="7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b="1" smtClean="0"/>
              <a:t>Example of a Bullet Point Slide</a:t>
            </a:r>
            <a:endParaRPr lang="en-US" altLang="en-US" sz="40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7172" name="Text Box 29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02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b="1" smtClean="0"/>
              <a:t>Example of a chart</a:t>
            </a:r>
            <a:endParaRPr lang="en-US" altLang="en-US" sz="4000" b="1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027238" y="1219200"/>
          <a:ext cx="60626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219200"/>
                        <a:ext cx="60626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24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03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 descr="lights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r="63986" b="2190"/>
          <a:stretch>
            <a:fillRect/>
          </a:stretch>
        </p:blipFill>
        <p:spPr bwMode="auto">
          <a:xfrm>
            <a:off x="5410200" y="1363663"/>
            <a:ext cx="3306763" cy="352107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b="1" smtClean="0"/>
              <a:t>Picture slide</a:t>
            </a:r>
            <a:endParaRPr lang="en-US" altLang="en-US" sz="4000" b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  <p:sp>
        <p:nvSpPr>
          <p:cNvPr id="11269" name="Text Box 25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04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b="1" smtClean="0"/>
              <a:t>Examples of default styles</a:t>
            </a:r>
            <a:endParaRPr lang="en-US" altLang="en-US" sz="40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4972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3928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  <p:sp>
        <p:nvSpPr>
          <p:cNvPr id="13329" name="Text Box 37"/>
          <p:cNvSpPr txBox="1">
            <a:spLocks noChangeArrowheads="1"/>
          </p:cNvSpPr>
          <p:nvPr/>
        </p:nvSpPr>
        <p:spPr bwMode="auto">
          <a:xfrm>
            <a:off x="188913" y="166688"/>
            <a:ext cx="1031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05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b="1" smtClean="0"/>
              <a:t>Use of templates</a:t>
            </a:r>
            <a:endParaRPr lang="en-US" altLang="en-US" sz="4000" b="1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95400" y="1741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95400" y="30178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640263" y="3017838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187450" y="5248275"/>
            <a:ext cx="71659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</a:t>
            </a:r>
            <a:br>
              <a:rPr lang="en-GB" altLang="en-US" sz="1800" b="1">
                <a:cs typeface="Arial" panose="020B0604020202020204" pitchFamily="34" charset="0"/>
              </a:rPr>
            </a:br>
            <a:r>
              <a:rPr lang="en-GB" altLang="en-US" sz="18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18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>
                <a:cs typeface="Arial" panose="020B0604020202020204" pitchFamily="34" charset="0"/>
              </a:rPr>
              <a:t>  </a:t>
            </a:r>
            <a:endParaRPr lang="en-US" altLang="en-US" sz="1800" b="1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95400" y="2486025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8" name="Text Box 37"/>
          <p:cNvSpPr txBox="1">
            <a:spLocks noChangeArrowheads="1"/>
          </p:cNvSpPr>
          <p:nvPr/>
        </p:nvSpPr>
        <p:spPr bwMode="auto">
          <a:xfrm>
            <a:off x="188913" y="166688"/>
            <a:ext cx="1041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06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FFFFFF"/>
      </a:lt1>
      <a:dk2>
        <a:srgbClr val="FF0080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00356C"/>
      </a:accent4>
      <a:accent5>
        <a:srgbClr val="B8E2FF"/>
      </a:accent5>
      <a:accent6>
        <a:srgbClr val="2D2D8A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210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Wingdings</vt:lpstr>
      <vt:lpstr>Default Design</vt:lpstr>
      <vt:lpstr>Microsoft Graph Chart</vt:lpstr>
      <vt:lpstr>PowerPoint Presentation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Owner</dc:creator>
  <cp:lastModifiedBy>Jonty Pearce</cp:lastModifiedBy>
  <cp:revision>56</cp:revision>
  <dcterms:modified xsi:type="dcterms:W3CDTF">2015-02-22T11:22:14Z</dcterms:modified>
</cp:coreProperties>
</file>