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65" r:id="rId4"/>
    <p:sldId id="269" r:id="rId5"/>
    <p:sldId id="26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8FA305-79ED-4BEB-B93B-B2D515C100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88EC17B-884F-4F73-A6BF-2B8E0D8A11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048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F7DB2B-38C4-44C7-9A33-0D433D5B8E9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431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38C2-43C6-4B50-9F87-2DA73AB58C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4C836-1ED8-4C67-A8D3-8C14CAC985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349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24785-2425-4854-8B4A-7605F3EE5C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7346-2E34-4B20-B787-B73AB960FC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862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D1D28-512F-449E-A225-9B1DBC5BF4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4BF15-C3D3-4064-B0E9-38E13336CE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856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CB66E-E939-4E50-BA3B-A3FBCFC482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618AA-4CBA-4744-9C6A-EC3A0A10BD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765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3CFED-4070-4426-B0DA-4884B1BB84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86E-FBA4-41A2-A000-A73388B535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039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782B4-CB67-4A4D-B608-027470D27C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4AD72-5A02-4754-BA3E-2798FCE3F7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504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20BB-34FD-4162-B1F4-12301BD6FE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00A62-39D3-44F9-A064-89FFFFC2D9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333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6E592-51BC-4A26-BE89-1A9E8E72B2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13AAD-A611-4980-8D48-1752035695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557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1A8BA-6AEF-462A-B241-5B9A36E1440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4D6FF-D2E8-49D9-9CFE-794FEA72F9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048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1DA00-83F3-46C7-801B-DA9B355A28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856CC-61F6-403D-B13C-5A7011DE56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510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2B40-1262-4E58-ACBC-388A297BD4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16275-DE92-4FDB-8F58-AA3C12B18D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6080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6B1B85-4464-4CD3-9DA5-A92CB8E977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09974C4-8535-428E-944C-FE2FC8821A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oleObject" Target="../embeddings/Microsoft_Excel_Chart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484438" y="549275"/>
            <a:ext cx="4248150" cy="4392613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5207000" cy="667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7" name="Group 207"/>
          <p:cNvGrpSpPr>
            <a:grpSpLocks noChangeAspect="1"/>
          </p:cNvGrpSpPr>
          <p:nvPr/>
        </p:nvGrpSpPr>
        <p:grpSpPr bwMode="auto">
          <a:xfrm>
            <a:off x="2540000" y="725488"/>
            <a:ext cx="4117975" cy="111125"/>
            <a:chOff x="962" y="2108"/>
            <a:chExt cx="3836" cy="104"/>
          </a:xfrm>
        </p:grpSpPr>
        <p:sp>
          <p:nvSpPr>
            <p:cNvPr id="3081" name="AutoShape 206"/>
            <p:cNvSpPr>
              <a:spLocks noChangeAspect="1" noChangeArrowheads="1" noTextEdit="1"/>
            </p:cNvSpPr>
            <p:nvPr/>
          </p:nvSpPr>
          <p:spPr bwMode="auto">
            <a:xfrm>
              <a:off x="962" y="2108"/>
              <a:ext cx="383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" name="Rectangle 208"/>
            <p:cNvSpPr>
              <a:spLocks noChangeArrowheads="1"/>
            </p:cNvSpPr>
            <p:nvPr/>
          </p:nvSpPr>
          <p:spPr bwMode="auto">
            <a:xfrm>
              <a:off x="962" y="2108"/>
              <a:ext cx="3836" cy="10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083" name="Freeform 209"/>
            <p:cNvSpPr>
              <a:spLocks/>
            </p:cNvSpPr>
            <p:nvPr/>
          </p:nvSpPr>
          <p:spPr bwMode="auto">
            <a:xfrm>
              <a:off x="4640" y="2128"/>
              <a:ext cx="110" cy="66"/>
            </a:xfrm>
            <a:custGeom>
              <a:avLst/>
              <a:gdLst>
                <a:gd name="T0" fmla="*/ 110 w 110"/>
                <a:gd name="T1" fmla="*/ 66 h 66"/>
                <a:gd name="T2" fmla="*/ 14 w 110"/>
                <a:gd name="T3" fmla="*/ 66 h 66"/>
                <a:gd name="T4" fmla="*/ 14 w 110"/>
                <a:gd name="T5" fmla="*/ 66 h 66"/>
                <a:gd name="T6" fmla="*/ 8 w 110"/>
                <a:gd name="T7" fmla="*/ 66 h 66"/>
                <a:gd name="T8" fmla="*/ 4 w 110"/>
                <a:gd name="T9" fmla="*/ 62 h 66"/>
                <a:gd name="T10" fmla="*/ 0 w 110"/>
                <a:gd name="T11" fmla="*/ 58 h 66"/>
                <a:gd name="T12" fmla="*/ 0 w 110"/>
                <a:gd name="T13" fmla="*/ 52 h 66"/>
                <a:gd name="T14" fmla="*/ 0 w 110"/>
                <a:gd name="T15" fmla="*/ 14 h 66"/>
                <a:gd name="T16" fmla="*/ 0 w 110"/>
                <a:gd name="T17" fmla="*/ 14 h 66"/>
                <a:gd name="T18" fmla="*/ 0 w 110"/>
                <a:gd name="T19" fmla="*/ 8 h 66"/>
                <a:gd name="T20" fmla="*/ 4 w 110"/>
                <a:gd name="T21" fmla="*/ 4 h 66"/>
                <a:gd name="T22" fmla="*/ 8 w 110"/>
                <a:gd name="T23" fmla="*/ 2 h 66"/>
                <a:gd name="T24" fmla="*/ 14 w 110"/>
                <a:gd name="T25" fmla="*/ 0 h 66"/>
                <a:gd name="T26" fmla="*/ 110 w 110"/>
                <a:gd name="T27" fmla="*/ 0 h 66"/>
                <a:gd name="T28" fmla="*/ 110 w 110"/>
                <a:gd name="T29" fmla="*/ 6 h 66"/>
                <a:gd name="T30" fmla="*/ 14 w 110"/>
                <a:gd name="T31" fmla="*/ 6 h 66"/>
                <a:gd name="T32" fmla="*/ 14 w 110"/>
                <a:gd name="T33" fmla="*/ 6 h 66"/>
                <a:gd name="T34" fmla="*/ 10 w 110"/>
                <a:gd name="T35" fmla="*/ 6 h 66"/>
                <a:gd name="T36" fmla="*/ 8 w 110"/>
                <a:gd name="T37" fmla="*/ 8 h 66"/>
                <a:gd name="T38" fmla="*/ 6 w 110"/>
                <a:gd name="T39" fmla="*/ 12 h 66"/>
                <a:gd name="T40" fmla="*/ 4 w 110"/>
                <a:gd name="T41" fmla="*/ 14 h 66"/>
                <a:gd name="T42" fmla="*/ 4 w 110"/>
                <a:gd name="T43" fmla="*/ 52 h 66"/>
                <a:gd name="T44" fmla="*/ 4 w 110"/>
                <a:gd name="T45" fmla="*/ 52 h 66"/>
                <a:gd name="T46" fmla="*/ 6 w 110"/>
                <a:gd name="T47" fmla="*/ 56 h 66"/>
                <a:gd name="T48" fmla="*/ 8 w 110"/>
                <a:gd name="T49" fmla="*/ 58 h 66"/>
                <a:gd name="T50" fmla="*/ 10 w 110"/>
                <a:gd name="T51" fmla="*/ 60 h 66"/>
                <a:gd name="T52" fmla="*/ 14 w 110"/>
                <a:gd name="T53" fmla="*/ 60 h 66"/>
                <a:gd name="T54" fmla="*/ 110 w 110"/>
                <a:gd name="T55" fmla="*/ 60 h 66"/>
                <a:gd name="T56" fmla="*/ 110 w 110"/>
                <a:gd name="T57" fmla="*/ 66 h 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0" h="66">
                  <a:moveTo>
                    <a:pt x="110" y="66"/>
                  </a:moveTo>
                  <a:lnTo>
                    <a:pt x="14" y="66"/>
                  </a:lnTo>
                  <a:lnTo>
                    <a:pt x="8" y="66"/>
                  </a:lnTo>
                  <a:lnTo>
                    <a:pt x="4" y="62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4" y="0"/>
                  </a:lnTo>
                  <a:lnTo>
                    <a:pt x="110" y="0"/>
                  </a:lnTo>
                  <a:lnTo>
                    <a:pt x="110" y="6"/>
                  </a:lnTo>
                  <a:lnTo>
                    <a:pt x="14" y="6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4" y="14"/>
                  </a:lnTo>
                  <a:lnTo>
                    <a:pt x="4" y="52"/>
                  </a:lnTo>
                  <a:lnTo>
                    <a:pt x="6" y="56"/>
                  </a:lnTo>
                  <a:lnTo>
                    <a:pt x="8" y="58"/>
                  </a:lnTo>
                  <a:lnTo>
                    <a:pt x="10" y="60"/>
                  </a:lnTo>
                  <a:lnTo>
                    <a:pt x="14" y="60"/>
                  </a:lnTo>
                  <a:lnTo>
                    <a:pt x="110" y="60"/>
                  </a:lnTo>
                  <a:lnTo>
                    <a:pt x="110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Rectangle 210"/>
            <p:cNvSpPr>
              <a:spLocks noChangeArrowheads="1"/>
            </p:cNvSpPr>
            <p:nvPr/>
          </p:nvSpPr>
          <p:spPr bwMode="auto">
            <a:xfrm>
              <a:off x="4654" y="2142"/>
              <a:ext cx="88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085" name="Freeform 211"/>
            <p:cNvSpPr>
              <a:spLocks/>
            </p:cNvSpPr>
            <p:nvPr/>
          </p:nvSpPr>
          <p:spPr bwMode="auto">
            <a:xfrm>
              <a:off x="4750" y="2142"/>
              <a:ext cx="18" cy="38"/>
            </a:xfrm>
            <a:custGeom>
              <a:avLst/>
              <a:gdLst>
                <a:gd name="T0" fmla="*/ 18 w 18"/>
                <a:gd name="T1" fmla="*/ 6 h 38"/>
                <a:gd name="T2" fmla="*/ 12 w 18"/>
                <a:gd name="T3" fmla="*/ 6 h 38"/>
                <a:gd name="T4" fmla="*/ 12 w 18"/>
                <a:gd name="T5" fmla="*/ 0 h 38"/>
                <a:gd name="T6" fmla="*/ 0 w 18"/>
                <a:gd name="T7" fmla="*/ 0 h 38"/>
                <a:gd name="T8" fmla="*/ 0 w 18"/>
                <a:gd name="T9" fmla="*/ 38 h 38"/>
                <a:gd name="T10" fmla="*/ 12 w 18"/>
                <a:gd name="T11" fmla="*/ 38 h 38"/>
                <a:gd name="T12" fmla="*/ 12 w 18"/>
                <a:gd name="T13" fmla="*/ 34 h 38"/>
                <a:gd name="T14" fmla="*/ 18 w 18"/>
                <a:gd name="T15" fmla="*/ 34 h 38"/>
                <a:gd name="T16" fmla="*/ 18 w 18"/>
                <a:gd name="T17" fmla="*/ 6 h 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38">
                  <a:moveTo>
                    <a:pt x="18" y="6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38"/>
                  </a:lnTo>
                  <a:lnTo>
                    <a:pt x="12" y="38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212"/>
            <p:cNvSpPr>
              <a:spLocks/>
            </p:cNvSpPr>
            <p:nvPr/>
          </p:nvSpPr>
          <p:spPr bwMode="auto">
            <a:xfrm>
              <a:off x="4672" y="2150"/>
              <a:ext cx="52" cy="24"/>
            </a:xfrm>
            <a:custGeom>
              <a:avLst/>
              <a:gdLst>
                <a:gd name="T0" fmla="*/ 38 w 52"/>
                <a:gd name="T1" fmla="*/ 10 h 24"/>
                <a:gd name="T2" fmla="*/ 38 w 52"/>
                <a:gd name="T3" fmla="*/ 6 h 24"/>
                <a:gd name="T4" fmla="*/ 38 w 52"/>
                <a:gd name="T5" fmla="*/ 6 h 24"/>
                <a:gd name="T6" fmla="*/ 36 w 52"/>
                <a:gd name="T7" fmla="*/ 2 h 24"/>
                <a:gd name="T8" fmla="*/ 34 w 52"/>
                <a:gd name="T9" fmla="*/ 0 h 24"/>
                <a:gd name="T10" fmla="*/ 26 w 52"/>
                <a:gd name="T11" fmla="*/ 0 h 24"/>
                <a:gd name="T12" fmla="*/ 26 w 52"/>
                <a:gd name="T13" fmla="*/ 0 h 24"/>
                <a:gd name="T14" fmla="*/ 14 w 52"/>
                <a:gd name="T15" fmla="*/ 0 h 24"/>
                <a:gd name="T16" fmla="*/ 14 w 52"/>
                <a:gd name="T17" fmla="*/ 4 h 24"/>
                <a:gd name="T18" fmla="*/ 0 w 52"/>
                <a:gd name="T19" fmla="*/ 4 h 24"/>
                <a:gd name="T20" fmla="*/ 0 w 52"/>
                <a:gd name="T21" fmla="*/ 6 h 24"/>
                <a:gd name="T22" fmla="*/ 14 w 52"/>
                <a:gd name="T23" fmla="*/ 6 h 24"/>
                <a:gd name="T24" fmla="*/ 14 w 52"/>
                <a:gd name="T25" fmla="*/ 16 h 24"/>
                <a:gd name="T26" fmla="*/ 0 w 52"/>
                <a:gd name="T27" fmla="*/ 16 h 24"/>
                <a:gd name="T28" fmla="*/ 0 w 52"/>
                <a:gd name="T29" fmla="*/ 18 h 24"/>
                <a:gd name="T30" fmla="*/ 14 w 52"/>
                <a:gd name="T31" fmla="*/ 18 h 24"/>
                <a:gd name="T32" fmla="*/ 14 w 52"/>
                <a:gd name="T33" fmla="*/ 24 h 24"/>
                <a:gd name="T34" fmla="*/ 26 w 52"/>
                <a:gd name="T35" fmla="*/ 24 h 24"/>
                <a:gd name="T36" fmla="*/ 26 w 52"/>
                <a:gd name="T37" fmla="*/ 22 h 24"/>
                <a:gd name="T38" fmla="*/ 34 w 52"/>
                <a:gd name="T39" fmla="*/ 22 h 24"/>
                <a:gd name="T40" fmla="*/ 34 w 52"/>
                <a:gd name="T41" fmla="*/ 22 h 24"/>
                <a:gd name="T42" fmla="*/ 36 w 52"/>
                <a:gd name="T43" fmla="*/ 20 h 24"/>
                <a:gd name="T44" fmla="*/ 38 w 52"/>
                <a:gd name="T45" fmla="*/ 18 h 24"/>
                <a:gd name="T46" fmla="*/ 38 w 52"/>
                <a:gd name="T47" fmla="*/ 12 h 24"/>
                <a:gd name="T48" fmla="*/ 52 w 52"/>
                <a:gd name="T49" fmla="*/ 12 h 24"/>
                <a:gd name="T50" fmla="*/ 52 w 52"/>
                <a:gd name="T51" fmla="*/ 10 h 24"/>
                <a:gd name="T52" fmla="*/ 38 w 52"/>
                <a:gd name="T53" fmla="*/ 10 h 2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52" h="24">
                  <a:moveTo>
                    <a:pt x="38" y="10"/>
                  </a:moveTo>
                  <a:lnTo>
                    <a:pt x="38" y="6"/>
                  </a:lnTo>
                  <a:lnTo>
                    <a:pt x="36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14" y="6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14" y="18"/>
                  </a:lnTo>
                  <a:lnTo>
                    <a:pt x="14" y="24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34" y="22"/>
                  </a:lnTo>
                  <a:lnTo>
                    <a:pt x="36" y="20"/>
                  </a:lnTo>
                  <a:lnTo>
                    <a:pt x="38" y="18"/>
                  </a:lnTo>
                  <a:lnTo>
                    <a:pt x="38" y="12"/>
                  </a:lnTo>
                  <a:lnTo>
                    <a:pt x="52" y="12"/>
                  </a:lnTo>
                  <a:lnTo>
                    <a:pt x="52" y="10"/>
                  </a:lnTo>
                  <a:lnTo>
                    <a:pt x="3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213"/>
            <p:cNvSpPr>
              <a:spLocks/>
            </p:cNvSpPr>
            <p:nvPr/>
          </p:nvSpPr>
          <p:spPr bwMode="auto">
            <a:xfrm>
              <a:off x="1222" y="2180"/>
              <a:ext cx="14" cy="12"/>
            </a:xfrm>
            <a:custGeom>
              <a:avLst/>
              <a:gdLst>
                <a:gd name="T0" fmla="*/ 14 w 14"/>
                <a:gd name="T1" fmla="*/ 6 h 12"/>
                <a:gd name="T2" fmla="*/ 14 w 14"/>
                <a:gd name="T3" fmla="*/ 6 h 12"/>
                <a:gd name="T4" fmla="*/ 12 w 14"/>
                <a:gd name="T5" fmla="*/ 12 h 12"/>
                <a:gd name="T6" fmla="*/ 8 w 14"/>
                <a:gd name="T7" fmla="*/ 12 h 12"/>
                <a:gd name="T8" fmla="*/ 8 w 14"/>
                <a:gd name="T9" fmla="*/ 12 h 12"/>
                <a:gd name="T10" fmla="*/ 2 w 14"/>
                <a:gd name="T11" fmla="*/ 12 h 12"/>
                <a:gd name="T12" fmla="*/ 0 w 14"/>
                <a:gd name="T13" fmla="*/ 6 h 12"/>
                <a:gd name="T14" fmla="*/ 0 w 14"/>
                <a:gd name="T15" fmla="*/ 6 h 12"/>
                <a:gd name="T16" fmla="*/ 2 w 14"/>
                <a:gd name="T17" fmla="*/ 2 h 12"/>
                <a:gd name="T18" fmla="*/ 8 w 14"/>
                <a:gd name="T19" fmla="*/ 0 h 12"/>
                <a:gd name="T20" fmla="*/ 8 w 14"/>
                <a:gd name="T21" fmla="*/ 0 h 12"/>
                <a:gd name="T22" fmla="*/ 12 w 14"/>
                <a:gd name="T23" fmla="*/ 2 h 12"/>
                <a:gd name="T24" fmla="*/ 14 w 14"/>
                <a:gd name="T25" fmla="*/ 6 h 12"/>
                <a:gd name="T26" fmla="*/ 14 w 14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" h="12">
                  <a:moveTo>
                    <a:pt x="14" y="6"/>
                  </a:moveTo>
                  <a:lnTo>
                    <a:pt x="14" y="6"/>
                  </a:lnTo>
                  <a:lnTo>
                    <a:pt x="12" y="12"/>
                  </a:lnTo>
                  <a:lnTo>
                    <a:pt x="8" y="12"/>
                  </a:lnTo>
                  <a:lnTo>
                    <a:pt x="2" y="12"/>
                  </a:lnTo>
                  <a:lnTo>
                    <a:pt x="0" y="6"/>
                  </a:lnTo>
                  <a:lnTo>
                    <a:pt x="2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214"/>
            <p:cNvSpPr>
              <a:spLocks/>
            </p:cNvSpPr>
            <p:nvPr/>
          </p:nvSpPr>
          <p:spPr bwMode="auto">
            <a:xfrm>
              <a:off x="1200" y="2144"/>
              <a:ext cx="60" cy="20"/>
            </a:xfrm>
            <a:custGeom>
              <a:avLst/>
              <a:gdLst>
                <a:gd name="T0" fmla="*/ 30 w 60"/>
                <a:gd name="T1" fmla="*/ 0 h 20"/>
                <a:gd name="T2" fmla="*/ 30 w 60"/>
                <a:gd name="T3" fmla="*/ 0 h 20"/>
                <a:gd name="T4" fmla="*/ 22 w 60"/>
                <a:gd name="T5" fmla="*/ 2 h 20"/>
                <a:gd name="T6" fmla="*/ 14 w 60"/>
                <a:gd name="T7" fmla="*/ 4 h 20"/>
                <a:gd name="T8" fmla="*/ 6 w 60"/>
                <a:gd name="T9" fmla="*/ 8 h 20"/>
                <a:gd name="T10" fmla="*/ 0 w 60"/>
                <a:gd name="T11" fmla="*/ 12 h 20"/>
                <a:gd name="T12" fmla="*/ 6 w 60"/>
                <a:gd name="T13" fmla="*/ 20 h 20"/>
                <a:gd name="T14" fmla="*/ 6 w 60"/>
                <a:gd name="T15" fmla="*/ 20 h 20"/>
                <a:gd name="T16" fmla="*/ 10 w 60"/>
                <a:gd name="T17" fmla="*/ 16 h 20"/>
                <a:gd name="T18" fmla="*/ 16 w 60"/>
                <a:gd name="T19" fmla="*/ 12 h 20"/>
                <a:gd name="T20" fmla="*/ 24 w 60"/>
                <a:gd name="T21" fmla="*/ 10 h 20"/>
                <a:gd name="T22" fmla="*/ 30 w 60"/>
                <a:gd name="T23" fmla="*/ 10 h 20"/>
                <a:gd name="T24" fmla="*/ 30 w 60"/>
                <a:gd name="T25" fmla="*/ 10 h 20"/>
                <a:gd name="T26" fmla="*/ 38 w 60"/>
                <a:gd name="T27" fmla="*/ 10 h 20"/>
                <a:gd name="T28" fmla="*/ 44 w 60"/>
                <a:gd name="T29" fmla="*/ 12 h 20"/>
                <a:gd name="T30" fmla="*/ 50 w 60"/>
                <a:gd name="T31" fmla="*/ 14 h 20"/>
                <a:gd name="T32" fmla="*/ 54 w 60"/>
                <a:gd name="T33" fmla="*/ 18 h 20"/>
                <a:gd name="T34" fmla="*/ 60 w 60"/>
                <a:gd name="T35" fmla="*/ 10 h 20"/>
                <a:gd name="T36" fmla="*/ 60 w 60"/>
                <a:gd name="T37" fmla="*/ 10 h 20"/>
                <a:gd name="T38" fmla="*/ 54 w 60"/>
                <a:gd name="T39" fmla="*/ 6 h 20"/>
                <a:gd name="T40" fmla="*/ 48 w 60"/>
                <a:gd name="T41" fmla="*/ 4 h 20"/>
                <a:gd name="T42" fmla="*/ 40 w 60"/>
                <a:gd name="T43" fmla="*/ 2 h 20"/>
                <a:gd name="T44" fmla="*/ 30 w 60"/>
                <a:gd name="T45" fmla="*/ 0 h 20"/>
                <a:gd name="T46" fmla="*/ 30 w 60"/>
                <a:gd name="T47" fmla="*/ 0 h 2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0" h="20">
                  <a:moveTo>
                    <a:pt x="30" y="0"/>
                  </a:moveTo>
                  <a:lnTo>
                    <a:pt x="30" y="0"/>
                  </a:lnTo>
                  <a:lnTo>
                    <a:pt x="22" y="2"/>
                  </a:lnTo>
                  <a:lnTo>
                    <a:pt x="14" y="4"/>
                  </a:lnTo>
                  <a:lnTo>
                    <a:pt x="6" y="8"/>
                  </a:lnTo>
                  <a:lnTo>
                    <a:pt x="0" y="12"/>
                  </a:lnTo>
                  <a:lnTo>
                    <a:pt x="6" y="20"/>
                  </a:lnTo>
                  <a:lnTo>
                    <a:pt x="10" y="16"/>
                  </a:lnTo>
                  <a:lnTo>
                    <a:pt x="16" y="12"/>
                  </a:lnTo>
                  <a:lnTo>
                    <a:pt x="24" y="10"/>
                  </a:lnTo>
                  <a:lnTo>
                    <a:pt x="30" y="10"/>
                  </a:lnTo>
                  <a:lnTo>
                    <a:pt x="38" y="10"/>
                  </a:lnTo>
                  <a:lnTo>
                    <a:pt x="44" y="12"/>
                  </a:lnTo>
                  <a:lnTo>
                    <a:pt x="50" y="14"/>
                  </a:lnTo>
                  <a:lnTo>
                    <a:pt x="54" y="18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215"/>
            <p:cNvSpPr>
              <a:spLocks/>
            </p:cNvSpPr>
            <p:nvPr/>
          </p:nvSpPr>
          <p:spPr bwMode="auto">
            <a:xfrm>
              <a:off x="1210" y="2164"/>
              <a:ext cx="38" cy="12"/>
            </a:xfrm>
            <a:custGeom>
              <a:avLst/>
              <a:gdLst>
                <a:gd name="T0" fmla="*/ 20 w 38"/>
                <a:gd name="T1" fmla="*/ 0 h 12"/>
                <a:gd name="T2" fmla="*/ 20 w 38"/>
                <a:gd name="T3" fmla="*/ 0 h 12"/>
                <a:gd name="T4" fmla="*/ 10 w 38"/>
                <a:gd name="T5" fmla="*/ 2 h 12"/>
                <a:gd name="T6" fmla="*/ 0 w 38"/>
                <a:gd name="T7" fmla="*/ 6 h 12"/>
                <a:gd name="T8" fmla="*/ 6 w 38"/>
                <a:gd name="T9" fmla="*/ 12 h 12"/>
                <a:gd name="T10" fmla="*/ 6 w 38"/>
                <a:gd name="T11" fmla="*/ 12 h 12"/>
                <a:gd name="T12" fmla="*/ 12 w 38"/>
                <a:gd name="T13" fmla="*/ 10 h 12"/>
                <a:gd name="T14" fmla="*/ 20 w 38"/>
                <a:gd name="T15" fmla="*/ 8 h 12"/>
                <a:gd name="T16" fmla="*/ 20 w 38"/>
                <a:gd name="T17" fmla="*/ 8 h 12"/>
                <a:gd name="T18" fmla="*/ 26 w 38"/>
                <a:gd name="T19" fmla="*/ 10 h 12"/>
                <a:gd name="T20" fmla="*/ 34 w 38"/>
                <a:gd name="T21" fmla="*/ 12 h 12"/>
                <a:gd name="T22" fmla="*/ 38 w 38"/>
                <a:gd name="T23" fmla="*/ 6 h 12"/>
                <a:gd name="T24" fmla="*/ 38 w 38"/>
                <a:gd name="T25" fmla="*/ 6 h 12"/>
                <a:gd name="T26" fmla="*/ 30 w 38"/>
                <a:gd name="T27" fmla="*/ 2 h 12"/>
                <a:gd name="T28" fmla="*/ 20 w 38"/>
                <a:gd name="T29" fmla="*/ 0 h 12"/>
                <a:gd name="T30" fmla="*/ 20 w 38"/>
                <a:gd name="T31" fmla="*/ 0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" h="1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0"/>
                  </a:lnTo>
                  <a:lnTo>
                    <a:pt x="20" y="8"/>
                  </a:lnTo>
                  <a:lnTo>
                    <a:pt x="26" y="10"/>
                  </a:lnTo>
                  <a:lnTo>
                    <a:pt x="34" y="12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216"/>
            <p:cNvSpPr>
              <a:spLocks/>
            </p:cNvSpPr>
            <p:nvPr/>
          </p:nvSpPr>
          <p:spPr bwMode="auto">
            <a:xfrm>
              <a:off x="1188" y="2126"/>
              <a:ext cx="84" cy="22"/>
            </a:xfrm>
            <a:custGeom>
              <a:avLst/>
              <a:gdLst>
                <a:gd name="T0" fmla="*/ 42 w 84"/>
                <a:gd name="T1" fmla="*/ 0 h 22"/>
                <a:gd name="T2" fmla="*/ 42 w 84"/>
                <a:gd name="T3" fmla="*/ 0 h 22"/>
                <a:gd name="T4" fmla="*/ 30 w 84"/>
                <a:gd name="T5" fmla="*/ 0 h 22"/>
                <a:gd name="T6" fmla="*/ 20 w 84"/>
                <a:gd name="T7" fmla="*/ 4 h 22"/>
                <a:gd name="T8" fmla="*/ 10 w 84"/>
                <a:gd name="T9" fmla="*/ 8 h 22"/>
                <a:gd name="T10" fmla="*/ 0 w 84"/>
                <a:gd name="T11" fmla="*/ 14 h 22"/>
                <a:gd name="T12" fmla="*/ 6 w 84"/>
                <a:gd name="T13" fmla="*/ 22 h 22"/>
                <a:gd name="T14" fmla="*/ 6 w 84"/>
                <a:gd name="T15" fmla="*/ 22 h 22"/>
                <a:gd name="T16" fmla="*/ 12 w 84"/>
                <a:gd name="T17" fmla="*/ 16 h 22"/>
                <a:gd name="T18" fmla="*/ 22 w 84"/>
                <a:gd name="T19" fmla="*/ 12 h 22"/>
                <a:gd name="T20" fmla="*/ 32 w 84"/>
                <a:gd name="T21" fmla="*/ 10 h 22"/>
                <a:gd name="T22" fmla="*/ 42 w 84"/>
                <a:gd name="T23" fmla="*/ 8 h 22"/>
                <a:gd name="T24" fmla="*/ 42 w 84"/>
                <a:gd name="T25" fmla="*/ 8 h 22"/>
                <a:gd name="T26" fmla="*/ 54 w 84"/>
                <a:gd name="T27" fmla="*/ 10 h 22"/>
                <a:gd name="T28" fmla="*/ 64 w 84"/>
                <a:gd name="T29" fmla="*/ 12 h 22"/>
                <a:gd name="T30" fmla="*/ 72 w 84"/>
                <a:gd name="T31" fmla="*/ 16 h 22"/>
                <a:gd name="T32" fmla="*/ 78 w 84"/>
                <a:gd name="T33" fmla="*/ 22 h 22"/>
                <a:gd name="T34" fmla="*/ 84 w 84"/>
                <a:gd name="T35" fmla="*/ 14 h 22"/>
                <a:gd name="T36" fmla="*/ 84 w 84"/>
                <a:gd name="T37" fmla="*/ 14 h 22"/>
                <a:gd name="T38" fmla="*/ 76 w 84"/>
                <a:gd name="T39" fmla="*/ 8 h 22"/>
                <a:gd name="T40" fmla="*/ 66 w 84"/>
                <a:gd name="T41" fmla="*/ 4 h 22"/>
                <a:gd name="T42" fmla="*/ 54 w 84"/>
                <a:gd name="T43" fmla="*/ 0 h 22"/>
                <a:gd name="T44" fmla="*/ 42 w 84"/>
                <a:gd name="T45" fmla="*/ 0 h 22"/>
                <a:gd name="T46" fmla="*/ 42 w 84"/>
                <a:gd name="T47" fmla="*/ 0 h 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4" h="22">
                  <a:moveTo>
                    <a:pt x="42" y="0"/>
                  </a:moveTo>
                  <a:lnTo>
                    <a:pt x="42" y="0"/>
                  </a:lnTo>
                  <a:lnTo>
                    <a:pt x="30" y="0"/>
                  </a:lnTo>
                  <a:lnTo>
                    <a:pt x="20" y="4"/>
                  </a:lnTo>
                  <a:lnTo>
                    <a:pt x="10" y="8"/>
                  </a:lnTo>
                  <a:lnTo>
                    <a:pt x="0" y="14"/>
                  </a:lnTo>
                  <a:lnTo>
                    <a:pt x="6" y="22"/>
                  </a:lnTo>
                  <a:lnTo>
                    <a:pt x="12" y="16"/>
                  </a:lnTo>
                  <a:lnTo>
                    <a:pt x="22" y="12"/>
                  </a:lnTo>
                  <a:lnTo>
                    <a:pt x="32" y="10"/>
                  </a:lnTo>
                  <a:lnTo>
                    <a:pt x="42" y="8"/>
                  </a:lnTo>
                  <a:lnTo>
                    <a:pt x="54" y="10"/>
                  </a:lnTo>
                  <a:lnTo>
                    <a:pt x="64" y="12"/>
                  </a:lnTo>
                  <a:lnTo>
                    <a:pt x="72" y="16"/>
                  </a:lnTo>
                  <a:lnTo>
                    <a:pt x="78" y="22"/>
                  </a:lnTo>
                  <a:lnTo>
                    <a:pt x="84" y="14"/>
                  </a:lnTo>
                  <a:lnTo>
                    <a:pt x="76" y="8"/>
                  </a:lnTo>
                  <a:lnTo>
                    <a:pt x="66" y="4"/>
                  </a:lnTo>
                  <a:lnTo>
                    <a:pt x="54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217"/>
            <p:cNvSpPr>
              <a:spLocks noEditPoints="1"/>
            </p:cNvSpPr>
            <p:nvPr/>
          </p:nvSpPr>
          <p:spPr bwMode="auto">
            <a:xfrm>
              <a:off x="994" y="2128"/>
              <a:ext cx="10" cy="62"/>
            </a:xfrm>
            <a:custGeom>
              <a:avLst/>
              <a:gdLst>
                <a:gd name="T0" fmla="*/ 4 w 10"/>
                <a:gd name="T1" fmla="*/ 0 h 62"/>
                <a:gd name="T2" fmla="*/ 4 w 10"/>
                <a:gd name="T3" fmla="*/ 0 h 62"/>
                <a:gd name="T4" fmla="*/ 8 w 10"/>
                <a:gd name="T5" fmla="*/ 2 h 62"/>
                <a:gd name="T6" fmla="*/ 8 w 10"/>
                <a:gd name="T7" fmla="*/ 2 h 62"/>
                <a:gd name="T8" fmla="*/ 10 w 10"/>
                <a:gd name="T9" fmla="*/ 6 h 62"/>
                <a:gd name="T10" fmla="*/ 10 w 10"/>
                <a:gd name="T11" fmla="*/ 6 h 62"/>
                <a:gd name="T12" fmla="*/ 8 w 10"/>
                <a:gd name="T13" fmla="*/ 8 h 62"/>
                <a:gd name="T14" fmla="*/ 8 w 10"/>
                <a:gd name="T15" fmla="*/ 8 h 62"/>
                <a:gd name="T16" fmla="*/ 4 w 10"/>
                <a:gd name="T17" fmla="*/ 10 h 62"/>
                <a:gd name="T18" fmla="*/ 4 w 10"/>
                <a:gd name="T19" fmla="*/ 10 h 62"/>
                <a:gd name="T20" fmla="*/ 2 w 10"/>
                <a:gd name="T21" fmla="*/ 8 h 62"/>
                <a:gd name="T22" fmla="*/ 2 w 10"/>
                <a:gd name="T23" fmla="*/ 8 h 62"/>
                <a:gd name="T24" fmla="*/ 0 w 10"/>
                <a:gd name="T25" fmla="*/ 6 h 62"/>
                <a:gd name="T26" fmla="*/ 0 w 10"/>
                <a:gd name="T27" fmla="*/ 6 h 62"/>
                <a:gd name="T28" fmla="*/ 2 w 10"/>
                <a:gd name="T29" fmla="*/ 2 h 62"/>
                <a:gd name="T30" fmla="*/ 2 w 10"/>
                <a:gd name="T31" fmla="*/ 2 h 62"/>
                <a:gd name="T32" fmla="*/ 4 w 10"/>
                <a:gd name="T33" fmla="*/ 0 h 62"/>
                <a:gd name="T34" fmla="*/ 4 w 10"/>
                <a:gd name="T35" fmla="*/ 0 h 62"/>
                <a:gd name="T36" fmla="*/ 2 w 10"/>
                <a:gd name="T37" fmla="*/ 18 h 62"/>
                <a:gd name="T38" fmla="*/ 8 w 10"/>
                <a:gd name="T39" fmla="*/ 18 h 62"/>
                <a:gd name="T40" fmla="*/ 8 w 10"/>
                <a:gd name="T41" fmla="*/ 62 h 62"/>
                <a:gd name="T42" fmla="*/ 2 w 10"/>
                <a:gd name="T43" fmla="*/ 62 h 62"/>
                <a:gd name="T44" fmla="*/ 2 w 10"/>
                <a:gd name="T45" fmla="*/ 18 h 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" h="62">
                  <a:moveTo>
                    <a:pt x="4" y="0"/>
                  </a:moveTo>
                  <a:lnTo>
                    <a:pt x="4" y="0"/>
                  </a:lnTo>
                  <a:lnTo>
                    <a:pt x="8" y="2"/>
                  </a:lnTo>
                  <a:lnTo>
                    <a:pt x="10" y="6"/>
                  </a:lnTo>
                  <a:lnTo>
                    <a:pt x="8" y="8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close/>
                  <a:moveTo>
                    <a:pt x="2" y="18"/>
                  </a:moveTo>
                  <a:lnTo>
                    <a:pt x="8" y="18"/>
                  </a:lnTo>
                  <a:lnTo>
                    <a:pt x="8" y="62"/>
                  </a:lnTo>
                  <a:lnTo>
                    <a:pt x="2" y="62"/>
                  </a:lnTo>
                  <a:lnTo>
                    <a:pt x="2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218"/>
            <p:cNvSpPr>
              <a:spLocks/>
            </p:cNvSpPr>
            <p:nvPr/>
          </p:nvSpPr>
          <p:spPr bwMode="auto">
            <a:xfrm>
              <a:off x="1008" y="2138"/>
              <a:ext cx="38" cy="52"/>
            </a:xfrm>
            <a:custGeom>
              <a:avLst/>
              <a:gdLst>
                <a:gd name="T0" fmla="*/ 38 w 38"/>
                <a:gd name="T1" fmla="*/ 4 h 52"/>
                <a:gd name="T2" fmla="*/ 38 w 38"/>
                <a:gd name="T3" fmla="*/ 4 h 52"/>
                <a:gd name="T4" fmla="*/ 38 w 38"/>
                <a:gd name="T5" fmla="*/ 4 h 52"/>
                <a:gd name="T6" fmla="*/ 38 w 38"/>
                <a:gd name="T7" fmla="*/ 4 h 52"/>
                <a:gd name="T8" fmla="*/ 38 w 38"/>
                <a:gd name="T9" fmla="*/ 6 h 52"/>
                <a:gd name="T10" fmla="*/ 38 w 38"/>
                <a:gd name="T11" fmla="*/ 6 h 52"/>
                <a:gd name="T12" fmla="*/ 38 w 38"/>
                <a:gd name="T13" fmla="*/ 6 h 52"/>
                <a:gd name="T14" fmla="*/ 38 w 38"/>
                <a:gd name="T15" fmla="*/ 6 h 52"/>
                <a:gd name="T16" fmla="*/ 36 w 38"/>
                <a:gd name="T17" fmla="*/ 6 h 52"/>
                <a:gd name="T18" fmla="*/ 22 w 38"/>
                <a:gd name="T19" fmla="*/ 6 h 52"/>
                <a:gd name="T20" fmla="*/ 22 w 38"/>
                <a:gd name="T21" fmla="*/ 50 h 52"/>
                <a:gd name="T22" fmla="*/ 22 w 38"/>
                <a:gd name="T23" fmla="*/ 50 h 52"/>
                <a:gd name="T24" fmla="*/ 22 w 38"/>
                <a:gd name="T25" fmla="*/ 52 h 52"/>
                <a:gd name="T26" fmla="*/ 22 w 38"/>
                <a:gd name="T27" fmla="*/ 52 h 52"/>
                <a:gd name="T28" fmla="*/ 22 w 38"/>
                <a:gd name="T29" fmla="*/ 52 h 52"/>
                <a:gd name="T30" fmla="*/ 22 w 38"/>
                <a:gd name="T31" fmla="*/ 52 h 52"/>
                <a:gd name="T32" fmla="*/ 20 w 38"/>
                <a:gd name="T33" fmla="*/ 52 h 52"/>
                <a:gd name="T34" fmla="*/ 20 w 38"/>
                <a:gd name="T35" fmla="*/ 52 h 52"/>
                <a:gd name="T36" fmla="*/ 18 w 38"/>
                <a:gd name="T37" fmla="*/ 52 h 52"/>
                <a:gd name="T38" fmla="*/ 18 w 38"/>
                <a:gd name="T39" fmla="*/ 52 h 52"/>
                <a:gd name="T40" fmla="*/ 18 w 38"/>
                <a:gd name="T41" fmla="*/ 52 h 52"/>
                <a:gd name="T42" fmla="*/ 18 w 38"/>
                <a:gd name="T43" fmla="*/ 52 h 52"/>
                <a:gd name="T44" fmla="*/ 16 w 38"/>
                <a:gd name="T45" fmla="*/ 52 h 52"/>
                <a:gd name="T46" fmla="*/ 16 w 38"/>
                <a:gd name="T47" fmla="*/ 52 h 52"/>
                <a:gd name="T48" fmla="*/ 16 w 38"/>
                <a:gd name="T49" fmla="*/ 52 h 52"/>
                <a:gd name="T50" fmla="*/ 16 w 38"/>
                <a:gd name="T51" fmla="*/ 52 h 52"/>
                <a:gd name="T52" fmla="*/ 16 w 38"/>
                <a:gd name="T53" fmla="*/ 50 h 52"/>
                <a:gd name="T54" fmla="*/ 16 w 38"/>
                <a:gd name="T55" fmla="*/ 6 h 52"/>
                <a:gd name="T56" fmla="*/ 0 w 38"/>
                <a:gd name="T57" fmla="*/ 6 h 52"/>
                <a:gd name="T58" fmla="*/ 0 w 38"/>
                <a:gd name="T59" fmla="*/ 6 h 52"/>
                <a:gd name="T60" fmla="*/ 0 w 38"/>
                <a:gd name="T61" fmla="*/ 6 h 52"/>
                <a:gd name="T62" fmla="*/ 0 w 38"/>
                <a:gd name="T63" fmla="*/ 6 h 52"/>
                <a:gd name="T64" fmla="*/ 0 w 38"/>
                <a:gd name="T65" fmla="*/ 6 h 52"/>
                <a:gd name="T66" fmla="*/ 0 w 38"/>
                <a:gd name="T67" fmla="*/ 6 h 52"/>
                <a:gd name="T68" fmla="*/ 0 w 38"/>
                <a:gd name="T69" fmla="*/ 4 h 52"/>
                <a:gd name="T70" fmla="*/ 0 w 38"/>
                <a:gd name="T71" fmla="*/ 4 h 52"/>
                <a:gd name="T72" fmla="*/ 0 w 38"/>
                <a:gd name="T73" fmla="*/ 4 h 52"/>
                <a:gd name="T74" fmla="*/ 0 w 38"/>
                <a:gd name="T75" fmla="*/ 4 h 52"/>
                <a:gd name="T76" fmla="*/ 0 w 38"/>
                <a:gd name="T77" fmla="*/ 2 h 52"/>
                <a:gd name="T78" fmla="*/ 0 w 38"/>
                <a:gd name="T79" fmla="*/ 2 h 52"/>
                <a:gd name="T80" fmla="*/ 0 w 38"/>
                <a:gd name="T81" fmla="*/ 2 h 52"/>
                <a:gd name="T82" fmla="*/ 0 w 38"/>
                <a:gd name="T83" fmla="*/ 2 h 52"/>
                <a:gd name="T84" fmla="*/ 0 w 38"/>
                <a:gd name="T85" fmla="*/ 0 h 52"/>
                <a:gd name="T86" fmla="*/ 0 w 38"/>
                <a:gd name="T87" fmla="*/ 0 h 52"/>
                <a:gd name="T88" fmla="*/ 0 w 38"/>
                <a:gd name="T89" fmla="*/ 0 h 52"/>
                <a:gd name="T90" fmla="*/ 36 w 38"/>
                <a:gd name="T91" fmla="*/ 0 h 52"/>
                <a:gd name="T92" fmla="*/ 36 w 38"/>
                <a:gd name="T93" fmla="*/ 0 h 52"/>
                <a:gd name="T94" fmla="*/ 38 w 38"/>
                <a:gd name="T95" fmla="*/ 0 h 52"/>
                <a:gd name="T96" fmla="*/ 38 w 38"/>
                <a:gd name="T97" fmla="*/ 0 h 52"/>
                <a:gd name="T98" fmla="*/ 38 w 38"/>
                <a:gd name="T99" fmla="*/ 2 h 52"/>
                <a:gd name="T100" fmla="*/ 38 w 38"/>
                <a:gd name="T101" fmla="*/ 2 h 52"/>
                <a:gd name="T102" fmla="*/ 38 w 38"/>
                <a:gd name="T103" fmla="*/ 2 h 52"/>
                <a:gd name="T104" fmla="*/ 38 w 38"/>
                <a:gd name="T105" fmla="*/ 2 h 52"/>
                <a:gd name="T106" fmla="*/ 38 w 38"/>
                <a:gd name="T107" fmla="*/ 4 h 52"/>
                <a:gd name="T108" fmla="*/ 38 w 38"/>
                <a:gd name="T109" fmla="*/ 4 h 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8" h="52">
                  <a:moveTo>
                    <a:pt x="38" y="4"/>
                  </a:moveTo>
                  <a:lnTo>
                    <a:pt x="38" y="4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22" y="6"/>
                  </a:lnTo>
                  <a:lnTo>
                    <a:pt x="22" y="50"/>
                  </a:lnTo>
                  <a:lnTo>
                    <a:pt x="22" y="52"/>
                  </a:lnTo>
                  <a:lnTo>
                    <a:pt x="20" y="52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6" y="50"/>
                  </a:lnTo>
                  <a:lnTo>
                    <a:pt x="16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2"/>
                  </a:lnTo>
                  <a:lnTo>
                    <a:pt x="38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219"/>
            <p:cNvSpPr>
              <a:spLocks noEditPoints="1"/>
            </p:cNvSpPr>
            <p:nvPr/>
          </p:nvSpPr>
          <p:spPr bwMode="auto">
            <a:xfrm>
              <a:off x="1044" y="2152"/>
              <a:ext cx="30" cy="38"/>
            </a:xfrm>
            <a:custGeom>
              <a:avLst/>
              <a:gdLst>
                <a:gd name="T0" fmla="*/ 30 w 30"/>
                <a:gd name="T1" fmla="*/ 38 h 38"/>
                <a:gd name="T2" fmla="*/ 30 w 30"/>
                <a:gd name="T3" fmla="*/ 38 h 38"/>
                <a:gd name="T4" fmla="*/ 28 w 30"/>
                <a:gd name="T5" fmla="*/ 38 h 38"/>
                <a:gd name="T6" fmla="*/ 26 w 30"/>
                <a:gd name="T7" fmla="*/ 38 h 38"/>
                <a:gd name="T8" fmla="*/ 26 w 30"/>
                <a:gd name="T9" fmla="*/ 38 h 38"/>
                <a:gd name="T10" fmla="*/ 24 w 30"/>
                <a:gd name="T11" fmla="*/ 38 h 38"/>
                <a:gd name="T12" fmla="*/ 24 w 30"/>
                <a:gd name="T13" fmla="*/ 34 h 38"/>
                <a:gd name="T14" fmla="*/ 18 w 30"/>
                <a:gd name="T15" fmla="*/ 38 h 38"/>
                <a:gd name="T16" fmla="*/ 12 w 30"/>
                <a:gd name="T17" fmla="*/ 38 h 38"/>
                <a:gd name="T18" fmla="*/ 8 w 30"/>
                <a:gd name="T19" fmla="*/ 38 h 38"/>
                <a:gd name="T20" fmla="*/ 4 w 30"/>
                <a:gd name="T21" fmla="*/ 36 h 38"/>
                <a:gd name="T22" fmla="*/ 0 w 30"/>
                <a:gd name="T23" fmla="*/ 32 h 38"/>
                <a:gd name="T24" fmla="*/ 0 w 30"/>
                <a:gd name="T25" fmla="*/ 28 h 38"/>
                <a:gd name="T26" fmla="*/ 2 w 30"/>
                <a:gd name="T27" fmla="*/ 22 h 38"/>
                <a:gd name="T28" fmla="*/ 4 w 30"/>
                <a:gd name="T29" fmla="*/ 18 h 38"/>
                <a:gd name="T30" fmla="*/ 10 w 30"/>
                <a:gd name="T31" fmla="*/ 16 h 38"/>
                <a:gd name="T32" fmla="*/ 18 w 30"/>
                <a:gd name="T33" fmla="*/ 16 h 38"/>
                <a:gd name="T34" fmla="*/ 24 w 30"/>
                <a:gd name="T35" fmla="*/ 14 h 38"/>
                <a:gd name="T36" fmla="*/ 22 w 30"/>
                <a:gd name="T37" fmla="*/ 10 h 38"/>
                <a:gd name="T38" fmla="*/ 22 w 30"/>
                <a:gd name="T39" fmla="*/ 6 h 38"/>
                <a:gd name="T40" fmla="*/ 18 w 30"/>
                <a:gd name="T41" fmla="*/ 6 h 38"/>
                <a:gd name="T42" fmla="*/ 14 w 30"/>
                <a:gd name="T43" fmla="*/ 4 h 38"/>
                <a:gd name="T44" fmla="*/ 10 w 30"/>
                <a:gd name="T45" fmla="*/ 6 h 38"/>
                <a:gd name="T46" fmla="*/ 8 w 30"/>
                <a:gd name="T47" fmla="*/ 6 h 38"/>
                <a:gd name="T48" fmla="*/ 4 w 30"/>
                <a:gd name="T49" fmla="*/ 8 h 38"/>
                <a:gd name="T50" fmla="*/ 4 w 30"/>
                <a:gd name="T51" fmla="*/ 8 h 38"/>
                <a:gd name="T52" fmla="*/ 2 w 30"/>
                <a:gd name="T53" fmla="*/ 8 h 38"/>
                <a:gd name="T54" fmla="*/ 2 w 30"/>
                <a:gd name="T55" fmla="*/ 8 h 38"/>
                <a:gd name="T56" fmla="*/ 2 w 30"/>
                <a:gd name="T57" fmla="*/ 6 h 38"/>
                <a:gd name="T58" fmla="*/ 2 w 30"/>
                <a:gd name="T59" fmla="*/ 6 h 38"/>
                <a:gd name="T60" fmla="*/ 2 w 30"/>
                <a:gd name="T61" fmla="*/ 4 h 38"/>
                <a:gd name="T62" fmla="*/ 2 w 30"/>
                <a:gd name="T63" fmla="*/ 4 h 38"/>
                <a:gd name="T64" fmla="*/ 4 w 30"/>
                <a:gd name="T65" fmla="*/ 2 h 38"/>
                <a:gd name="T66" fmla="*/ 8 w 30"/>
                <a:gd name="T67" fmla="*/ 0 h 38"/>
                <a:gd name="T68" fmla="*/ 12 w 30"/>
                <a:gd name="T69" fmla="*/ 0 h 38"/>
                <a:gd name="T70" fmla="*/ 16 w 30"/>
                <a:gd name="T71" fmla="*/ 0 h 38"/>
                <a:gd name="T72" fmla="*/ 22 w 30"/>
                <a:gd name="T73" fmla="*/ 0 h 38"/>
                <a:gd name="T74" fmla="*/ 26 w 30"/>
                <a:gd name="T75" fmla="*/ 2 h 38"/>
                <a:gd name="T76" fmla="*/ 28 w 30"/>
                <a:gd name="T77" fmla="*/ 6 h 38"/>
                <a:gd name="T78" fmla="*/ 30 w 30"/>
                <a:gd name="T79" fmla="*/ 12 h 38"/>
                <a:gd name="T80" fmla="*/ 24 w 30"/>
                <a:gd name="T81" fmla="*/ 20 h 38"/>
                <a:gd name="T82" fmla="*/ 18 w 30"/>
                <a:gd name="T83" fmla="*/ 20 h 38"/>
                <a:gd name="T84" fmla="*/ 12 w 30"/>
                <a:gd name="T85" fmla="*/ 22 h 38"/>
                <a:gd name="T86" fmla="*/ 10 w 30"/>
                <a:gd name="T87" fmla="*/ 22 h 38"/>
                <a:gd name="T88" fmla="*/ 8 w 30"/>
                <a:gd name="T89" fmla="*/ 24 h 38"/>
                <a:gd name="T90" fmla="*/ 6 w 30"/>
                <a:gd name="T91" fmla="*/ 28 h 38"/>
                <a:gd name="T92" fmla="*/ 8 w 30"/>
                <a:gd name="T93" fmla="*/ 32 h 38"/>
                <a:gd name="T94" fmla="*/ 14 w 30"/>
                <a:gd name="T95" fmla="*/ 34 h 38"/>
                <a:gd name="T96" fmla="*/ 18 w 30"/>
                <a:gd name="T97" fmla="*/ 32 h 38"/>
                <a:gd name="T98" fmla="*/ 24 w 30"/>
                <a:gd name="T99" fmla="*/ 20 h 3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0" h="38">
                  <a:moveTo>
                    <a:pt x="30" y="38"/>
                  </a:moveTo>
                  <a:lnTo>
                    <a:pt x="30" y="38"/>
                  </a:lnTo>
                  <a:lnTo>
                    <a:pt x="28" y="38"/>
                  </a:lnTo>
                  <a:lnTo>
                    <a:pt x="26" y="38"/>
                  </a:lnTo>
                  <a:lnTo>
                    <a:pt x="24" y="38"/>
                  </a:lnTo>
                  <a:lnTo>
                    <a:pt x="24" y="34"/>
                  </a:lnTo>
                  <a:lnTo>
                    <a:pt x="18" y="38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4" y="18"/>
                  </a:lnTo>
                  <a:lnTo>
                    <a:pt x="10" y="16"/>
                  </a:lnTo>
                  <a:lnTo>
                    <a:pt x="18" y="16"/>
                  </a:lnTo>
                  <a:lnTo>
                    <a:pt x="24" y="16"/>
                  </a:lnTo>
                  <a:lnTo>
                    <a:pt x="24" y="14"/>
                  </a:lnTo>
                  <a:lnTo>
                    <a:pt x="22" y="10"/>
                  </a:lnTo>
                  <a:lnTo>
                    <a:pt x="22" y="6"/>
                  </a:lnTo>
                  <a:lnTo>
                    <a:pt x="18" y="6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8" y="6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6"/>
                  </a:lnTo>
                  <a:lnTo>
                    <a:pt x="30" y="12"/>
                  </a:lnTo>
                  <a:lnTo>
                    <a:pt x="30" y="38"/>
                  </a:lnTo>
                  <a:close/>
                  <a:moveTo>
                    <a:pt x="24" y="20"/>
                  </a:moveTo>
                  <a:lnTo>
                    <a:pt x="18" y="20"/>
                  </a:lnTo>
                  <a:lnTo>
                    <a:pt x="12" y="22"/>
                  </a:lnTo>
                  <a:lnTo>
                    <a:pt x="10" y="22"/>
                  </a:lnTo>
                  <a:lnTo>
                    <a:pt x="8" y="24"/>
                  </a:lnTo>
                  <a:lnTo>
                    <a:pt x="6" y="28"/>
                  </a:lnTo>
                  <a:lnTo>
                    <a:pt x="8" y="32"/>
                  </a:lnTo>
                  <a:lnTo>
                    <a:pt x="14" y="34"/>
                  </a:lnTo>
                  <a:lnTo>
                    <a:pt x="18" y="32"/>
                  </a:lnTo>
                  <a:lnTo>
                    <a:pt x="24" y="28"/>
                  </a:lnTo>
                  <a:lnTo>
                    <a:pt x="2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220"/>
            <p:cNvSpPr>
              <a:spLocks noEditPoints="1"/>
            </p:cNvSpPr>
            <p:nvPr/>
          </p:nvSpPr>
          <p:spPr bwMode="auto">
            <a:xfrm>
              <a:off x="1086" y="2134"/>
              <a:ext cx="32" cy="56"/>
            </a:xfrm>
            <a:custGeom>
              <a:avLst/>
              <a:gdLst>
                <a:gd name="T0" fmla="*/ 32 w 32"/>
                <a:gd name="T1" fmla="*/ 36 h 56"/>
                <a:gd name="T2" fmla="*/ 32 w 32"/>
                <a:gd name="T3" fmla="*/ 44 h 56"/>
                <a:gd name="T4" fmla="*/ 28 w 32"/>
                <a:gd name="T5" fmla="*/ 52 h 56"/>
                <a:gd name="T6" fmla="*/ 24 w 32"/>
                <a:gd name="T7" fmla="*/ 56 h 56"/>
                <a:gd name="T8" fmla="*/ 18 w 32"/>
                <a:gd name="T9" fmla="*/ 56 h 56"/>
                <a:gd name="T10" fmla="*/ 14 w 32"/>
                <a:gd name="T11" fmla="*/ 56 h 56"/>
                <a:gd name="T12" fmla="*/ 12 w 32"/>
                <a:gd name="T13" fmla="*/ 56 h 56"/>
                <a:gd name="T14" fmla="*/ 8 w 32"/>
                <a:gd name="T15" fmla="*/ 54 h 56"/>
                <a:gd name="T16" fmla="*/ 6 w 32"/>
                <a:gd name="T17" fmla="*/ 54 h 56"/>
                <a:gd name="T18" fmla="*/ 6 w 32"/>
                <a:gd name="T19" fmla="*/ 56 h 56"/>
                <a:gd name="T20" fmla="*/ 4 w 32"/>
                <a:gd name="T21" fmla="*/ 56 h 56"/>
                <a:gd name="T22" fmla="*/ 4 w 32"/>
                <a:gd name="T23" fmla="*/ 56 h 56"/>
                <a:gd name="T24" fmla="*/ 2 w 32"/>
                <a:gd name="T25" fmla="*/ 56 h 56"/>
                <a:gd name="T26" fmla="*/ 2 w 32"/>
                <a:gd name="T27" fmla="*/ 56 h 56"/>
                <a:gd name="T28" fmla="*/ 0 w 32"/>
                <a:gd name="T29" fmla="*/ 56 h 56"/>
                <a:gd name="T30" fmla="*/ 0 w 32"/>
                <a:gd name="T31" fmla="*/ 56 h 56"/>
                <a:gd name="T32" fmla="*/ 0 w 32"/>
                <a:gd name="T33" fmla="*/ 54 h 56"/>
                <a:gd name="T34" fmla="*/ 0 w 32"/>
                <a:gd name="T35" fmla="*/ 2 h 56"/>
                <a:gd name="T36" fmla="*/ 0 w 32"/>
                <a:gd name="T37" fmla="*/ 2 h 56"/>
                <a:gd name="T38" fmla="*/ 0 w 32"/>
                <a:gd name="T39" fmla="*/ 0 h 56"/>
                <a:gd name="T40" fmla="*/ 2 w 32"/>
                <a:gd name="T41" fmla="*/ 0 h 56"/>
                <a:gd name="T42" fmla="*/ 2 w 32"/>
                <a:gd name="T43" fmla="*/ 0 h 56"/>
                <a:gd name="T44" fmla="*/ 4 w 32"/>
                <a:gd name="T45" fmla="*/ 0 h 56"/>
                <a:gd name="T46" fmla="*/ 6 w 32"/>
                <a:gd name="T47" fmla="*/ 0 h 56"/>
                <a:gd name="T48" fmla="*/ 6 w 32"/>
                <a:gd name="T49" fmla="*/ 2 h 56"/>
                <a:gd name="T50" fmla="*/ 6 w 32"/>
                <a:gd name="T51" fmla="*/ 24 h 56"/>
                <a:gd name="T52" fmla="*/ 10 w 32"/>
                <a:gd name="T53" fmla="*/ 20 h 56"/>
                <a:gd name="T54" fmla="*/ 12 w 32"/>
                <a:gd name="T55" fmla="*/ 18 h 56"/>
                <a:gd name="T56" fmla="*/ 16 w 32"/>
                <a:gd name="T57" fmla="*/ 18 h 56"/>
                <a:gd name="T58" fmla="*/ 18 w 32"/>
                <a:gd name="T59" fmla="*/ 18 h 56"/>
                <a:gd name="T60" fmla="*/ 24 w 32"/>
                <a:gd name="T61" fmla="*/ 18 h 56"/>
                <a:gd name="T62" fmla="*/ 30 w 32"/>
                <a:gd name="T63" fmla="*/ 24 h 56"/>
                <a:gd name="T64" fmla="*/ 32 w 32"/>
                <a:gd name="T65" fmla="*/ 30 h 56"/>
                <a:gd name="T66" fmla="*/ 32 w 32"/>
                <a:gd name="T67" fmla="*/ 36 h 56"/>
                <a:gd name="T68" fmla="*/ 26 w 32"/>
                <a:gd name="T69" fmla="*/ 38 h 56"/>
                <a:gd name="T70" fmla="*/ 26 w 32"/>
                <a:gd name="T71" fmla="*/ 32 h 56"/>
                <a:gd name="T72" fmla="*/ 24 w 32"/>
                <a:gd name="T73" fmla="*/ 28 h 56"/>
                <a:gd name="T74" fmla="*/ 22 w 32"/>
                <a:gd name="T75" fmla="*/ 24 h 56"/>
                <a:gd name="T76" fmla="*/ 16 w 32"/>
                <a:gd name="T77" fmla="*/ 22 h 56"/>
                <a:gd name="T78" fmla="*/ 14 w 32"/>
                <a:gd name="T79" fmla="*/ 24 h 56"/>
                <a:gd name="T80" fmla="*/ 12 w 32"/>
                <a:gd name="T81" fmla="*/ 24 h 56"/>
                <a:gd name="T82" fmla="*/ 10 w 32"/>
                <a:gd name="T83" fmla="*/ 26 h 56"/>
                <a:gd name="T84" fmla="*/ 6 w 32"/>
                <a:gd name="T85" fmla="*/ 30 h 56"/>
                <a:gd name="T86" fmla="*/ 6 w 32"/>
                <a:gd name="T87" fmla="*/ 44 h 56"/>
                <a:gd name="T88" fmla="*/ 12 w 32"/>
                <a:gd name="T89" fmla="*/ 50 h 56"/>
                <a:gd name="T90" fmla="*/ 16 w 32"/>
                <a:gd name="T91" fmla="*/ 52 h 56"/>
                <a:gd name="T92" fmla="*/ 20 w 32"/>
                <a:gd name="T93" fmla="*/ 50 h 56"/>
                <a:gd name="T94" fmla="*/ 24 w 32"/>
                <a:gd name="T95" fmla="*/ 46 h 56"/>
                <a:gd name="T96" fmla="*/ 26 w 32"/>
                <a:gd name="T97" fmla="*/ 42 h 56"/>
                <a:gd name="T98" fmla="*/ 26 w 32"/>
                <a:gd name="T99" fmla="*/ 38 h 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2" h="56">
                  <a:moveTo>
                    <a:pt x="32" y="36"/>
                  </a:moveTo>
                  <a:lnTo>
                    <a:pt x="32" y="36"/>
                  </a:lnTo>
                  <a:lnTo>
                    <a:pt x="32" y="44"/>
                  </a:lnTo>
                  <a:lnTo>
                    <a:pt x="28" y="52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8" y="54"/>
                  </a:lnTo>
                  <a:lnTo>
                    <a:pt x="6" y="50"/>
                  </a:lnTo>
                  <a:lnTo>
                    <a:pt x="6" y="54"/>
                  </a:lnTo>
                  <a:lnTo>
                    <a:pt x="6" y="56"/>
                  </a:lnTo>
                  <a:lnTo>
                    <a:pt x="4" y="56"/>
                  </a:lnTo>
                  <a:lnTo>
                    <a:pt x="2" y="56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6" y="24"/>
                  </a:lnTo>
                  <a:lnTo>
                    <a:pt x="10" y="20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2" y="30"/>
                  </a:lnTo>
                  <a:lnTo>
                    <a:pt x="32" y="36"/>
                  </a:lnTo>
                  <a:close/>
                  <a:moveTo>
                    <a:pt x="26" y="38"/>
                  </a:moveTo>
                  <a:lnTo>
                    <a:pt x="26" y="38"/>
                  </a:lnTo>
                  <a:lnTo>
                    <a:pt x="26" y="32"/>
                  </a:lnTo>
                  <a:lnTo>
                    <a:pt x="24" y="28"/>
                  </a:lnTo>
                  <a:lnTo>
                    <a:pt x="22" y="24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6"/>
                  </a:lnTo>
                  <a:lnTo>
                    <a:pt x="6" y="30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6" y="52"/>
                  </a:lnTo>
                  <a:lnTo>
                    <a:pt x="20" y="50"/>
                  </a:lnTo>
                  <a:lnTo>
                    <a:pt x="24" y="46"/>
                  </a:lnTo>
                  <a:lnTo>
                    <a:pt x="26" y="42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221"/>
            <p:cNvSpPr>
              <a:spLocks/>
            </p:cNvSpPr>
            <p:nvPr/>
          </p:nvSpPr>
          <p:spPr bwMode="auto">
            <a:xfrm>
              <a:off x="4448" y="2140"/>
              <a:ext cx="26" cy="44"/>
            </a:xfrm>
            <a:custGeom>
              <a:avLst/>
              <a:gdLst>
                <a:gd name="T0" fmla="*/ 26 w 26"/>
                <a:gd name="T1" fmla="*/ 40 h 44"/>
                <a:gd name="T2" fmla="*/ 26 w 26"/>
                <a:gd name="T3" fmla="*/ 42 h 44"/>
                <a:gd name="T4" fmla="*/ 26 w 26"/>
                <a:gd name="T5" fmla="*/ 42 h 44"/>
                <a:gd name="T6" fmla="*/ 26 w 26"/>
                <a:gd name="T7" fmla="*/ 44 h 44"/>
                <a:gd name="T8" fmla="*/ 2 w 26"/>
                <a:gd name="T9" fmla="*/ 44 h 44"/>
                <a:gd name="T10" fmla="*/ 2 w 26"/>
                <a:gd name="T11" fmla="*/ 44 h 44"/>
                <a:gd name="T12" fmla="*/ 2 w 26"/>
                <a:gd name="T13" fmla="*/ 42 h 44"/>
                <a:gd name="T14" fmla="*/ 2 w 26"/>
                <a:gd name="T15" fmla="*/ 42 h 44"/>
                <a:gd name="T16" fmla="*/ 2 w 26"/>
                <a:gd name="T17" fmla="*/ 40 h 44"/>
                <a:gd name="T18" fmla="*/ 2 w 26"/>
                <a:gd name="T19" fmla="*/ 40 h 44"/>
                <a:gd name="T20" fmla="*/ 2 w 26"/>
                <a:gd name="T21" fmla="*/ 40 h 44"/>
                <a:gd name="T22" fmla="*/ 2 w 26"/>
                <a:gd name="T23" fmla="*/ 38 h 44"/>
                <a:gd name="T24" fmla="*/ 2 w 26"/>
                <a:gd name="T25" fmla="*/ 38 h 44"/>
                <a:gd name="T26" fmla="*/ 12 w 26"/>
                <a:gd name="T27" fmla="*/ 6 h 44"/>
                <a:gd name="T28" fmla="*/ 2 w 26"/>
                <a:gd name="T29" fmla="*/ 10 h 44"/>
                <a:gd name="T30" fmla="*/ 2 w 26"/>
                <a:gd name="T31" fmla="*/ 10 h 44"/>
                <a:gd name="T32" fmla="*/ 2 w 26"/>
                <a:gd name="T33" fmla="*/ 10 h 44"/>
                <a:gd name="T34" fmla="*/ 2 w 26"/>
                <a:gd name="T35" fmla="*/ 10 h 44"/>
                <a:gd name="T36" fmla="*/ 0 w 26"/>
                <a:gd name="T37" fmla="*/ 8 h 44"/>
                <a:gd name="T38" fmla="*/ 0 w 26"/>
                <a:gd name="T39" fmla="*/ 8 h 44"/>
                <a:gd name="T40" fmla="*/ 2 w 26"/>
                <a:gd name="T41" fmla="*/ 8 h 44"/>
                <a:gd name="T42" fmla="*/ 2 w 26"/>
                <a:gd name="T43" fmla="*/ 6 h 44"/>
                <a:gd name="T44" fmla="*/ 12 w 26"/>
                <a:gd name="T45" fmla="*/ 0 h 44"/>
                <a:gd name="T46" fmla="*/ 12 w 26"/>
                <a:gd name="T47" fmla="*/ 0 h 44"/>
                <a:gd name="T48" fmla="*/ 12 w 26"/>
                <a:gd name="T49" fmla="*/ 0 h 44"/>
                <a:gd name="T50" fmla="*/ 14 w 26"/>
                <a:gd name="T51" fmla="*/ 0 h 44"/>
                <a:gd name="T52" fmla="*/ 14 w 26"/>
                <a:gd name="T53" fmla="*/ 0 h 44"/>
                <a:gd name="T54" fmla="*/ 16 w 26"/>
                <a:gd name="T55" fmla="*/ 0 h 44"/>
                <a:gd name="T56" fmla="*/ 16 w 26"/>
                <a:gd name="T57" fmla="*/ 0 h 44"/>
                <a:gd name="T58" fmla="*/ 18 w 26"/>
                <a:gd name="T59" fmla="*/ 0 h 44"/>
                <a:gd name="T60" fmla="*/ 18 w 26"/>
                <a:gd name="T61" fmla="*/ 0 h 44"/>
                <a:gd name="T62" fmla="*/ 26 w 26"/>
                <a:gd name="T63" fmla="*/ 38 h 44"/>
                <a:gd name="T64" fmla="*/ 26 w 26"/>
                <a:gd name="T65" fmla="*/ 38 h 44"/>
                <a:gd name="T66" fmla="*/ 26 w 26"/>
                <a:gd name="T67" fmla="*/ 40 h 44"/>
                <a:gd name="T68" fmla="*/ 26 w 26"/>
                <a:gd name="T69" fmla="*/ 40 h 44"/>
                <a:gd name="T70" fmla="*/ 26 w 26"/>
                <a:gd name="T71" fmla="*/ 40 h 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6" h="44">
                  <a:moveTo>
                    <a:pt x="26" y="40"/>
                  </a:moveTo>
                  <a:lnTo>
                    <a:pt x="26" y="40"/>
                  </a:lnTo>
                  <a:lnTo>
                    <a:pt x="26" y="42"/>
                  </a:lnTo>
                  <a:lnTo>
                    <a:pt x="26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12" y="38"/>
                  </a:lnTo>
                  <a:lnTo>
                    <a:pt x="12" y="6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38"/>
                  </a:lnTo>
                  <a:lnTo>
                    <a:pt x="26" y="38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222"/>
            <p:cNvSpPr>
              <a:spLocks noEditPoints="1"/>
            </p:cNvSpPr>
            <p:nvPr/>
          </p:nvSpPr>
          <p:spPr bwMode="auto">
            <a:xfrm>
              <a:off x="4480" y="2138"/>
              <a:ext cx="30" cy="46"/>
            </a:xfrm>
            <a:custGeom>
              <a:avLst/>
              <a:gdLst>
                <a:gd name="T0" fmla="*/ 30 w 30"/>
                <a:gd name="T1" fmla="*/ 24 h 46"/>
                <a:gd name="T2" fmla="*/ 30 w 30"/>
                <a:gd name="T3" fmla="*/ 32 h 46"/>
                <a:gd name="T4" fmla="*/ 28 w 30"/>
                <a:gd name="T5" fmla="*/ 40 h 46"/>
                <a:gd name="T6" fmla="*/ 22 w 30"/>
                <a:gd name="T7" fmla="*/ 44 h 46"/>
                <a:gd name="T8" fmla="*/ 16 w 30"/>
                <a:gd name="T9" fmla="*/ 46 h 46"/>
                <a:gd name="T10" fmla="*/ 8 w 30"/>
                <a:gd name="T11" fmla="*/ 44 h 46"/>
                <a:gd name="T12" fmla="*/ 4 w 30"/>
                <a:gd name="T13" fmla="*/ 40 h 46"/>
                <a:gd name="T14" fmla="*/ 2 w 30"/>
                <a:gd name="T15" fmla="*/ 34 h 46"/>
                <a:gd name="T16" fmla="*/ 0 w 30"/>
                <a:gd name="T17" fmla="*/ 24 h 46"/>
                <a:gd name="T18" fmla="*/ 2 w 30"/>
                <a:gd name="T19" fmla="*/ 14 h 46"/>
                <a:gd name="T20" fmla="*/ 4 w 30"/>
                <a:gd name="T21" fmla="*/ 8 h 46"/>
                <a:gd name="T22" fmla="*/ 8 w 30"/>
                <a:gd name="T23" fmla="*/ 2 h 46"/>
                <a:gd name="T24" fmla="*/ 16 w 30"/>
                <a:gd name="T25" fmla="*/ 0 h 46"/>
                <a:gd name="T26" fmla="*/ 22 w 30"/>
                <a:gd name="T27" fmla="*/ 2 h 46"/>
                <a:gd name="T28" fmla="*/ 28 w 30"/>
                <a:gd name="T29" fmla="*/ 6 h 46"/>
                <a:gd name="T30" fmla="*/ 30 w 30"/>
                <a:gd name="T31" fmla="*/ 14 h 46"/>
                <a:gd name="T32" fmla="*/ 30 w 30"/>
                <a:gd name="T33" fmla="*/ 24 h 46"/>
                <a:gd name="T34" fmla="*/ 24 w 30"/>
                <a:gd name="T35" fmla="*/ 24 h 46"/>
                <a:gd name="T36" fmla="*/ 24 w 30"/>
                <a:gd name="T37" fmla="*/ 18 h 46"/>
                <a:gd name="T38" fmla="*/ 24 w 30"/>
                <a:gd name="T39" fmla="*/ 14 h 46"/>
                <a:gd name="T40" fmla="*/ 22 w 30"/>
                <a:gd name="T41" fmla="*/ 10 h 46"/>
                <a:gd name="T42" fmla="*/ 20 w 30"/>
                <a:gd name="T43" fmla="*/ 8 h 46"/>
                <a:gd name="T44" fmla="*/ 18 w 30"/>
                <a:gd name="T45" fmla="*/ 6 h 46"/>
                <a:gd name="T46" fmla="*/ 16 w 30"/>
                <a:gd name="T47" fmla="*/ 6 h 46"/>
                <a:gd name="T48" fmla="*/ 12 w 30"/>
                <a:gd name="T49" fmla="*/ 8 h 46"/>
                <a:gd name="T50" fmla="*/ 8 w 30"/>
                <a:gd name="T51" fmla="*/ 10 h 46"/>
                <a:gd name="T52" fmla="*/ 6 w 30"/>
                <a:gd name="T53" fmla="*/ 16 h 46"/>
                <a:gd name="T54" fmla="*/ 6 w 30"/>
                <a:gd name="T55" fmla="*/ 24 h 46"/>
                <a:gd name="T56" fmla="*/ 6 w 30"/>
                <a:gd name="T57" fmla="*/ 32 h 46"/>
                <a:gd name="T58" fmla="*/ 8 w 30"/>
                <a:gd name="T59" fmla="*/ 38 h 46"/>
                <a:gd name="T60" fmla="*/ 12 w 30"/>
                <a:gd name="T61" fmla="*/ 40 h 46"/>
                <a:gd name="T62" fmla="*/ 16 w 30"/>
                <a:gd name="T63" fmla="*/ 42 h 46"/>
                <a:gd name="T64" fmla="*/ 18 w 30"/>
                <a:gd name="T65" fmla="*/ 40 h 46"/>
                <a:gd name="T66" fmla="*/ 22 w 30"/>
                <a:gd name="T67" fmla="*/ 38 h 46"/>
                <a:gd name="T68" fmla="*/ 22 w 30"/>
                <a:gd name="T69" fmla="*/ 36 h 46"/>
                <a:gd name="T70" fmla="*/ 24 w 30"/>
                <a:gd name="T71" fmla="*/ 32 h 46"/>
                <a:gd name="T72" fmla="*/ 24 w 30"/>
                <a:gd name="T73" fmla="*/ 28 h 46"/>
                <a:gd name="T74" fmla="*/ 24 w 30"/>
                <a:gd name="T75" fmla="*/ 24 h 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" h="46">
                  <a:moveTo>
                    <a:pt x="30" y="24"/>
                  </a:moveTo>
                  <a:lnTo>
                    <a:pt x="30" y="24"/>
                  </a:lnTo>
                  <a:lnTo>
                    <a:pt x="30" y="32"/>
                  </a:lnTo>
                  <a:lnTo>
                    <a:pt x="28" y="40"/>
                  </a:lnTo>
                  <a:lnTo>
                    <a:pt x="22" y="44"/>
                  </a:lnTo>
                  <a:lnTo>
                    <a:pt x="16" y="46"/>
                  </a:lnTo>
                  <a:lnTo>
                    <a:pt x="8" y="44"/>
                  </a:lnTo>
                  <a:lnTo>
                    <a:pt x="4" y="40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4" y="8"/>
                  </a:lnTo>
                  <a:lnTo>
                    <a:pt x="8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8" y="6"/>
                  </a:lnTo>
                  <a:lnTo>
                    <a:pt x="30" y="14"/>
                  </a:lnTo>
                  <a:lnTo>
                    <a:pt x="30" y="24"/>
                  </a:lnTo>
                  <a:close/>
                  <a:moveTo>
                    <a:pt x="24" y="24"/>
                  </a:moveTo>
                  <a:lnTo>
                    <a:pt x="24" y="24"/>
                  </a:lnTo>
                  <a:lnTo>
                    <a:pt x="24" y="18"/>
                  </a:lnTo>
                  <a:lnTo>
                    <a:pt x="24" y="14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2" y="8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8" y="38"/>
                  </a:lnTo>
                  <a:lnTo>
                    <a:pt x="12" y="40"/>
                  </a:lnTo>
                  <a:lnTo>
                    <a:pt x="16" y="42"/>
                  </a:lnTo>
                  <a:lnTo>
                    <a:pt x="18" y="40"/>
                  </a:lnTo>
                  <a:lnTo>
                    <a:pt x="22" y="38"/>
                  </a:lnTo>
                  <a:lnTo>
                    <a:pt x="22" y="36"/>
                  </a:lnTo>
                  <a:lnTo>
                    <a:pt x="24" y="32"/>
                  </a:lnTo>
                  <a:lnTo>
                    <a:pt x="24" y="2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223"/>
            <p:cNvSpPr>
              <a:spLocks noEditPoints="1"/>
            </p:cNvSpPr>
            <p:nvPr/>
          </p:nvSpPr>
          <p:spPr bwMode="auto">
            <a:xfrm>
              <a:off x="4516" y="2138"/>
              <a:ext cx="30" cy="46"/>
            </a:xfrm>
            <a:custGeom>
              <a:avLst/>
              <a:gdLst>
                <a:gd name="T0" fmla="*/ 30 w 30"/>
                <a:gd name="T1" fmla="*/ 24 h 46"/>
                <a:gd name="T2" fmla="*/ 28 w 30"/>
                <a:gd name="T3" fmla="*/ 32 h 46"/>
                <a:gd name="T4" fmla="*/ 26 w 30"/>
                <a:gd name="T5" fmla="*/ 40 h 46"/>
                <a:gd name="T6" fmla="*/ 22 w 30"/>
                <a:gd name="T7" fmla="*/ 44 h 46"/>
                <a:gd name="T8" fmla="*/ 14 w 30"/>
                <a:gd name="T9" fmla="*/ 46 h 46"/>
                <a:gd name="T10" fmla="*/ 8 w 30"/>
                <a:gd name="T11" fmla="*/ 44 h 46"/>
                <a:gd name="T12" fmla="*/ 2 w 30"/>
                <a:gd name="T13" fmla="*/ 40 h 46"/>
                <a:gd name="T14" fmla="*/ 0 w 30"/>
                <a:gd name="T15" fmla="*/ 34 h 46"/>
                <a:gd name="T16" fmla="*/ 0 w 30"/>
                <a:gd name="T17" fmla="*/ 24 h 46"/>
                <a:gd name="T18" fmla="*/ 0 w 30"/>
                <a:gd name="T19" fmla="*/ 14 h 46"/>
                <a:gd name="T20" fmla="*/ 2 w 30"/>
                <a:gd name="T21" fmla="*/ 8 h 46"/>
                <a:gd name="T22" fmla="*/ 8 w 30"/>
                <a:gd name="T23" fmla="*/ 2 h 46"/>
                <a:gd name="T24" fmla="*/ 16 w 30"/>
                <a:gd name="T25" fmla="*/ 0 h 46"/>
                <a:gd name="T26" fmla="*/ 22 w 30"/>
                <a:gd name="T27" fmla="*/ 2 h 46"/>
                <a:gd name="T28" fmla="*/ 26 w 30"/>
                <a:gd name="T29" fmla="*/ 6 h 46"/>
                <a:gd name="T30" fmla="*/ 28 w 30"/>
                <a:gd name="T31" fmla="*/ 14 h 46"/>
                <a:gd name="T32" fmla="*/ 30 w 30"/>
                <a:gd name="T33" fmla="*/ 24 h 46"/>
                <a:gd name="T34" fmla="*/ 24 w 30"/>
                <a:gd name="T35" fmla="*/ 24 h 46"/>
                <a:gd name="T36" fmla="*/ 24 w 30"/>
                <a:gd name="T37" fmla="*/ 18 h 46"/>
                <a:gd name="T38" fmla="*/ 22 w 30"/>
                <a:gd name="T39" fmla="*/ 14 h 46"/>
                <a:gd name="T40" fmla="*/ 22 w 30"/>
                <a:gd name="T41" fmla="*/ 10 h 46"/>
                <a:gd name="T42" fmla="*/ 20 w 30"/>
                <a:gd name="T43" fmla="*/ 8 h 46"/>
                <a:gd name="T44" fmla="*/ 18 w 30"/>
                <a:gd name="T45" fmla="*/ 6 h 46"/>
                <a:gd name="T46" fmla="*/ 14 w 30"/>
                <a:gd name="T47" fmla="*/ 6 h 46"/>
                <a:gd name="T48" fmla="*/ 10 w 30"/>
                <a:gd name="T49" fmla="*/ 8 h 46"/>
                <a:gd name="T50" fmla="*/ 8 w 30"/>
                <a:gd name="T51" fmla="*/ 10 h 46"/>
                <a:gd name="T52" fmla="*/ 6 w 30"/>
                <a:gd name="T53" fmla="*/ 16 h 46"/>
                <a:gd name="T54" fmla="*/ 6 w 30"/>
                <a:gd name="T55" fmla="*/ 24 h 46"/>
                <a:gd name="T56" fmla="*/ 6 w 30"/>
                <a:gd name="T57" fmla="*/ 32 h 46"/>
                <a:gd name="T58" fmla="*/ 8 w 30"/>
                <a:gd name="T59" fmla="*/ 38 h 46"/>
                <a:gd name="T60" fmla="*/ 10 w 30"/>
                <a:gd name="T61" fmla="*/ 40 h 46"/>
                <a:gd name="T62" fmla="*/ 14 w 30"/>
                <a:gd name="T63" fmla="*/ 42 h 46"/>
                <a:gd name="T64" fmla="*/ 18 w 30"/>
                <a:gd name="T65" fmla="*/ 40 h 46"/>
                <a:gd name="T66" fmla="*/ 20 w 30"/>
                <a:gd name="T67" fmla="*/ 38 h 46"/>
                <a:gd name="T68" fmla="*/ 22 w 30"/>
                <a:gd name="T69" fmla="*/ 36 h 46"/>
                <a:gd name="T70" fmla="*/ 24 w 30"/>
                <a:gd name="T71" fmla="*/ 32 h 46"/>
                <a:gd name="T72" fmla="*/ 24 w 30"/>
                <a:gd name="T73" fmla="*/ 28 h 46"/>
                <a:gd name="T74" fmla="*/ 24 w 30"/>
                <a:gd name="T75" fmla="*/ 24 h 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" h="46">
                  <a:moveTo>
                    <a:pt x="30" y="24"/>
                  </a:moveTo>
                  <a:lnTo>
                    <a:pt x="30" y="24"/>
                  </a:lnTo>
                  <a:lnTo>
                    <a:pt x="28" y="32"/>
                  </a:lnTo>
                  <a:lnTo>
                    <a:pt x="26" y="40"/>
                  </a:lnTo>
                  <a:lnTo>
                    <a:pt x="22" y="44"/>
                  </a:lnTo>
                  <a:lnTo>
                    <a:pt x="14" y="46"/>
                  </a:lnTo>
                  <a:lnTo>
                    <a:pt x="8" y="44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0" y="14"/>
                  </a:lnTo>
                  <a:lnTo>
                    <a:pt x="2" y="8"/>
                  </a:lnTo>
                  <a:lnTo>
                    <a:pt x="8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6"/>
                  </a:lnTo>
                  <a:lnTo>
                    <a:pt x="28" y="14"/>
                  </a:lnTo>
                  <a:lnTo>
                    <a:pt x="30" y="24"/>
                  </a:lnTo>
                  <a:close/>
                  <a:moveTo>
                    <a:pt x="24" y="24"/>
                  </a:moveTo>
                  <a:lnTo>
                    <a:pt x="24" y="24"/>
                  </a:lnTo>
                  <a:lnTo>
                    <a:pt x="24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8" y="38"/>
                  </a:lnTo>
                  <a:lnTo>
                    <a:pt x="10" y="40"/>
                  </a:lnTo>
                  <a:lnTo>
                    <a:pt x="14" y="42"/>
                  </a:lnTo>
                  <a:lnTo>
                    <a:pt x="18" y="40"/>
                  </a:lnTo>
                  <a:lnTo>
                    <a:pt x="20" y="38"/>
                  </a:lnTo>
                  <a:lnTo>
                    <a:pt x="22" y="36"/>
                  </a:lnTo>
                  <a:lnTo>
                    <a:pt x="24" y="32"/>
                  </a:lnTo>
                  <a:lnTo>
                    <a:pt x="24" y="2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224"/>
            <p:cNvSpPr>
              <a:spLocks noEditPoints="1"/>
            </p:cNvSpPr>
            <p:nvPr/>
          </p:nvSpPr>
          <p:spPr bwMode="auto">
            <a:xfrm>
              <a:off x="4550" y="2138"/>
              <a:ext cx="46" cy="46"/>
            </a:xfrm>
            <a:custGeom>
              <a:avLst/>
              <a:gdLst>
                <a:gd name="T0" fmla="*/ 18 w 46"/>
                <a:gd name="T1" fmla="*/ 18 h 46"/>
                <a:gd name="T2" fmla="*/ 16 w 46"/>
                <a:gd name="T3" fmla="*/ 20 h 46"/>
                <a:gd name="T4" fmla="*/ 10 w 46"/>
                <a:gd name="T5" fmla="*/ 24 h 46"/>
                <a:gd name="T6" fmla="*/ 6 w 46"/>
                <a:gd name="T7" fmla="*/ 24 h 46"/>
                <a:gd name="T8" fmla="*/ 2 w 46"/>
                <a:gd name="T9" fmla="*/ 18 h 46"/>
                <a:gd name="T10" fmla="*/ 0 w 46"/>
                <a:gd name="T11" fmla="*/ 12 h 46"/>
                <a:gd name="T12" fmla="*/ 2 w 46"/>
                <a:gd name="T13" fmla="*/ 4 h 46"/>
                <a:gd name="T14" fmla="*/ 6 w 46"/>
                <a:gd name="T15" fmla="*/ 2 h 46"/>
                <a:gd name="T16" fmla="*/ 14 w 46"/>
                <a:gd name="T17" fmla="*/ 2 h 46"/>
                <a:gd name="T18" fmla="*/ 18 w 46"/>
                <a:gd name="T19" fmla="*/ 4 h 46"/>
                <a:gd name="T20" fmla="*/ 20 w 46"/>
                <a:gd name="T21" fmla="*/ 12 h 46"/>
                <a:gd name="T22" fmla="*/ 10 w 46"/>
                <a:gd name="T23" fmla="*/ 46 h 46"/>
                <a:gd name="T24" fmla="*/ 8 w 46"/>
                <a:gd name="T25" fmla="*/ 46 h 46"/>
                <a:gd name="T26" fmla="*/ 8 w 46"/>
                <a:gd name="T27" fmla="*/ 46 h 46"/>
                <a:gd name="T28" fmla="*/ 6 w 46"/>
                <a:gd name="T29" fmla="*/ 46 h 46"/>
                <a:gd name="T30" fmla="*/ 6 w 46"/>
                <a:gd name="T31" fmla="*/ 46 h 46"/>
                <a:gd name="T32" fmla="*/ 6 w 46"/>
                <a:gd name="T33" fmla="*/ 44 h 46"/>
                <a:gd name="T34" fmla="*/ 36 w 46"/>
                <a:gd name="T35" fmla="*/ 0 h 46"/>
                <a:gd name="T36" fmla="*/ 36 w 46"/>
                <a:gd name="T37" fmla="*/ 0 h 46"/>
                <a:gd name="T38" fmla="*/ 38 w 46"/>
                <a:gd name="T39" fmla="*/ 0 h 46"/>
                <a:gd name="T40" fmla="*/ 40 w 46"/>
                <a:gd name="T41" fmla="*/ 0 h 46"/>
                <a:gd name="T42" fmla="*/ 40 w 46"/>
                <a:gd name="T43" fmla="*/ 2 h 46"/>
                <a:gd name="T44" fmla="*/ 10 w 46"/>
                <a:gd name="T45" fmla="*/ 46 h 46"/>
                <a:gd name="T46" fmla="*/ 14 w 46"/>
                <a:gd name="T47" fmla="*/ 10 h 46"/>
                <a:gd name="T48" fmla="*/ 14 w 46"/>
                <a:gd name="T49" fmla="*/ 6 h 46"/>
                <a:gd name="T50" fmla="*/ 10 w 46"/>
                <a:gd name="T51" fmla="*/ 4 h 46"/>
                <a:gd name="T52" fmla="*/ 8 w 46"/>
                <a:gd name="T53" fmla="*/ 6 h 46"/>
                <a:gd name="T54" fmla="*/ 6 w 46"/>
                <a:gd name="T55" fmla="*/ 10 h 46"/>
                <a:gd name="T56" fmla="*/ 6 w 46"/>
                <a:gd name="T57" fmla="*/ 12 h 46"/>
                <a:gd name="T58" fmla="*/ 6 w 46"/>
                <a:gd name="T59" fmla="*/ 18 h 46"/>
                <a:gd name="T60" fmla="*/ 8 w 46"/>
                <a:gd name="T61" fmla="*/ 20 h 46"/>
                <a:gd name="T62" fmla="*/ 12 w 46"/>
                <a:gd name="T63" fmla="*/ 20 h 46"/>
                <a:gd name="T64" fmla="*/ 14 w 46"/>
                <a:gd name="T65" fmla="*/ 18 h 46"/>
                <a:gd name="T66" fmla="*/ 14 w 46"/>
                <a:gd name="T67" fmla="*/ 12 h 46"/>
                <a:gd name="T68" fmla="*/ 46 w 46"/>
                <a:gd name="T69" fmla="*/ 34 h 46"/>
                <a:gd name="T70" fmla="*/ 42 w 46"/>
                <a:gd name="T71" fmla="*/ 42 h 46"/>
                <a:gd name="T72" fmla="*/ 40 w 46"/>
                <a:gd name="T73" fmla="*/ 44 h 46"/>
                <a:gd name="T74" fmla="*/ 32 w 46"/>
                <a:gd name="T75" fmla="*/ 46 h 46"/>
                <a:gd name="T76" fmla="*/ 28 w 46"/>
                <a:gd name="T77" fmla="*/ 42 h 46"/>
                <a:gd name="T78" fmla="*/ 26 w 46"/>
                <a:gd name="T79" fmla="*/ 34 h 46"/>
                <a:gd name="T80" fmla="*/ 26 w 46"/>
                <a:gd name="T81" fmla="*/ 30 h 46"/>
                <a:gd name="T82" fmla="*/ 32 w 46"/>
                <a:gd name="T83" fmla="*/ 24 h 46"/>
                <a:gd name="T84" fmla="*/ 36 w 46"/>
                <a:gd name="T85" fmla="*/ 22 h 46"/>
                <a:gd name="T86" fmla="*/ 44 w 46"/>
                <a:gd name="T87" fmla="*/ 26 h 46"/>
                <a:gd name="T88" fmla="*/ 44 w 46"/>
                <a:gd name="T89" fmla="*/ 30 h 46"/>
                <a:gd name="T90" fmla="*/ 40 w 46"/>
                <a:gd name="T91" fmla="*/ 34 h 46"/>
                <a:gd name="T92" fmla="*/ 40 w 46"/>
                <a:gd name="T93" fmla="*/ 32 h 46"/>
                <a:gd name="T94" fmla="*/ 38 w 46"/>
                <a:gd name="T95" fmla="*/ 28 h 46"/>
                <a:gd name="T96" fmla="*/ 36 w 46"/>
                <a:gd name="T97" fmla="*/ 26 h 46"/>
                <a:gd name="T98" fmla="*/ 32 w 46"/>
                <a:gd name="T99" fmla="*/ 28 h 46"/>
                <a:gd name="T100" fmla="*/ 32 w 46"/>
                <a:gd name="T101" fmla="*/ 30 h 46"/>
                <a:gd name="T102" fmla="*/ 32 w 46"/>
                <a:gd name="T103" fmla="*/ 38 h 46"/>
                <a:gd name="T104" fmla="*/ 32 w 46"/>
                <a:gd name="T105" fmla="*/ 40 h 46"/>
                <a:gd name="T106" fmla="*/ 36 w 46"/>
                <a:gd name="T107" fmla="*/ 42 h 46"/>
                <a:gd name="T108" fmla="*/ 38 w 46"/>
                <a:gd name="T109" fmla="*/ 42 h 46"/>
                <a:gd name="T110" fmla="*/ 40 w 46"/>
                <a:gd name="T111" fmla="*/ 38 h 46"/>
                <a:gd name="T112" fmla="*/ 40 w 46"/>
                <a:gd name="T113" fmla="*/ 34 h 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6" h="46">
                  <a:moveTo>
                    <a:pt x="20" y="12"/>
                  </a:moveTo>
                  <a:lnTo>
                    <a:pt x="20" y="12"/>
                  </a:lnTo>
                  <a:lnTo>
                    <a:pt x="18" y="18"/>
                  </a:lnTo>
                  <a:lnTo>
                    <a:pt x="16" y="20"/>
                  </a:lnTo>
                  <a:lnTo>
                    <a:pt x="14" y="24"/>
                  </a:lnTo>
                  <a:lnTo>
                    <a:pt x="10" y="24"/>
                  </a:lnTo>
                  <a:lnTo>
                    <a:pt x="6" y="24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20" y="12"/>
                  </a:lnTo>
                  <a:close/>
                  <a:moveTo>
                    <a:pt x="10" y="46"/>
                  </a:moveTo>
                  <a:lnTo>
                    <a:pt x="10" y="46"/>
                  </a:lnTo>
                  <a:lnTo>
                    <a:pt x="8" y="46"/>
                  </a:lnTo>
                  <a:lnTo>
                    <a:pt x="6" y="46"/>
                  </a:lnTo>
                  <a:lnTo>
                    <a:pt x="4" y="46"/>
                  </a:lnTo>
                  <a:lnTo>
                    <a:pt x="6" y="4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10" y="46"/>
                  </a:lnTo>
                  <a:close/>
                  <a:moveTo>
                    <a:pt x="14" y="12"/>
                  </a:moveTo>
                  <a:lnTo>
                    <a:pt x="14" y="12"/>
                  </a:lnTo>
                  <a:lnTo>
                    <a:pt x="14" y="10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0" y="4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18"/>
                  </a:lnTo>
                  <a:lnTo>
                    <a:pt x="8" y="20"/>
                  </a:lnTo>
                  <a:lnTo>
                    <a:pt x="10" y="20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2"/>
                  </a:lnTo>
                  <a:close/>
                  <a:moveTo>
                    <a:pt x="46" y="34"/>
                  </a:moveTo>
                  <a:lnTo>
                    <a:pt x="46" y="34"/>
                  </a:lnTo>
                  <a:lnTo>
                    <a:pt x="44" y="38"/>
                  </a:lnTo>
                  <a:lnTo>
                    <a:pt x="42" y="42"/>
                  </a:lnTo>
                  <a:lnTo>
                    <a:pt x="40" y="44"/>
                  </a:lnTo>
                  <a:lnTo>
                    <a:pt x="36" y="46"/>
                  </a:lnTo>
                  <a:lnTo>
                    <a:pt x="32" y="46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2" y="24"/>
                  </a:lnTo>
                  <a:lnTo>
                    <a:pt x="36" y="22"/>
                  </a:lnTo>
                  <a:lnTo>
                    <a:pt x="40" y="24"/>
                  </a:lnTo>
                  <a:lnTo>
                    <a:pt x="44" y="26"/>
                  </a:lnTo>
                  <a:lnTo>
                    <a:pt x="44" y="30"/>
                  </a:lnTo>
                  <a:lnTo>
                    <a:pt x="46" y="34"/>
                  </a:lnTo>
                  <a:close/>
                  <a:moveTo>
                    <a:pt x="40" y="34"/>
                  </a:moveTo>
                  <a:lnTo>
                    <a:pt x="40" y="34"/>
                  </a:lnTo>
                  <a:lnTo>
                    <a:pt x="40" y="32"/>
                  </a:lnTo>
                  <a:lnTo>
                    <a:pt x="40" y="28"/>
                  </a:lnTo>
                  <a:lnTo>
                    <a:pt x="38" y="28"/>
                  </a:lnTo>
                  <a:lnTo>
                    <a:pt x="36" y="26"/>
                  </a:lnTo>
                  <a:lnTo>
                    <a:pt x="34" y="28"/>
                  </a:lnTo>
                  <a:lnTo>
                    <a:pt x="32" y="28"/>
                  </a:lnTo>
                  <a:lnTo>
                    <a:pt x="32" y="30"/>
                  </a:lnTo>
                  <a:lnTo>
                    <a:pt x="32" y="34"/>
                  </a:lnTo>
                  <a:lnTo>
                    <a:pt x="32" y="38"/>
                  </a:lnTo>
                  <a:lnTo>
                    <a:pt x="32" y="40"/>
                  </a:lnTo>
                  <a:lnTo>
                    <a:pt x="34" y="42"/>
                  </a:lnTo>
                  <a:lnTo>
                    <a:pt x="36" y="42"/>
                  </a:lnTo>
                  <a:lnTo>
                    <a:pt x="38" y="42"/>
                  </a:lnTo>
                  <a:lnTo>
                    <a:pt x="40" y="40"/>
                  </a:lnTo>
                  <a:lnTo>
                    <a:pt x="40" y="38"/>
                  </a:lnTo>
                  <a:lnTo>
                    <a:pt x="4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225"/>
            <p:cNvSpPr>
              <a:spLocks/>
            </p:cNvSpPr>
            <p:nvPr/>
          </p:nvSpPr>
          <p:spPr bwMode="auto">
            <a:xfrm>
              <a:off x="2768" y="2140"/>
              <a:ext cx="26" cy="44"/>
            </a:xfrm>
            <a:custGeom>
              <a:avLst/>
              <a:gdLst>
                <a:gd name="T0" fmla="*/ 26 w 26"/>
                <a:gd name="T1" fmla="*/ 40 h 44"/>
                <a:gd name="T2" fmla="*/ 26 w 26"/>
                <a:gd name="T3" fmla="*/ 42 h 44"/>
                <a:gd name="T4" fmla="*/ 26 w 26"/>
                <a:gd name="T5" fmla="*/ 42 h 44"/>
                <a:gd name="T6" fmla="*/ 26 w 26"/>
                <a:gd name="T7" fmla="*/ 44 h 44"/>
                <a:gd name="T8" fmla="*/ 2 w 26"/>
                <a:gd name="T9" fmla="*/ 44 h 44"/>
                <a:gd name="T10" fmla="*/ 2 w 26"/>
                <a:gd name="T11" fmla="*/ 44 h 44"/>
                <a:gd name="T12" fmla="*/ 2 w 26"/>
                <a:gd name="T13" fmla="*/ 42 h 44"/>
                <a:gd name="T14" fmla="*/ 0 w 26"/>
                <a:gd name="T15" fmla="*/ 42 h 44"/>
                <a:gd name="T16" fmla="*/ 0 w 26"/>
                <a:gd name="T17" fmla="*/ 40 h 44"/>
                <a:gd name="T18" fmla="*/ 0 w 26"/>
                <a:gd name="T19" fmla="*/ 40 h 44"/>
                <a:gd name="T20" fmla="*/ 2 w 26"/>
                <a:gd name="T21" fmla="*/ 40 h 44"/>
                <a:gd name="T22" fmla="*/ 2 w 26"/>
                <a:gd name="T23" fmla="*/ 38 h 44"/>
                <a:gd name="T24" fmla="*/ 2 w 26"/>
                <a:gd name="T25" fmla="*/ 38 h 44"/>
                <a:gd name="T26" fmla="*/ 12 w 26"/>
                <a:gd name="T27" fmla="*/ 6 h 44"/>
                <a:gd name="T28" fmla="*/ 2 w 26"/>
                <a:gd name="T29" fmla="*/ 10 h 44"/>
                <a:gd name="T30" fmla="*/ 2 w 26"/>
                <a:gd name="T31" fmla="*/ 10 h 44"/>
                <a:gd name="T32" fmla="*/ 0 w 26"/>
                <a:gd name="T33" fmla="*/ 10 h 44"/>
                <a:gd name="T34" fmla="*/ 0 w 26"/>
                <a:gd name="T35" fmla="*/ 10 h 44"/>
                <a:gd name="T36" fmla="*/ 0 w 26"/>
                <a:gd name="T37" fmla="*/ 8 h 44"/>
                <a:gd name="T38" fmla="*/ 0 w 26"/>
                <a:gd name="T39" fmla="*/ 8 h 44"/>
                <a:gd name="T40" fmla="*/ 0 w 26"/>
                <a:gd name="T41" fmla="*/ 8 h 44"/>
                <a:gd name="T42" fmla="*/ 2 w 26"/>
                <a:gd name="T43" fmla="*/ 6 h 44"/>
                <a:gd name="T44" fmla="*/ 12 w 26"/>
                <a:gd name="T45" fmla="*/ 0 h 44"/>
                <a:gd name="T46" fmla="*/ 12 w 26"/>
                <a:gd name="T47" fmla="*/ 0 h 44"/>
                <a:gd name="T48" fmla="*/ 12 w 26"/>
                <a:gd name="T49" fmla="*/ 0 h 44"/>
                <a:gd name="T50" fmla="*/ 14 w 26"/>
                <a:gd name="T51" fmla="*/ 0 h 44"/>
                <a:gd name="T52" fmla="*/ 14 w 26"/>
                <a:gd name="T53" fmla="*/ 0 h 44"/>
                <a:gd name="T54" fmla="*/ 16 w 26"/>
                <a:gd name="T55" fmla="*/ 0 h 44"/>
                <a:gd name="T56" fmla="*/ 16 w 26"/>
                <a:gd name="T57" fmla="*/ 0 h 44"/>
                <a:gd name="T58" fmla="*/ 16 w 26"/>
                <a:gd name="T59" fmla="*/ 0 h 44"/>
                <a:gd name="T60" fmla="*/ 16 w 26"/>
                <a:gd name="T61" fmla="*/ 0 h 44"/>
                <a:gd name="T62" fmla="*/ 24 w 26"/>
                <a:gd name="T63" fmla="*/ 38 h 44"/>
                <a:gd name="T64" fmla="*/ 26 w 26"/>
                <a:gd name="T65" fmla="*/ 38 h 44"/>
                <a:gd name="T66" fmla="*/ 26 w 26"/>
                <a:gd name="T67" fmla="*/ 40 h 44"/>
                <a:gd name="T68" fmla="*/ 26 w 26"/>
                <a:gd name="T69" fmla="*/ 40 h 44"/>
                <a:gd name="T70" fmla="*/ 26 w 26"/>
                <a:gd name="T71" fmla="*/ 40 h 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6" h="44">
                  <a:moveTo>
                    <a:pt x="26" y="40"/>
                  </a:moveTo>
                  <a:lnTo>
                    <a:pt x="26" y="40"/>
                  </a:lnTo>
                  <a:lnTo>
                    <a:pt x="26" y="42"/>
                  </a:lnTo>
                  <a:lnTo>
                    <a:pt x="26" y="44"/>
                  </a:lnTo>
                  <a:lnTo>
                    <a:pt x="24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12" y="38"/>
                  </a:lnTo>
                  <a:lnTo>
                    <a:pt x="12" y="6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6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38"/>
                  </a:lnTo>
                  <a:lnTo>
                    <a:pt x="24" y="38"/>
                  </a:lnTo>
                  <a:lnTo>
                    <a:pt x="26" y="38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226"/>
            <p:cNvSpPr>
              <a:spLocks noEditPoints="1"/>
            </p:cNvSpPr>
            <p:nvPr/>
          </p:nvSpPr>
          <p:spPr bwMode="auto">
            <a:xfrm>
              <a:off x="2804" y="2152"/>
              <a:ext cx="8" cy="32"/>
            </a:xfrm>
            <a:custGeom>
              <a:avLst/>
              <a:gdLst>
                <a:gd name="T0" fmla="*/ 8 w 8"/>
                <a:gd name="T1" fmla="*/ 4 h 32"/>
                <a:gd name="T2" fmla="*/ 6 w 8"/>
                <a:gd name="T3" fmla="*/ 6 h 32"/>
                <a:gd name="T4" fmla="*/ 6 w 8"/>
                <a:gd name="T5" fmla="*/ 8 h 32"/>
                <a:gd name="T6" fmla="*/ 6 w 8"/>
                <a:gd name="T7" fmla="*/ 8 h 32"/>
                <a:gd name="T8" fmla="*/ 4 w 8"/>
                <a:gd name="T9" fmla="*/ 8 h 32"/>
                <a:gd name="T10" fmla="*/ 2 w 8"/>
                <a:gd name="T11" fmla="*/ 8 h 32"/>
                <a:gd name="T12" fmla="*/ 0 w 8"/>
                <a:gd name="T13" fmla="*/ 8 h 32"/>
                <a:gd name="T14" fmla="*/ 0 w 8"/>
                <a:gd name="T15" fmla="*/ 6 h 32"/>
                <a:gd name="T16" fmla="*/ 0 w 8"/>
                <a:gd name="T17" fmla="*/ 4 h 32"/>
                <a:gd name="T18" fmla="*/ 0 w 8"/>
                <a:gd name="T19" fmla="*/ 2 h 32"/>
                <a:gd name="T20" fmla="*/ 0 w 8"/>
                <a:gd name="T21" fmla="*/ 2 h 32"/>
                <a:gd name="T22" fmla="*/ 2 w 8"/>
                <a:gd name="T23" fmla="*/ 0 h 32"/>
                <a:gd name="T24" fmla="*/ 4 w 8"/>
                <a:gd name="T25" fmla="*/ 0 h 32"/>
                <a:gd name="T26" fmla="*/ 6 w 8"/>
                <a:gd name="T27" fmla="*/ 0 h 32"/>
                <a:gd name="T28" fmla="*/ 6 w 8"/>
                <a:gd name="T29" fmla="*/ 2 h 32"/>
                <a:gd name="T30" fmla="*/ 6 w 8"/>
                <a:gd name="T31" fmla="*/ 2 h 32"/>
                <a:gd name="T32" fmla="*/ 8 w 8"/>
                <a:gd name="T33" fmla="*/ 4 h 32"/>
                <a:gd name="T34" fmla="*/ 8 w 8"/>
                <a:gd name="T35" fmla="*/ 28 h 32"/>
                <a:gd name="T36" fmla="*/ 6 w 8"/>
                <a:gd name="T37" fmla="*/ 30 h 32"/>
                <a:gd name="T38" fmla="*/ 6 w 8"/>
                <a:gd name="T39" fmla="*/ 30 h 32"/>
                <a:gd name="T40" fmla="*/ 6 w 8"/>
                <a:gd name="T41" fmla="*/ 32 h 32"/>
                <a:gd name="T42" fmla="*/ 4 w 8"/>
                <a:gd name="T43" fmla="*/ 32 h 32"/>
                <a:gd name="T44" fmla="*/ 2 w 8"/>
                <a:gd name="T45" fmla="*/ 32 h 32"/>
                <a:gd name="T46" fmla="*/ 0 w 8"/>
                <a:gd name="T47" fmla="*/ 30 h 32"/>
                <a:gd name="T48" fmla="*/ 0 w 8"/>
                <a:gd name="T49" fmla="*/ 30 h 32"/>
                <a:gd name="T50" fmla="*/ 0 w 8"/>
                <a:gd name="T51" fmla="*/ 28 h 32"/>
                <a:gd name="T52" fmla="*/ 0 w 8"/>
                <a:gd name="T53" fmla="*/ 26 h 32"/>
                <a:gd name="T54" fmla="*/ 0 w 8"/>
                <a:gd name="T55" fmla="*/ 24 h 32"/>
                <a:gd name="T56" fmla="*/ 2 w 8"/>
                <a:gd name="T57" fmla="*/ 24 h 32"/>
                <a:gd name="T58" fmla="*/ 4 w 8"/>
                <a:gd name="T59" fmla="*/ 24 h 32"/>
                <a:gd name="T60" fmla="*/ 6 w 8"/>
                <a:gd name="T61" fmla="*/ 24 h 32"/>
                <a:gd name="T62" fmla="*/ 6 w 8"/>
                <a:gd name="T63" fmla="*/ 24 h 32"/>
                <a:gd name="T64" fmla="*/ 6 w 8"/>
                <a:gd name="T65" fmla="*/ 26 h 32"/>
                <a:gd name="T66" fmla="*/ 8 w 8"/>
                <a:gd name="T67" fmla="*/ 28 h 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8" h="32">
                  <a:moveTo>
                    <a:pt x="8" y="4"/>
                  </a:moveTo>
                  <a:lnTo>
                    <a:pt x="8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4"/>
                  </a:lnTo>
                  <a:close/>
                  <a:moveTo>
                    <a:pt x="8" y="28"/>
                  </a:moveTo>
                  <a:lnTo>
                    <a:pt x="8" y="28"/>
                  </a:lnTo>
                  <a:lnTo>
                    <a:pt x="6" y="30"/>
                  </a:lnTo>
                  <a:lnTo>
                    <a:pt x="6" y="32"/>
                  </a:lnTo>
                  <a:lnTo>
                    <a:pt x="4" y="32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4" y="24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8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227"/>
            <p:cNvSpPr>
              <a:spLocks/>
            </p:cNvSpPr>
            <p:nvPr/>
          </p:nvSpPr>
          <p:spPr bwMode="auto">
            <a:xfrm>
              <a:off x="2820" y="2138"/>
              <a:ext cx="28" cy="46"/>
            </a:xfrm>
            <a:custGeom>
              <a:avLst/>
              <a:gdLst>
                <a:gd name="T0" fmla="*/ 28 w 28"/>
                <a:gd name="T1" fmla="*/ 42 h 46"/>
                <a:gd name="T2" fmla="*/ 28 w 28"/>
                <a:gd name="T3" fmla="*/ 44 h 46"/>
                <a:gd name="T4" fmla="*/ 28 w 28"/>
                <a:gd name="T5" fmla="*/ 44 h 46"/>
                <a:gd name="T6" fmla="*/ 26 w 28"/>
                <a:gd name="T7" fmla="*/ 46 h 46"/>
                <a:gd name="T8" fmla="*/ 2 w 28"/>
                <a:gd name="T9" fmla="*/ 46 h 46"/>
                <a:gd name="T10" fmla="*/ 2 w 28"/>
                <a:gd name="T11" fmla="*/ 46 h 46"/>
                <a:gd name="T12" fmla="*/ 0 w 28"/>
                <a:gd name="T13" fmla="*/ 44 h 46"/>
                <a:gd name="T14" fmla="*/ 0 w 28"/>
                <a:gd name="T15" fmla="*/ 44 h 46"/>
                <a:gd name="T16" fmla="*/ 0 w 28"/>
                <a:gd name="T17" fmla="*/ 42 h 46"/>
                <a:gd name="T18" fmla="*/ 0 w 28"/>
                <a:gd name="T19" fmla="*/ 42 h 46"/>
                <a:gd name="T20" fmla="*/ 0 w 28"/>
                <a:gd name="T21" fmla="*/ 40 h 46"/>
                <a:gd name="T22" fmla="*/ 0 w 28"/>
                <a:gd name="T23" fmla="*/ 40 h 46"/>
                <a:gd name="T24" fmla="*/ 2 w 28"/>
                <a:gd name="T25" fmla="*/ 40 h 46"/>
                <a:gd name="T26" fmla="*/ 10 w 28"/>
                <a:gd name="T27" fmla="*/ 30 h 46"/>
                <a:gd name="T28" fmla="*/ 16 w 28"/>
                <a:gd name="T29" fmla="*/ 24 h 46"/>
                <a:gd name="T30" fmla="*/ 18 w 28"/>
                <a:gd name="T31" fmla="*/ 20 h 46"/>
                <a:gd name="T32" fmla="*/ 20 w 28"/>
                <a:gd name="T33" fmla="*/ 16 h 46"/>
                <a:gd name="T34" fmla="*/ 20 w 28"/>
                <a:gd name="T35" fmla="*/ 14 h 46"/>
                <a:gd name="T36" fmla="*/ 18 w 28"/>
                <a:gd name="T37" fmla="*/ 10 h 46"/>
                <a:gd name="T38" fmla="*/ 18 w 28"/>
                <a:gd name="T39" fmla="*/ 8 h 46"/>
                <a:gd name="T40" fmla="*/ 16 w 28"/>
                <a:gd name="T41" fmla="*/ 6 h 46"/>
                <a:gd name="T42" fmla="*/ 12 w 28"/>
                <a:gd name="T43" fmla="*/ 6 h 46"/>
                <a:gd name="T44" fmla="*/ 8 w 28"/>
                <a:gd name="T45" fmla="*/ 6 h 46"/>
                <a:gd name="T46" fmla="*/ 6 w 28"/>
                <a:gd name="T47" fmla="*/ 8 h 46"/>
                <a:gd name="T48" fmla="*/ 4 w 28"/>
                <a:gd name="T49" fmla="*/ 10 h 46"/>
                <a:gd name="T50" fmla="*/ 2 w 28"/>
                <a:gd name="T51" fmla="*/ 10 h 46"/>
                <a:gd name="T52" fmla="*/ 2 w 28"/>
                <a:gd name="T53" fmla="*/ 10 h 46"/>
                <a:gd name="T54" fmla="*/ 2 w 28"/>
                <a:gd name="T55" fmla="*/ 10 h 46"/>
                <a:gd name="T56" fmla="*/ 0 w 28"/>
                <a:gd name="T57" fmla="*/ 8 h 46"/>
                <a:gd name="T58" fmla="*/ 0 w 28"/>
                <a:gd name="T59" fmla="*/ 8 h 46"/>
                <a:gd name="T60" fmla="*/ 0 w 28"/>
                <a:gd name="T61" fmla="*/ 6 h 46"/>
                <a:gd name="T62" fmla="*/ 2 w 28"/>
                <a:gd name="T63" fmla="*/ 6 h 46"/>
                <a:gd name="T64" fmla="*/ 2 w 28"/>
                <a:gd name="T65" fmla="*/ 6 h 46"/>
                <a:gd name="T66" fmla="*/ 2 w 28"/>
                <a:gd name="T67" fmla="*/ 4 h 46"/>
                <a:gd name="T68" fmla="*/ 4 w 28"/>
                <a:gd name="T69" fmla="*/ 4 h 46"/>
                <a:gd name="T70" fmla="*/ 6 w 28"/>
                <a:gd name="T71" fmla="*/ 2 h 46"/>
                <a:gd name="T72" fmla="*/ 8 w 28"/>
                <a:gd name="T73" fmla="*/ 2 h 46"/>
                <a:gd name="T74" fmla="*/ 12 w 28"/>
                <a:gd name="T75" fmla="*/ 0 h 46"/>
                <a:gd name="T76" fmla="*/ 18 w 28"/>
                <a:gd name="T77" fmla="*/ 2 h 46"/>
                <a:gd name="T78" fmla="*/ 22 w 28"/>
                <a:gd name="T79" fmla="*/ 4 h 46"/>
                <a:gd name="T80" fmla="*/ 24 w 28"/>
                <a:gd name="T81" fmla="*/ 8 h 46"/>
                <a:gd name="T82" fmla="*/ 26 w 28"/>
                <a:gd name="T83" fmla="*/ 12 h 46"/>
                <a:gd name="T84" fmla="*/ 26 w 28"/>
                <a:gd name="T85" fmla="*/ 16 h 46"/>
                <a:gd name="T86" fmla="*/ 24 w 28"/>
                <a:gd name="T87" fmla="*/ 20 h 46"/>
                <a:gd name="T88" fmla="*/ 20 w 28"/>
                <a:gd name="T89" fmla="*/ 26 h 46"/>
                <a:gd name="T90" fmla="*/ 8 w 28"/>
                <a:gd name="T91" fmla="*/ 40 h 46"/>
                <a:gd name="T92" fmla="*/ 26 w 28"/>
                <a:gd name="T93" fmla="*/ 40 h 46"/>
                <a:gd name="T94" fmla="*/ 26 w 28"/>
                <a:gd name="T95" fmla="*/ 40 h 46"/>
                <a:gd name="T96" fmla="*/ 28 w 28"/>
                <a:gd name="T97" fmla="*/ 40 h 46"/>
                <a:gd name="T98" fmla="*/ 28 w 28"/>
                <a:gd name="T99" fmla="*/ 42 h 46"/>
                <a:gd name="T100" fmla="*/ 28 w 28"/>
                <a:gd name="T101" fmla="*/ 42 h 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" h="46">
                  <a:moveTo>
                    <a:pt x="28" y="42"/>
                  </a:moveTo>
                  <a:lnTo>
                    <a:pt x="28" y="42"/>
                  </a:lnTo>
                  <a:lnTo>
                    <a:pt x="28" y="44"/>
                  </a:lnTo>
                  <a:lnTo>
                    <a:pt x="26" y="46"/>
                  </a:lnTo>
                  <a:lnTo>
                    <a:pt x="2" y="46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10" y="30"/>
                  </a:lnTo>
                  <a:lnTo>
                    <a:pt x="16" y="24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0" y="14"/>
                  </a:lnTo>
                  <a:lnTo>
                    <a:pt x="18" y="10"/>
                  </a:lnTo>
                  <a:lnTo>
                    <a:pt x="18" y="8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4" y="20"/>
                  </a:lnTo>
                  <a:lnTo>
                    <a:pt x="20" y="26"/>
                  </a:lnTo>
                  <a:lnTo>
                    <a:pt x="14" y="34"/>
                  </a:lnTo>
                  <a:lnTo>
                    <a:pt x="8" y="40"/>
                  </a:lnTo>
                  <a:lnTo>
                    <a:pt x="26" y="40"/>
                  </a:lnTo>
                  <a:lnTo>
                    <a:pt x="28" y="40"/>
                  </a:lnTo>
                  <a:lnTo>
                    <a:pt x="28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228"/>
            <p:cNvSpPr>
              <a:spLocks/>
            </p:cNvSpPr>
            <p:nvPr/>
          </p:nvSpPr>
          <p:spPr bwMode="auto">
            <a:xfrm>
              <a:off x="2854" y="2138"/>
              <a:ext cx="28" cy="46"/>
            </a:xfrm>
            <a:custGeom>
              <a:avLst/>
              <a:gdLst>
                <a:gd name="T0" fmla="*/ 28 w 28"/>
                <a:gd name="T1" fmla="*/ 38 h 46"/>
                <a:gd name="T2" fmla="*/ 24 w 28"/>
                <a:gd name="T3" fmla="*/ 42 h 46"/>
                <a:gd name="T4" fmla="*/ 12 w 28"/>
                <a:gd name="T5" fmla="*/ 46 h 46"/>
                <a:gd name="T6" fmla="*/ 8 w 28"/>
                <a:gd name="T7" fmla="*/ 46 h 46"/>
                <a:gd name="T8" fmla="*/ 2 w 28"/>
                <a:gd name="T9" fmla="*/ 44 h 46"/>
                <a:gd name="T10" fmla="*/ 2 w 28"/>
                <a:gd name="T11" fmla="*/ 42 h 46"/>
                <a:gd name="T12" fmla="*/ 0 w 28"/>
                <a:gd name="T13" fmla="*/ 42 h 46"/>
                <a:gd name="T14" fmla="*/ 0 w 28"/>
                <a:gd name="T15" fmla="*/ 42 h 46"/>
                <a:gd name="T16" fmla="*/ 0 w 28"/>
                <a:gd name="T17" fmla="*/ 38 h 46"/>
                <a:gd name="T18" fmla="*/ 2 w 28"/>
                <a:gd name="T19" fmla="*/ 38 h 46"/>
                <a:gd name="T20" fmla="*/ 6 w 28"/>
                <a:gd name="T21" fmla="*/ 40 h 46"/>
                <a:gd name="T22" fmla="*/ 8 w 28"/>
                <a:gd name="T23" fmla="*/ 40 h 46"/>
                <a:gd name="T24" fmla="*/ 16 w 28"/>
                <a:gd name="T25" fmla="*/ 40 h 46"/>
                <a:gd name="T26" fmla="*/ 20 w 28"/>
                <a:gd name="T27" fmla="*/ 38 h 46"/>
                <a:gd name="T28" fmla="*/ 22 w 28"/>
                <a:gd name="T29" fmla="*/ 34 h 46"/>
                <a:gd name="T30" fmla="*/ 22 w 28"/>
                <a:gd name="T31" fmla="*/ 30 h 46"/>
                <a:gd name="T32" fmla="*/ 16 w 28"/>
                <a:gd name="T33" fmla="*/ 26 h 46"/>
                <a:gd name="T34" fmla="*/ 6 w 28"/>
                <a:gd name="T35" fmla="*/ 26 h 46"/>
                <a:gd name="T36" fmla="*/ 6 w 28"/>
                <a:gd name="T37" fmla="*/ 26 h 46"/>
                <a:gd name="T38" fmla="*/ 6 w 28"/>
                <a:gd name="T39" fmla="*/ 24 h 46"/>
                <a:gd name="T40" fmla="*/ 6 w 28"/>
                <a:gd name="T41" fmla="*/ 22 h 46"/>
                <a:gd name="T42" fmla="*/ 6 w 28"/>
                <a:gd name="T43" fmla="*/ 22 h 46"/>
                <a:gd name="T44" fmla="*/ 6 w 28"/>
                <a:gd name="T45" fmla="*/ 20 h 46"/>
                <a:gd name="T46" fmla="*/ 10 w 28"/>
                <a:gd name="T47" fmla="*/ 20 h 46"/>
                <a:gd name="T48" fmla="*/ 18 w 28"/>
                <a:gd name="T49" fmla="*/ 18 h 46"/>
                <a:gd name="T50" fmla="*/ 20 w 28"/>
                <a:gd name="T51" fmla="*/ 16 h 46"/>
                <a:gd name="T52" fmla="*/ 20 w 28"/>
                <a:gd name="T53" fmla="*/ 10 h 46"/>
                <a:gd name="T54" fmla="*/ 18 w 28"/>
                <a:gd name="T55" fmla="*/ 8 h 46"/>
                <a:gd name="T56" fmla="*/ 12 w 28"/>
                <a:gd name="T57" fmla="*/ 6 h 46"/>
                <a:gd name="T58" fmla="*/ 10 w 28"/>
                <a:gd name="T59" fmla="*/ 6 h 46"/>
                <a:gd name="T60" fmla="*/ 4 w 28"/>
                <a:gd name="T61" fmla="*/ 8 h 46"/>
                <a:gd name="T62" fmla="*/ 2 w 28"/>
                <a:gd name="T63" fmla="*/ 10 h 46"/>
                <a:gd name="T64" fmla="*/ 2 w 28"/>
                <a:gd name="T65" fmla="*/ 10 h 46"/>
                <a:gd name="T66" fmla="*/ 2 w 28"/>
                <a:gd name="T67" fmla="*/ 8 h 46"/>
                <a:gd name="T68" fmla="*/ 2 w 28"/>
                <a:gd name="T69" fmla="*/ 6 h 46"/>
                <a:gd name="T70" fmla="*/ 2 w 28"/>
                <a:gd name="T71" fmla="*/ 6 h 46"/>
                <a:gd name="T72" fmla="*/ 2 w 28"/>
                <a:gd name="T73" fmla="*/ 4 h 46"/>
                <a:gd name="T74" fmla="*/ 4 w 28"/>
                <a:gd name="T75" fmla="*/ 4 h 46"/>
                <a:gd name="T76" fmla="*/ 10 w 28"/>
                <a:gd name="T77" fmla="*/ 2 h 46"/>
                <a:gd name="T78" fmla="*/ 14 w 28"/>
                <a:gd name="T79" fmla="*/ 0 h 46"/>
                <a:gd name="T80" fmla="*/ 22 w 28"/>
                <a:gd name="T81" fmla="*/ 4 h 46"/>
                <a:gd name="T82" fmla="*/ 26 w 28"/>
                <a:gd name="T83" fmla="*/ 8 h 46"/>
                <a:gd name="T84" fmla="*/ 26 w 28"/>
                <a:gd name="T85" fmla="*/ 16 h 46"/>
                <a:gd name="T86" fmla="*/ 24 w 28"/>
                <a:gd name="T87" fmla="*/ 18 h 46"/>
                <a:gd name="T88" fmla="*/ 18 w 28"/>
                <a:gd name="T89" fmla="*/ 22 h 46"/>
                <a:gd name="T90" fmla="*/ 22 w 28"/>
                <a:gd name="T91" fmla="*/ 24 h 46"/>
                <a:gd name="T92" fmla="*/ 26 w 28"/>
                <a:gd name="T93" fmla="*/ 26 h 46"/>
                <a:gd name="T94" fmla="*/ 28 w 28"/>
                <a:gd name="T95" fmla="*/ 32 h 4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8" h="46">
                  <a:moveTo>
                    <a:pt x="28" y="32"/>
                  </a:moveTo>
                  <a:lnTo>
                    <a:pt x="28" y="32"/>
                  </a:lnTo>
                  <a:lnTo>
                    <a:pt x="28" y="38"/>
                  </a:lnTo>
                  <a:lnTo>
                    <a:pt x="24" y="42"/>
                  </a:lnTo>
                  <a:lnTo>
                    <a:pt x="20" y="46"/>
                  </a:lnTo>
                  <a:lnTo>
                    <a:pt x="12" y="46"/>
                  </a:lnTo>
                  <a:lnTo>
                    <a:pt x="8" y="46"/>
                  </a:lnTo>
                  <a:lnTo>
                    <a:pt x="6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6" y="40"/>
                  </a:lnTo>
                  <a:lnTo>
                    <a:pt x="8" y="40"/>
                  </a:lnTo>
                  <a:lnTo>
                    <a:pt x="12" y="42"/>
                  </a:lnTo>
                  <a:lnTo>
                    <a:pt x="16" y="40"/>
                  </a:lnTo>
                  <a:lnTo>
                    <a:pt x="20" y="38"/>
                  </a:lnTo>
                  <a:lnTo>
                    <a:pt x="22" y="36"/>
                  </a:lnTo>
                  <a:lnTo>
                    <a:pt x="22" y="34"/>
                  </a:lnTo>
                  <a:lnTo>
                    <a:pt x="22" y="30"/>
                  </a:lnTo>
                  <a:lnTo>
                    <a:pt x="20" y="28"/>
                  </a:lnTo>
                  <a:lnTo>
                    <a:pt x="16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6" y="22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0" y="12"/>
                  </a:lnTo>
                  <a:lnTo>
                    <a:pt x="20" y="10"/>
                  </a:lnTo>
                  <a:lnTo>
                    <a:pt x="18" y="8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10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4" y="18"/>
                  </a:lnTo>
                  <a:lnTo>
                    <a:pt x="22" y="22"/>
                  </a:lnTo>
                  <a:lnTo>
                    <a:pt x="18" y="22"/>
                  </a:lnTo>
                  <a:lnTo>
                    <a:pt x="22" y="24"/>
                  </a:lnTo>
                  <a:lnTo>
                    <a:pt x="26" y="26"/>
                  </a:lnTo>
                  <a:lnTo>
                    <a:pt x="28" y="28"/>
                  </a:lnTo>
                  <a:lnTo>
                    <a:pt x="28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229"/>
            <p:cNvSpPr>
              <a:spLocks noEditPoints="1"/>
            </p:cNvSpPr>
            <p:nvPr/>
          </p:nvSpPr>
          <p:spPr bwMode="auto">
            <a:xfrm>
              <a:off x="2908" y="2140"/>
              <a:ext cx="26" cy="44"/>
            </a:xfrm>
            <a:custGeom>
              <a:avLst/>
              <a:gdLst>
                <a:gd name="T0" fmla="*/ 26 w 26"/>
                <a:gd name="T1" fmla="*/ 12 h 44"/>
                <a:gd name="T2" fmla="*/ 26 w 26"/>
                <a:gd name="T3" fmla="*/ 18 h 44"/>
                <a:gd name="T4" fmla="*/ 22 w 26"/>
                <a:gd name="T5" fmla="*/ 22 h 44"/>
                <a:gd name="T6" fmla="*/ 18 w 26"/>
                <a:gd name="T7" fmla="*/ 26 h 44"/>
                <a:gd name="T8" fmla="*/ 6 w 26"/>
                <a:gd name="T9" fmla="*/ 26 h 44"/>
                <a:gd name="T10" fmla="*/ 6 w 26"/>
                <a:gd name="T11" fmla="*/ 42 h 44"/>
                <a:gd name="T12" fmla="*/ 6 w 26"/>
                <a:gd name="T13" fmla="*/ 42 h 44"/>
                <a:gd name="T14" fmla="*/ 4 w 26"/>
                <a:gd name="T15" fmla="*/ 44 h 44"/>
                <a:gd name="T16" fmla="*/ 4 w 26"/>
                <a:gd name="T17" fmla="*/ 44 h 44"/>
                <a:gd name="T18" fmla="*/ 2 w 26"/>
                <a:gd name="T19" fmla="*/ 44 h 44"/>
                <a:gd name="T20" fmla="*/ 2 w 26"/>
                <a:gd name="T21" fmla="*/ 44 h 44"/>
                <a:gd name="T22" fmla="*/ 0 w 26"/>
                <a:gd name="T23" fmla="*/ 44 h 44"/>
                <a:gd name="T24" fmla="*/ 0 w 26"/>
                <a:gd name="T25" fmla="*/ 42 h 44"/>
                <a:gd name="T26" fmla="*/ 0 w 26"/>
                <a:gd name="T27" fmla="*/ 2 h 44"/>
                <a:gd name="T28" fmla="*/ 0 w 26"/>
                <a:gd name="T29" fmla="*/ 0 h 44"/>
                <a:gd name="T30" fmla="*/ 2 w 26"/>
                <a:gd name="T31" fmla="*/ 0 h 44"/>
                <a:gd name="T32" fmla="*/ 12 w 26"/>
                <a:gd name="T33" fmla="*/ 0 h 44"/>
                <a:gd name="T34" fmla="*/ 14 w 26"/>
                <a:gd name="T35" fmla="*/ 0 h 44"/>
                <a:gd name="T36" fmla="*/ 18 w 26"/>
                <a:gd name="T37" fmla="*/ 0 h 44"/>
                <a:gd name="T38" fmla="*/ 20 w 26"/>
                <a:gd name="T39" fmla="*/ 2 h 44"/>
                <a:gd name="T40" fmla="*/ 24 w 26"/>
                <a:gd name="T41" fmla="*/ 4 h 44"/>
                <a:gd name="T42" fmla="*/ 26 w 26"/>
                <a:gd name="T43" fmla="*/ 8 h 44"/>
                <a:gd name="T44" fmla="*/ 26 w 26"/>
                <a:gd name="T45" fmla="*/ 12 h 44"/>
                <a:gd name="T46" fmla="*/ 20 w 26"/>
                <a:gd name="T47" fmla="*/ 12 h 44"/>
                <a:gd name="T48" fmla="*/ 20 w 26"/>
                <a:gd name="T49" fmla="*/ 8 h 44"/>
                <a:gd name="T50" fmla="*/ 16 w 26"/>
                <a:gd name="T51" fmla="*/ 6 h 44"/>
                <a:gd name="T52" fmla="*/ 14 w 26"/>
                <a:gd name="T53" fmla="*/ 4 h 44"/>
                <a:gd name="T54" fmla="*/ 6 w 26"/>
                <a:gd name="T55" fmla="*/ 4 h 44"/>
                <a:gd name="T56" fmla="*/ 10 w 26"/>
                <a:gd name="T57" fmla="*/ 22 h 44"/>
                <a:gd name="T58" fmla="*/ 16 w 26"/>
                <a:gd name="T59" fmla="*/ 22 h 44"/>
                <a:gd name="T60" fmla="*/ 18 w 26"/>
                <a:gd name="T61" fmla="*/ 20 h 44"/>
                <a:gd name="T62" fmla="*/ 20 w 26"/>
                <a:gd name="T63" fmla="*/ 16 h 44"/>
                <a:gd name="T64" fmla="*/ 20 w 26"/>
                <a:gd name="T65" fmla="*/ 12 h 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6" h="44">
                  <a:moveTo>
                    <a:pt x="26" y="12"/>
                  </a:moveTo>
                  <a:lnTo>
                    <a:pt x="26" y="12"/>
                  </a:lnTo>
                  <a:lnTo>
                    <a:pt x="26" y="18"/>
                  </a:lnTo>
                  <a:lnTo>
                    <a:pt x="22" y="22"/>
                  </a:lnTo>
                  <a:lnTo>
                    <a:pt x="18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6" y="42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6" y="12"/>
                  </a:lnTo>
                  <a:close/>
                  <a:moveTo>
                    <a:pt x="20" y="12"/>
                  </a:moveTo>
                  <a:lnTo>
                    <a:pt x="20" y="12"/>
                  </a:lnTo>
                  <a:lnTo>
                    <a:pt x="20" y="8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6" y="4"/>
                  </a:lnTo>
                  <a:lnTo>
                    <a:pt x="6" y="22"/>
                  </a:lnTo>
                  <a:lnTo>
                    <a:pt x="10" y="22"/>
                  </a:lnTo>
                  <a:lnTo>
                    <a:pt x="16" y="22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230"/>
            <p:cNvSpPr>
              <a:spLocks/>
            </p:cNvSpPr>
            <p:nvPr/>
          </p:nvSpPr>
          <p:spPr bwMode="auto">
            <a:xfrm>
              <a:off x="2944" y="2140"/>
              <a:ext cx="46" cy="44"/>
            </a:xfrm>
            <a:custGeom>
              <a:avLst/>
              <a:gdLst>
                <a:gd name="T0" fmla="*/ 46 w 46"/>
                <a:gd name="T1" fmla="*/ 42 h 44"/>
                <a:gd name="T2" fmla="*/ 46 w 46"/>
                <a:gd name="T3" fmla="*/ 42 h 44"/>
                <a:gd name="T4" fmla="*/ 46 w 46"/>
                <a:gd name="T5" fmla="*/ 44 h 44"/>
                <a:gd name="T6" fmla="*/ 46 w 46"/>
                <a:gd name="T7" fmla="*/ 44 h 44"/>
                <a:gd name="T8" fmla="*/ 44 w 46"/>
                <a:gd name="T9" fmla="*/ 44 h 44"/>
                <a:gd name="T10" fmla="*/ 42 w 46"/>
                <a:gd name="T11" fmla="*/ 44 h 44"/>
                <a:gd name="T12" fmla="*/ 42 w 46"/>
                <a:gd name="T13" fmla="*/ 44 h 44"/>
                <a:gd name="T14" fmla="*/ 42 w 46"/>
                <a:gd name="T15" fmla="*/ 42 h 44"/>
                <a:gd name="T16" fmla="*/ 42 w 46"/>
                <a:gd name="T17" fmla="*/ 4 h 44"/>
                <a:gd name="T18" fmla="*/ 26 w 46"/>
                <a:gd name="T19" fmla="*/ 42 h 44"/>
                <a:gd name="T20" fmla="*/ 26 w 46"/>
                <a:gd name="T21" fmla="*/ 42 h 44"/>
                <a:gd name="T22" fmla="*/ 24 w 46"/>
                <a:gd name="T23" fmla="*/ 44 h 44"/>
                <a:gd name="T24" fmla="*/ 24 w 46"/>
                <a:gd name="T25" fmla="*/ 44 h 44"/>
                <a:gd name="T26" fmla="*/ 22 w 46"/>
                <a:gd name="T27" fmla="*/ 44 h 44"/>
                <a:gd name="T28" fmla="*/ 22 w 46"/>
                <a:gd name="T29" fmla="*/ 44 h 44"/>
                <a:gd name="T30" fmla="*/ 20 w 46"/>
                <a:gd name="T31" fmla="*/ 44 h 44"/>
                <a:gd name="T32" fmla="*/ 20 w 46"/>
                <a:gd name="T33" fmla="*/ 42 h 44"/>
                <a:gd name="T34" fmla="*/ 20 w 46"/>
                <a:gd name="T35" fmla="*/ 42 h 44"/>
                <a:gd name="T36" fmla="*/ 6 w 46"/>
                <a:gd name="T37" fmla="*/ 4 h 44"/>
                <a:gd name="T38" fmla="*/ 6 w 46"/>
                <a:gd name="T39" fmla="*/ 42 h 44"/>
                <a:gd name="T40" fmla="*/ 6 w 46"/>
                <a:gd name="T41" fmla="*/ 42 h 44"/>
                <a:gd name="T42" fmla="*/ 4 w 46"/>
                <a:gd name="T43" fmla="*/ 44 h 44"/>
                <a:gd name="T44" fmla="*/ 4 w 46"/>
                <a:gd name="T45" fmla="*/ 44 h 44"/>
                <a:gd name="T46" fmla="*/ 2 w 46"/>
                <a:gd name="T47" fmla="*/ 44 h 44"/>
                <a:gd name="T48" fmla="*/ 0 w 46"/>
                <a:gd name="T49" fmla="*/ 44 h 44"/>
                <a:gd name="T50" fmla="*/ 0 w 46"/>
                <a:gd name="T51" fmla="*/ 44 h 44"/>
                <a:gd name="T52" fmla="*/ 0 w 46"/>
                <a:gd name="T53" fmla="*/ 42 h 44"/>
                <a:gd name="T54" fmla="*/ 0 w 46"/>
                <a:gd name="T55" fmla="*/ 2 h 44"/>
                <a:gd name="T56" fmla="*/ 0 w 46"/>
                <a:gd name="T57" fmla="*/ 0 h 44"/>
                <a:gd name="T58" fmla="*/ 2 w 46"/>
                <a:gd name="T59" fmla="*/ 0 h 44"/>
                <a:gd name="T60" fmla="*/ 6 w 46"/>
                <a:gd name="T61" fmla="*/ 0 h 44"/>
                <a:gd name="T62" fmla="*/ 8 w 46"/>
                <a:gd name="T63" fmla="*/ 0 h 44"/>
                <a:gd name="T64" fmla="*/ 8 w 46"/>
                <a:gd name="T65" fmla="*/ 0 h 44"/>
                <a:gd name="T66" fmla="*/ 10 w 46"/>
                <a:gd name="T67" fmla="*/ 2 h 44"/>
                <a:gd name="T68" fmla="*/ 22 w 46"/>
                <a:gd name="T69" fmla="*/ 34 h 44"/>
                <a:gd name="T70" fmla="*/ 36 w 46"/>
                <a:gd name="T71" fmla="*/ 4 h 44"/>
                <a:gd name="T72" fmla="*/ 36 w 46"/>
                <a:gd name="T73" fmla="*/ 2 h 44"/>
                <a:gd name="T74" fmla="*/ 38 w 46"/>
                <a:gd name="T75" fmla="*/ 0 h 44"/>
                <a:gd name="T76" fmla="*/ 40 w 46"/>
                <a:gd name="T77" fmla="*/ 0 h 44"/>
                <a:gd name="T78" fmla="*/ 40 w 46"/>
                <a:gd name="T79" fmla="*/ 0 h 44"/>
                <a:gd name="T80" fmla="*/ 44 w 46"/>
                <a:gd name="T81" fmla="*/ 0 h 44"/>
                <a:gd name="T82" fmla="*/ 46 w 46"/>
                <a:gd name="T83" fmla="*/ 0 h 44"/>
                <a:gd name="T84" fmla="*/ 46 w 46"/>
                <a:gd name="T85" fmla="*/ 0 h 44"/>
                <a:gd name="T86" fmla="*/ 46 w 46"/>
                <a:gd name="T87" fmla="*/ 2 h 44"/>
                <a:gd name="T88" fmla="*/ 46 w 46"/>
                <a:gd name="T89" fmla="*/ 42 h 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6" h="44">
                  <a:moveTo>
                    <a:pt x="46" y="42"/>
                  </a:moveTo>
                  <a:lnTo>
                    <a:pt x="46" y="42"/>
                  </a:lnTo>
                  <a:lnTo>
                    <a:pt x="46" y="44"/>
                  </a:lnTo>
                  <a:lnTo>
                    <a:pt x="44" y="44"/>
                  </a:lnTo>
                  <a:lnTo>
                    <a:pt x="42" y="44"/>
                  </a:lnTo>
                  <a:lnTo>
                    <a:pt x="42" y="42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26" y="42"/>
                  </a:lnTo>
                  <a:lnTo>
                    <a:pt x="24" y="44"/>
                  </a:lnTo>
                  <a:lnTo>
                    <a:pt x="22" y="44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6" y="4"/>
                  </a:lnTo>
                  <a:lnTo>
                    <a:pt x="6" y="42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22" y="34"/>
                  </a:lnTo>
                  <a:lnTo>
                    <a:pt x="24" y="34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2"/>
                  </a:lnTo>
                  <a:lnTo>
                    <a:pt x="46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3078" name="Picture 12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535488"/>
            <a:ext cx="4071938" cy="16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" name="TextBox 1229"/>
          <p:cNvSpPr txBox="1"/>
          <p:nvPr/>
        </p:nvSpPr>
        <p:spPr>
          <a:xfrm>
            <a:off x="3294063" y="2074863"/>
            <a:ext cx="2541587" cy="15700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 err="1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iTab</a:t>
            </a:r>
            <a:endParaRPr lang="en-GB" sz="4800" b="1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Template</a:t>
            </a:r>
          </a:p>
        </p:txBody>
      </p:sp>
      <p:pic>
        <p:nvPicPr>
          <p:cNvPr id="3080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3741738"/>
            <a:ext cx="2840038" cy="311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5207000" cy="667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99" name="Group 207"/>
          <p:cNvGrpSpPr>
            <a:grpSpLocks noChangeAspect="1"/>
          </p:cNvGrpSpPr>
          <p:nvPr/>
        </p:nvGrpSpPr>
        <p:grpSpPr bwMode="auto">
          <a:xfrm>
            <a:off x="2540000" y="725488"/>
            <a:ext cx="4117975" cy="111125"/>
            <a:chOff x="962" y="2108"/>
            <a:chExt cx="3836" cy="104"/>
          </a:xfrm>
        </p:grpSpPr>
        <p:sp>
          <p:nvSpPr>
            <p:cNvPr id="4101" name="AutoShape 206"/>
            <p:cNvSpPr>
              <a:spLocks noChangeAspect="1" noChangeArrowheads="1" noTextEdit="1"/>
            </p:cNvSpPr>
            <p:nvPr/>
          </p:nvSpPr>
          <p:spPr bwMode="auto">
            <a:xfrm>
              <a:off x="962" y="2108"/>
              <a:ext cx="383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2" name="Rectangle 208"/>
            <p:cNvSpPr>
              <a:spLocks noChangeArrowheads="1"/>
            </p:cNvSpPr>
            <p:nvPr/>
          </p:nvSpPr>
          <p:spPr bwMode="auto">
            <a:xfrm>
              <a:off x="962" y="2108"/>
              <a:ext cx="3836" cy="10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03" name="Freeform 209"/>
            <p:cNvSpPr>
              <a:spLocks/>
            </p:cNvSpPr>
            <p:nvPr/>
          </p:nvSpPr>
          <p:spPr bwMode="auto">
            <a:xfrm>
              <a:off x="4640" y="2128"/>
              <a:ext cx="110" cy="66"/>
            </a:xfrm>
            <a:custGeom>
              <a:avLst/>
              <a:gdLst>
                <a:gd name="T0" fmla="*/ 110 w 110"/>
                <a:gd name="T1" fmla="*/ 66 h 66"/>
                <a:gd name="T2" fmla="*/ 14 w 110"/>
                <a:gd name="T3" fmla="*/ 66 h 66"/>
                <a:gd name="T4" fmla="*/ 14 w 110"/>
                <a:gd name="T5" fmla="*/ 66 h 66"/>
                <a:gd name="T6" fmla="*/ 8 w 110"/>
                <a:gd name="T7" fmla="*/ 66 h 66"/>
                <a:gd name="T8" fmla="*/ 4 w 110"/>
                <a:gd name="T9" fmla="*/ 62 h 66"/>
                <a:gd name="T10" fmla="*/ 0 w 110"/>
                <a:gd name="T11" fmla="*/ 58 h 66"/>
                <a:gd name="T12" fmla="*/ 0 w 110"/>
                <a:gd name="T13" fmla="*/ 52 h 66"/>
                <a:gd name="T14" fmla="*/ 0 w 110"/>
                <a:gd name="T15" fmla="*/ 14 h 66"/>
                <a:gd name="T16" fmla="*/ 0 w 110"/>
                <a:gd name="T17" fmla="*/ 14 h 66"/>
                <a:gd name="T18" fmla="*/ 0 w 110"/>
                <a:gd name="T19" fmla="*/ 8 h 66"/>
                <a:gd name="T20" fmla="*/ 4 w 110"/>
                <a:gd name="T21" fmla="*/ 4 h 66"/>
                <a:gd name="T22" fmla="*/ 8 w 110"/>
                <a:gd name="T23" fmla="*/ 2 h 66"/>
                <a:gd name="T24" fmla="*/ 14 w 110"/>
                <a:gd name="T25" fmla="*/ 0 h 66"/>
                <a:gd name="T26" fmla="*/ 110 w 110"/>
                <a:gd name="T27" fmla="*/ 0 h 66"/>
                <a:gd name="T28" fmla="*/ 110 w 110"/>
                <a:gd name="T29" fmla="*/ 6 h 66"/>
                <a:gd name="T30" fmla="*/ 14 w 110"/>
                <a:gd name="T31" fmla="*/ 6 h 66"/>
                <a:gd name="T32" fmla="*/ 14 w 110"/>
                <a:gd name="T33" fmla="*/ 6 h 66"/>
                <a:gd name="T34" fmla="*/ 10 w 110"/>
                <a:gd name="T35" fmla="*/ 6 h 66"/>
                <a:gd name="T36" fmla="*/ 8 w 110"/>
                <a:gd name="T37" fmla="*/ 8 h 66"/>
                <a:gd name="T38" fmla="*/ 6 w 110"/>
                <a:gd name="T39" fmla="*/ 12 h 66"/>
                <a:gd name="T40" fmla="*/ 4 w 110"/>
                <a:gd name="T41" fmla="*/ 14 h 66"/>
                <a:gd name="T42" fmla="*/ 4 w 110"/>
                <a:gd name="T43" fmla="*/ 52 h 66"/>
                <a:gd name="T44" fmla="*/ 4 w 110"/>
                <a:gd name="T45" fmla="*/ 52 h 66"/>
                <a:gd name="T46" fmla="*/ 6 w 110"/>
                <a:gd name="T47" fmla="*/ 56 h 66"/>
                <a:gd name="T48" fmla="*/ 8 w 110"/>
                <a:gd name="T49" fmla="*/ 58 h 66"/>
                <a:gd name="T50" fmla="*/ 10 w 110"/>
                <a:gd name="T51" fmla="*/ 60 h 66"/>
                <a:gd name="T52" fmla="*/ 14 w 110"/>
                <a:gd name="T53" fmla="*/ 60 h 66"/>
                <a:gd name="T54" fmla="*/ 110 w 110"/>
                <a:gd name="T55" fmla="*/ 60 h 66"/>
                <a:gd name="T56" fmla="*/ 110 w 110"/>
                <a:gd name="T57" fmla="*/ 66 h 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0" h="66">
                  <a:moveTo>
                    <a:pt x="110" y="66"/>
                  </a:moveTo>
                  <a:lnTo>
                    <a:pt x="14" y="66"/>
                  </a:lnTo>
                  <a:lnTo>
                    <a:pt x="8" y="66"/>
                  </a:lnTo>
                  <a:lnTo>
                    <a:pt x="4" y="62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4" y="0"/>
                  </a:lnTo>
                  <a:lnTo>
                    <a:pt x="110" y="0"/>
                  </a:lnTo>
                  <a:lnTo>
                    <a:pt x="110" y="6"/>
                  </a:lnTo>
                  <a:lnTo>
                    <a:pt x="14" y="6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4" y="14"/>
                  </a:lnTo>
                  <a:lnTo>
                    <a:pt x="4" y="52"/>
                  </a:lnTo>
                  <a:lnTo>
                    <a:pt x="6" y="56"/>
                  </a:lnTo>
                  <a:lnTo>
                    <a:pt x="8" y="58"/>
                  </a:lnTo>
                  <a:lnTo>
                    <a:pt x="10" y="60"/>
                  </a:lnTo>
                  <a:lnTo>
                    <a:pt x="14" y="60"/>
                  </a:lnTo>
                  <a:lnTo>
                    <a:pt x="110" y="60"/>
                  </a:lnTo>
                  <a:lnTo>
                    <a:pt x="110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4" name="Rectangle 210"/>
            <p:cNvSpPr>
              <a:spLocks noChangeArrowheads="1"/>
            </p:cNvSpPr>
            <p:nvPr/>
          </p:nvSpPr>
          <p:spPr bwMode="auto">
            <a:xfrm>
              <a:off x="4654" y="2142"/>
              <a:ext cx="88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05" name="Freeform 211"/>
            <p:cNvSpPr>
              <a:spLocks/>
            </p:cNvSpPr>
            <p:nvPr/>
          </p:nvSpPr>
          <p:spPr bwMode="auto">
            <a:xfrm>
              <a:off x="4750" y="2142"/>
              <a:ext cx="18" cy="38"/>
            </a:xfrm>
            <a:custGeom>
              <a:avLst/>
              <a:gdLst>
                <a:gd name="T0" fmla="*/ 18 w 18"/>
                <a:gd name="T1" fmla="*/ 6 h 38"/>
                <a:gd name="T2" fmla="*/ 12 w 18"/>
                <a:gd name="T3" fmla="*/ 6 h 38"/>
                <a:gd name="T4" fmla="*/ 12 w 18"/>
                <a:gd name="T5" fmla="*/ 0 h 38"/>
                <a:gd name="T6" fmla="*/ 0 w 18"/>
                <a:gd name="T7" fmla="*/ 0 h 38"/>
                <a:gd name="T8" fmla="*/ 0 w 18"/>
                <a:gd name="T9" fmla="*/ 38 h 38"/>
                <a:gd name="T10" fmla="*/ 12 w 18"/>
                <a:gd name="T11" fmla="*/ 38 h 38"/>
                <a:gd name="T12" fmla="*/ 12 w 18"/>
                <a:gd name="T13" fmla="*/ 34 h 38"/>
                <a:gd name="T14" fmla="*/ 18 w 18"/>
                <a:gd name="T15" fmla="*/ 34 h 38"/>
                <a:gd name="T16" fmla="*/ 18 w 18"/>
                <a:gd name="T17" fmla="*/ 6 h 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38">
                  <a:moveTo>
                    <a:pt x="18" y="6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38"/>
                  </a:lnTo>
                  <a:lnTo>
                    <a:pt x="12" y="38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6" name="Freeform 212"/>
            <p:cNvSpPr>
              <a:spLocks/>
            </p:cNvSpPr>
            <p:nvPr/>
          </p:nvSpPr>
          <p:spPr bwMode="auto">
            <a:xfrm>
              <a:off x="4672" y="2150"/>
              <a:ext cx="52" cy="24"/>
            </a:xfrm>
            <a:custGeom>
              <a:avLst/>
              <a:gdLst>
                <a:gd name="T0" fmla="*/ 38 w 52"/>
                <a:gd name="T1" fmla="*/ 10 h 24"/>
                <a:gd name="T2" fmla="*/ 38 w 52"/>
                <a:gd name="T3" fmla="*/ 6 h 24"/>
                <a:gd name="T4" fmla="*/ 38 w 52"/>
                <a:gd name="T5" fmla="*/ 6 h 24"/>
                <a:gd name="T6" fmla="*/ 36 w 52"/>
                <a:gd name="T7" fmla="*/ 2 h 24"/>
                <a:gd name="T8" fmla="*/ 34 w 52"/>
                <a:gd name="T9" fmla="*/ 0 h 24"/>
                <a:gd name="T10" fmla="*/ 26 w 52"/>
                <a:gd name="T11" fmla="*/ 0 h 24"/>
                <a:gd name="T12" fmla="*/ 26 w 52"/>
                <a:gd name="T13" fmla="*/ 0 h 24"/>
                <a:gd name="T14" fmla="*/ 14 w 52"/>
                <a:gd name="T15" fmla="*/ 0 h 24"/>
                <a:gd name="T16" fmla="*/ 14 w 52"/>
                <a:gd name="T17" fmla="*/ 4 h 24"/>
                <a:gd name="T18" fmla="*/ 0 w 52"/>
                <a:gd name="T19" fmla="*/ 4 h 24"/>
                <a:gd name="T20" fmla="*/ 0 w 52"/>
                <a:gd name="T21" fmla="*/ 6 h 24"/>
                <a:gd name="T22" fmla="*/ 14 w 52"/>
                <a:gd name="T23" fmla="*/ 6 h 24"/>
                <a:gd name="T24" fmla="*/ 14 w 52"/>
                <a:gd name="T25" fmla="*/ 16 h 24"/>
                <a:gd name="T26" fmla="*/ 0 w 52"/>
                <a:gd name="T27" fmla="*/ 16 h 24"/>
                <a:gd name="T28" fmla="*/ 0 w 52"/>
                <a:gd name="T29" fmla="*/ 18 h 24"/>
                <a:gd name="T30" fmla="*/ 14 w 52"/>
                <a:gd name="T31" fmla="*/ 18 h 24"/>
                <a:gd name="T32" fmla="*/ 14 w 52"/>
                <a:gd name="T33" fmla="*/ 24 h 24"/>
                <a:gd name="T34" fmla="*/ 26 w 52"/>
                <a:gd name="T35" fmla="*/ 24 h 24"/>
                <a:gd name="T36" fmla="*/ 26 w 52"/>
                <a:gd name="T37" fmla="*/ 22 h 24"/>
                <a:gd name="T38" fmla="*/ 34 w 52"/>
                <a:gd name="T39" fmla="*/ 22 h 24"/>
                <a:gd name="T40" fmla="*/ 34 w 52"/>
                <a:gd name="T41" fmla="*/ 22 h 24"/>
                <a:gd name="T42" fmla="*/ 36 w 52"/>
                <a:gd name="T43" fmla="*/ 20 h 24"/>
                <a:gd name="T44" fmla="*/ 38 w 52"/>
                <a:gd name="T45" fmla="*/ 18 h 24"/>
                <a:gd name="T46" fmla="*/ 38 w 52"/>
                <a:gd name="T47" fmla="*/ 12 h 24"/>
                <a:gd name="T48" fmla="*/ 52 w 52"/>
                <a:gd name="T49" fmla="*/ 12 h 24"/>
                <a:gd name="T50" fmla="*/ 52 w 52"/>
                <a:gd name="T51" fmla="*/ 10 h 24"/>
                <a:gd name="T52" fmla="*/ 38 w 52"/>
                <a:gd name="T53" fmla="*/ 10 h 2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52" h="24">
                  <a:moveTo>
                    <a:pt x="38" y="10"/>
                  </a:moveTo>
                  <a:lnTo>
                    <a:pt x="38" y="6"/>
                  </a:lnTo>
                  <a:lnTo>
                    <a:pt x="36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14" y="6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14" y="18"/>
                  </a:lnTo>
                  <a:lnTo>
                    <a:pt x="14" y="24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34" y="22"/>
                  </a:lnTo>
                  <a:lnTo>
                    <a:pt x="36" y="20"/>
                  </a:lnTo>
                  <a:lnTo>
                    <a:pt x="38" y="18"/>
                  </a:lnTo>
                  <a:lnTo>
                    <a:pt x="38" y="12"/>
                  </a:lnTo>
                  <a:lnTo>
                    <a:pt x="52" y="12"/>
                  </a:lnTo>
                  <a:lnTo>
                    <a:pt x="52" y="10"/>
                  </a:lnTo>
                  <a:lnTo>
                    <a:pt x="3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7" name="Freeform 213"/>
            <p:cNvSpPr>
              <a:spLocks/>
            </p:cNvSpPr>
            <p:nvPr/>
          </p:nvSpPr>
          <p:spPr bwMode="auto">
            <a:xfrm>
              <a:off x="1222" y="2180"/>
              <a:ext cx="14" cy="12"/>
            </a:xfrm>
            <a:custGeom>
              <a:avLst/>
              <a:gdLst>
                <a:gd name="T0" fmla="*/ 14 w 14"/>
                <a:gd name="T1" fmla="*/ 6 h 12"/>
                <a:gd name="T2" fmla="*/ 14 w 14"/>
                <a:gd name="T3" fmla="*/ 6 h 12"/>
                <a:gd name="T4" fmla="*/ 12 w 14"/>
                <a:gd name="T5" fmla="*/ 12 h 12"/>
                <a:gd name="T6" fmla="*/ 8 w 14"/>
                <a:gd name="T7" fmla="*/ 12 h 12"/>
                <a:gd name="T8" fmla="*/ 8 w 14"/>
                <a:gd name="T9" fmla="*/ 12 h 12"/>
                <a:gd name="T10" fmla="*/ 2 w 14"/>
                <a:gd name="T11" fmla="*/ 12 h 12"/>
                <a:gd name="T12" fmla="*/ 0 w 14"/>
                <a:gd name="T13" fmla="*/ 6 h 12"/>
                <a:gd name="T14" fmla="*/ 0 w 14"/>
                <a:gd name="T15" fmla="*/ 6 h 12"/>
                <a:gd name="T16" fmla="*/ 2 w 14"/>
                <a:gd name="T17" fmla="*/ 2 h 12"/>
                <a:gd name="T18" fmla="*/ 8 w 14"/>
                <a:gd name="T19" fmla="*/ 0 h 12"/>
                <a:gd name="T20" fmla="*/ 8 w 14"/>
                <a:gd name="T21" fmla="*/ 0 h 12"/>
                <a:gd name="T22" fmla="*/ 12 w 14"/>
                <a:gd name="T23" fmla="*/ 2 h 12"/>
                <a:gd name="T24" fmla="*/ 14 w 14"/>
                <a:gd name="T25" fmla="*/ 6 h 12"/>
                <a:gd name="T26" fmla="*/ 14 w 14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" h="12">
                  <a:moveTo>
                    <a:pt x="14" y="6"/>
                  </a:moveTo>
                  <a:lnTo>
                    <a:pt x="14" y="6"/>
                  </a:lnTo>
                  <a:lnTo>
                    <a:pt x="12" y="12"/>
                  </a:lnTo>
                  <a:lnTo>
                    <a:pt x="8" y="12"/>
                  </a:lnTo>
                  <a:lnTo>
                    <a:pt x="2" y="12"/>
                  </a:lnTo>
                  <a:lnTo>
                    <a:pt x="0" y="6"/>
                  </a:lnTo>
                  <a:lnTo>
                    <a:pt x="2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8" name="Freeform 214"/>
            <p:cNvSpPr>
              <a:spLocks/>
            </p:cNvSpPr>
            <p:nvPr/>
          </p:nvSpPr>
          <p:spPr bwMode="auto">
            <a:xfrm>
              <a:off x="1200" y="2144"/>
              <a:ext cx="60" cy="20"/>
            </a:xfrm>
            <a:custGeom>
              <a:avLst/>
              <a:gdLst>
                <a:gd name="T0" fmla="*/ 30 w 60"/>
                <a:gd name="T1" fmla="*/ 0 h 20"/>
                <a:gd name="T2" fmla="*/ 30 w 60"/>
                <a:gd name="T3" fmla="*/ 0 h 20"/>
                <a:gd name="T4" fmla="*/ 22 w 60"/>
                <a:gd name="T5" fmla="*/ 2 h 20"/>
                <a:gd name="T6" fmla="*/ 14 w 60"/>
                <a:gd name="T7" fmla="*/ 4 h 20"/>
                <a:gd name="T8" fmla="*/ 6 w 60"/>
                <a:gd name="T9" fmla="*/ 8 h 20"/>
                <a:gd name="T10" fmla="*/ 0 w 60"/>
                <a:gd name="T11" fmla="*/ 12 h 20"/>
                <a:gd name="T12" fmla="*/ 6 w 60"/>
                <a:gd name="T13" fmla="*/ 20 h 20"/>
                <a:gd name="T14" fmla="*/ 6 w 60"/>
                <a:gd name="T15" fmla="*/ 20 h 20"/>
                <a:gd name="T16" fmla="*/ 10 w 60"/>
                <a:gd name="T17" fmla="*/ 16 h 20"/>
                <a:gd name="T18" fmla="*/ 16 w 60"/>
                <a:gd name="T19" fmla="*/ 12 h 20"/>
                <a:gd name="T20" fmla="*/ 24 w 60"/>
                <a:gd name="T21" fmla="*/ 10 h 20"/>
                <a:gd name="T22" fmla="*/ 30 w 60"/>
                <a:gd name="T23" fmla="*/ 10 h 20"/>
                <a:gd name="T24" fmla="*/ 30 w 60"/>
                <a:gd name="T25" fmla="*/ 10 h 20"/>
                <a:gd name="T26" fmla="*/ 38 w 60"/>
                <a:gd name="T27" fmla="*/ 10 h 20"/>
                <a:gd name="T28" fmla="*/ 44 w 60"/>
                <a:gd name="T29" fmla="*/ 12 h 20"/>
                <a:gd name="T30" fmla="*/ 50 w 60"/>
                <a:gd name="T31" fmla="*/ 14 h 20"/>
                <a:gd name="T32" fmla="*/ 54 w 60"/>
                <a:gd name="T33" fmla="*/ 18 h 20"/>
                <a:gd name="T34" fmla="*/ 60 w 60"/>
                <a:gd name="T35" fmla="*/ 10 h 20"/>
                <a:gd name="T36" fmla="*/ 60 w 60"/>
                <a:gd name="T37" fmla="*/ 10 h 20"/>
                <a:gd name="T38" fmla="*/ 54 w 60"/>
                <a:gd name="T39" fmla="*/ 6 h 20"/>
                <a:gd name="T40" fmla="*/ 48 w 60"/>
                <a:gd name="T41" fmla="*/ 4 h 20"/>
                <a:gd name="T42" fmla="*/ 40 w 60"/>
                <a:gd name="T43" fmla="*/ 2 h 20"/>
                <a:gd name="T44" fmla="*/ 30 w 60"/>
                <a:gd name="T45" fmla="*/ 0 h 20"/>
                <a:gd name="T46" fmla="*/ 30 w 60"/>
                <a:gd name="T47" fmla="*/ 0 h 2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0" h="20">
                  <a:moveTo>
                    <a:pt x="30" y="0"/>
                  </a:moveTo>
                  <a:lnTo>
                    <a:pt x="30" y="0"/>
                  </a:lnTo>
                  <a:lnTo>
                    <a:pt x="22" y="2"/>
                  </a:lnTo>
                  <a:lnTo>
                    <a:pt x="14" y="4"/>
                  </a:lnTo>
                  <a:lnTo>
                    <a:pt x="6" y="8"/>
                  </a:lnTo>
                  <a:lnTo>
                    <a:pt x="0" y="12"/>
                  </a:lnTo>
                  <a:lnTo>
                    <a:pt x="6" y="20"/>
                  </a:lnTo>
                  <a:lnTo>
                    <a:pt x="10" y="16"/>
                  </a:lnTo>
                  <a:lnTo>
                    <a:pt x="16" y="12"/>
                  </a:lnTo>
                  <a:lnTo>
                    <a:pt x="24" y="10"/>
                  </a:lnTo>
                  <a:lnTo>
                    <a:pt x="30" y="10"/>
                  </a:lnTo>
                  <a:lnTo>
                    <a:pt x="38" y="10"/>
                  </a:lnTo>
                  <a:lnTo>
                    <a:pt x="44" y="12"/>
                  </a:lnTo>
                  <a:lnTo>
                    <a:pt x="50" y="14"/>
                  </a:lnTo>
                  <a:lnTo>
                    <a:pt x="54" y="18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Freeform 215"/>
            <p:cNvSpPr>
              <a:spLocks/>
            </p:cNvSpPr>
            <p:nvPr/>
          </p:nvSpPr>
          <p:spPr bwMode="auto">
            <a:xfrm>
              <a:off x="1210" y="2164"/>
              <a:ext cx="38" cy="12"/>
            </a:xfrm>
            <a:custGeom>
              <a:avLst/>
              <a:gdLst>
                <a:gd name="T0" fmla="*/ 20 w 38"/>
                <a:gd name="T1" fmla="*/ 0 h 12"/>
                <a:gd name="T2" fmla="*/ 20 w 38"/>
                <a:gd name="T3" fmla="*/ 0 h 12"/>
                <a:gd name="T4" fmla="*/ 10 w 38"/>
                <a:gd name="T5" fmla="*/ 2 h 12"/>
                <a:gd name="T6" fmla="*/ 0 w 38"/>
                <a:gd name="T7" fmla="*/ 6 h 12"/>
                <a:gd name="T8" fmla="*/ 6 w 38"/>
                <a:gd name="T9" fmla="*/ 12 h 12"/>
                <a:gd name="T10" fmla="*/ 6 w 38"/>
                <a:gd name="T11" fmla="*/ 12 h 12"/>
                <a:gd name="T12" fmla="*/ 12 w 38"/>
                <a:gd name="T13" fmla="*/ 10 h 12"/>
                <a:gd name="T14" fmla="*/ 20 w 38"/>
                <a:gd name="T15" fmla="*/ 8 h 12"/>
                <a:gd name="T16" fmla="*/ 20 w 38"/>
                <a:gd name="T17" fmla="*/ 8 h 12"/>
                <a:gd name="T18" fmla="*/ 26 w 38"/>
                <a:gd name="T19" fmla="*/ 10 h 12"/>
                <a:gd name="T20" fmla="*/ 34 w 38"/>
                <a:gd name="T21" fmla="*/ 12 h 12"/>
                <a:gd name="T22" fmla="*/ 38 w 38"/>
                <a:gd name="T23" fmla="*/ 6 h 12"/>
                <a:gd name="T24" fmla="*/ 38 w 38"/>
                <a:gd name="T25" fmla="*/ 6 h 12"/>
                <a:gd name="T26" fmla="*/ 30 w 38"/>
                <a:gd name="T27" fmla="*/ 2 h 12"/>
                <a:gd name="T28" fmla="*/ 20 w 38"/>
                <a:gd name="T29" fmla="*/ 0 h 12"/>
                <a:gd name="T30" fmla="*/ 20 w 38"/>
                <a:gd name="T31" fmla="*/ 0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" h="1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0"/>
                  </a:lnTo>
                  <a:lnTo>
                    <a:pt x="20" y="8"/>
                  </a:lnTo>
                  <a:lnTo>
                    <a:pt x="26" y="10"/>
                  </a:lnTo>
                  <a:lnTo>
                    <a:pt x="34" y="12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0" name="Freeform 216"/>
            <p:cNvSpPr>
              <a:spLocks/>
            </p:cNvSpPr>
            <p:nvPr/>
          </p:nvSpPr>
          <p:spPr bwMode="auto">
            <a:xfrm>
              <a:off x="1188" y="2126"/>
              <a:ext cx="84" cy="22"/>
            </a:xfrm>
            <a:custGeom>
              <a:avLst/>
              <a:gdLst>
                <a:gd name="T0" fmla="*/ 42 w 84"/>
                <a:gd name="T1" fmla="*/ 0 h 22"/>
                <a:gd name="T2" fmla="*/ 42 w 84"/>
                <a:gd name="T3" fmla="*/ 0 h 22"/>
                <a:gd name="T4" fmla="*/ 30 w 84"/>
                <a:gd name="T5" fmla="*/ 0 h 22"/>
                <a:gd name="T6" fmla="*/ 20 w 84"/>
                <a:gd name="T7" fmla="*/ 4 h 22"/>
                <a:gd name="T8" fmla="*/ 10 w 84"/>
                <a:gd name="T9" fmla="*/ 8 h 22"/>
                <a:gd name="T10" fmla="*/ 0 w 84"/>
                <a:gd name="T11" fmla="*/ 14 h 22"/>
                <a:gd name="T12" fmla="*/ 6 w 84"/>
                <a:gd name="T13" fmla="*/ 22 h 22"/>
                <a:gd name="T14" fmla="*/ 6 w 84"/>
                <a:gd name="T15" fmla="*/ 22 h 22"/>
                <a:gd name="T16" fmla="*/ 12 w 84"/>
                <a:gd name="T17" fmla="*/ 16 h 22"/>
                <a:gd name="T18" fmla="*/ 22 w 84"/>
                <a:gd name="T19" fmla="*/ 12 h 22"/>
                <a:gd name="T20" fmla="*/ 32 w 84"/>
                <a:gd name="T21" fmla="*/ 10 h 22"/>
                <a:gd name="T22" fmla="*/ 42 w 84"/>
                <a:gd name="T23" fmla="*/ 8 h 22"/>
                <a:gd name="T24" fmla="*/ 42 w 84"/>
                <a:gd name="T25" fmla="*/ 8 h 22"/>
                <a:gd name="T26" fmla="*/ 54 w 84"/>
                <a:gd name="T27" fmla="*/ 10 h 22"/>
                <a:gd name="T28" fmla="*/ 64 w 84"/>
                <a:gd name="T29" fmla="*/ 12 h 22"/>
                <a:gd name="T30" fmla="*/ 72 w 84"/>
                <a:gd name="T31" fmla="*/ 16 h 22"/>
                <a:gd name="T32" fmla="*/ 78 w 84"/>
                <a:gd name="T33" fmla="*/ 22 h 22"/>
                <a:gd name="T34" fmla="*/ 84 w 84"/>
                <a:gd name="T35" fmla="*/ 14 h 22"/>
                <a:gd name="T36" fmla="*/ 84 w 84"/>
                <a:gd name="T37" fmla="*/ 14 h 22"/>
                <a:gd name="T38" fmla="*/ 76 w 84"/>
                <a:gd name="T39" fmla="*/ 8 h 22"/>
                <a:gd name="T40" fmla="*/ 66 w 84"/>
                <a:gd name="T41" fmla="*/ 4 h 22"/>
                <a:gd name="T42" fmla="*/ 54 w 84"/>
                <a:gd name="T43" fmla="*/ 0 h 22"/>
                <a:gd name="T44" fmla="*/ 42 w 84"/>
                <a:gd name="T45" fmla="*/ 0 h 22"/>
                <a:gd name="T46" fmla="*/ 42 w 84"/>
                <a:gd name="T47" fmla="*/ 0 h 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4" h="22">
                  <a:moveTo>
                    <a:pt x="42" y="0"/>
                  </a:moveTo>
                  <a:lnTo>
                    <a:pt x="42" y="0"/>
                  </a:lnTo>
                  <a:lnTo>
                    <a:pt x="30" y="0"/>
                  </a:lnTo>
                  <a:lnTo>
                    <a:pt x="20" y="4"/>
                  </a:lnTo>
                  <a:lnTo>
                    <a:pt x="10" y="8"/>
                  </a:lnTo>
                  <a:lnTo>
                    <a:pt x="0" y="14"/>
                  </a:lnTo>
                  <a:lnTo>
                    <a:pt x="6" y="22"/>
                  </a:lnTo>
                  <a:lnTo>
                    <a:pt x="12" y="16"/>
                  </a:lnTo>
                  <a:lnTo>
                    <a:pt x="22" y="12"/>
                  </a:lnTo>
                  <a:lnTo>
                    <a:pt x="32" y="10"/>
                  </a:lnTo>
                  <a:lnTo>
                    <a:pt x="42" y="8"/>
                  </a:lnTo>
                  <a:lnTo>
                    <a:pt x="54" y="10"/>
                  </a:lnTo>
                  <a:lnTo>
                    <a:pt x="64" y="12"/>
                  </a:lnTo>
                  <a:lnTo>
                    <a:pt x="72" y="16"/>
                  </a:lnTo>
                  <a:lnTo>
                    <a:pt x="78" y="22"/>
                  </a:lnTo>
                  <a:lnTo>
                    <a:pt x="84" y="14"/>
                  </a:lnTo>
                  <a:lnTo>
                    <a:pt x="76" y="8"/>
                  </a:lnTo>
                  <a:lnTo>
                    <a:pt x="66" y="4"/>
                  </a:lnTo>
                  <a:lnTo>
                    <a:pt x="54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1" name="Freeform 217"/>
            <p:cNvSpPr>
              <a:spLocks noEditPoints="1"/>
            </p:cNvSpPr>
            <p:nvPr/>
          </p:nvSpPr>
          <p:spPr bwMode="auto">
            <a:xfrm>
              <a:off x="994" y="2128"/>
              <a:ext cx="10" cy="62"/>
            </a:xfrm>
            <a:custGeom>
              <a:avLst/>
              <a:gdLst>
                <a:gd name="T0" fmla="*/ 4 w 10"/>
                <a:gd name="T1" fmla="*/ 0 h 62"/>
                <a:gd name="T2" fmla="*/ 4 w 10"/>
                <a:gd name="T3" fmla="*/ 0 h 62"/>
                <a:gd name="T4" fmla="*/ 8 w 10"/>
                <a:gd name="T5" fmla="*/ 2 h 62"/>
                <a:gd name="T6" fmla="*/ 8 w 10"/>
                <a:gd name="T7" fmla="*/ 2 h 62"/>
                <a:gd name="T8" fmla="*/ 10 w 10"/>
                <a:gd name="T9" fmla="*/ 6 h 62"/>
                <a:gd name="T10" fmla="*/ 10 w 10"/>
                <a:gd name="T11" fmla="*/ 6 h 62"/>
                <a:gd name="T12" fmla="*/ 8 w 10"/>
                <a:gd name="T13" fmla="*/ 8 h 62"/>
                <a:gd name="T14" fmla="*/ 8 w 10"/>
                <a:gd name="T15" fmla="*/ 8 h 62"/>
                <a:gd name="T16" fmla="*/ 4 w 10"/>
                <a:gd name="T17" fmla="*/ 10 h 62"/>
                <a:gd name="T18" fmla="*/ 4 w 10"/>
                <a:gd name="T19" fmla="*/ 10 h 62"/>
                <a:gd name="T20" fmla="*/ 2 w 10"/>
                <a:gd name="T21" fmla="*/ 8 h 62"/>
                <a:gd name="T22" fmla="*/ 2 w 10"/>
                <a:gd name="T23" fmla="*/ 8 h 62"/>
                <a:gd name="T24" fmla="*/ 0 w 10"/>
                <a:gd name="T25" fmla="*/ 6 h 62"/>
                <a:gd name="T26" fmla="*/ 0 w 10"/>
                <a:gd name="T27" fmla="*/ 6 h 62"/>
                <a:gd name="T28" fmla="*/ 2 w 10"/>
                <a:gd name="T29" fmla="*/ 2 h 62"/>
                <a:gd name="T30" fmla="*/ 2 w 10"/>
                <a:gd name="T31" fmla="*/ 2 h 62"/>
                <a:gd name="T32" fmla="*/ 4 w 10"/>
                <a:gd name="T33" fmla="*/ 0 h 62"/>
                <a:gd name="T34" fmla="*/ 4 w 10"/>
                <a:gd name="T35" fmla="*/ 0 h 62"/>
                <a:gd name="T36" fmla="*/ 2 w 10"/>
                <a:gd name="T37" fmla="*/ 18 h 62"/>
                <a:gd name="T38" fmla="*/ 8 w 10"/>
                <a:gd name="T39" fmla="*/ 18 h 62"/>
                <a:gd name="T40" fmla="*/ 8 w 10"/>
                <a:gd name="T41" fmla="*/ 62 h 62"/>
                <a:gd name="T42" fmla="*/ 2 w 10"/>
                <a:gd name="T43" fmla="*/ 62 h 62"/>
                <a:gd name="T44" fmla="*/ 2 w 10"/>
                <a:gd name="T45" fmla="*/ 18 h 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" h="62">
                  <a:moveTo>
                    <a:pt x="4" y="0"/>
                  </a:moveTo>
                  <a:lnTo>
                    <a:pt x="4" y="0"/>
                  </a:lnTo>
                  <a:lnTo>
                    <a:pt x="8" y="2"/>
                  </a:lnTo>
                  <a:lnTo>
                    <a:pt x="10" y="6"/>
                  </a:lnTo>
                  <a:lnTo>
                    <a:pt x="8" y="8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close/>
                  <a:moveTo>
                    <a:pt x="2" y="18"/>
                  </a:moveTo>
                  <a:lnTo>
                    <a:pt x="8" y="18"/>
                  </a:lnTo>
                  <a:lnTo>
                    <a:pt x="8" y="62"/>
                  </a:lnTo>
                  <a:lnTo>
                    <a:pt x="2" y="62"/>
                  </a:lnTo>
                  <a:lnTo>
                    <a:pt x="2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Freeform 218"/>
            <p:cNvSpPr>
              <a:spLocks/>
            </p:cNvSpPr>
            <p:nvPr/>
          </p:nvSpPr>
          <p:spPr bwMode="auto">
            <a:xfrm>
              <a:off x="1008" y="2138"/>
              <a:ext cx="38" cy="52"/>
            </a:xfrm>
            <a:custGeom>
              <a:avLst/>
              <a:gdLst>
                <a:gd name="T0" fmla="*/ 38 w 38"/>
                <a:gd name="T1" fmla="*/ 4 h 52"/>
                <a:gd name="T2" fmla="*/ 38 w 38"/>
                <a:gd name="T3" fmla="*/ 4 h 52"/>
                <a:gd name="T4" fmla="*/ 38 w 38"/>
                <a:gd name="T5" fmla="*/ 4 h 52"/>
                <a:gd name="T6" fmla="*/ 38 w 38"/>
                <a:gd name="T7" fmla="*/ 4 h 52"/>
                <a:gd name="T8" fmla="*/ 38 w 38"/>
                <a:gd name="T9" fmla="*/ 6 h 52"/>
                <a:gd name="T10" fmla="*/ 38 w 38"/>
                <a:gd name="T11" fmla="*/ 6 h 52"/>
                <a:gd name="T12" fmla="*/ 38 w 38"/>
                <a:gd name="T13" fmla="*/ 6 h 52"/>
                <a:gd name="T14" fmla="*/ 38 w 38"/>
                <a:gd name="T15" fmla="*/ 6 h 52"/>
                <a:gd name="T16" fmla="*/ 36 w 38"/>
                <a:gd name="T17" fmla="*/ 6 h 52"/>
                <a:gd name="T18" fmla="*/ 22 w 38"/>
                <a:gd name="T19" fmla="*/ 6 h 52"/>
                <a:gd name="T20" fmla="*/ 22 w 38"/>
                <a:gd name="T21" fmla="*/ 50 h 52"/>
                <a:gd name="T22" fmla="*/ 22 w 38"/>
                <a:gd name="T23" fmla="*/ 50 h 52"/>
                <a:gd name="T24" fmla="*/ 22 w 38"/>
                <a:gd name="T25" fmla="*/ 52 h 52"/>
                <a:gd name="T26" fmla="*/ 22 w 38"/>
                <a:gd name="T27" fmla="*/ 52 h 52"/>
                <a:gd name="T28" fmla="*/ 22 w 38"/>
                <a:gd name="T29" fmla="*/ 52 h 52"/>
                <a:gd name="T30" fmla="*/ 22 w 38"/>
                <a:gd name="T31" fmla="*/ 52 h 52"/>
                <a:gd name="T32" fmla="*/ 20 w 38"/>
                <a:gd name="T33" fmla="*/ 52 h 52"/>
                <a:gd name="T34" fmla="*/ 20 w 38"/>
                <a:gd name="T35" fmla="*/ 52 h 52"/>
                <a:gd name="T36" fmla="*/ 18 w 38"/>
                <a:gd name="T37" fmla="*/ 52 h 52"/>
                <a:gd name="T38" fmla="*/ 18 w 38"/>
                <a:gd name="T39" fmla="*/ 52 h 52"/>
                <a:gd name="T40" fmla="*/ 18 w 38"/>
                <a:gd name="T41" fmla="*/ 52 h 52"/>
                <a:gd name="T42" fmla="*/ 18 w 38"/>
                <a:gd name="T43" fmla="*/ 52 h 52"/>
                <a:gd name="T44" fmla="*/ 16 w 38"/>
                <a:gd name="T45" fmla="*/ 52 h 52"/>
                <a:gd name="T46" fmla="*/ 16 w 38"/>
                <a:gd name="T47" fmla="*/ 52 h 52"/>
                <a:gd name="T48" fmla="*/ 16 w 38"/>
                <a:gd name="T49" fmla="*/ 52 h 52"/>
                <a:gd name="T50" fmla="*/ 16 w 38"/>
                <a:gd name="T51" fmla="*/ 52 h 52"/>
                <a:gd name="T52" fmla="*/ 16 w 38"/>
                <a:gd name="T53" fmla="*/ 50 h 52"/>
                <a:gd name="T54" fmla="*/ 16 w 38"/>
                <a:gd name="T55" fmla="*/ 6 h 52"/>
                <a:gd name="T56" fmla="*/ 0 w 38"/>
                <a:gd name="T57" fmla="*/ 6 h 52"/>
                <a:gd name="T58" fmla="*/ 0 w 38"/>
                <a:gd name="T59" fmla="*/ 6 h 52"/>
                <a:gd name="T60" fmla="*/ 0 w 38"/>
                <a:gd name="T61" fmla="*/ 6 h 52"/>
                <a:gd name="T62" fmla="*/ 0 w 38"/>
                <a:gd name="T63" fmla="*/ 6 h 52"/>
                <a:gd name="T64" fmla="*/ 0 w 38"/>
                <a:gd name="T65" fmla="*/ 6 h 52"/>
                <a:gd name="T66" fmla="*/ 0 w 38"/>
                <a:gd name="T67" fmla="*/ 6 h 52"/>
                <a:gd name="T68" fmla="*/ 0 w 38"/>
                <a:gd name="T69" fmla="*/ 4 h 52"/>
                <a:gd name="T70" fmla="*/ 0 w 38"/>
                <a:gd name="T71" fmla="*/ 4 h 52"/>
                <a:gd name="T72" fmla="*/ 0 w 38"/>
                <a:gd name="T73" fmla="*/ 4 h 52"/>
                <a:gd name="T74" fmla="*/ 0 w 38"/>
                <a:gd name="T75" fmla="*/ 4 h 52"/>
                <a:gd name="T76" fmla="*/ 0 w 38"/>
                <a:gd name="T77" fmla="*/ 2 h 52"/>
                <a:gd name="T78" fmla="*/ 0 w 38"/>
                <a:gd name="T79" fmla="*/ 2 h 52"/>
                <a:gd name="T80" fmla="*/ 0 w 38"/>
                <a:gd name="T81" fmla="*/ 2 h 52"/>
                <a:gd name="T82" fmla="*/ 0 w 38"/>
                <a:gd name="T83" fmla="*/ 2 h 52"/>
                <a:gd name="T84" fmla="*/ 0 w 38"/>
                <a:gd name="T85" fmla="*/ 0 h 52"/>
                <a:gd name="T86" fmla="*/ 0 w 38"/>
                <a:gd name="T87" fmla="*/ 0 h 52"/>
                <a:gd name="T88" fmla="*/ 0 w 38"/>
                <a:gd name="T89" fmla="*/ 0 h 52"/>
                <a:gd name="T90" fmla="*/ 36 w 38"/>
                <a:gd name="T91" fmla="*/ 0 h 52"/>
                <a:gd name="T92" fmla="*/ 36 w 38"/>
                <a:gd name="T93" fmla="*/ 0 h 52"/>
                <a:gd name="T94" fmla="*/ 38 w 38"/>
                <a:gd name="T95" fmla="*/ 0 h 52"/>
                <a:gd name="T96" fmla="*/ 38 w 38"/>
                <a:gd name="T97" fmla="*/ 0 h 52"/>
                <a:gd name="T98" fmla="*/ 38 w 38"/>
                <a:gd name="T99" fmla="*/ 2 h 52"/>
                <a:gd name="T100" fmla="*/ 38 w 38"/>
                <a:gd name="T101" fmla="*/ 2 h 52"/>
                <a:gd name="T102" fmla="*/ 38 w 38"/>
                <a:gd name="T103" fmla="*/ 2 h 52"/>
                <a:gd name="T104" fmla="*/ 38 w 38"/>
                <a:gd name="T105" fmla="*/ 2 h 52"/>
                <a:gd name="T106" fmla="*/ 38 w 38"/>
                <a:gd name="T107" fmla="*/ 4 h 52"/>
                <a:gd name="T108" fmla="*/ 38 w 38"/>
                <a:gd name="T109" fmla="*/ 4 h 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8" h="52">
                  <a:moveTo>
                    <a:pt x="38" y="4"/>
                  </a:moveTo>
                  <a:lnTo>
                    <a:pt x="38" y="4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22" y="6"/>
                  </a:lnTo>
                  <a:lnTo>
                    <a:pt x="22" y="50"/>
                  </a:lnTo>
                  <a:lnTo>
                    <a:pt x="22" y="52"/>
                  </a:lnTo>
                  <a:lnTo>
                    <a:pt x="20" y="52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6" y="50"/>
                  </a:lnTo>
                  <a:lnTo>
                    <a:pt x="16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2"/>
                  </a:lnTo>
                  <a:lnTo>
                    <a:pt x="38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Freeform 219"/>
            <p:cNvSpPr>
              <a:spLocks noEditPoints="1"/>
            </p:cNvSpPr>
            <p:nvPr/>
          </p:nvSpPr>
          <p:spPr bwMode="auto">
            <a:xfrm>
              <a:off x="1044" y="2152"/>
              <a:ext cx="30" cy="38"/>
            </a:xfrm>
            <a:custGeom>
              <a:avLst/>
              <a:gdLst>
                <a:gd name="T0" fmla="*/ 30 w 30"/>
                <a:gd name="T1" fmla="*/ 38 h 38"/>
                <a:gd name="T2" fmla="*/ 30 w 30"/>
                <a:gd name="T3" fmla="*/ 38 h 38"/>
                <a:gd name="T4" fmla="*/ 28 w 30"/>
                <a:gd name="T5" fmla="*/ 38 h 38"/>
                <a:gd name="T6" fmla="*/ 26 w 30"/>
                <a:gd name="T7" fmla="*/ 38 h 38"/>
                <a:gd name="T8" fmla="*/ 26 w 30"/>
                <a:gd name="T9" fmla="*/ 38 h 38"/>
                <a:gd name="T10" fmla="*/ 24 w 30"/>
                <a:gd name="T11" fmla="*/ 38 h 38"/>
                <a:gd name="T12" fmla="*/ 24 w 30"/>
                <a:gd name="T13" fmla="*/ 34 h 38"/>
                <a:gd name="T14" fmla="*/ 18 w 30"/>
                <a:gd name="T15" fmla="*/ 38 h 38"/>
                <a:gd name="T16" fmla="*/ 12 w 30"/>
                <a:gd name="T17" fmla="*/ 38 h 38"/>
                <a:gd name="T18" fmla="*/ 8 w 30"/>
                <a:gd name="T19" fmla="*/ 38 h 38"/>
                <a:gd name="T20" fmla="*/ 4 w 30"/>
                <a:gd name="T21" fmla="*/ 36 h 38"/>
                <a:gd name="T22" fmla="*/ 0 w 30"/>
                <a:gd name="T23" fmla="*/ 32 h 38"/>
                <a:gd name="T24" fmla="*/ 0 w 30"/>
                <a:gd name="T25" fmla="*/ 28 h 38"/>
                <a:gd name="T26" fmla="*/ 2 w 30"/>
                <a:gd name="T27" fmla="*/ 22 h 38"/>
                <a:gd name="T28" fmla="*/ 4 w 30"/>
                <a:gd name="T29" fmla="*/ 18 h 38"/>
                <a:gd name="T30" fmla="*/ 10 w 30"/>
                <a:gd name="T31" fmla="*/ 16 h 38"/>
                <a:gd name="T32" fmla="*/ 18 w 30"/>
                <a:gd name="T33" fmla="*/ 16 h 38"/>
                <a:gd name="T34" fmla="*/ 24 w 30"/>
                <a:gd name="T35" fmla="*/ 14 h 38"/>
                <a:gd name="T36" fmla="*/ 22 w 30"/>
                <a:gd name="T37" fmla="*/ 10 h 38"/>
                <a:gd name="T38" fmla="*/ 22 w 30"/>
                <a:gd name="T39" fmla="*/ 6 h 38"/>
                <a:gd name="T40" fmla="*/ 18 w 30"/>
                <a:gd name="T41" fmla="*/ 6 h 38"/>
                <a:gd name="T42" fmla="*/ 14 w 30"/>
                <a:gd name="T43" fmla="*/ 4 h 38"/>
                <a:gd name="T44" fmla="*/ 10 w 30"/>
                <a:gd name="T45" fmla="*/ 6 h 38"/>
                <a:gd name="T46" fmla="*/ 8 w 30"/>
                <a:gd name="T47" fmla="*/ 6 h 38"/>
                <a:gd name="T48" fmla="*/ 4 w 30"/>
                <a:gd name="T49" fmla="*/ 8 h 38"/>
                <a:gd name="T50" fmla="*/ 4 w 30"/>
                <a:gd name="T51" fmla="*/ 8 h 38"/>
                <a:gd name="T52" fmla="*/ 2 w 30"/>
                <a:gd name="T53" fmla="*/ 8 h 38"/>
                <a:gd name="T54" fmla="*/ 2 w 30"/>
                <a:gd name="T55" fmla="*/ 8 h 38"/>
                <a:gd name="T56" fmla="*/ 2 w 30"/>
                <a:gd name="T57" fmla="*/ 6 h 38"/>
                <a:gd name="T58" fmla="*/ 2 w 30"/>
                <a:gd name="T59" fmla="*/ 6 h 38"/>
                <a:gd name="T60" fmla="*/ 2 w 30"/>
                <a:gd name="T61" fmla="*/ 4 h 38"/>
                <a:gd name="T62" fmla="*/ 2 w 30"/>
                <a:gd name="T63" fmla="*/ 4 h 38"/>
                <a:gd name="T64" fmla="*/ 4 w 30"/>
                <a:gd name="T65" fmla="*/ 2 h 38"/>
                <a:gd name="T66" fmla="*/ 8 w 30"/>
                <a:gd name="T67" fmla="*/ 0 h 38"/>
                <a:gd name="T68" fmla="*/ 12 w 30"/>
                <a:gd name="T69" fmla="*/ 0 h 38"/>
                <a:gd name="T70" fmla="*/ 16 w 30"/>
                <a:gd name="T71" fmla="*/ 0 h 38"/>
                <a:gd name="T72" fmla="*/ 22 w 30"/>
                <a:gd name="T73" fmla="*/ 0 h 38"/>
                <a:gd name="T74" fmla="*/ 26 w 30"/>
                <a:gd name="T75" fmla="*/ 2 h 38"/>
                <a:gd name="T76" fmla="*/ 28 w 30"/>
                <a:gd name="T77" fmla="*/ 6 h 38"/>
                <a:gd name="T78" fmla="*/ 30 w 30"/>
                <a:gd name="T79" fmla="*/ 12 h 38"/>
                <a:gd name="T80" fmla="*/ 24 w 30"/>
                <a:gd name="T81" fmla="*/ 20 h 38"/>
                <a:gd name="T82" fmla="*/ 18 w 30"/>
                <a:gd name="T83" fmla="*/ 20 h 38"/>
                <a:gd name="T84" fmla="*/ 12 w 30"/>
                <a:gd name="T85" fmla="*/ 22 h 38"/>
                <a:gd name="T86" fmla="*/ 10 w 30"/>
                <a:gd name="T87" fmla="*/ 22 h 38"/>
                <a:gd name="T88" fmla="*/ 8 w 30"/>
                <a:gd name="T89" fmla="*/ 24 h 38"/>
                <a:gd name="T90" fmla="*/ 6 w 30"/>
                <a:gd name="T91" fmla="*/ 28 h 38"/>
                <a:gd name="T92" fmla="*/ 8 w 30"/>
                <a:gd name="T93" fmla="*/ 32 h 38"/>
                <a:gd name="T94" fmla="*/ 14 w 30"/>
                <a:gd name="T95" fmla="*/ 34 h 38"/>
                <a:gd name="T96" fmla="*/ 18 w 30"/>
                <a:gd name="T97" fmla="*/ 32 h 38"/>
                <a:gd name="T98" fmla="*/ 24 w 30"/>
                <a:gd name="T99" fmla="*/ 20 h 3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0" h="38">
                  <a:moveTo>
                    <a:pt x="30" y="38"/>
                  </a:moveTo>
                  <a:lnTo>
                    <a:pt x="30" y="38"/>
                  </a:lnTo>
                  <a:lnTo>
                    <a:pt x="28" y="38"/>
                  </a:lnTo>
                  <a:lnTo>
                    <a:pt x="26" y="38"/>
                  </a:lnTo>
                  <a:lnTo>
                    <a:pt x="24" y="38"/>
                  </a:lnTo>
                  <a:lnTo>
                    <a:pt x="24" y="34"/>
                  </a:lnTo>
                  <a:lnTo>
                    <a:pt x="18" y="38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4" y="18"/>
                  </a:lnTo>
                  <a:lnTo>
                    <a:pt x="10" y="16"/>
                  </a:lnTo>
                  <a:lnTo>
                    <a:pt x="18" y="16"/>
                  </a:lnTo>
                  <a:lnTo>
                    <a:pt x="24" y="16"/>
                  </a:lnTo>
                  <a:lnTo>
                    <a:pt x="24" y="14"/>
                  </a:lnTo>
                  <a:lnTo>
                    <a:pt x="22" y="10"/>
                  </a:lnTo>
                  <a:lnTo>
                    <a:pt x="22" y="6"/>
                  </a:lnTo>
                  <a:lnTo>
                    <a:pt x="18" y="6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8" y="6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6"/>
                  </a:lnTo>
                  <a:lnTo>
                    <a:pt x="30" y="12"/>
                  </a:lnTo>
                  <a:lnTo>
                    <a:pt x="30" y="38"/>
                  </a:lnTo>
                  <a:close/>
                  <a:moveTo>
                    <a:pt x="24" y="20"/>
                  </a:moveTo>
                  <a:lnTo>
                    <a:pt x="18" y="20"/>
                  </a:lnTo>
                  <a:lnTo>
                    <a:pt x="12" y="22"/>
                  </a:lnTo>
                  <a:lnTo>
                    <a:pt x="10" y="22"/>
                  </a:lnTo>
                  <a:lnTo>
                    <a:pt x="8" y="24"/>
                  </a:lnTo>
                  <a:lnTo>
                    <a:pt x="6" y="28"/>
                  </a:lnTo>
                  <a:lnTo>
                    <a:pt x="8" y="32"/>
                  </a:lnTo>
                  <a:lnTo>
                    <a:pt x="14" y="34"/>
                  </a:lnTo>
                  <a:lnTo>
                    <a:pt x="18" y="32"/>
                  </a:lnTo>
                  <a:lnTo>
                    <a:pt x="24" y="28"/>
                  </a:lnTo>
                  <a:lnTo>
                    <a:pt x="2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4" name="Freeform 220"/>
            <p:cNvSpPr>
              <a:spLocks noEditPoints="1"/>
            </p:cNvSpPr>
            <p:nvPr/>
          </p:nvSpPr>
          <p:spPr bwMode="auto">
            <a:xfrm>
              <a:off x="1086" y="2134"/>
              <a:ext cx="32" cy="56"/>
            </a:xfrm>
            <a:custGeom>
              <a:avLst/>
              <a:gdLst>
                <a:gd name="T0" fmla="*/ 32 w 32"/>
                <a:gd name="T1" fmla="*/ 36 h 56"/>
                <a:gd name="T2" fmla="*/ 32 w 32"/>
                <a:gd name="T3" fmla="*/ 44 h 56"/>
                <a:gd name="T4" fmla="*/ 28 w 32"/>
                <a:gd name="T5" fmla="*/ 52 h 56"/>
                <a:gd name="T6" fmla="*/ 24 w 32"/>
                <a:gd name="T7" fmla="*/ 56 h 56"/>
                <a:gd name="T8" fmla="*/ 18 w 32"/>
                <a:gd name="T9" fmla="*/ 56 h 56"/>
                <a:gd name="T10" fmla="*/ 14 w 32"/>
                <a:gd name="T11" fmla="*/ 56 h 56"/>
                <a:gd name="T12" fmla="*/ 12 w 32"/>
                <a:gd name="T13" fmla="*/ 56 h 56"/>
                <a:gd name="T14" fmla="*/ 8 w 32"/>
                <a:gd name="T15" fmla="*/ 54 h 56"/>
                <a:gd name="T16" fmla="*/ 6 w 32"/>
                <a:gd name="T17" fmla="*/ 54 h 56"/>
                <a:gd name="T18" fmla="*/ 6 w 32"/>
                <a:gd name="T19" fmla="*/ 56 h 56"/>
                <a:gd name="T20" fmla="*/ 4 w 32"/>
                <a:gd name="T21" fmla="*/ 56 h 56"/>
                <a:gd name="T22" fmla="*/ 4 w 32"/>
                <a:gd name="T23" fmla="*/ 56 h 56"/>
                <a:gd name="T24" fmla="*/ 2 w 32"/>
                <a:gd name="T25" fmla="*/ 56 h 56"/>
                <a:gd name="T26" fmla="*/ 2 w 32"/>
                <a:gd name="T27" fmla="*/ 56 h 56"/>
                <a:gd name="T28" fmla="*/ 0 w 32"/>
                <a:gd name="T29" fmla="*/ 56 h 56"/>
                <a:gd name="T30" fmla="*/ 0 w 32"/>
                <a:gd name="T31" fmla="*/ 56 h 56"/>
                <a:gd name="T32" fmla="*/ 0 w 32"/>
                <a:gd name="T33" fmla="*/ 54 h 56"/>
                <a:gd name="T34" fmla="*/ 0 w 32"/>
                <a:gd name="T35" fmla="*/ 2 h 56"/>
                <a:gd name="T36" fmla="*/ 0 w 32"/>
                <a:gd name="T37" fmla="*/ 2 h 56"/>
                <a:gd name="T38" fmla="*/ 0 w 32"/>
                <a:gd name="T39" fmla="*/ 0 h 56"/>
                <a:gd name="T40" fmla="*/ 2 w 32"/>
                <a:gd name="T41" fmla="*/ 0 h 56"/>
                <a:gd name="T42" fmla="*/ 2 w 32"/>
                <a:gd name="T43" fmla="*/ 0 h 56"/>
                <a:gd name="T44" fmla="*/ 4 w 32"/>
                <a:gd name="T45" fmla="*/ 0 h 56"/>
                <a:gd name="T46" fmla="*/ 6 w 32"/>
                <a:gd name="T47" fmla="*/ 0 h 56"/>
                <a:gd name="T48" fmla="*/ 6 w 32"/>
                <a:gd name="T49" fmla="*/ 2 h 56"/>
                <a:gd name="T50" fmla="*/ 6 w 32"/>
                <a:gd name="T51" fmla="*/ 24 h 56"/>
                <a:gd name="T52" fmla="*/ 10 w 32"/>
                <a:gd name="T53" fmla="*/ 20 h 56"/>
                <a:gd name="T54" fmla="*/ 12 w 32"/>
                <a:gd name="T55" fmla="*/ 18 h 56"/>
                <a:gd name="T56" fmla="*/ 16 w 32"/>
                <a:gd name="T57" fmla="*/ 18 h 56"/>
                <a:gd name="T58" fmla="*/ 18 w 32"/>
                <a:gd name="T59" fmla="*/ 18 h 56"/>
                <a:gd name="T60" fmla="*/ 24 w 32"/>
                <a:gd name="T61" fmla="*/ 18 h 56"/>
                <a:gd name="T62" fmla="*/ 30 w 32"/>
                <a:gd name="T63" fmla="*/ 24 h 56"/>
                <a:gd name="T64" fmla="*/ 32 w 32"/>
                <a:gd name="T65" fmla="*/ 30 h 56"/>
                <a:gd name="T66" fmla="*/ 32 w 32"/>
                <a:gd name="T67" fmla="*/ 36 h 56"/>
                <a:gd name="T68" fmla="*/ 26 w 32"/>
                <a:gd name="T69" fmla="*/ 38 h 56"/>
                <a:gd name="T70" fmla="*/ 26 w 32"/>
                <a:gd name="T71" fmla="*/ 32 h 56"/>
                <a:gd name="T72" fmla="*/ 24 w 32"/>
                <a:gd name="T73" fmla="*/ 28 h 56"/>
                <a:gd name="T74" fmla="*/ 22 w 32"/>
                <a:gd name="T75" fmla="*/ 24 h 56"/>
                <a:gd name="T76" fmla="*/ 16 w 32"/>
                <a:gd name="T77" fmla="*/ 22 h 56"/>
                <a:gd name="T78" fmla="*/ 14 w 32"/>
                <a:gd name="T79" fmla="*/ 24 h 56"/>
                <a:gd name="T80" fmla="*/ 12 w 32"/>
                <a:gd name="T81" fmla="*/ 24 h 56"/>
                <a:gd name="T82" fmla="*/ 10 w 32"/>
                <a:gd name="T83" fmla="*/ 26 h 56"/>
                <a:gd name="T84" fmla="*/ 6 w 32"/>
                <a:gd name="T85" fmla="*/ 30 h 56"/>
                <a:gd name="T86" fmla="*/ 6 w 32"/>
                <a:gd name="T87" fmla="*/ 44 h 56"/>
                <a:gd name="T88" fmla="*/ 12 w 32"/>
                <a:gd name="T89" fmla="*/ 50 h 56"/>
                <a:gd name="T90" fmla="*/ 16 w 32"/>
                <a:gd name="T91" fmla="*/ 52 h 56"/>
                <a:gd name="T92" fmla="*/ 20 w 32"/>
                <a:gd name="T93" fmla="*/ 50 h 56"/>
                <a:gd name="T94" fmla="*/ 24 w 32"/>
                <a:gd name="T95" fmla="*/ 46 h 56"/>
                <a:gd name="T96" fmla="*/ 26 w 32"/>
                <a:gd name="T97" fmla="*/ 42 h 56"/>
                <a:gd name="T98" fmla="*/ 26 w 32"/>
                <a:gd name="T99" fmla="*/ 38 h 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2" h="56">
                  <a:moveTo>
                    <a:pt x="32" y="36"/>
                  </a:moveTo>
                  <a:lnTo>
                    <a:pt x="32" y="36"/>
                  </a:lnTo>
                  <a:lnTo>
                    <a:pt x="32" y="44"/>
                  </a:lnTo>
                  <a:lnTo>
                    <a:pt x="28" y="52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8" y="54"/>
                  </a:lnTo>
                  <a:lnTo>
                    <a:pt x="6" y="50"/>
                  </a:lnTo>
                  <a:lnTo>
                    <a:pt x="6" y="54"/>
                  </a:lnTo>
                  <a:lnTo>
                    <a:pt x="6" y="56"/>
                  </a:lnTo>
                  <a:lnTo>
                    <a:pt x="4" y="56"/>
                  </a:lnTo>
                  <a:lnTo>
                    <a:pt x="2" y="56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6" y="24"/>
                  </a:lnTo>
                  <a:lnTo>
                    <a:pt x="10" y="20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2" y="30"/>
                  </a:lnTo>
                  <a:lnTo>
                    <a:pt x="32" y="36"/>
                  </a:lnTo>
                  <a:close/>
                  <a:moveTo>
                    <a:pt x="26" y="38"/>
                  </a:moveTo>
                  <a:lnTo>
                    <a:pt x="26" y="38"/>
                  </a:lnTo>
                  <a:lnTo>
                    <a:pt x="26" y="32"/>
                  </a:lnTo>
                  <a:lnTo>
                    <a:pt x="24" y="28"/>
                  </a:lnTo>
                  <a:lnTo>
                    <a:pt x="22" y="24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6"/>
                  </a:lnTo>
                  <a:lnTo>
                    <a:pt x="6" y="30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6" y="52"/>
                  </a:lnTo>
                  <a:lnTo>
                    <a:pt x="20" y="50"/>
                  </a:lnTo>
                  <a:lnTo>
                    <a:pt x="24" y="46"/>
                  </a:lnTo>
                  <a:lnTo>
                    <a:pt x="26" y="42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5" name="Freeform 221"/>
            <p:cNvSpPr>
              <a:spLocks/>
            </p:cNvSpPr>
            <p:nvPr/>
          </p:nvSpPr>
          <p:spPr bwMode="auto">
            <a:xfrm>
              <a:off x="4448" y="2140"/>
              <a:ext cx="26" cy="44"/>
            </a:xfrm>
            <a:custGeom>
              <a:avLst/>
              <a:gdLst>
                <a:gd name="T0" fmla="*/ 26 w 26"/>
                <a:gd name="T1" fmla="*/ 40 h 44"/>
                <a:gd name="T2" fmla="*/ 26 w 26"/>
                <a:gd name="T3" fmla="*/ 42 h 44"/>
                <a:gd name="T4" fmla="*/ 26 w 26"/>
                <a:gd name="T5" fmla="*/ 42 h 44"/>
                <a:gd name="T6" fmla="*/ 26 w 26"/>
                <a:gd name="T7" fmla="*/ 44 h 44"/>
                <a:gd name="T8" fmla="*/ 2 w 26"/>
                <a:gd name="T9" fmla="*/ 44 h 44"/>
                <a:gd name="T10" fmla="*/ 2 w 26"/>
                <a:gd name="T11" fmla="*/ 44 h 44"/>
                <a:gd name="T12" fmla="*/ 2 w 26"/>
                <a:gd name="T13" fmla="*/ 42 h 44"/>
                <a:gd name="T14" fmla="*/ 2 w 26"/>
                <a:gd name="T15" fmla="*/ 42 h 44"/>
                <a:gd name="T16" fmla="*/ 2 w 26"/>
                <a:gd name="T17" fmla="*/ 40 h 44"/>
                <a:gd name="T18" fmla="*/ 2 w 26"/>
                <a:gd name="T19" fmla="*/ 40 h 44"/>
                <a:gd name="T20" fmla="*/ 2 w 26"/>
                <a:gd name="T21" fmla="*/ 40 h 44"/>
                <a:gd name="T22" fmla="*/ 2 w 26"/>
                <a:gd name="T23" fmla="*/ 38 h 44"/>
                <a:gd name="T24" fmla="*/ 2 w 26"/>
                <a:gd name="T25" fmla="*/ 38 h 44"/>
                <a:gd name="T26" fmla="*/ 12 w 26"/>
                <a:gd name="T27" fmla="*/ 6 h 44"/>
                <a:gd name="T28" fmla="*/ 2 w 26"/>
                <a:gd name="T29" fmla="*/ 10 h 44"/>
                <a:gd name="T30" fmla="*/ 2 w 26"/>
                <a:gd name="T31" fmla="*/ 10 h 44"/>
                <a:gd name="T32" fmla="*/ 2 w 26"/>
                <a:gd name="T33" fmla="*/ 10 h 44"/>
                <a:gd name="T34" fmla="*/ 2 w 26"/>
                <a:gd name="T35" fmla="*/ 10 h 44"/>
                <a:gd name="T36" fmla="*/ 0 w 26"/>
                <a:gd name="T37" fmla="*/ 8 h 44"/>
                <a:gd name="T38" fmla="*/ 0 w 26"/>
                <a:gd name="T39" fmla="*/ 8 h 44"/>
                <a:gd name="T40" fmla="*/ 2 w 26"/>
                <a:gd name="T41" fmla="*/ 8 h 44"/>
                <a:gd name="T42" fmla="*/ 2 w 26"/>
                <a:gd name="T43" fmla="*/ 6 h 44"/>
                <a:gd name="T44" fmla="*/ 12 w 26"/>
                <a:gd name="T45" fmla="*/ 0 h 44"/>
                <a:gd name="T46" fmla="*/ 12 w 26"/>
                <a:gd name="T47" fmla="*/ 0 h 44"/>
                <a:gd name="T48" fmla="*/ 12 w 26"/>
                <a:gd name="T49" fmla="*/ 0 h 44"/>
                <a:gd name="T50" fmla="*/ 14 w 26"/>
                <a:gd name="T51" fmla="*/ 0 h 44"/>
                <a:gd name="T52" fmla="*/ 14 w 26"/>
                <a:gd name="T53" fmla="*/ 0 h 44"/>
                <a:gd name="T54" fmla="*/ 16 w 26"/>
                <a:gd name="T55" fmla="*/ 0 h 44"/>
                <a:gd name="T56" fmla="*/ 16 w 26"/>
                <a:gd name="T57" fmla="*/ 0 h 44"/>
                <a:gd name="T58" fmla="*/ 18 w 26"/>
                <a:gd name="T59" fmla="*/ 0 h 44"/>
                <a:gd name="T60" fmla="*/ 18 w 26"/>
                <a:gd name="T61" fmla="*/ 0 h 44"/>
                <a:gd name="T62" fmla="*/ 26 w 26"/>
                <a:gd name="T63" fmla="*/ 38 h 44"/>
                <a:gd name="T64" fmla="*/ 26 w 26"/>
                <a:gd name="T65" fmla="*/ 38 h 44"/>
                <a:gd name="T66" fmla="*/ 26 w 26"/>
                <a:gd name="T67" fmla="*/ 40 h 44"/>
                <a:gd name="T68" fmla="*/ 26 w 26"/>
                <a:gd name="T69" fmla="*/ 40 h 44"/>
                <a:gd name="T70" fmla="*/ 26 w 26"/>
                <a:gd name="T71" fmla="*/ 40 h 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6" h="44">
                  <a:moveTo>
                    <a:pt x="26" y="40"/>
                  </a:moveTo>
                  <a:lnTo>
                    <a:pt x="26" y="40"/>
                  </a:lnTo>
                  <a:lnTo>
                    <a:pt x="26" y="42"/>
                  </a:lnTo>
                  <a:lnTo>
                    <a:pt x="26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12" y="38"/>
                  </a:lnTo>
                  <a:lnTo>
                    <a:pt x="12" y="6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38"/>
                  </a:lnTo>
                  <a:lnTo>
                    <a:pt x="26" y="38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6" name="Freeform 222"/>
            <p:cNvSpPr>
              <a:spLocks noEditPoints="1"/>
            </p:cNvSpPr>
            <p:nvPr/>
          </p:nvSpPr>
          <p:spPr bwMode="auto">
            <a:xfrm>
              <a:off x="4480" y="2138"/>
              <a:ext cx="30" cy="46"/>
            </a:xfrm>
            <a:custGeom>
              <a:avLst/>
              <a:gdLst>
                <a:gd name="T0" fmla="*/ 30 w 30"/>
                <a:gd name="T1" fmla="*/ 24 h 46"/>
                <a:gd name="T2" fmla="*/ 30 w 30"/>
                <a:gd name="T3" fmla="*/ 32 h 46"/>
                <a:gd name="T4" fmla="*/ 28 w 30"/>
                <a:gd name="T5" fmla="*/ 40 h 46"/>
                <a:gd name="T6" fmla="*/ 22 w 30"/>
                <a:gd name="T7" fmla="*/ 44 h 46"/>
                <a:gd name="T8" fmla="*/ 16 w 30"/>
                <a:gd name="T9" fmla="*/ 46 h 46"/>
                <a:gd name="T10" fmla="*/ 8 w 30"/>
                <a:gd name="T11" fmla="*/ 44 h 46"/>
                <a:gd name="T12" fmla="*/ 4 w 30"/>
                <a:gd name="T13" fmla="*/ 40 h 46"/>
                <a:gd name="T14" fmla="*/ 2 w 30"/>
                <a:gd name="T15" fmla="*/ 34 h 46"/>
                <a:gd name="T16" fmla="*/ 0 w 30"/>
                <a:gd name="T17" fmla="*/ 24 h 46"/>
                <a:gd name="T18" fmla="*/ 2 w 30"/>
                <a:gd name="T19" fmla="*/ 14 h 46"/>
                <a:gd name="T20" fmla="*/ 4 w 30"/>
                <a:gd name="T21" fmla="*/ 8 h 46"/>
                <a:gd name="T22" fmla="*/ 8 w 30"/>
                <a:gd name="T23" fmla="*/ 2 h 46"/>
                <a:gd name="T24" fmla="*/ 16 w 30"/>
                <a:gd name="T25" fmla="*/ 0 h 46"/>
                <a:gd name="T26" fmla="*/ 22 w 30"/>
                <a:gd name="T27" fmla="*/ 2 h 46"/>
                <a:gd name="T28" fmla="*/ 28 w 30"/>
                <a:gd name="T29" fmla="*/ 6 h 46"/>
                <a:gd name="T30" fmla="*/ 30 w 30"/>
                <a:gd name="T31" fmla="*/ 14 h 46"/>
                <a:gd name="T32" fmla="*/ 30 w 30"/>
                <a:gd name="T33" fmla="*/ 24 h 46"/>
                <a:gd name="T34" fmla="*/ 24 w 30"/>
                <a:gd name="T35" fmla="*/ 24 h 46"/>
                <a:gd name="T36" fmla="*/ 24 w 30"/>
                <a:gd name="T37" fmla="*/ 18 h 46"/>
                <a:gd name="T38" fmla="*/ 24 w 30"/>
                <a:gd name="T39" fmla="*/ 14 h 46"/>
                <a:gd name="T40" fmla="*/ 22 w 30"/>
                <a:gd name="T41" fmla="*/ 10 h 46"/>
                <a:gd name="T42" fmla="*/ 20 w 30"/>
                <a:gd name="T43" fmla="*/ 8 h 46"/>
                <a:gd name="T44" fmla="*/ 18 w 30"/>
                <a:gd name="T45" fmla="*/ 6 h 46"/>
                <a:gd name="T46" fmla="*/ 16 w 30"/>
                <a:gd name="T47" fmla="*/ 6 h 46"/>
                <a:gd name="T48" fmla="*/ 12 w 30"/>
                <a:gd name="T49" fmla="*/ 8 h 46"/>
                <a:gd name="T50" fmla="*/ 8 w 30"/>
                <a:gd name="T51" fmla="*/ 10 h 46"/>
                <a:gd name="T52" fmla="*/ 6 w 30"/>
                <a:gd name="T53" fmla="*/ 16 h 46"/>
                <a:gd name="T54" fmla="*/ 6 w 30"/>
                <a:gd name="T55" fmla="*/ 24 h 46"/>
                <a:gd name="T56" fmla="*/ 6 w 30"/>
                <a:gd name="T57" fmla="*/ 32 h 46"/>
                <a:gd name="T58" fmla="*/ 8 w 30"/>
                <a:gd name="T59" fmla="*/ 38 h 46"/>
                <a:gd name="T60" fmla="*/ 12 w 30"/>
                <a:gd name="T61" fmla="*/ 40 h 46"/>
                <a:gd name="T62" fmla="*/ 16 w 30"/>
                <a:gd name="T63" fmla="*/ 42 h 46"/>
                <a:gd name="T64" fmla="*/ 18 w 30"/>
                <a:gd name="T65" fmla="*/ 40 h 46"/>
                <a:gd name="T66" fmla="*/ 22 w 30"/>
                <a:gd name="T67" fmla="*/ 38 h 46"/>
                <a:gd name="T68" fmla="*/ 22 w 30"/>
                <a:gd name="T69" fmla="*/ 36 h 46"/>
                <a:gd name="T70" fmla="*/ 24 w 30"/>
                <a:gd name="T71" fmla="*/ 32 h 46"/>
                <a:gd name="T72" fmla="*/ 24 w 30"/>
                <a:gd name="T73" fmla="*/ 28 h 46"/>
                <a:gd name="T74" fmla="*/ 24 w 30"/>
                <a:gd name="T75" fmla="*/ 24 h 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" h="46">
                  <a:moveTo>
                    <a:pt x="30" y="24"/>
                  </a:moveTo>
                  <a:lnTo>
                    <a:pt x="30" y="24"/>
                  </a:lnTo>
                  <a:lnTo>
                    <a:pt x="30" y="32"/>
                  </a:lnTo>
                  <a:lnTo>
                    <a:pt x="28" y="40"/>
                  </a:lnTo>
                  <a:lnTo>
                    <a:pt x="22" y="44"/>
                  </a:lnTo>
                  <a:lnTo>
                    <a:pt x="16" y="46"/>
                  </a:lnTo>
                  <a:lnTo>
                    <a:pt x="8" y="44"/>
                  </a:lnTo>
                  <a:lnTo>
                    <a:pt x="4" y="40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4" y="8"/>
                  </a:lnTo>
                  <a:lnTo>
                    <a:pt x="8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8" y="6"/>
                  </a:lnTo>
                  <a:lnTo>
                    <a:pt x="30" y="14"/>
                  </a:lnTo>
                  <a:lnTo>
                    <a:pt x="30" y="24"/>
                  </a:lnTo>
                  <a:close/>
                  <a:moveTo>
                    <a:pt x="24" y="24"/>
                  </a:moveTo>
                  <a:lnTo>
                    <a:pt x="24" y="24"/>
                  </a:lnTo>
                  <a:lnTo>
                    <a:pt x="24" y="18"/>
                  </a:lnTo>
                  <a:lnTo>
                    <a:pt x="24" y="14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2" y="8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8" y="38"/>
                  </a:lnTo>
                  <a:lnTo>
                    <a:pt x="12" y="40"/>
                  </a:lnTo>
                  <a:lnTo>
                    <a:pt x="16" y="42"/>
                  </a:lnTo>
                  <a:lnTo>
                    <a:pt x="18" y="40"/>
                  </a:lnTo>
                  <a:lnTo>
                    <a:pt x="22" y="38"/>
                  </a:lnTo>
                  <a:lnTo>
                    <a:pt x="22" y="36"/>
                  </a:lnTo>
                  <a:lnTo>
                    <a:pt x="24" y="32"/>
                  </a:lnTo>
                  <a:lnTo>
                    <a:pt x="24" y="2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7" name="Freeform 223"/>
            <p:cNvSpPr>
              <a:spLocks noEditPoints="1"/>
            </p:cNvSpPr>
            <p:nvPr/>
          </p:nvSpPr>
          <p:spPr bwMode="auto">
            <a:xfrm>
              <a:off x="4516" y="2138"/>
              <a:ext cx="30" cy="46"/>
            </a:xfrm>
            <a:custGeom>
              <a:avLst/>
              <a:gdLst>
                <a:gd name="T0" fmla="*/ 30 w 30"/>
                <a:gd name="T1" fmla="*/ 24 h 46"/>
                <a:gd name="T2" fmla="*/ 28 w 30"/>
                <a:gd name="T3" fmla="*/ 32 h 46"/>
                <a:gd name="T4" fmla="*/ 26 w 30"/>
                <a:gd name="T5" fmla="*/ 40 h 46"/>
                <a:gd name="T6" fmla="*/ 22 w 30"/>
                <a:gd name="T7" fmla="*/ 44 h 46"/>
                <a:gd name="T8" fmla="*/ 14 w 30"/>
                <a:gd name="T9" fmla="*/ 46 h 46"/>
                <a:gd name="T10" fmla="*/ 8 w 30"/>
                <a:gd name="T11" fmla="*/ 44 h 46"/>
                <a:gd name="T12" fmla="*/ 2 w 30"/>
                <a:gd name="T13" fmla="*/ 40 h 46"/>
                <a:gd name="T14" fmla="*/ 0 w 30"/>
                <a:gd name="T15" fmla="*/ 34 h 46"/>
                <a:gd name="T16" fmla="*/ 0 w 30"/>
                <a:gd name="T17" fmla="*/ 24 h 46"/>
                <a:gd name="T18" fmla="*/ 0 w 30"/>
                <a:gd name="T19" fmla="*/ 14 h 46"/>
                <a:gd name="T20" fmla="*/ 2 w 30"/>
                <a:gd name="T21" fmla="*/ 8 h 46"/>
                <a:gd name="T22" fmla="*/ 8 w 30"/>
                <a:gd name="T23" fmla="*/ 2 h 46"/>
                <a:gd name="T24" fmla="*/ 16 w 30"/>
                <a:gd name="T25" fmla="*/ 0 h 46"/>
                <a:gd name="T26" fmla="*/ 22 w 30"/>
                <a:gd name="T27" fmla="*/ 2 h 46"/>
                <a:gd name="T28" fmla="*/ 26 w 30"/>
                <a:gd name="T29" fmla="*/ 6 h 46"/>
                <a:gd name="T30" fmla="*/ 28 w 30"/>
                <a:gd name="T31" fmla="*/ 14 h 46"/>
                <a:gd name="T32" fmla="*/ 30 w 30"/>
                <a:gd name="T33" fmla="*/ 24 h 46"/>
                <a:gd name="T34" fmla="*/ 24 w 30"/>
                <a:gd name="T35" fmla="*/ 24 h 46"/>
                <a:gd name="T36" fmla="*/ 24 w 30"/>
                <a:gd name="T37" fmla="*/ 18 h 46"/>
                <a:gd name="T38" fmla="*/ 22 w 30"/>
                <a:gd name="T39" fmla="*/ 14 h 46"/>
                <a:gd name="T40" fmla="*/ 22 w 30"/>
                <a:gd name="T41" fmla="*/ 10 h 46"/>
                <a:gd name="T42" fmla="*/ 20 w 30"/>
                <a:gd name="T43" fmla="*/ 8 h 46"/>
                <a:gd name="T44" fmla="*/ 18 w 30"/>
                <a:gd name="T45" fmla="*/ 6 h 46"/>
                <a:gd name="T46" fmla="*/ 14 w 30"/>
                <a:gd name="T47" fmla="*/ 6 h 46"/>
                <a:gd name="T48" fmla="*/ 10 w 30"/>
                <a:gd name="T49" fmla="*/ 8 h 46"/>
                <a:gd name="T50" fmla="*/ 8 w 30"/>
                <a:gd name="T51" fmla="*/ 10 h 46"/>
                <a:gd name="T52" fmla="*/ 6 w 30"/>
                <a:gd name="T53" fmla="*/ 16 h 46"/>
                <a:gd name="T54" fmla="*/ 6 w 30"/>
                <a:gd name="T55" fmla="*/ 24 h 46"/>
                <a:gd name="T56" fmla="*/ 6 w 30"/>
                <a:gd name="T57" fmla="*/ 32 h 46"/>
                <a:gd name="T58" fmla="*/ 8 w 30"/>
                <a:gd name="T59" fmla="*/ 38 h 46"/>
                <a:gd name="T60" fmla="*/ 10 w 30"/>
                <a:gd name="T61" fmla="*/ 40 h 46"/>
                <a:gd name="T62" fmla="*/ 14 w 30"/>
                <a:gd name="T63" fmla="*/ 42 h 46"/>
                <a:gd name="T64" fmla="*/ 18 w 30"/>
                <a:gd name="T65" fmla="*/ 40 h 46"/>
                <a:gd name="T66" fmla="*/ 20 w 30"/>
                <a:gd name="T67" fmla="*/ 38 h 46"/>
                <a:gd name="T68" fmla="*/ 22 w 30"/>
                <a:gd name="T69" fmla="*/ 36 h 46"/>
                <a:gd name="T70" fmla="*/ 24 w 30"/>
                <a:gd name="T71" fmla="*/ 32 h 46"/>
                <a:gd name="T72" fmla="*/ 24 w 30"/>
                <a:gd name="T73" fmla="*/ 28 h 46"/>
                <a:gd name="T74" fmla="*/ 24 w 30"/>
                <a:gd name="T75" fmla="*/ 24 h 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" h="46">
                  <a:moveTo>
                    <a:pt x="30" y="24"/>
                  </a:moveTo>
                  <a:lnTo>
                    <a:pt x="30" y="24"/>
                  </a:lnTo>
                  <a:lnTo>
                    <a:pt x="28" y="32"/>
                  </a:lnTo>
                  <a:lnTo>
                    <a:pt x="26" y="40"/>
                  </a:lnTo>
                  <a:lnTo>
                    <a:pt x="22" y="44"/>
                  </a:lnTo>
                  <a:lnTo>
                    <a:pt x="14" y="46"/>
                  </a:lnTo>
                  <a:lnTo>
                    <a:pt x="8" y="44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0" y="14"/>
                  </a:lnTo>
                  <a:lnTo>
                    <a:pt x="2" y="8"/>
                  </a:lnTo>
                  <a:lnTo>
                    <a:pt x="8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6"/>
                  </a:lnTo>
                  <a:lnTo>
                    <a:pt x="28" y="14"/>
                  </a:lnTo>
                  <a:lnTo>
                    <a:pt x="30" y="24"/>
                  </a:lnTo>
                  <a:close/>
                  <a:moveTo>
                    <a:pt x="24" y="24"/>
                  </a:moveTo>
                  <a:lnTo>
                    <a:pt x="24" y="24"/>
                  </a:lnTo>
                  <a:lnTo>
                    <a:pt x="24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8" y="38"/>
                  </a:lnTo>
                  <a:lnTo>
                    <a:pt x="10" y="40"/>
                  </a:lnTo>
                  <a:lnTo>
                    <a:pt x="14" y="42"/>
                  </a:lnTo>
                  <a:lnTo>
                    <a:pt x="18" y="40"/>
                  </a:lnTo>
                  <a:lnTo>
                    <a:pt x="20" y="38"/>
                  </a:lnTo>
                  <a:lnTo>
                    <a:pt x="22" y="36"/>
                  </a:lnTo>
                  <a:lnTo>
                    <a:pt x="24" y="32"/>
                  </a:lnTo>
                  <a:lnTo>
                    <a:pt x="24" y="2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8" name="Freeform 224"/>
            <p:cNvSpPr>
              <a:spLocks noEditPoints="1"/>
            </p:cNvSpPr>
            <p:nvPr/>
          </p:nvSpPr>
          <p:spPr bwMode="auto">
            <a:xfrm>
              <a:off x="4550" y="2138"/>
              <a:ext cx="46" cy="46"/>
            </a:xfrm>
            <a:custGeom>
              <a:avLst/>
              <a:gdLst>
                <a:gd name="T0" fmla="*/ 18 w 46"/>
                <a:gd name="T1" fmla="*/ 18 h 46"/>
                <a:gd name="T2" fmla="*/ 16 w 46"/>
                <a:gd name="T3" fmla="*/ 20 h 46"/>
                <a:gd name="T4" fmla="*/ 10 w 46"/>
                <a:gd name="T5" fmla="*/ 24 h 46"/>
                <a:gd name="T6" fmla="*/ 6 w 46"/>
                <a:gd name="T7" fmla="*/ 24 h 46"/>
                <a:gd name="T8" fmla="*/ 2 w 46"/>
                <a:gd name="T9" fmla="*/ 18 h 46"/>
                <a:gd name="T10" fmla="*/ 0 w 46"/>
                <a:gd name="T11" fmla="*/ 12 h 46"/>
                <a:gd name="T12" fmla="*/ 2 w 46"/>
                <a:gd name="T13" fmla="*/ 4 h 46"/>
                <a:gd name="T14" fmla="*/ 6 w 46"/>
                <a:gd name="T15" fmla="*/ 2 h 46"/>
                <a:gd name="T16" fmla="*/ 14 w 46"/>
                <a:gd name="T17" fmla="*/ 2 h 46"/>
                <a:gd name="T18" fmla="*/ 18 w 46"/>
                <a:gd name="T19" fmla="*/ 4 h 46"/>
                <a:gd name="T20" fmla="*/ 20 w 46"/>
                <a:gd name="T21" fmla="*/ 12 h 46"/>
                <a:gd name="T22" fmla="*/ 10 w 46"/>
                <a:gd name="T23" fmla="*/ 46 h 46"/>
                <a:gd name="T24" fmla="*/ 8 w 46"/>
                <a:gd name="T25" fmla="*/ 46 h 46"/>
                <a:gd name="T26" fmla="*/ 8 w 46"/>
                <a:gd name="T27" fmla="*/ 46 h 46"/>
                <a:gd name="T28" fmla="*/ 6 w 46"/>
                <a:gd name="T29" fmla="*/ 46 h 46"/>
                <a:gd name="T30" fmla="*/ 6 w 46"/>
                <a:gd name="T31" fmla="*/ 46 h 46"/>
                <a:gd name="T32" fmla="*/ 6 w 46"/>
                <a:gd name="T33" fmla="*/ 44 h 46"/>
                <a:gd name="T34" fmla="*/ 36 w 46"/>
                <a:gd name="T35" fmla="*/ 0 h 46"/>
                <a:gd name="T36" fmla="*/ 36 w 46"/>
                <a:gd name="T37" fmla="*/ 0 h 46"/>
                <a:gd name="T38" fmla="*/ 38 w 46"/>
                <a:gd name="T39" fmla="*/ 0 h 46"/>
                <a:gd name="T40" fmla="*/ 40 w 46"/>
                <a:gd name="T41" fmla="*/ 0 h 46"/>
                <a:gd name="T42" fmla="*/ 40 w 46"/>
                <a:gd name="T43" fmla="*/ 2 h 46"/>
                <a:gd name="T44" fmla="*/ 10 w 46"/>
                <a:gd name="T45" fmla="*/ 46 h 46"/>
                <a:gd name="T46" fmla="*/ 14 w 46"/>
                <a:gd name="T47" fmla="*/ 10 h 46"/>
                <a:gd name="T48" fmla="*/ 14 w 46"/>
                <a:gd name="T49" fmla="*/ 6 h 46"/>
                <a:gd name="T50" fmla="*/ 10 w 46"/>
                <a:gd name="T51" fmla="*/ 4 h 46"/>
                <a:gd name="T52" fmla="*/ 8 w 46"/>
                <a:gd name="T53" fmla="*/ 6 h 46"/>
                <a:gd name="T54" fmla="*/ 6 w 46"/>
                <a:gd name="T55" fmla="*/ 10 h 46"/>
                <a:gd name="T56" fmla="*/ 6 w 46"/>
                <a:gd name="T57" fmla="*/ 12 h 46"/>
                <a:gd name="T58" fmla="*/ 6 w 46"/>
                <a:gd name="T59" fmla="*/ 18 h 46"/>
                <a:gd name="T60" fmla="*/ 8 w 46"/>
                <a:gd name="T61" fmla="*/ 20 h 46"/>
                <a:gd name="T62" fmla="*/ 12 w 46"/>
                <a:gd name="T63" fmla="*/ 20 h 46"/>
                <a:gd name="T64" fmla="*/ 14 w 46"/>
                <a:gd name="T65" fmla="*/ 18 h 46"/>
                <a:gd name="T66" fmla="*/ 14 w 46"/>
                <a:gd name="T67" fmla="*/ 12 h 46"/>
                <a:gd name="T68" fmla="*/ 46 w 46"/>
                <a:gd name="T69" fmla="*/ 34 h 46"/>
                <a:gd name="T70" fmla="*/ 42 w 46"/>
                <a:gd name="T71" fmla="*/ 42 h 46"/>
                <a:gd name="T72" fmla="*/ 40 w 46"/>
                <a:gd name="T73" fmla="*/ 44 h 46"/>
                <a:gd name="T74" fmla="*/ 32 w 46"/>
                <a:gd name="T75" fmla="*/ 46 h 46"/>
                <a:gd name="T76" fmla="*/ 28 w 46"/>
                <a:gd name="T77" fmla="*/ 42 h 46"/>
                <a:gd name="T78" fmla="*/ 26 w 46"/>
                <a:gd name="T79" fmla="*/ 34 h 46"/>
                <a:gd name="T80" fmla="*/ 26 w 46"/>
                <a:gd name="T81" fmla="*/ 30 h 46"/>
                <a:gd name="T82" fmla="*/ 32 w 46"/>
                <a:gd name="T83" fmla="*/ 24 h 46"/>
                <a:gd name="T84" fmla="*/ 36 w 46"/>
                <a:gd name="T85" fmla="*/ 22 h 46"/>
                <a:gd name="T86" fmla="*/ 44 w 46"/>
                <a:gd name="T87" fmla="*/ 26 h 46"/>
                <a:gd name="T88" fmla="*/ 44 w 46"/>
                <a:gd name="T89" fmla="*/ 30 h 46"/>
                <a:gd name="T90" fmla="*/ 40 w 46"/>
                <a:gd name="T91" fmla="*/ 34 h 46"/>
                <a:gd name="T92" fmla="*/ 40 w 46"/>
                <a:gd name="T93" fmla="*/ 32 h 46"/>
                <a:gd name="T94" fmla="*/ 38 w 46"/>
                <a:gd name="T95" fmla="*/ 28 h 46"/>
                <a:gd name="T96" fmla="*/ 36 w 46"/>
                <a:gd name="T97" fmla="*/ 26 h 46"/>
                <a:gd name="T98" fmla="*/ 32 w 46"/>
                <a:gd name="T99" fmla="*/ 28 h 46"/>
                <a:gd name="T100" fmla="*/ 32 w 46"/>
                <a:gd name="T101" fmla="*/ 30 h 46"/>
                <a:gd name="T102" fmla="*/ 32 w 46"/>
                <a:gd name="T103" fmla="*/ 38 h 46"/>
                <a:gd name="T104" fmla="*/ 32 w 46"/>
                <a:gd name="T105" fmla="*/ 40 h 46"/>
                <a:gd name="T106" fmla="*/ 36 w 46"/>
                <a:gd name="T107" fmla="*/ 42 h 46"/>
                <a:gd name="T108" fmla="*/ 38 w 46"/>
                <a:gd name="T109" fmla="*/ 42 h 46"/>
                <a:gd name="T110" fmla="*/ 40 w 46"/>
                <a:gd name="T111" fmla="*/ 38 h 46"/>
                <a:gd name="T112" fmla="*/ 40 w 46"/>
                <a:gd name="T113" fmla="*/ 34 h 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6" h="46">
                  <a:moveTo>
                    <a:pt x="20" y="12"/>
                  </a:moveTo>
                  <a:lnTo>
                    <a:pt x="20" y="12"/>
                  </a:lnTo>
                  <a:lnTo>
                    <a:pt x="18" y="18"/>
                  </a:lnTo>
                  <a:lnTo>
                    <a:pt x="16" y="20"/>
                  </a:lnTo>
                  <a:lnTo>
                    <a:pt x="14" y="24"/>
                  </a:lnTo>
                  <a:lnTo>
                    <a:pt x="10" y="24"/>
                  </a:lnTo>
                  <a:lnTo>
                    <a:pt x="6" y="24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20" y="12"/>
                  </a:lnTo>
                  <a:close/>
                  <a:moveTo>
                    <a:pt x="10" y="46"/>
                  </a:moveTo>
                  <a:lnTo>
                    <a:pt x="10" y="46"/>
                  </a:lnTo>
                  <a:lnTo>
                    <a:pt x="8" y="46"/>
                  </a:lnTo>
                  <a:lnTo>
                    <a:pt x="6" y="46"/>
                  </a:lnTo>
                  <a:lnTo>
                    <a:pt x="4" y="46"/>
                  </a:lnTo>
                  <a:lnTo>
                    <a:pt x="6" y="4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10" y="46"/>
                  </a:lnTo>
                  <a:close/>
                  <a:moveTo>
                    <a:pt x="14" y="12"/>
                  </a:moveTo>
                  <a:lnTo>
                    <a:pt x="14" y="12"/>
                  </a:lnTo>
                  <a:lnTo>
                    <a:pt x="14" y="10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0" y="4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18"/>
                  </a:lnTo>
                  <a:lnTo>
                    <a:pt x="8" y="20"/>
                  </a:lnTo>
                  <a:lnTo>
                    <a:pt x="10" y="20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2"/>
                  </a:lnTo>
                  <a:close/>
                  <a:moveTo>
                    <a:pt x="46" y="34"/>
                  </a:moveTo>
                  <a:lnTo>
                    <a:pt x="46" y="34"/>
                  </a:lnTo>
                  <a:lnTo>
                    <a:pt x="44" y="38"/>
                  </a:lnTo>
                  <a:lnTo>
                    <a:pt x="42" y="42"/>
                  </a:lnTo>
                  <a:lnTo>
                    <a:pt x="40" y="44"/>
                  </a:lnTo>
                  <a:lnTo>
                    <a:pt x="36" y="46"/>
                  </a:lnTo>
                  <a:lnTo>
                    <a:pt x="32" y="46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2" y="24"/>
                  </a:lnTo>
                  <a:lnTo>
                    <a:pt x="36" y="22"/>
                  </a:lnTo>
                  <a:lnTo>
                    <a:pt x="40" y="24"/>
                  </a:lnTo>
                  <a:lnTo>
                    <a:pt x="44" y="26"/>
                  </a:lnTo>
                  <a:lnTo>
                    <a:pt x="44" y="30"/>
                  </a:lnTo>
                  <a:lnTo>
                    <a:pt x="46" y="34"/>
                  </a:lnTo>
                  <a:close/>
                  <a:moveTo>
                    <a:pt x="40" y="34"/>
                  </a:moveTo>
                  <a:lnTo>
                    <a:pt x="40" y="34"/>
                  </a:lnTo>
                  <a:lnTo>
                    <a:pt x="40" y="32"/>
                  </a:lnTo>
                  <a:lnTo>
                    <a:pt x="40" y="28"/>
                  </a:lnTo>
                  <a:lnTo>
                    <a:pt x="38" y="28"/>
                  </a:lnTo>
                  <a:lnTo>
                    <a:pt x="36" y="26"/>
                  </a:lnTo>
                  <a:lnTo>
                    <a:pt x="34" y="28"/>
                  </a:lnTo>
                  <a:lnTo>
                    <a:pt x="32" y="28"/>
                  </a:lnTo>
                  <a:lnTo>
                    <a:pt x="32" y="30"/>
                  </a:lnTo>
                  <a:lnTo>
                    <a:pt x="32" y="34"/>
                  </a:lnTo>
                  <a:lnTo>
                    <a:pt x="32" y="38"/>
                  </a:lnTo>
                  <a:lnTo>
                    <a:pt x="32" y="40"/>
                  </a:lnTo>
                  <a:lnTo>
                    <a:pt x="34" y="42"/>
                  </a:lnTo>
                  <a:lnTo>
                    <a:pt x="36" y="42"/>
                  </a:lnTo>
                  <a:lnTo>
                    <a:pt x="38" y="42"/>
                  </a:lnTo>
                  <a:lnTo>
                    <a:pt x="40" y="40"/>
                  </a:lnTo>
                  <a:lnTo>
                    <a:pt x="40" y="38"/>
                  </a:lnTo>
                  <a:lnTo>
                    <a:pt x="4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9" name="Freeform 225"/>
            <p:cNvSpPr>
              <a:spLocks/>
            </p:cNvSpPr>
            <p:nvPr/>
          </p:nvSpPr>
          <p:spPr bwMode="auto">
            <a:xfrm>
              <a:off x="2768" y="2140"/>
              <a:ext cx="26" cy="44"/>
            </a:xfrm>
            <a:custGeom>
              <a:avLst/>
              <a:gdLst>
                <a:gd name="T0" fmla="*/ 26 w 26"/>
                <a:gd name="T1" fmla="*/ 40 h 44"/>
                <a:gd name="T2" fmla="*/ 26 w 26"/>
                <a:gd name="T3" fmla="*/ 42 h 44"/>
                <a:gd name="T4" fmla="*/ 26 w 26"/>
                <a:gd name="T5" fmla="*/ 42 h 44"/>
                <a:gd name="T6" fmla="*/ 26 w 26"/>
                <a:gd name="T7" fmla="*/ 44 h 44"/>
                <a:gd name="T8" fmla="*/ 2 w 26"/>
                <a:gd name="T9" fmla="*/ 44 h 44"/>
                <a:gd name="T10" fmla="*/ 2 w 26"/>
                <a:gd name="T11" fmla="*/ 44 h 44"/>
                <a:gd name="T12" fmla="*/ 2 w 26"/>
                <a:gd name="T13" fmla="*/ 42 h 44"/>
                <a:gd name="T14" fmla="*/ 0 w 26"/>
                <a:gd name="T15" fmla="*/ 42 h 44"/>
                <a:gd name="T16" fmla="*/ 0 w 26"/>
                <a:gd name="T17" fmla="*/ 40 h 44"/>
                <a:gd name="T18" fmla="*/ 0 w 26"/>
                <a:gd name="T19" fmla="*/ 40 h 44"/>
                <a:gd name="T20" fmla="*/ 2 w 26"/>
                <a:gd name="T21" fmla="*/ 40 h 44"/>
                <a:gd name="T22" fmla="*/ 2 w 26"/>
                <a:gd name="T23" fmla="*/ 38 h 44"/>
                <a:gd name="T24" fmla="*/ 2 w 26"/>
                <a:gd name="T25" fmla="*/ 38 h 44"/>
                <a:gd name="T26" fmla="*/ 12 w 26"/>
                <a:gd name="T27" fmla="*/ 6 h 44"/>
                <a:gd name="T28" fmla="*/ 2 w 26"/>
                <a:gd name="T29" fmla="*/ 10 h 44"/>
                <a:gd name="T30" fmla="*/ 2 w 26"/>
                <a:gd name="T31" fmla="*/ 10 h 44"/>
                <a:gd name="T32" fmla="*/ 0 w 26"/>
                <a:gd name="T33" fmla="*/ 10 h 44"/>
                <a:gd name="T34" fmla="*/ 0 w 26"/>
                <a:gd name="T35" fmla="*/ 10 h 44"/>
                <a:gd name="T36" fmla="*/ 0 w 26"/>
                <a:gd name="T37" fmla="*/ 8 h 44"/>
                <a:gd name="T38" fmla="*/ 0 w 26"/>
                <a:gd name="T39" fmla="*/ 8 h 44"/>
                <a:gd name="T40" fmla="*/ 0 w 26"/>
                <a:gd name="T41" fmla="*/ 8 h 44"/>
                <a:gd name="T42" fmla="*/ 2 w 26"/>
                <a:gd name="T43" fmla="*/ 6 h 44"/>
                <a:gd name="T44" fmla="*/ 12 w 26"/>
                <a:gd name="T45" fmla="*/ 0 h 44"/>
                <a:gd name="T46" fmla="*/ 12 w 26"/>
                <a:gd name="T47" fmla="*/ 0 h 44"/>
                <a:gd name="T48" fmla="*/ 12 w 26"/>
                <a:gd name="T49" fmla="*/ 0 h 44"/>
                <a:gd name="T50" fmla="*/ 14 w 26"/>
                <a:gd name="T51" fmla="*/ 0 h 44"/>
                <a:gd name="T52" fmla="*/ 14 w 26"/>
                <a:gd name="T53" fmla="*/ 0 h 44"/>
                <a:gd name="T54" fmla="*/ 16 w 26"/>
                <a:gd name="T55" fmla="*/ 0 h 44"/>
                <a:gd name="T56" fmla="*/ 16 w 26"/>
                <a:gd name="T57" fmla="*/ 0 h 44"/>
                <a:gd name="T58" fmla="*/ 16 w 26"/>
                <a:gd name="T59" fmla="*/ 0 h 44"/>
                <a:gd name="T60" fmla="*/ 16 w 26"/>
                <a:gd name="T61" fmla="*/ 0 h 44"/>
                <a:gd name="T62" fmla="*/ 24 w 26"/>
                <a:gd name="T63" fmla="*/ 38 h 44"/>
                <a:gd name="T64" fmla="*/ 26 w 26"/>
                <a:gd name="T65" fmla="*/ 38 h 44"/>
                <a:gd name="T66" fmla="*/ 26 w 26"/>
                <a:gd name="T67" fmla="*/ 40 h 44"/>
                <a:gd name="T68" fmla="*/ 26 w 26"/>
                <a:gd name="T69" fmla="*/ 40 h 44"/>
                <a:gd name="T70" fmla="*/ 26 w 26"/>
                <a:gd name="T71" fmla="*/ 40 h 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6" h="44">
                  <a:moveTo>
                    <a:pt x="26" y="40"/>
                  </a:moveTo>
                  <a:lnTo>
                    <a:pt x="26" y="40"/>
                  </a:lnTo>
                  <a:lnTo>
                    <a:pt x="26" y="42"/>
                  </a:lnTo>
                  <a:lnTo>
                    <a:pt x="26" y="44"/>
                  </a:lnTo>
                  <a:lnTo>
                    <a:pt x="24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12" y="38"/>
                  </a:lnTo>
                  <a:lnTo>
                    <a:pt x="12" y="6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6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38"/>
                  </a:lnTo>
                  <a:lnTo>
                    <a:pt x="24" y="38"/>
                  </a:lnTo>
                  <a:lnTo>
                    <a:pt x="26" y="38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0" name="Freeform 226"/>
            <p:cNvSpPr>
              <a:spLocks noEditPoints="1"/>
            </p:cNvSpPr>
            <p:nvPr/>
          </p:nvSpPr>
          <p:spPr bwMode="auto">
            <a:xfrm>
              <a:off x="2804" y="2152"/>
              <a:ext cx="8" cy="32"/>
            </a:xfrm>
            <a:custGeom>
              <a:avLst/>
              <a:gdLst>
                <a:gd name="T0" fmla="*/ 8 w 8"/>
                <a:gd name="T1" fmla="*/ 4 h 32"/>
                <a:gd name="T2" fmla="*/ 6 w 8"/>
                <a:gd name="T3" fmla="*/ 6 h 32"/>
                <a:gd name="T4" fmla="*/ 6 w 8"/>
                <a:gd name="T5" fmla="*/ 8 h 32"/>
                <a:gd name="T6" fmla="*/ 6 w 8"/>
                <a:gd name="T7" fmla="*/ 8 h 32"/>
                <a:gd name="T8" fmla="*/ 4 w 8"/>
                <a:gd name="T9" fmla="*/ 8 h 32"/>
                <a:gd name="T10" fmla="*/ 2 w 8"/>
                <a:gd name="T11" fmla="*/ 8 h 32"/>
                <a:gd name="T12" fmla="*/ 0 w 8"/>
                <a:gd name="T13" fmla="*/ 8 h 32"/>
                <a:gd name="T14" fmla="*/ 0 w 8"/>
                <a:gd name="T15" fmla="*/ 6 h 32"/>
                <a:gd name="T16" fmla="*/ 0 w 8"/>
                <a:gd name="T17" fmla="*/ 4 h 32"/>
                <a:gd name="T18" fmla="*/ 0 w 8"/>
                <a:gd name="T19" fmla="*/ 2 h 32"/>
                <a:gd name="T20" fmla="*/ 0 w 8"/>
                <a:gd name="T21" fmla="*/ 2 h 32"/>
                <a:gd name="T22" fmla="*/ 2 w 8"/>
                <a:gd name="T23" fmla="*/ 0 h 32"/>
                <a:gd name="T24" fmla="*/ 4 w 8"/>
                <a:gd name="T25" fmla="*/ 0 h 32"/>
                <a:gd name="T26" fmla="*/ 6 w 8"/>
                <a:gd name="T27" fmla="*/ 0 h 32"/>
                <a:gd name="T28" fmla="*/ 6 w 8"/>
                <a:gd name="T29" fmla="*/ 2 h 32"/>
                <a:gd name="T30" fmla="*/ 6 w 8"/>
                <a:gd name="T31" fmla="*/ 2 h 32"/>
                <a:gd name="T32" fmla="*/ 8 w 8"/>
                <a:gd name="T33" fmla="*/ 4 h 32"/>
                <a:gd name="T34" fmla="*/ 8 w 8"/>
                <a:gd name="T35" fmla="*/ 28 h 32"/>
                <a:gd name="T36" fmla="*/ 6 w 8"/>
                <a:gd name="T37" fmla="*/ 30 h 32"/>
                <a:gd name="T38" fmla="*/ 6 w 8"/>
                <a:gd name="T39" fmla="*/ 30 h 32"/>
                <a:gd name="T40" fmla="*/ 6 w 8"/>
                <a:gd name="T41" fmla="*/ 32 h 32"/>
                <a:gd name="T42" fmla="*/ 4 w 8"/>
                <a:gd name="T43" fmla="*/ 32 h 32"/>
                <a:gd name="T44" fmla="*/ 2 w 8"/>
                <a:gd name="T45" fmla="*/ 32 h 32"/>
                <a:gd name="T46" fmla="*/ 0 w 8"/>
                <a:gd name="T47" fmla="*/ 30 h 32"/>
                <a:gd name="T48" fmla="*/ 0 w 8"/>
                <a:gd name="T49" fmla="*/ 30 h 32"/>
                <a:gd name="T50" fmla="*/ 0 w 8"/>
                <a:gd name="T51" fmla="*/ 28 h 32"/>
                <a:gd name="T52" fmla="*/ 0 w 8"/>
                <a:gd name="T53" fmla="*/ 26 h 32"/>
                <a:gd name="T54" fmla="*/ 0 w 8"/>
                <a:gd name="T55" fmla="*/ 24 h 32"/>
                <a:gd name="T56" fmla="*/ 2 w 8"/>
                <a:gd name="T57" fmla="*/ 24 h 32"/>
                <a:gd name="T58" fmla="*/ 4 w 8"/>
                <a:gd name="T59" fmla="*/ 24 h 32"/>
                <a:gd name="T60" fmla="*/ 6 w 8"/>
                <a:gd name="T61" fmla="*/ 24 h 32"/>
                <a:gd name="T62" fmla="*/ 6 w 8"/>
                <a:gd name="T63" fmla="*/ 24 h 32"/>
                <a:gd name="T64" fmla="*/ 6 w 8"/>
                <a:gd name="T65" fmla="*/ 26 h 32"/>
                <a:gd name="T66" fmla="*/ 8 w 8"/>
                <a:gd name="T67" fmla="*/ 28 h 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8" h="32">
                  <a:moveTo>
                    <a:pt x="8" y="4"/>
                  </a:moveTo>
                  <a:lnTo>
                    <a:pt x="8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4"/>
                  </a:lnTo>
                  <a:close/>
                  <a:moveTo>
                    <a:pt x="8" y="28"/>
                  </a:moveTo>
                  <a:lnTo>
                    <a:pt x="8" y="28"/>
                  </a:lnTo>
                  <a:lnTo>
                    <a:pt x="6" y="30"/>
                  </a:lnTo>
                  <a:lnTo>
                    <a:pt x="6" y="32"/>
                  </a:lnTo>
                  <a:lnTo>
                    <a:pt x="4" y="32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4" y="24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8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1" name="Freeform 227"/>
            <p:cNvSpPr>
              <a:spLocks/>
            </p:cNvSpPr>
            <p:nvPr/>
          </p:nvSpPr>
          <p:spPr bwMode="auto">
            <a:xfrm>
              <a:off x="2820" y="2138"/>
              <a:ext cx="28" cy="46"/>
            </a:xfrm>
            <a:custGeom>
              <a:avLst/>
              <a:gdLst>
                <a:gd name="T0" fmla="*/ 28 w 28"/>
                <a:gd name="T1" fmla="*/ 42 h 46"/>
                <a:gd name="T2" fmla="*/ 28 w 28"/>
                <a:gd name="T3" fmla="*/ 44 h 46"/>
                <a:gd name="T4" fmla="*/ 28 w 28"/>
                <a:gd name="T5" fmla="*/ 44 h 46"/>
                <a:gd name="T6" fmla="*/ 26 w 28"/>
                <a:gd name="T7" fmla="*/ 46 h 46"/>
                <a:gd name="T8" fmla="*/ 2 w 28"/>
                <a:gd name="T9" fmla="*/ 46 h 46"/>
                <a:gd name="T10" fmla="*/ 2 w 28"/>
                <a:gd name="T11" fmla="*/ 46 h 46"/>
                <a:gd name="T12" fmla="*/ 0 w 28"/>
                <a:gd name="T13" fmla="*/ 44 h 46"/>
                <a:gd name="T14" fmla="*/ 0 w 28"/>
                <a:gd name="T15" fmla="*/ 44 h 46"/>
                <a:gd name="T16" fmla="*/ 0 w 28"/>
                <a:gd name="T17" fmla="*/ 42 h 46"/>
                <a:gd name="T18" fmla="*/ 0 w 28"/>
                <a:gd name="T19" fmla="*/ 42 h 46"/>
                <a:gd name="T20" fmla="*/ 0 w 28"/>
                <a:gd name="T21" fmla="*/ 40 h 46"/>
                <a:gd name="T22" fmla="*/ 0 w 28"/>
                <a:gd name="T23" fmla="*/ 40 h 46"/>
                <a:gd name="T24" fmla="*/ 2 w 28"/>
                <a:gd name="T25" fmla="*/ 40 h 46"/>
                <a:gd name="T26" fmla="*/ 10 w 28"/>
                <a:gd name="T27" fmla="*/ 30 h 46"/>
                <a:gd name="T28" fmla="*/ 16 w 28"/>
                <a:gd name="T29" fmla="*/ 24 h 46"/>
                <a:gd name="T30" fmla="*/ 18 w 28"/>
                <a:gd name="T31" fmla="*/ 20 h 46"/>
                <a:gd name="T32" fmla="*/ 20 w 28"/>
                <a:gd name="T33" fmla="*/ 16 h 46"/>
                <a:gd name="T34" fmla="*/ 20 w 28"/>
                <a:gd name="T35" fmla="*/ 14 h 46"/>
                <a:gd name="T36" fmla="*/ 18 w 28"/>
                <a:gd name="T37" fmla="*/ 10 h 46"/>
                <a:gd name="T38" fmla="*/ 18 w 28"/>
                <a:gd name="T39" fmla="*/ 8 h 46"/>
                <a:gd name="T40" fmla="*/ 16 w 28"/>
                <a:gd name="T41" fmla="*/ 6 h 46"/>
                <a:gd name="T42" fmla="*/ 12 w 28"/>
                <a:gd name="T43" fmla="*/ 6 h 46"/>
                <a:gd name="T44" fmla="*/ 8 w 28"/>
                <a:gd name="T45" fmla="*/ 6 h 46"/>
                <a:gd name="T46" fmla="*/ 6 w 28"/>
                <a:gd name="T47" fmla="*/ 8 h 46"/>
                <a:gd name="T48" fmla="*/ 4 w 28"/>
                <a:gd name="T49" fmla="*/ 10 h 46"/>
                <a:gd name="T50" fmla="*/ 2 w 28"/>
                <a:gd name="T51" fmla="*/ 10 h 46"/>
                <a:gd name="T52" fmla="*/ 2 w 28"/>
                <a:gd name="T53" fmla="*/ 10 h 46"/>
                <a:gd name="T54" fmla="*/ 2 w 28"/>
                <a:gd name="T55" fmla="*/ 10 h 46"/>
                <a:gd name="T56" fmla="*/ 0 w 28"/>
                <a:gd name="T57" fmla="*/ 8 h 46"/>
                <a:gd name="T58" fmla="*/ 0 w 28"/>
                <a:gd name="T59" fmla="*/ 8 h 46"/>
                <a:gd name="T60" fmla="*/ 0 w 28"/>
                <a:gd name="T61" fmla="*/ 6 h 46"/>
                <a:gd name="T62" fmla="*/ 2 w 28"/>
                <a:gd name="T63" fmla="*/ 6 h 46"/>
                <a:gd name="T64" fmla="*/ 2 w 28"/>
                <a:gd name="T65" fmla="*/ 6 h 46"/>
                <a:gd name="T66" fmla="*/ 2 w 28"/>
                <a:gd name="T67" fmla="*/ 4 h 46"/>
                <a:gd name="T68" fmla="*/ 4 w 28"/>
                <a:gd name="T69" fmla="*/ 4 h 46"/>
                <a:gd name="T70" fmla="*/ 6 w 28"/>
                <a:gd name="T71" fmla="*/ 2 h 46"/>
                <a:gd name="T72" fmla="*/ 8 w 28"/>
                <a:gd name="T73" fmla="*/ 2 h 46"/>
                <a:gd name="T74" fmla="*/ 12 w 28"/>
                <a:gd name="T75" fmla="*/ 0 h 46"/>
                <a:gd name="T76" fmla="*/ 18 w 28"/>
                <a:gd name="T77" fmla="*/ 2 h 46"/>
                <a:gd name="T78" fmla="*/ 22 w 28"/>
                <a:gd name="T79" fmla="*/ 4 h 46"/>
                <a:gd name="T80" fmla="*/ 24 w 28"/>
                <a:gd name="T81" fmla="*/ 8 h 46"/>
                <a:gd name="T82" fmla="*/ 26 w 28"/>
                <a:gd name="T83" fmla="*/ 12 h 46"/>
                <a:gd name="T84" fmla="*/ 26 w 28"/>
                <a:gd name="T85" fmla="*/ 16 h 46"/>
                <a:gd name="T86" fmla="*/ 24 w 28"/>
                <a:gd name="T87" fmla="*/ 20 h 46"/>
                <a:gd name="T88" fmla="*/ 20 w 28"/>
                <a:gd name="T89" fmla="*/ 26 h 46"/>
                <a:gd name="T90" fmla="*/ 8 w 28"/>
                <a:gd name="T91" fmla="*/ 40 h 46"/>
                <a:gd name="T92" fmla="*/ 26 w 28"/>
                <a:gd name="T93" fmla="*/ 40 h 46"/>
                <a:gd name="T94" fmla="*/ 26 w 28"/>
                <a:gd name="T95" fmla="*/ 40 h 46"/>
                <a:gd name="T96" fmla="*/ 28 w 28"/>
                <a:gd name="T97" fmla="*/ 40 h 46"/>
                <a:gd name="T98" fmla="*/ 28 w 28"/>
                <a:gd name="T99" fmla="*/ 42 h 46"/>
                <a:gd name="T100" fmla="*/ 28 w 28"/>
                <a:gd name="T101" fmla="*/ 42 h 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" h="46">
                  <a:moveTo>
                    <a:pt x="28" y="42"/>
                  </a:moveTo>
                  <a:lnTo>
                    <a:pt x="28" y="42"/>
                  </a:lnTo>
                  <a:lnTo>
                    <a:pt x="28" y="44"/>
                  </a:lnTo>
                  <a:lnTo>
                    <a:pt x="26" y="46"/>
                  </a:lnTo>
                  <a:lnTo>
                    <a:pt x="2" y="46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10" y="30"/>
                  </a:lnTo>
                  <a:lnTo>
                    <a:pt x="16" y="24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0" y="14"/>
                  </a:lnTo>
                  <a:lnTo>
                    <a:pt x="18" y="10"/>
                  </a:lnTo>
                  <a:lnTo>
                    <a:pt x="18" y="8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4" y="20"/>
                  </a:lnTo>
                  <a:lnTo>
                    <a:pt x="20" y="26"/>
                  </a:lnTo>
                  <a:lnTo>
                    <a:pt x="14" y="34"/>
                  </a:lnTo>
                  <a:lnTo>
                    <a:pt x="8" y="40"/>
                  </a:lnTo>
                  <a:lnTo>
                    <a:pt x="26" y="40"/>
                  </a:lnTo>
                  <a:lnTo>
                    <a:pt x="28" y="40"/>
                  </a:lnTo>
                  <a:lnTo>
                    <a:pt x="28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2" name="Freeform 228"/>
            <p:cNvSpPr>
              <a:spLocks/>
            </p:cNvSpPr>
            <p:nvPr/>
          </p:nvSpPr>
          <p:spPr bwMode="auto">
            <a:xfrm>
              <a:off x="2854" y="2138"/>
              <a:ext cx="28" cy="46"/>
            </a:xfrm>
            <a:custGeom>
              <a:avLst/>
              <a:gdLst>
                <a:gd name="T0" fmla="*/ 28 w 28"/>
                <a:gd name="T1" fmla="*/ 38 h 46"/>
                <a:gd name="T2" fmla="*/ 24 w 28"/>
                <a:gd name="T3" fmla="*/ 42 h 46"/>
                <a:gd name="T4" fmla="*/ 12 w 28"/>
                <a:gd name="T5" fmla="*/ 46 h 46"/>
                <a:gd name="T6" fmla="*/ 8 w 28"/>
                <a:gd name="T7" fmla="*/ 46 h 46"/>
                <a:gd name="T8" fmla="*/ 2 w 28"/>
                <a:gd name="T9" fmla="*/ 44 h 46"/>
                <a:gd name="T10" fmla="*/ 2 w 28"/>
                <a:gd name="T11" fmla="*/ 42 h 46"/>
                <a:gd name="T12" fmla="*/ 0 w 28"/>
                <a:gd name="T13" fmla="*/ 42 h 46"/>
                <a:gd name="T14" fmla="*/ 0 w 28"/>
                <a:gd name="T15" fmla="*/ 42 h 46"/>
                <a:gd name="T16" fmla="*/ 0 w 28"/>
                <a:gd name="T17" fmla="*/ 38 h 46"/>
                <a:gd name="T18" fmla="*/ 2 w 28"/>
                <a:gd name="T19" fmla="*/ 38 h 46"/>
                <a:gd name="T20" fmla="*/ 6 w 28"/>
                <a:gd name="T21" fmla="*/ 40 h 46"/>
                <a:gd name="T22" fmla="*/ 8 w 28"/>
                <a:gd name="T23" fmla="*/ 40 h 46"/>
                <a:gd name="T24" fmla="*/ 16 w 28"/>
                <a:gd name="T25" fmla="*/ 40 h 46"/>
                <a:gd name="T26" fmla="*/ 20 w 28"/>
                <a:gd name="T27" fmla="*/ 38 h 46"/>
                <a:gd name="T28" fmla="*/ 22 w 28"/>
                <a:gd name="T29" fmla="*/ 34 h 46"/>
                <a:gd name="T30" fmla="*/ 22 w 28"/>
                <a:gd name="T31" fmla="*/ 30 h 46"/>
                <a:gd name="T32" fmla="*/ 16 w 28"/>
                <a:gd name="T33" fmla="*/ 26 h 46"/>
                <a:gd name="T34" fmla="*/ 6 w 28"/>
                <a:gd name="T35" fmla="*/ 26 h 46"/>
                <a:gd name="T36" fmla="*/ 6 w 28"/>
                <a:gd name="T37" fmla="*/ 26 h 46"/>
                <a:gd name="T38" fmla="*/ 6 w 28"/>
                <a:gd name="T39" fmla="*/ 24 h 46"/>
                <a:gd name="T40" fmla="*/ 6 w 28"/>
                <a:gd name="T41" fmla="*/ 22 h 46"/>
                <a:gd name="T42" fmla="*/ 6 w 28"/>
                <a:gd name="T43" fmla="*/ 22 h 46"/>
                <a:gd name="T44" fmla="*/ 6 w 28"/>
                <a:gd name="T45" fmla="*/ 20 h 46"/>
                <a:gd name="T46" fmla="*/ 10 w 28"/>
                <a:gd name="T47" fmla="*/ 20 h 46"/>
                <a:gd name="T48" fmla="*/ 18 w 28"/>
                <a:gd name="T49" fmla="*/ 18 h 46"/>
                <a:gd name="T50" fmla="*/ 20 w 28"/>
                <a:gd name="T51" fmla="*/ 16 h 46"/>
                <a:gd name="T52" fmla="*/ 20 w 28"/>
                <a:gd name="T53" fmla="*/ 10 h 46"/>
                <a:gd name="T54" fmla="*/ 18 w 28"/>
                <a:gd name="T55" fmla="*/ 8 h 46"/>
                <a:gd name="T56" fmla="*/ 12 w 28"/>
                <a:gd name="T57" fmla="*/ 6 h 46"/>
                <a:gd name="T58" fmla="*/ 10 w 28"/>
                <a:gd name="T59" fmla="*/ 6 h 46"/>
                <a:gd name="T60" fmla="*/ 4 w 28"/>
                <a:gd name="T61" fmla="*/ 8 h 46"/>
                <a:gd name="T62" fmla="*/ 2 w 28"/>
                <a:gd name="T63" fmla="*/ 10 h 46"/>
                <a:gd name="T64" fmla="*/ 2 w 28"/>
                <a:gd name="T65" fmla="*/ 10 h 46"/>
                <a:gd name="T66" fmla="*/ 2 w 28"/>
                <a:gd name="T67" fmla="*/ 8 h 46"/>
                <a:gd name="T68" fmla="*/ 2 w 28"/>
                <a:gd name="T69" fmla="*/ 6 h 46"/>
                <a:gd name="T70" fmla="*/ 2 w 28"/>
                <a:gd name="T71" fmla="*/ 6 h 46"/>
                <a:gd name="T72" fmla="*/ 2 w 28"/>
                <a:gd name="T73" fmla="*/ 4 h 46"/>
                <a:gd name="T74" fmla="*/ 4 w 28"/>
                <a:gd name="T75" fmla="*/ 4 h 46"/>
                <a:gd name="T76" fmla="*/ 10 w 28"/>
                <a:gd name="T77" fmla="*/ 2 h 46"/>
                <a:gd name="T78" fmla="*/ 14 w 28"/>
                <a:gd name="T79" fmla="*/ 0 h 46"/>
                <a:gd name="T80" fmla="*/ 22 w 28"/>
                <a:gd name="T81" fmla="*/ 4 h 46"/>
                <a:gd name="T82" fmla="*/ 26 w 28"/>
                <a:gd name="T83" fmla="*/ 8 h 46"/>
                <a:gd name="T84" fmla="*/ 26 w 28"/>
                <a:gd name="T85" fmla="*/ 16 h 46"/>
                <a:gd name="T86" fmla="*/ 24 w 28"/>
                <a:gd name="T87" fmla="*/ 18 h 46"/>
                <a:gd name="T88" fmla="*/ 18 w 28"/>
                <a:gd name="T89" fmla="*/ 22 h 46"/>
                <a:gd name="T90" fmla="*/ 22 w 28"/>
                <a:gd name="T91" fmla="*/ 24 h 46"/>
                <a:gd name="T92" fmla="*/ 26 w 28"/>
                <a:gd name="T93" fmla="*/ 26 h 46"/>
                <a:gd name="T94" fmla="*/ 28 w 28"/>
                <a:gd name="T95" fmla="*/ 32 h 4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8" h="46">
                  <a:moveTo>
                    <a:pt x="28" y="32"/>
                  </a:moveTo>
                  <a:lnTo>
                    <a:pt x="28" y="32"/>
                  </a:lnTo>
                  <a:lnTo>
                    <a:pt x="28" y="38"/>
                  </a:lnTo>
                  <a:lnTo>
                    <a:pt x="24" y="42"/>
                  </a:lnTo>
                  <a:lnTo>
                    <a:pt x="20" y="46"/>
                  </a:lnTo>
                  <a:lnTo>
                    <a:pt x="12" y="46"/>
                  </a:lnTo>
                  <a:lnTo>
                    <a:pt x="8" y="46"/>
                  </a:lnTo>
                  <a:lnTo>
                    <a:pt x="6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6" y="40"/>
                  </a:lnTo>
                  <a:lnTo>
                    <a:pt x="8" y="40"/>
                  </a:lnTo>
                  <a:lnTo>
                    <a:pt x="12" y="42"/>
                  </a:lnTo>
                  <a:lnTo>
                    <a:pt x="16" y="40"/>
                  </a:lnTo>
                  <a:lnTo>
                    <a:pt x="20" y="38"/>
                  </a:lnTo>
                  <a:lnTo>
                    <a:pt x="22" y="36"/>
                  </a:lnTo>
                  <a:lnTo>
                    <a:pt x="22" y="34"/>
                  </a:lnTo>
                  <a:lnTo>
                    <a:pt x="22" y="30"/>
                  </a:lnTo>
                  <a:lnTo>
                    <a:pt x="20" y="28"/>
                  </a:lnTo>
                  <a:lnTo>
                    <a:pt x="16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6" y="22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0" y="12"/>
                  </a:lnTo>
                  <a:lnTo>
                    <a:pt x="20" y="10"/>
                  </a:lnTo>
                  <a:lnTo>
                    <a:pt x="18" y="8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10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4" y="18"/>
                  </a:lnTo>
                  <a:lnTo>
                    <a:pt x="22" y="22"/>
                  </a:lnTo>
                  <a:lnTo>
                    <a:pt x="18" y="22"/>
                  </a:lnTo>
                  <a:lnTo>
                    <a:pt x="22" y="24"/>
                  </a:lnTo>
                  <a:lnTo>
                    <a:pt x="26" y="26"/>
                  </a:lnTo>
                  <a:lnTo>
                    <a:pt x="28" y="28"/>
                  </a:lnTo>
                  <a:lnTo>
                    <a:pt x="28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3" name="Freeform 229"/>
            <p:cNvSpPr>
              <a:spLocks noEditPoints="1"/>
            </p:cNvSpPr>
            <p:nvPr/>
          </p:nvSpPr>
          <p:spPr bwMode="auto">
            <a:xfrm>
              <a:off x="2908" y="2140"/>
              <a:ext cx="26" cy="44"/>
            </a:xfrm>
            <a:custGeom>
              <a:avLst/>
              <a:gdLst>
                <a:gd name="T0" fmla="*/ 26 w 26"/>
                <a:gd name="T1" fmla="*/ 12 h 44"/>
                <a:gd name="T2" fmla="*/ 26 w 26"/>
                <a:gd name="T3" fmla="*/ 18 h 44"/>
                <a:gd name="T4" fmla="*/ 22 w 26"/>
                <a:gd name="T5" fmla="*/ 22 h 44"/>
                <a:gd name="T6" fmla="*/ 18 w 26"/>
                <a:gd name="T7" fmla="*/ 26 h 44"/>
                <a:gd name="T8" fmla="*/ 6 w 26"/>
                <a:gd name="T9" fmla="*/ 26 h 44"/>
                <a:gd name="T10" fmla="*/ 6 w 26"/>
                <a:gd name="T11" fmla="*/ 42 h 44"/>
                <a:gd name="T12" fmla="*/ 6 w 26"/>
                <a:gd name="T13" fmla="*/ 42 h 44"/>
                <a:gd name="T14" fmla="*/ 4 w 26"/>
                <a:gd name="T15" fmla="*/ 44 h 44"/>
                <a:gd name="T16" fmla="*/ 4 w 26"/>
                <a:gd name="T17" fmla="*/ 44 h 44"/>
                <a:gd name="T18" fmla="*/ 2 w 26"/>
                <a:gd name="T19" fmla="*/ 44 h 44"/>
                <a:gd name="T20" fmla="*/ 2 w 26"/>
                <a:gd name="T21" fmla="*/ 44 h 44"/>
                <a:gd name="T22" fmla="*/ 0 w 26"/>
                <a:gd name="T23" fmla="*/ 44 h 44"/>
                <a:gd name="T24" fmla="*/ 0 w 26"/>
                <a:gd name="T25" fmla="*/ 42 h 44"/>
                <a:gd name="T26" fmla="*/ 0 w 26"/>
                <a:gd name="T27" fmla="*/ 2 h 44"/>
                <a:gd name="T28" fmla="*/ 0 w 26"/>
                <a:gd name="T29" fmla="*/ 0 h 44"/>
                <a:gd name="T30" fmla="*/ 2 w 26"/>
                <a:gd name="T31" fmla="*/ 0 h 44"/>
                <a:gd name="T32" fmla="*/ 12 w 26"/>
                <a:gd name="T33" fmla="*/ 0 h 44"/>
                <a:gd name="T34" fmla="*/ 14 w 26"/>
                <a:gd name="T35" fmla="*/ 0 h 44"/>
                <a:gd name="T36" fmla="*/ 18 w 26"/>
                <a:gd name="T37" fmla="*/ 0 h 44"/>
                <a:gd name="T38" fmla="*/ 20 w 26"/>
                <a:gd name="T39" fmla="*/ 2 h 44"/>
                <a:gd name="T40" fmla="*/ 24 w 26"/>
                <a:gd name="T41" fmla="*/ 4 h 44"/>
                <a:gd name="T42" fmla="*/ 26 w 26"/>
                <a:gd name="T43" fmla="*/ 8 h 44"/>
                <a:gd name="T44" fmla="*/ 26 w 26"/>
                <a:gd name="T45" fmla="*/ 12 h 44"/>
                <a:gd name="T46" fmla="*/ 20 w 26"/>
                <a:gd name="T47" fmla="*/ 12 h 44"/>
                <a:gd name="T48" fmla="*/ 20 w 26"/>
                <a:gd name="T49" fmla="*/ 8 h 44"/>
                <a:gd name="T50" fmla="*/ 16 w 26"/>
                <a:gd name="T51" fmla="*/ 6 h 44"/>
                <a:gd name="T52" fmla="*/ 14 w 26"/>
                <a:gd name="T53" fmla="*/ 4 h 44"/>
                <a:gd name="T54" fmla="*/ 6 w 26"/>
                <a:gd name="T55" fmla="*/ 4 h 44"/>
                <a:gd name="T56" fmla="*/ 10 w 26"/>
                <a:gd name="T57" fmla="*/ 22 h 44"/>
                <a:gd name="T58" fmla="*/ 16 w 26"/>
                <a:gd name="T59" fmla="*/ 22 h 44"/>
                <a:gd name="T60" fmla="*/ 18 w 26"/>
                <a:gd name="T61" fmla="*/ 20 h 44"/>
                <a:gd name="T62" fmla="*/ 20 w 26"/>
                <a:gd name="T63" fmla="*/ 16 h 44"/>
                <a:gd name="T64" fmla="*/ 20 w 26"/>
                <a:gd name="T65" fmla="*/ 12 h 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6" h="44">
                  <a:moveTo>
                    <a:pt x="26" y="12"/>
                  </a:moveTo>
                  <a:lnTo>
                    <a:pt x="26" y="12"/>
                  </a:lnTo>
                  <a:lnTo>
                    <a:pt x="26" y="18"/>
                  </a:lnTo>
                  <a:lnTo>
                    <a:pt x="22" y="22"/>
                  </a:lnTo>
                  <a:lnTo>
                    <a:pt x="18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6" y="42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6" y="12"/>
                  </a:lnTo>
                  <a:close/>
                  <a:moveTo>
                    <a:pt x="20" y="12"/>
                  </a:moveTo>
                  <a:lnTo>
                    <a:pt x="20" y="12"/>
                  </a:lnTo>
                  <a:lnTo>
                    <a:pt x="20" y="8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6" y="4"/>
                  </a:lnTo>
                  <a:lnTo>
                    <a:pt x="6" y="22"/>
                  </a:lnTo>
                  <a:lnTo>
                    <a:pt x="10" y="22"/>
                  </a:lnTo>
                  <a:lnTo>
                    <a:pt x="16" y="22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4" name="Freeform 230"/>
            <p:cNvSpPr>
              <a:spLocks/>
            </p:cNvSpPr>
            <p:nvPr/>
          </p:nvSpPr>
          <p:spPr bwMode="auto">
            <a:xfrm>
              <a:off x="2944" y="2140"/>
              <a:ext cx="46" cy="44"/>
            </a:xfrm>
            <a:custGeom>
              <a:avLst/>
              <a:gdLst>
                <a:gd name="T0" fmla="*/ 46 w 46"/>
                <a:gd name="T1" fmla="*/ 42 h 44"/>
                <a:gd name="T2" fmla="*/ 46 w 46"/>
                <a:gd name="T3" fmla="*/ 42 h 44"/>
                <a:gd name="T4" fmla="*/ 46 w 46"/>
                <a:gd name="T5" fmla="*/ 44 h 44"/>
                <a:gd name="T6" fmla="*/ 46 w 46"/>
                <a:gd name="T7" fmla="*/ 44 h 44"/>
                <a:gd name="T8" fmla="*/ 44 w 46"/>
                <a:gd name="T9" fmla="*/ 44 h 44"/>
                <a:gd name="T10" fmla="*/ 42 w 46"/>
                <a:gd name="T11" fmla="*/ 44 h 44"/>
                <a:gd name="T12" fmla="*/ 42 w 46"/>
                <a:gd name="T13" fmla="*/ 44 h 44"/>
                <a:gd name="T14" fmla="*/ 42 w 46"/>
                <a:gd name="T15" fmla="*/ 42 h 44"/>
                <a:gd name="T16" fmla="*/ 42 w 46"/>
                <a:gd name="T17" fmla="*/ 4 h 44"/>
                <a:gd name="T18" fmla="*/ 26 w 46"/>
                <a:gd name="T19" fmla="*/ 42 h 44"/>
                <a:gd name="T20" fmla="*/ 26 w 46"/>
                <a:gd name="T21" fmla="*/ 42 h 44"/>
                <a:gd name="T22" fmla="*/ 24 w 46"/>
                <a:gd name="T23" fmla="*/ 44 h 44"/>
                <a:gd name="T24" fmla="*/ 24 w 46"/>
                <a:gd name="T25" fmla="*/ 44 h 44"/>
                <a:gd name="T26" fmla="*/ 22 w 46"/>
                <a:gd name="T27" fmla="*/ 44 h 44"/>
                <a:gd name="T28" fmla="*/ 22 w 46"/>
                <a:gd name="T29" fmla="*/ 44 h 44"/>
                <a:gd name="T30" fmla="*/ 20 w 46"/>
                <a:gd name="T31" fmla="*/ 44 h 44"/>
                <a:gd name="T32" fmla="*/ 20 w 46"/>
                <a:gd name="T33" fmla="*/ 42 h 44"/>
                <a:gd name="T34" fmla="*/ 20 w 46"/>
                <a:gd name="T35" fmla="*/ 42 h 44"/>
                <a:gd name="T36" fmla="*/ 6 w 46"/>
                <a:gd name="T37" fmla="*/ 4 h 44"/>
                <a:gd name="T38" fmla="*/ 6 w 46"/>
                <a:gd name="T39" fmla="*/ 42 h 44"/>
                <a:gd name="T40" fmla="*/ 6 w 46"/>
                <a:gd name="T41" fmla="*/ 42 h 44"/>
                <a:gd name="T42" fmla="*/ 4 w 46"/>
                <a:gd name="T43" fmla="*/ 44 h 44"/>
                <a:gd name="T44" fmla="*/ 4 w 46"/>
                <a:gd name="T45" fmla="*/ 44 h 44"/>
                <a:gd name="T46" fmla="*/ 2 w 46"/>
                <a:gd name="T47" fmla="*/ 44 h 44"/>
                <a:gd name="T48" fmla="*/ 0 w 46"/>
                <a:gd name="T49" fmla="*/ 44 h 44"/>
                <a:gd name="T50" fmla="*/ 0 w 46"/>
                <a:gd name="T51" fmla="*/ 44 h 44"/>
                <a:gd name="T52" fmla="*/ 0 w 46"/>
                <a:gd name="T53" fmla="*/ 42 h 44"/>
                <a:gd name="T54" fmla="*/ 0 w 46"/>
                <a:gd name="T55" fmla="*/ 2 h 44"/>
                <a:gd name="T56" fmla="*/ 0 w 46"/>
                <a:gd name="T57" fmla="*/ 0 h 44"/>
                <a:gd name="T58" fmla="*/ 2 w 46"/>
                <a:gd name="T59" fmla="*/ 0 h 44"/>
                <a:gd name="T60" fmla="*/ 6 w 46"/>
                <a:gd name="T61" fmla="*/ 0 h 44"/>
                <a:gd name="T62" fmla="*/ 8 w 46"/>
                <a:gd name="T63" fmla="*/ 0 h 44"/>
                <a:gd name="T64" fmla="*/ 8 w 46"/>
                <a:gd name="T65" fmla="*/ 0 h 44"/>
                <a:gd name="T66" fmla="*/ 10 w 46"/>
                <a:gd name="T67" fmla="*/ 2 h 44"/>
                <a:gd name="T68" fmla="*/ 22 w 46"/>
                <a:gd name="T69" fmla="*/ 34 h 44"/>
                <a:gd name="T70" fmla="*/ 36 w 46"/>
                <a:gd name="T71" fmla="*/ 4 h 44"/>
                <a:gd name="T72" fmla="*/ 36 w 46"/>
                <a:gd name="T73" fmla="*/ 2 h 44"/>
                <a:gd name="T74" fmla="*/ 38 w 46"/>
                <a:gd name="T75" fmla="*/ 0 h 44"/>
                <a:gd name="T76" fmla="*/ 40 w 46"/>
                <a:gd name="T77" fmla="*/ 0 h 44"/>
                <a:gd name="T78" fmla="*/ 40 w 46"/>
                <a:gd name="T79" fmla="*/ 0 h 44"/>
                <a:gd name="T80" fmla="*/ 44 w 46"/>
                <a:gd name="T81" fmla="*/ 0 h 44"/>
                <a:gd name="T82" fmla="*/ 46 w 46"/>
                <a:gd name="T83" fmla="*/ 0 h 44"/>
                <a:gd name="T84" fmla="*/ 46 w 46"/>
                <a:gd name="T85" fmla="*/ 0 h 44"/>
                <a:gd name="T86" fmla="*/ 46 w 46"/>
                <a:gd name="T87" fmla="*/ 2 h 44"/>
                <a:gd name="T88" fmla="*/ 46 w 46"/>
                <a:gd name="T89" fmla="*/ 42 h 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6" h="44">
                  <a:moveTo>
                    <a:pt x="46" y="42"/>
                  </a:moveTo>
                  <a:lnTo>
                    <a:pt x="46" y="42"/>
                  </a:lnTo>
                  <a:lnTo>
                    <a:pt x="46" y="44"/>
                  </a:lnTo>
                  <a:lnTo>
                    <a:pt x="44" y="44"/>
                  </a:lnTo>
                  <a:lnTo>
                    <a:pt x="42" y="44"/>
                  </a:lnTo>
                  <a:lnTo>
                    <a:pt x="42" y="42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26" y="42"/>
                  </a:lnTo>
                  <a:lnTo>
                    <a:pt x="24" y="44"/>
                  </a:lnTo>
                  <a:lnTo>
                    <a:pt x="22" y="44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6" y="4"/>
                  </a:lnTo>
                  <a:lnTo>
                    <a:pt x="6" y="42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22" y="34"/>
                  </a:lnTo>
                  <a:lnTo>
                    <a:pt x="24" y="34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2"/>
                  </a:lnTo>
                  <a:lnTo>
                    <a:pt x="46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00" name="TextBox 1229"/>
          <p:cNvSpPr txBox="1">
            <a:spLocks noChangeArrowheads="1"/>
          </p:cNvSpPr>
          <p:nvPr/>
        </p:nvSpPr>
        <p:spPr bwMode="auto">
          <a:xfrm>
            <a:off x="3294063" y="2644775"/>
            <a:ext cx="2541587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800" b="1"/>
              <a:t>iTab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800" b="1"/>
              <a:t>Template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484438" y="549275"/>
            <a:ext cx="4248150" cy="4392613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512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5207000" cy="667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5" name="Group 207"/>
          <p:cNvGrpSpPr>
            <a:grpSpLocks noChangeAspect="1"/>
          </p:cNvGrpSpPr>
          <p:nvPr/>
        </p:nvGrpSpPr>
        <p:grpSpPr bwMode="auto">
          <a:xfrm>
            <a:off x="2540000" y="725488"/>
            <a:ext cx="4117975" cy="111125"/>
            <a:chOff x="962" y="2108"/>
            <a:chExt cx="3836" cy="104"/>
          </a:xfrm>
        </p:grpSpPr>
        <p:sp>
          <p:nvSpPr>
            <p:cNvPr id="5129" name="AutoShape 206"/>
            <p:cNvSpPr>
              <a:spLocks noChangeAspect="1" noChangeArrowheads="1" noTextEdit="1"/>
            </p:cNvSpPr>
            <p:nvPr/>
          </p:nvSpPr>
          <p:spPr bwMode="auto">
            <a:xfrm>
              <a:off x="962" y="2108"/>
              <a:ext cx="383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Rectangle 208"/>
            <p:cNvSpPr>
              <a:spLocks noChangeArrowheads="1"/>
            </p:cNvSpPr>
            <p:nvPr/>
          </p:nvSpPr>
          <p:spPr bwMode="auto">
            <a:xfrm>
              <a:off x="962" y="2108"/>
              <a:ext cx="3836" cy="10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31" name="Freeform 209"/>
            <p:cNvSpPr>
              <a:spLocks/>
            </p:cNvSpPr>
            <p:nvPr/>
          </p:nvSpPr>
          <p:spPr bwMode="auto">
            <a:xfrm>
              <a:off x="4640" y="2128"/>
              <a:ext cx="110" cy="66"/>
            </a:xfrm>
            <a:custGeom>
              <a:avLst/>
              <a:gdLst>
                <a:gd name="T0" fmla="*/ 110 w 110"/>
                <a:gd name="T1" fmla="*/ 66 h 66"/>
                <a:gd name="T2" fmla="*/ 14 w 110"/>
                <a:gd name="T3" fmla="*/ 66 h 66"/>
                <a:gd name="T4" fmla="*/ 14 w 110"/>
                <a:gd name="T5" fmla="*/ 66 h 66"/>
                <a:gd name="T6" fmla="*/ 8 w 110"/>
                <a:gd name="T7" fmla="*/ 66 h 66"/>
                <a:gd name="T8" fmla="*/ 4 w 110"/>
                <a:gd name="T9" fmla="*/ 62 h 66"/>
                <a:gd name="T10" fmla="*/ 0 w 110"/>
                <a:gd name="T11" fmla="*/ 58 h 66"/>
                <a:gd name="T12" fmla="*/ 0 w 110"/>
                <a:gd name="T13" fmla="*/ 52 h 66"/>
                <a:gd name="T14" fmla="*/ 0 w 110"/>
                <a:gd name="T15" fmla="*/ 14 h 66"/>
                <a:gd name="T16" fmla="*/ 0 w 110"/>
                <a:gd name="T17" fmla="*/ 14 h 66"/>
                <a:gd name="T18" fmla="*/ 0 w 110"/>
                <a:gd name="T19" fmla="*/ 8 h 66"/>
                <a:gd name="T20" fmla="*/ 4 w 110"/>
                <a:gd name="T21" fmla="*/ 4 h 66"/>
                <a:gd name="T22" fmla="*/ 8 w 110"/>
                <a:gd name="T23" fmla="*/ 2 h 66"/>
                <a:gd name="T24" fmla="*/ 14 w 110"/>
                <a:gd name="T25" fmla="*/ 0 h 66"/>
                <a:gd name="T26" fmla="*/ 110 w 110"/>
                <a:gd name="T27" fmla="*/ 0 h 66"/>
                <a:gd name="T28" fmla="*/ 110 w 110"/>
                <a:gd name="T29" fmla="*/ 6 h 66"/>
                <a:gd name="T30" fmla="*/ 14 w 110"/>
                <a:gd name="T31" fmla="*/ 6 h 66"/>
                <a:gd name="T32" fmla="*/ 14 w 110"/>
                <a:gd name="T33" fmla="*/ 6 h 66"/>
                <a:gd name="T34" fmla="*/ 10 w 110"/>
                <a:gd name="T35" fmla="*/ 6 h 66"/>
                <a:gd name="T36" fmla="*/ 8 w 110"/>
                <a:gd name="T37" fmla="*/ 8 h 66"/>
                <a:gd name="T38" fmla="*/ 6 w 110"/>
                <a:gd name="T39" fmla="*/ 12 h 66"/>
                <a:gd name="T40" fmla="*/ 4 w 110"/>
                <a:gd name="T41" fmla="*/ 14 h 66"/>
                <a:gd name="T42" fmla="*/ 4 w 110"/>
                <a:gd name="T43" fmla="*/ 52 h 66"/>
                <a:gd name="T44" fmla="*/ 4 w 110"/>
                <a:gd name="T45" fmla="*/ 52 h 66"/>
                <a:gd name="T46" fmla="*/ 6 w 110"/>
                <a:gd name="T47" fmla="*/ 56 h 66"/>
                <a:gd name="T48" fmla="*/ 8 w 110"/>
                <a:gd name="T49" fmla="*/ 58 h 66"/>
                <a:gd name="T50" fmla="*/ 10 w 110"/>
                <a:gd name="T51" fmla="*/ 60 h 66"/>
                <a:gd name="T52" fmla="*/ 14 w 110"/>
                <a:gd name="T53" fmla="*/ 60 h 66"/>
                <a:gd name="T54" fmla="*/ 110 w 110"/>
                <a:gd name="T55" fmla="*/ 60 h 66"/>
                <a:gd name="T56" fmla="*/ 110 w 110"/>
                <a:gd name="T57" fmla="*/ 66 h 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0" h="66">
                  <a:moveTo>
                    <a:pt x="110" y="66"/>
                  </a:moveTo>
                  <a:lnTo>
                    <a:pt x="14" y="66"/>
                  </a:lnTo>
                  <a:lnTo>
                    <a:pt x="8" y="66"/>
                  </a:lnTo>
                  <a:lnTo>
                    <a:pt x="4" y="62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4" y="0"/>
                  </a:lnTo>
                  <a:lnTo>
                    <a:pt x="110" y="0"/>
                  </a:lnTo>
                  <a:lnTo>
                    <a:pt x="110" y="6"/>
                  </a:lnTo>
                  <a:lnTo>
                    <a:pt x="14" y="6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4" y="14"/>
                  </a:lnTo>
                  <a:lnTo>
                    <a:pt x="4" y="52"/>
                  </a:lnTo>
                  <a:lnTo>
                    <a:pt x="6" y="56"/>
                  </a:lnTo>
                  <a:lnTo>
                    <a:pt x="8" y="58"/>
                  </a:lnTo>
                  <a:lnTo>
                    <a:pt x="10" y="60"/>
                  </a:lnTo>
                  <a:lnTo>
                    <a:pt x="14" y="60"/>
                  </a:lnTo>
                  <a:lnTo>
                    <a:pt x="110" y="60"/>
                  </a:lnTo>
                  <a:lnTo>
                    <a:pt x="110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Rectangle 210"/>
            <p:cNvSpPr>
              <a:spLocks noChangeArrowheads="1"/>
            </p:cNvSpPr>
            <p:nvPr/>
          </p:nvSpPr>
          <p:spPr bwMode="auto">
            <a:xfrm>
              <a:off x="4654" y="2142"/>
              <a:ext cx="88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33" name="Freeform 211"/>
            <p:cNvSpPr>
              <a:spLocks/>
            </p:cNvSpPr>
            <p:nvPr/>
          </p:nvSpPr>
          <p:spPr bwMode="auto">
            <a:xfrm>
              <a:off x="4750" y="2142"/>
              <a:ext cx="18" cy="38"/>
            </a:xfrm>
            <a:custGeom>
              <a:avLst/>
              <a:gdLst>
                <a:gd name="T0" fmla="*/ 18 w 18"/>
                <a:gd name="T1" fmla="*/ 6 h 38"/>
                <a:gd name="T2" fmla="*/ 12 w 18"/>
                <a:gd name="T3" fmla="*/ 6 h 38"/>
                <a:gd name="T4" fmla="*/ 12 w 18"/>
                <a:gd name="T5" fmla="*/ 0 h 38"/>
                <a:gd name="T6" fmla="*/ 0 w 18"/>
                <a:gd name="T7" fmla="*/ 0 h 38"/>
                <a:gd name="T8" fmla="*/ 0 w 18"/>
                <a:gd name="T9" fmla="*/ 38 h 38"/>
                <a:gd name="T10" fmla="*/ 12 w 18"/>
                <a:gd name="T11" fmla="*/ 38 h 38"/>
                <a:gd name="T12" fmla="*/ 12 w 18"/>
                <a:gd name="T13" fmla="*/ 34 h 38"/>
                <a:gd name="T14" fmla="*/ 18 w 18"/>
                <a:gd name="T15" fmla="*/ 34 h 38"/>
                <a:gd name="T16" fmla="*/ 18 w 18"/>
                <a:gd name="T17" fmla="*/ 6 h 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38">
                  <a:moveTo>
                    <a:pt x="18" y="6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38"/>
                  </a:lnTo>
                  <a:lnTo>
                    <a:pt x="12" y="38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212"/>
            <p:cNvSpPr>
              <a:spLocks/>
            </p:cNvSpPr>
            <p:nvPr/>
          </p:nvSpPr>
          <p:spPr bwMode="auto">
            <a:xfrm>
              <a:off x="4672" y="2150"/>
              <a:ext cx="52" cy="24"/>
            </a:xfrm>
            <a:custGeom>
              <a:avLst/>
              <a:gdLst>
                <a:gd name="T0" fmla="*/ 38 w 52"/>
                <a:gd name="T1" fmla="*/ 10 h 24"/>
                <a:gd name="T2" fmla="*/ 38 w 52"/>
                <a:gd name="T3" fmla="*/ 6 h 24"/>
                <a:gd name="T4" fmla="*/ 38 w 52"/>
                <a:gd name="T5" fmla="*/ 6 h 24"/>
                <a:gd name="T6" fmla="*/ 36 w 52"/>
                <a:gd name="T7" fmla="*/ 2 h 24"/>
                <a:gd name="T8" fmla="*/ 34 w 52"/>
                <a:gd name="T9" fmla="*/ 0 h 24"/>
                <a:gd name="T10" fmla="*/ 26 w 52"/>
                <a:gd name="T11" fmla="*/ 0 h 24"/>
                <a:gd name="T12" fmla="*/ 26 w 52"/>
                <a:gd name="T13" fmla="*/ 0 h 24"/>
                <a:gd name="T14" fmla="*/ 14 w 52"/>
                <a:gd name="T15" fmla="*/ 0 h 24"/>
                <a:gd name="T16" fmla="*/ 14 w 52"/>
                <a:gd name="T17" fmla="*/ 4 h 24"/>
                <a:gd name="T18" fmla="*/ 0 w 52"/>
                <a:gd name="T19" fmla="*/ 4 h 24"/>
                <a:gd name="T20" fmla="*/ 0 w 52"/>
                <a:gd name="T21" fmla="*/ 6 h 24"/>
                <a:gd name="T22" fmla="*/ 14 w 52"/>
                <a:gd name="T23" fmla="*/ 6 h 24"/>
                <a:gd name="T24" fmla="*/ 14 w 52"/>
                <a:gd name="T25" fmla="*/ 16 h 24"/>
                <a:gd name="T26" fmla="*/ 0 w 52"/>
                <a:gd name="T27" fmla="*/ 16 h 24"/>
                <a:gd name="T28" fmla="*/ 0 w 52"/>
                <a:gd name="T29" fmla="*/ 18 h 24"/>
                <a:gd name="T30" fmla="*/ 14 w 52"/>
                <a:gd name="T31" fmla="*/ 18 h 24"/>
                <a:gd name="T32" fmla="*/ 14 w 52"/>
                <a:gd name="T33" fmla="*/ 24 h 24"/>
                <a:gd name="T34" fmla="*/ 26 w 52"/>
                <a:gd name="T35" fmla="*/ 24 h 24"/>
                <a:gd name="T36" fmla="*/ 26 w 52"/>
                <a:gd name="T37" fmla="*/ 22 h 24"/>
                <a:gd name="T38" fmla="*/ 34 w 52"/>
                <a:gd name="T39" fmla="*/ 22 h 24"/>
                <a:gd name="T40" fmla="*/ 34 w 52"/>
                <a:gd name="T41" fmla="*/ 22 h 24"/>
                <a:gd name="T42" fmla="*/ 36 w 52"/>
                <a:gd name="T43" fmla="*/ 20 h 24"/>
                <a:gd name="T44" fmla="*/ 38 w 52"/>
                <a:gd name="T45" fmla="*/ 18 h 24"/>
                <a:gd name="T46" fmla="*/ 38 w 52"/>
                <a:gd name="T47" fmla="*/ 12 h 24"/>
                <a:gd name="T48" fmla="*/ 52 w 52"/>
                <a:gd name="T49" fmla="*/ 12 h 24"/>
                <a:gd name="T50" fmla="*/ 52 w 52"/>
                <a:gd name="T51" fmla="*/ 10 h 24"/>
                <a:gd name="T52" fmla="*/ 38 w 52"/>
                <a:gd name="T53" fmla="*/ 10 h 2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52" h="24">
                  <a:moveTo>
                    <a:pt x="38" y="10"/>
                  </a:moveTo>
                  <a:lnTo>
                    <a:pt x="38" y="6"/>
                  </a:lnTo>
                  <a:lnTo>
                    <a:pt x="36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14" y="6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14" y="18"/>
                  </a:lnTo>
                  <a:lnTo>
                    <a:pt x="14" y="24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34" y="22"/>
                  </a:lnTo>
                  <a:lnTo>
                    <a:pt x="36" y="20"/>
                  </a:lnTo>
                  <a:lnTo>
                    <a:pt x="38" y="18"/>
                  </a:lnTo>
                  <a:lnTo>
                    <a:pt x="38" y="12"/>
                  </a:lnTo>
                  <a:lnTo>
                    <a:pt x="52" y="12"/>
                  </a:lnTo>
                  <a:lnTo>
                    <a:pt x="52" y="10"/>
                  </a:lnTo>
                  <a:lnTo>
                    <a:pt x="3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213"/>
            <p:cNvSpPr>
              <a:spLocks/>
            </p:cNvSpPr>
            <p:nvPr/>
          </p:nvSpPr>
          <p:spPr bwMode="auto">
            <a:xfrm>
              <a:off x="1222" y="2180"/>
              <a:ext cx="14" cy="12"/>
            </a:xfrm>
            <a:custGeom>
              <a:avLst/>
              <a:gdLst>
                <a:gd name="T0" fmla="*/ 14 w 14"/>
                <a:gd name="T1" fmla="*/ 6 h 12"/>
                <a:gd name="T2" fmla="*/ 14 w 14"/>
                <a:gd name="T3" fmla="*/ 6 h 12"/>
                <a:gd name="T4" fmla="*/ 12 w 14"/>
                <a:gd name="T5" fmla="*/ 12 h 12"/>
                <a:gd name="T6" fmla="*/ 8 w 14"/>
                <a:gd name="T7" fmla="*/ 12 h 12"/>
                <a:gd name="T8" fmla="*/ 8 w 14"/>
                <a:gd name="T9" fmla="*/ 12 h 12"/>
                <a:gd name="T10" fmla="*/ 2 w 14"/>
                <a:gd name="T11" fmla="*/ 12 h 12"/>
                <a:gd name="T12" fmla="*/ 0 w 14"/>
                <a:gd name="T13" fmla="*/ 6 h 12"/>
                <a:gd name="T14" fmla="*/ 0 w 14"/>
                <a:gd name="T15" fmla="*/ 6 h 12"/>
                <a:gd name="T16" fmla="*/ 2 w 14"/>
                <a:gd name="T17" fmla="*/ 2 h 12"/>
                <a:gd name="T18" fmla="*/ 8 w 14"/>
                <a:gd name="T19" fmla="*/ 0 h 12"/>
                <a:gd name="T20" fmla="*/ 8 w 14"/>
                <a:gd name="T21" fmla="*/ 0 h 12"/>
                <a:gd name="T22" fmla="*/ 12 w 14"/>
                <a:gd name="T23" fmla="*/ 2 h 12"/>
                <a:gd name="T24" fmla="*/ 14 w 14"/>
                <a:gd name="T25" fmla="*/ 6 h 12"/>
                <a:gd name="T26" fmla="*/ 14 w 14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" h="12">
                  <a:moveTo>
                    <a:pt x="14" y="6"/>
                  </a:moveTo>
                  <a:lnTo>
                    <a:pt x="14" y="6"/>
                  </a:lnTo>
                  <a:lnTo>
                    <a:pt x="12" y="12"/>
                  </a:lnTo>
                  <a:lnTo>
                    <a:pt x="8" y="12"/>
                  </a:lnTo>
                  <a:lnTo>
                    <a:pt x="2" y="12"/>
                  </a:lnTo>
                  <a:lnTo>
                    <a:pt x="0" y="6"/>
                  </a:lnTo>
                  <a:lnTo>
                    <a:pt x="2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214"/>
            <p:cNvSpPr>
              <a:spLocks/>
            </p:cNvSpPr>
            <p:nvPr/>
          </p:nvSpPr>
          <p:spPr bwMode="auto">
            <a:xfrm>
              <a:off x="1200" y="2144"/>
              <a:ext cx="60" cy="20"/>
            </a:xfrm>
            <a:custGeom>
              <a:avLst/>
              <a:gdLst>
                <a:gd name="T0" fmla="*/ 30 w 60"/>
                <a:gd name="T1" fmla="*/ 0 h 20"/>
                <a:gd name="T2" fmla="*/ 30 w 60"/>
                <a:gd name="T3" fmla="*/ 0 h 20"/>
                <a:gd name="T4" fmla="*/ 22 w 60"/>
                <a:gd name="T5" fmla="*/ 2 h 20"/>
                <a:gd name="T6" fmla="*/ 14 w 60"/>
                <a:gd name="T7" fmla="*/ 4 h 20"/>
                <a:gd name="T8" fmla="*/ 6 w 60"/>
                <a:gd name="T9" fmla="*/ 8 h 20"/>
                <a:gd name="T10" fmla="*/ 0 w 60"/>
                <a:gd name="T11" fmla="*/ 12 h 20"/>
                <a:gd name="T12" fmla="*/ 6 w 60"/>
                <a:gd name="T13" fmla="*/ 20 h 20"/>
                <a:gd name="T14" fmla="*/ 6 w 60"/>
                <a:gd name="T15" fmla="*/ 20 h 20"/>
                <a:gd name="T16" fmla="*/ 10 w 60"/>
                <a:gd name="T17" fmla="*/ 16 h 20"/>
                <a:gd name="T18" fmla="*/ 16 w 60"/>
                <a:gd name="T19" fmla="*/ 12 h 20"/>
                <a:gd name="T20" fmla="*/ 24 w 60"/>
                <a:gd name="T21" fmla="*/ 10 h 20"/>
                <a:gd name="T22" fmla="*/ 30 w 60"/>
                <a:gd name="T23" fmla="*/ 10 h 20"/>
                <a:gd name="T24" fmla="*/ 30 w 60"/>
                <a:gd name="T25" fmla="*/ 10 h 20"/>
                <a:gd name="T26" fmla="*/ 38 w 60"/>
                <a:gd name="T27" fmla="*/ 10 h 20"/>
                <a:gd name="T28" fmla="*/ 44 w 60"/>
                <a:gd name="T29" fmla="*/ 12 h 20"/>
                <a:gd name="T30" fmla="*/ 50 w 60"/>
                <a:gd name="T31" fmla="*/ 14 h 20"/>
                <a:gd name="T32" fmla="*/ 54 w 60"/>
                <a:gd name="T33" fmla="*/ 18 h 20"/>
                <a:gd name="T34" fmla="*/ 60 w 60"/>
                <a:gd name="T35" fmla="*/ 10 h 20"/>
                <a:gd name="T36" fmla="*/ 60 w 60"/>
                <a:gd name="T37" fmla="*/ 10 h 20"/>
                <a:gd name="T38" fmla="*/ 54 w 60"/>
                <a:gd name="T39" fmla="*/ 6 h 20"/>
                <a:gd name="T40" fmla="*/ 48 w 60"/>
                <a:gd name="T41" fmla="*/ 4 h 20"/>
                <a:gd name="T42" fmla="*/ 40 w 60"/>
                <a:gd name="T43" fmla="*/ 2 h 20"/>
                <a:gd name="T44" fmla="*/ 30 w 60"/>
                <a:gd name="T45" fmla="*/ 0 h 20"/>
                <a:gd name="T46" fmla="*/ 30 w 60"/>
                <a:gd name="T47" fmla="*/ 0 h 2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0" h="20">
                  <a:moveTo>
                    <a:pt x="30" y="0"/>
                  </a:moveTo>
                  <a:lnTo>
                    <a:pt x="30" y="0"/>
                  </a:lnTo>
                  <a:lnTo>
                    <a:pt x="22" y="2"/>
                  </a:lnTo>
                  <a:lnTo>
                    <a:pt x="14" y="4"/>
                  </a:lnTo>
                  <a:lnTo>
                    <a:pt x="6" y="8"/>
                  </a:lnTo>
                  <a:lnTo>
                    <a:pt x="0" y="12"/>
                  </a:lnTo>
                  <a:lnTo>
                    <a:pt x="6" y="20"/>
                  </a:lnTo>
                  <a:lnTo>
                    <a:pt x="10" y="16"/>
                  </a:lnTo>
                  <a:lnTo>
                    <a:pt x="16" y="12"/>
                  </a:lnTo>
                  <a:lnTo>
                    <a:pt x="24" y="10"/>
                  </a:lnTo>
                  <a:lnTo>
                    <a:pt x="30" y="10"/>
                  </a:lnTo>
                  <a:lnTo>
                    <a:pt x="38" y="10"/>
                  </a:lnTo>
                  <a:lnTo>
                    <a:pt x="44" y="12"/>
                  </a:lnTo>
                  <a:lnTo>
                    <a:pt x="50" y="14"/>
                  </a:lnTo>
                  <a:lnTo>
                    <a:pt x="54" y="18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215"/>
            <p:cNvSpPr>
              <a:spLocks/>
            </p:cNvSpPr>
            <p:nvPr/>
          </p:nvSpPr>
          <p:spPr bwMode="auto">
            <a:xfrm>
              <a:off x="1210" y="2164"/>
              <a:ext cx="38" cy="12"/>
            </a:xfrm>
            <a:custGeom>
              <a:avLst/>
              <a:gdLst>
                <a:gd name="T0" fmla="*/ 20 w 38"/>
                <a:gd name="T1" fmla="*/ 0 h 12"/>
                <a:gd name="T2" fmla="*/ 20 w 38"/>
                <a:gd name="T3" fmla="*/ 0 h 12"/>
                <a:gd name="T4" fmla="*/ 10 w 38"/>
                <a:gd name="T5" fmla="*/ 2 h 12"/>
                <a:gd name="T6" fmla="*/ 0 w 38"/>
                <a:gd name="T7" fmla="*/ 6 h 12"/>
                <a:gd name="T8" fmla="*/ 6 w 38"/>
                <a:gd name="T9" fmla="*/ 12 h 12"/>
                <a:gd name="T10" fmla="*/ 6 w 38"/>
                <a:gd name="T11" fmla="*/ 12 h 12"/>
                <a:gd name="T12" fmla="*/ 12 w 38"/>
                <a:gd name="T13" fmla="*/ 10 h 12"/>
                <a:gd name="T14" fmla="*/ 20 w 38"/>
                <a:gd name="T15" fmla="*/ 8 h 12"/>
                <a:gd name="T16" fmla="*/ 20 w 38"/>
                <a:gd name="T17" fmla="*/ 8 h 12"/>
                <a:gd name="T18" fmla="*/ 26 w 38"/>
                <a:gd name="T19" fmla="*/ 10 h 12"/>
                <a:gd name="T20" fmla="*/ 34 w 38"/>
                <a:gd name="T21" fmla="*/ 12 h 12"/>
                <a:gd name="T22" fmla="*/ 38 w 38"/>
                <a:gd name="T23" fmla="*/ 6 h 12"/>
                <a:gd name="T24" fmla="*/ 38 w 38"/>
                <a:gd name="T25" fmla="*/ 6 h 12"/>
                <a:gd name="T26" fmla="*/ 30 w 38"/>
                <a:gd name="T27" fmla="*/ 2 h 12"/>
                <a:gd name="T28" fmla="*/ 20 w 38"/>
                <a:gd name="T29" fmla="*/ 0 h 12"/>
                <a:gd name="T30" fmla="*/ 20 w 38"/>
                <a:gd name="T31" fmla="*/ 0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" h="1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0"/>
                  </a:lnTo>
                  <a:lnTo>
                    <a:pt x="20" y="8"/>
                  </a:lnTo>
                  <a:lnTo>
                    <a:pt x="26" y="10"/>
                  </a:lnTo>
                  <a:lnTo>
                    <a:pt x="34" y="12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216"/>
            <p:cNvSpPr>
              <a:spLocks/>
            </p:cNvSpPr>
            <p:nvPr/>
          </p:nvSpPr>
          <p:spPr bwMode="auto">
            <a:xfrm>
              <a:off x="1188" y="2126"/>
              <a:ext cx="84" cy="22"/>
            </a:xfrm>
            <a:custGeom>
              <a:avLst/>
              <a:gdLst>
                <a:gd name="T0" fmla="*/ 42 w 84"/>
                <a:gd name="T1" fmla="*/ 0 h 22"/>
                <a:gd name="T2" fmla="*/ 42 w 84"/>
                <a:gd name="T3" fmla="*/ 0 h 22"/>
                <a:gd name="T4" fmla="*/ 30 w 84"/>
                <a:gd name="T5" fmla="*/ 0 h 22"/>
                <a:gd name="T6" fmla="*/ 20 w 84"/>
                <a:gd name="T7" fmla="*/ 4 h 22"/>
                <a:gd name="T8" fmla="*/ 10 w 84"/>
                <a:gd name="T9" fmla="*/ 8 h 22"/>
                <a:gd name="T10" fmla="*/ 0 w 84"/>
                <a:gd name="T11" fmla="*/ 14 h 22"/>
                <a:gd name="T12" fmla="*/ 6 w 84"/>
                <a:gd name="T13" fmla="*/ 22 h 22"/>
                <a:gd name="T14" fmla="*/ 6 w 84"/>
                <a:gd name="T15" fmla="*/ 22 h 22"/>
                <a:gd name="T16" fmla="*/ 12 w 84"/>
                <a:gd name="T17" fmla="*/ 16 h 22"/>
                <a:gd name="T18" fmla="*/ 22 w 84"/>
                <a:gd name="T19" fmla="*/ 12 h 22"/>
                <a:gd name="T20" fmla="*/ 32 w 84"/>
                <a:gd name="T21" fmla="*/ 10 h 22"/>
                <a:gd name="T22" fmla="*/ 42 w 84"/>
                <a:gd name="T23" fmla="*/ 8 h 22"/>
                <a:gd name="T24" fmla="*/ 42 w 84"/>
                <a:gd name="T25" fmla="*/ 8 h 22"/>
                <a:gd name="T26" fmla="*/ 54 w 84"/>
                <a:gd name="T27" fmla="*/ 10 h 22"/>
                <a:gd name="T28" fmla="*/ 64 w 84"/>
                <a:gd name="T29" fmla="*/ 12 h 22"/>
                <a:gd name="T30" fmla="*/ 72 w 84"/>
                <a:gd name="T31" fmla="*/ 16 h 22"/>
                <a:gd name="T32" fmla="*/ 78 w 84"/>
                <a:gd name="T33" fmla="*/ 22 h 22"/>
                <a:gd name="T34" fmla="*/ 84 w 84"/>
                <a:gd name="T35" fmla="*/ 14 h 22"/>
                <a:gd name="T36" fmla="*/ 84 w 84"/>
                <a:gd name="T37" fmla="*/ 14 h 22"/>
                <a:gd name="T38" fmla="*/ 76 w 84"/>
                <a:gd name="T39" fmla="*/ 8 h 22"/>
                <a:gd name="T40" fmla="*/ 66 w 84"/>
                <a:gd name="T41" fmla="*/ 4 h 22"/>
                <a:gd name="T42" fmla="*/ 54 w 84"/>
                <a:gd name="T43" fmla="*/ 0 h 22"/>
                <a:gd name="T44" fmla="*/ 42 w 84"/>
                <a:gd name="T45" fmla="*/ 0 h 22"/>
                <a:gd name="T46" fmla="*/ 42 w 84"/>
                <a:gd name="T47" fmla="*/ 0 h 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4" h="22">
                  <a:moveTo>
                    <a:pt x="42" y="0"/>
                  </a:moveTo>
                  <a:lnTo>
                    <a:pt x="42" y="0"/>
                  </a:lnTo>
                  <a:lnTo>
                    <a:pt x="30" y="0"/>
                  </a:lnTo>
                  <a:lnTo>
                    <a:pt x="20" y="4"/>
                  </a:lnTo>
                  <a:lnTo>
                    <a:pt x="10" y="8"/>
                  </a:lnTo>
                  <a:lnTo>
                    <a:pt x="0" y="14"/>
                  </a:lnTo>
                  <a:lnTo>
                    <a:pt x="6" y="22"/>
                  </a:lnTo>
                  <a:lnTo>
                    <a:pt x="12" y="16"/>
                  </a:lnTo>
                  <a:lnTo>
                    <a:pt x="22" y="12"/>
                  </a:lnTo>
                  <a:lnTo>
                    <a:pt x="32" y="10"/>
                  </a:lnTo>
                  <a:lnTo>
                    <a:pt x="42" y="8"/>
                  </a:lnTo>
                  <a:lnTo>
                    <a:pt x="54" y="10"/>
                  </a:lnTo>
                  <a:lnTo>
                    <a:pt x="64" y="12"/>
                  </a:lnTo>
                  <a:lnTo>
                    <a:pt x="72" y="16"/>
                  </a:lnTo>
                  <a:lnTo>
                    <a:pt x="78" y="22"/>
                  </a:lnTo>
                  <a:lnTo>
                    <a:pt x="84" y="14"/>
                  </a:lnTo>
                  <a:lnTo>
                    <a:pt x="76" y="8"/>
                  </a:lnTo>
                  <a:lnTo>
                    <a:pt x="66" y="4"/>
                  </a:lnTo>
                  <a:lnTo>
                    <a:pt x="54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217"/>
            <p:cNvSpPr>
              <a:spLocks noEditPoints="1"/>
            </p:cNvSpPr>
            <p:nvPr/>
          </p:nvSpPr>
          <p:spPr bwMode="auto">
            <a:xfrm>
              <a:off x="994" y="2128"/>
              <a:ext cx="10" cy="62"/>
            </a:xfrm>
            <a:custGeom>
              <a:avLst/>
              <a:gdLst>
                <a:gd name="T0" fmla="*/ 4 w 10"/>
                <a:gd name="T1" fmla="*/ 0 h 62"/>
                <a:gd name="T2" fmla="*/ 4 w 10"/>
                <a:gd name="T3" fmla="*/ 0 h 62"/>
                <a:gd name="T4" fmla="*/ 8 w 10"/>
                <a:gd name="T5" fmla="*/ 2 h 62"/>
                <a:gd name="T6" fmla="*/ 8 w 10"/>
                <a:gd name="T7" fmla="*/ 2 h 62"/>
                <a:gd name="T8" fmla="*/ 10 w 10"/>
                <a:gd name="T9" fmla="*/ 6 h 62"/>
                <a:gd name="T10" fmla="*/ 10 w 10"/>
                <a:gd name="T11" fmla="*/ 6 h 62"/>
                <a:gd name="T12" fmla="*/ 8 w 10"/>
                <a:gd name="T13" fmla="*/ 8 h 62"/>
                <a:gd name="T14" fmla="*/ 8 w 10"/>
                <a:gd name="T15" fmla="*/ 8 h 62"/>
                <a:gd name="T16" fmla="*/ 4 w 10"/>
                <a:gd name="T17" fmla="*/ 10 h 62"/>
                <a:gd name="T18" fmla="*/ 4 w 10"/>
                <a:gd name="T19" fmla="*/ 10 h 62"/>
                <a:gd name="T20" fmla="*/ 2 w 10"/>
                <a:gd name="T21" fmla="*/ 8 h 62"/>
                <a:gd name="T22" fmla="*/ 2 w 10"/>
                <a:gd name="T23" fmla="*/ 8 h 62"/>
                <a:gd name="T24" fmla="*/ 0 w 10"/>
                <a:gd name="T25" fmla="*/ 6 h 62"/>
                <a:gd name="T26" fmla="*/ 0 w 10"/>
                <a:gd name="T27" fmla="*/ 6 h 62"/>
                <a:gd name="T28" fmla="*/ 2 w 10"/>
                <a:gd name="T29" fmla="*/ 2 h 62"/>
                <a:gd name="T30" fmla="*/ 2 w 10"/>
                <a:gd name="T31" fmla="*/ 2 h 62"/>
                <a:gd name="T32" fmla="*/ 4 w 10"/>
                <a:gd name="T33" fmla="*/ 0 h 62"/>
                <a:gd name="T34" fmla="*/ 4 w 10"/>
                <a:gd name="T35" fmla="*/ 0 h 62"/>
                <a:gd name="T36" fmla="*/ 2 w 10"/>
                <a:gd name="T37" fmla="*/ 18 h 62"/>
                <a:gd name="T38" fmla="*/ 8 w 10"/>
                <a:gd name="T39" fmla="*/ 18 h 62"/>
                <a:gd name="T40" fmla="*/ 8 w 10"/>
                <a:gd name="T41" fmla="*/ 62 h 62"/>
                <a:gd name="T42" fmla="*/ 2 w 10"/>
                <a:gd name="T43" fmla="*/ 62 h 62"/>
                <a:gd name="T44" fmla="*/ 2 w 10"/>
                <a:gd name="T45" fmla="*/ 18 h 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" h="62">
                  <a:moveTo>
                    <a:pt x="4" y="0"/>
                  </a:moveTo>
                  <a:lnTo>
                    <a:pt x="4" y="0"/>
                  </a:lnTo>
                  <a:lnTo>
                    <a:pt x="8" y="2"/>
                  </a:lnTo>
                  <a:lnTo>
                    <a:pt x="10" y="6"/>
                  </a:lnTo>
                  <a:lnTo>
                    <a:pt x="8" y="8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close/>
                  <a:moveTo>
                    <a:pt x="2" y="18"/>
                  </a:moveTo>
                  <a:lnTo>
                    <a:pt x="8" y="18"/>
                  </a:lnTo>
                  <a:lnTo>
                    <a:pt x="8" y="62"/>
                  </a:lnTo>
                  <a:lnTo>
                    <a:pt x="2" y="62"/>
                  </a:lnTo>
                  <a:lnTo>
                    <a:pt x="2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18"/>
            <p:cNvSpPr>
              <a:spLocks/>
            </p:cNvSpPr>
            <p:nvPr/>
          </p:nvSpPr>
          <p:spPr bwMode="auto">
            <a:xfrm>
              <a:off x="1008" y="2138"/>
              <a:ext cx="38" cy="52"/>
            </a:xfrm>
            <a:custGeom>
              <a:avLst/>
              <a:gdLst>
                <a:gd name="T0" fmla="*/ 38 w 38"/>
                <a:gd name="T1" fmla="*/ 4 h 52"/>
                <a:gd name="T2" fmla="*/ 38 w 38"/>
                <a:gd name="T3" fmla="*/ 4 h 52"/>
                <a:gd name="T4" fmla="*/ 38 w 38"/>
                <a:gd name="T5" fmla="*/ 4 h 52"/>
                <a:gd name="T6" fmla="*/ 38 w 38"/>
                <a:gd name="T7" fmla="*/ 4 h 52"/>
                <a:gd name="T8" fmla="*/ 38 w 38"/>
                <a:gd name="T9" fmla="*/ 6 h 52"/>
                <a:gd name="T10" fmla="*/ 38 w 38"/>
                <a:gd name="T11" fmla="*/ 6 h 52"/>
                <a:gd name="T12" fmla="*/ 38 w 38"/>
                <a:gd name="T13" fmla="*/ 6 h 52"/>
                <a:gd name="T14" fmla="*/ 38 w 38"/>
                <a:gd name="T15" fmla="*/ 6 h 52"/>
                <a:gd name="T16" fmla="*/ 36 w 38"/>
                <a:gd name="T17" fmla="*/ 6 h 52"/>
                <a:gd name="T18" fmla="*/ 22 w 38"/>
                <a:gd name="T19" fmla="*/ 6 h 52"/>
                <a:gd name="T20" fmla="*/ 22 w 38"/>
                <a:gd name="T21" fmla="*/ 50 h 52"/>
                <a:gd name="T22" fmla="*/ 22 w 38"/>
                <a:gd name="T23" fmla="*/ 50 h 52"/>
                <a:gd name="T24" fmla="*/ 22 w 38"/>
                <a:gd name="T25" fmla="*/ 52 h 52"/>
                <a:gd name="T26" fmla="*/ 22 w 38"/>
                <a:gd name="T27" fmla="*/ 52 h 52"/>
                <a:gd name="T28" fmla="*/ 22 w 38"/>
                <a:gd name="T29" fmla="*/ 52 h 52"/>
                <a:gd name="T30" fmla="*/ 22 w 38"/>
                <a:gd name="T31" fmla="*/ 52 h 52"/>
                <a:gd name="T32" fmla="*/ 20 w 38"/>
                <a:gd name="T33" fmla="*/ 52 h 52"/>
                <a:gd name="T34" fmla="*/ 20 w 38"/>
                <a:gd name="T35" fmla="*/ 52 h 52"/>
                <a:gd name="T36" fmla="*/ 18 w 38"/>
                <a:gd name="T37" fmla="*/ 52 h 52"/>
                <a:gd name="T38" fmla="*/ 18 w 38"/>
                <a:gd name="T39" fmla="*/ 52 h 52"/>
                <a:gd name="T40" fmla="*/ 18 w 38"/>
                <a:gd name="T41" fmla="*/ 52 h 52"/>
                <a:gd name="T42" fmla="*/ 18 w 38"/>
                <a:gd name="T43" fmla="*/ 52 h 52"/>
                <a:gd name="T44" fmla="*/ 16 w 38"/>
                <a:gd name="T45" fmla="*/ 52 h 52"/>
                <a:gd name="T46" fmla="*/ 16 w 38"/>
                <a:gd name="T47" fmla="*/ 52 h 52"/>
                <a:gd name="T48" fmla="*/ 16 w 38"/>
                <a:gd name="T49" fmla="*/ 52 h 52"/>
                <a:gd name="T50" fmla="*/ 16 w 38"/>
                <a:gd name="T51" fmla="*/ 52 h 52"/>
                <a:gd name="T52" fmla="*/ 16 w 38"/>
                <a:gd name="T53" fmla="*/ 50 h 52"/>
                <a:gd name="T54" fmla="*/ 16 w 38"/>
                <a:gd name="T55" fmla="*/ 6 h 52"/>
                <a:gd name="T56" fmla="*/ 0 w 38"/>
                <a:gd name="T57" fmla="*/ 6 h 52"/>
                <a:gd name="T58" fmla="*/ 0 w 38"/>
                <a:gd name="T59" fmla="*/ 6 h 52"/>
                <a:gd name="T60" fmla="*/ 0 w 38"/>
                <a:gd name="T61" fmla="*/ 6 h 52"/>
                <a:gd name="T62" fmla="*/ 0 w 38"/>
                <a:gd name="T63" fmla="*/ 6 h 52"/>
                <a:gd name="T64" fmla="*/ 0 w 38"/>
                <a:gd name="T65" fmla="*/ 6 h 52"/>
                <a:gd name="T66" fmla="*/ 0 w 38"/>
                <a:gd name="T67" fmla="*/ 6 h 52"/>
                <a:gd name="T68" fmla="*/ 0 w 38"/>
                <a:gd name="T69" fmla="*/ 4 h 52"/>
                <a:gd name="T70" fmla="*/ 0 w 38"/>
                <a:gd name="T71" fmla="*/ 4 h 52"/>
                <a:gd name="T72" fmla="*/ 0 w 38"/>
                <a:gd name="T73" fmla="*/ 4 h 52"/>
                <a:gd name="T74" fmla="*/ 0 w 38"/>
                <a:gd name="T75" fmla="*/ 4 h 52"/>
                <a:gd name="T76" fmla="*/ 0 w 38"/>
                <a:gd name="T77" fmla="*/ 2 h 52"/>
                <a:gd name="T78" fmla="*/ 0 w 38"/>
                <a:gd name="T79" fmla="*/ 2 h 52"/>
                <a:gd name="T80" fmla="*/ 0 w 38"/>
                <a:gd name="T81" fmla="*/ 2 h 52"/>
                <a:gd name="T82" fmla="*/ 0 w 38"/>
                <a:gd name="T83" fmla="*/ 2 h 52"/>
                <a:gd name="T84" fmla="*/ 0 w 38"/>
                <a:gd name="T85" fmla="*/ 0 h 52"/>
                <a:gd name="T86" fmla="*/ 0 w 38"/>
                <a:gd name="T87" fmla="*/ 0 h 52"/>
                <a:gd name="T88" fmla="*/ 0 w 38"/>
                <a:gd name="T89" fmla="*/ 0 h 52"/>
                <a:gd name="T90" fmla="*/ 36 w 38"/>
                <a:gd name="T91" fmla="*/ 0 h 52"/>
                <a:gd name="T92" fmla="*/ 36 w 38"/>
                <a:gd name="T93" fmla="*/ 0 h 52"/>
                <a:gd name="T94" fmla="*/ 38 w 38"/>
                <a:gd name="T95" fmla="*/ 0 h 52"/>
                <a:gd name="T96" fmla="*/ 38 w 38"/>
                <a:gd name="T97" fmla="*/ 0 h 52"/>
                <a:gd name="T98" fmla="*/ 38 w 38"/>
                <a:gd name="T99" fmla="*/ 2 h 52"/>
                <a:gd name="T100" fmla="*/ 38 w 38"/>
                <a:gd name="T101" fmla="*/ 2 h 52"/>
                <a:gd name="T102" fmla="*/ 38 w 38"/>
                <a:gd name="T103" fmla="*/ 2 h 52"/>
                <a:gd name="T104" fmla="*/ 38 w 38"/>
                <a:gd name="T105" fmla="*/ 2 h 52"/>
                <a:gd name="T106" fmla="*/ 38 w 38"/>
                <a:gd name="T107" fmla="*/ 4 h 52"/>
                <a:gd name="T108" fmla="*/ 38 w 38"/>
                <a:gd name="T109" fmla="*/ 4 h 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8" h="52">
                  <a:moveTo>
                    <a:pt x="38" y="4"/>
                  </a:moveTo>
                  <a:lnTo>
                    <a:pt x="38" y="4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22" y="6"/>
                  </a:lnTo>
                  <a:lnTo>
                    <a:pt x="22" y="50"/>
                  </a:lnTo>
                  <a:lnTo>
                    <a:pt x="22" y="52"/>
                  </a:lnTo>
                  <a:lnTo>
                    <a:pt x="20" y="52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6" y="50"/>
                  </a:lnTo>
                  <a:lnTo>
                    <a:pt x="16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2"/>
                  </a:lnTo>
                  <a:lnTo>
                    <a:pt x="38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19"/>
            <p:cNvSpPr>
              <a:spLocks noEditPoints="1"/>
            </p:cNvSpPr>
            <p:nvPr/>
          </p:nvSpPr>
          <p:spPr bwMode="auto">
            <a:xfrm>
              <a:off x="1044" y="2152"/>
              <a:ext cx="30" cy="38"/>
            </a:xfrm>
            <a:custGeom>
              <a:avLst/>
              <a:gdLst>
                <a:gd name="T0" fmla="*/ 30 w 30"/>
                <a:gd name="T1" fmla="*/ 38 h 38"/>
                <a:gd name="T2" fmla="*/ 30 w 30"/>
                <a:gd name="T3" fmla="*/ 38 h 38"/>
                <a:gd name="T4" fmla="*/ 28 w 30"/>
                <a:gd name="T5" fmla="*/ 38 h 38"/>
                <a:gd name="T6" fmla="*/ 26 w 30"/>
                <a:gd name="T7" fmla="*/ 38 h 38"/>
                <a:gd name="T8" fmla="*/ 26 w 30"/>
                <a:gd name="T9" fmla="*/ 38 h 38"/>
                <a:gd name="T10" fmla="*/ 24 w 30"/>
                <a:gd name="T11" fmla="*/ 38 h 38"/>
                <a:gd name="T12" fmla="*/ 24 w 30"/>
                <a:gd name="T13" fmla="*/ 34 h 38"/>
                <a:gd name="T14" fmla="*/ 18 w 30"/>
                <a:gd name="T15" fmla="*/ 38 h 38"/>
                <a:gd name="T16" fmla="*/ 12 w 30"/>
                <a:gd name="T17" fmla="*/ 38 h 38"/>
                <a:gd name="T18" fmla="*/ 8 w 30"/>
                <a:gd name="T19" fmla="*/ 38 h 38"/>
                <a:gd name="T20" fmla="*/ 4 w 30"/>
                <a:gd name="T21" fmla="*/ 36 h 38"/>
                <a:gd name="T22" fmla="*/ 0 w 30"/>
                <a:gd name="T23" fmla="*/ 32 h 38"/>
                <a:gd name="T24" fmla="*/ 0 w 30"/>
                <a:gd name="T25" fmla="*/ 28 h 38"/>
                <a:gd name="T26" fmla="*/ 2 w 30"/>
                <a:gd name="T27" fmla="*/ 22 h 38"/>
                <a:gd name="T28" fmla="*/ 4 w 30"/>
                <a:gd name="T29" fmla="*/ 18 h 38"/>
                <a:gd name="T30" fmla="*/ 10 w 30"/>
                <a:gd name="T31" fmla="*/ 16 h 38"/>
                <a:gd name="T32" fmla="*/ 18 w 30"/>
                <a:gd name="T33" fmla="*/ 16 h 38"/>
                <a:gd name="T34" fmla="*/ 24 w 30"/>
                <a:gd name="T35" fmla="*/ 14 h 38"/>
                <a:gd name="T36" fmla="*/ 22 w 30"/>
                <a:gd name="T37" fmla="*/ 10 h 38"/>
                <a:gd name="T38" fmla="*/ 22 w 30"/>
                <a:gd name="T39" fmla="*/ 6 h 38"/>
                <a:gd name="T40" fmla="*/ 18 w 30"/>
                <a:gd name="T41" fmla="*/ 6 h 38"/>
                <a:gd name="T42" fmla="*/ 14 w 30"/>
                <a:gd name="T43" fmla="*/ 4 h 38"/>
                <a:gd name="T44" fmla="*/ 10 w 30"/>
                <a:gd name="T45" fmla="*/ 6 h 38"/>
                <a:gd name="T46" fmla="*/ 8 w 30"/>
                <a:gd name="T47" fmla="*/ 6 h 38"/>
                <a:gd name="T48" fmla="*/ 4 w 30"/>
                <a:gd name="T49" fmla="*/ 8 h 38"/>
                <a:gd name="T50" fmla="*/ 4 w 30"/>
                <a:gd name="T51" fmla="*/ 8 h 38"/>
                <a:gd name="T52" fmla="*/ 2 w 30"/>
                <a:gd name="T53" fmla="*/ 8 h 38"/>
                <a:gd name="T54" fmla="*/ 2 w 30"/>
                <a:gd name="T55" fmla="*/ 8 h 38"/>
                <a:gd name="T56" fmla="*/ 2 w 30"/>
                <a:gd name="T57" fmla="*/ 6 h 38"/>
                <a:gd name="T58" fmla="*/ 2 w 30"/>
                <a:gd name="T59" fmla="*/ 6 h 38"/>
                <a:gd name="T60" fmla="*/ 2 w 30"/>
                <a:gd name="T61" fmla="*/ 4 h 38"/>
                <a:gd name="T62" fmla="*/ 2 w 30"/>
                <a:gd name="T63" fmla="*/ 4 h 38"/>
                <a:gd name="T64" fmla="*/ 4 w 30"/>
                <a:gd name="T65" fmla="*/ 2 h 38"/>
                <a:gd name="T66" fmla="*/ 8 w 30"/>
                <a:gd name="T67" fmla="*/ 0 h 38"/>
                <a:gd name="T68" fmla="*/ 12 w 30"/>
                <a:gd name="T69" fmla="*/ 0 h 38"/>
                <a:gd name="T70" fmla="*/ 16 w 30"/>
                <a:gd name="T71" fmla="*/ 0 h 38"/>
                <a:gd name="T72" fmla="*/ 22 w 30"/>
                <a:gd name="T73" fmla="*/ 0 h 38"/>
                <a:gd name="T74" fmla="*/ 26 w 30"/>
                <a:gd name="T75" fmla="*/ 2 h 38"/>
                <a:gd name="T76" fmla="*/ 28 w 30"/>
                <a:gd name="T77" fmla="*/ 6 h 38"/>
                <a:gd name="T78" fmla="*/ 30 w 30"/>
                <a:gd name="T79" fmla="*/ 12 h 38"/>
                <a:gd name="T80" fmla="*/ 24 w 30"/>
                <a:gd name="T81" fmla="*/ 20 h 38"/>
                <a:gd name="T82" fmla="*/ 18 w 30"/>
                <a:gd name="T83" fmla="*/ 20 h 38"/>
                <a:gd name="T84" fmla="*/ 12 w 30"/>
                <a:gd name="T85" fmla="*/ 22 h 38"/>
                <a:gd name="T86" fmla="*/ 10 w 30"/>
                <a:gd name="T87" fmla="*/ 22 h 38"/>
                <a:gd name="T88" fmla="*/ 8 w 30"/>
                <a:gd name="T89" fmla="*/ 24 h 38"/>
                <a:gd name="T90" fmla="*/ 6 w 30"/>
                <a:gd name="T91" fmla="*/ 28 h 38"/>
                <a:gd name="T92" fmla="*/ 8 w 30"/>
                <a:gd name="T93" fmla="*/ 32 h 38"/>
                <a:gd name="T94" fmla="*/ 14 w 30"/>
                <a:gd name="T95" fmla="*/ 34 h 38"/>
                <a:gd name="T96" fmla="*/ 18 w 30"/>
                <a:gd name="T97" fmla="*/ 32 h 38"/>
                <a:gd name="T98" fmla="*/ 24 w 30"/>
                <a:gd name="T99" fmla="*/ 20 h 3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0" h="38">
                  <a:moveTo>
                    <a:pt x="30" y="38"/>
                  </a:moveTo>
                  <a:lnTo>
                    <a:pt x="30" y="38"/>
                  </a:lnTo>
                  <a:lnTo>
                    <a:pt x="28" y="38"/>
                  </a:lnTo>
                  <a:lnTo>
                    <a:pt x="26" y="38"/>
                  </a:lnTo>
                  <a:lnTo>
                    <a:pt x="24" y="38"/>
                  </a:lnTo>
                  <a:lnTo>
                    <a:pt x="24" y="34"/>
                  </a:lnTo>
                  <a:lnTo>
                    <a:pt x="18" y="38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4" y="18"/>
                  </a:lnTo>
                  <a:lnTo>
                    <a:pt x="10" y="16"/>
                  </a:lnTo>
                  <a:lnTo>
                    <a:pt x="18" y="16"/>
                  </a:lnTo>
                  <a:lnTo>
                    <a:pt x="24" y="16"/>
                  </a:lnTo>
                  <a:lnTo>
                    <a:pt x="24" y="14"/>
                  </a:lnTo>
                  <a:lnTo>
                    <a:pt x="22" y="10"/>
                  </a:lnTo>
                  <a:lnTo>
                    <a:pt x="22" y="6"/>
                  </a:lnTo>
                  <a:lnTo>
                    <a:pt x="18" y="6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8" y="6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6"/>
                  </a:lnTo>
                  <a:lnTo>
                    <a:pt x="30" y="12"/>
                  </a:lnTo>
                  <a:lnTo>
                    <a:pt x="30" y="38"/>
                  </a:lnTo>
                  <a:close/>
                  <a:moveTo>
                    <a:pt x="24" y="20"/>
                  </a:moveTo>
                  <a:lnTo>
                    <a:pt x="18" y="20"/>
                  </a:lnTo>
                  <a:lnTo>
                    <a:pt x="12" y="22"/>
                  </a:lnTo>
                  <a:lnTo>
                    <a:pt x="10" y="22"/>
                  </a:lnTo>
                  <a:lnTo>
                    <a:pt x="8" y="24"/>
                  </a:lnTo>
                  <a:lnTo>
                    <a:pt x="6" y="28"/>
                  </a:lnTo>
                  <a:lnTo>
                    <a:pt x="8" y="32"/>
                  </a:lnTo>
                  <a:lnTo>
                    <a:pt x="14" y="34"/>
                  </a:lnTo>
                  <a:lnTo>
                    <a:pt x="18" y="32"/>
                  </a:lnTo>
                  <a:lnTo>
                    <a:pt x="24" y="28"/>
                  </a:lnTo>
                  <a:lnTo>
                    <a:pt x="2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220"/>
            <p:cNvSpPr>
              <a:spLocks noEditPoints="1"/>
            </p:cNvSpPr>
            <p:nvPr/>
          </p:nvSpPr>
          <p:spPr bwMode="auto">
            <a:xfrm>
              <a:off x="1086" y="2134"/>
              <a:ext cx="32" cy="56"/>
            </a:xfrm>
            <a:custGeom>
              <a:avLst/>
              <a:gdLst>
                <a:gd name="T0" fmla="*/ 32 w 32"/>
                <a:gd name="T1" fmla="*/ 36 h 56"/>
                <a:gd name="T2" fmla="*/ 32 w 32"/>
                <a:gd name="T3" fmla="*/ 44 h 56"/>
                <a:gd name="T4" fmla="*/ 28 w 32"/>
                <a:gd name="T5" fmla="*/ 52 h 56"/>
                <a:gd name="T6" fmla="*/ 24 w 32"/>
                <a:gd name="T7" fmla="*/ 56 h 56"/>
                <a:gd name="T8" fmla="*/ 18 w 32"/>
                <a:gd name="T9" fmla="*/ 56 h 56"/>
                <a:gd name="T10" fmla="*/ 14 w 32"/>
                <a:gd name="T11" fmla="*/ 56 h 56"/>
                <a:gd name="T12" fmla="*/ 12 w 32"/>
                <a:gd name="T13" fmla="*/ 56 h 56"/>
                <a:gd name="T14" fmla="*/ 8 w 32"/>
                <a:gd name="T15" fmla="*/ 54 h 56"/>
                <a:gd name="T16" fmla="*/ 6 w 32"/>
                <a:gd name="T17" fmla="*/ 54 h 56"/>
                <a:gd name="T18" fmla="*/ 6 w 32"/>
                <a:gd name="T19" fmla="*/ 56 h 56"/>
                <a:gd name="T20" fmla="*/ 4 w 32"/>
                <a:gd name="T21" fmla="*/ 56 h 56"/>
                <a:gd name="T22" fmla="*/ 4 w 32"/>
                <a:gd name="T23" fmla="*/ 56 h 56"/>
                <a:gd name="T24" fmla="*/ 2 w 32"/>
                <a:gd name="T25" fmla="*/ 56 h 56"/>
                <a:gd name="T26" fmla="*/ 2 w 32"/>
                <a:gd name="T27" fmla="*/ 56 h 56"/>
                <a:gd name="T28" fmla="*/ 0 w 32"/>
                <a:gd name="T29" fmla="*/ 56 h 56"/>
                <a:gd name="T30" fmla="*/ 0 w 32"/>
                <a:gd name="T31" fmla="*/ 56 h 56"/>
                <a:gd name="T32" fmla="*/ 0 w 32"/>
                <a:gd name="T33" fmla="*/ 54 h 56"/>
                <a:gd name="T34" fmla="*/ 0 w 32"/>
                <a:gd name="T35" fmla="*/ 2 h 56"/>
                <a:gd name="T36" fmla="*/ 0 w 32"/>
                <a:gd name="T37" fmla="*/ 2 h 56"/>
                <a:gd name="T38" fmla="*/ 0 w 32"/>
                <a:gd name="T39" fmla="*/ 0 h 56"/>
                <a:gd name="T40" fmla="*/ 2 w 32"/>
                <a:gd name="T41" fmla="*/ 0 h 56"/>
                <a:gd name="T42" fmla="*/ 2 w 32"/>
                <a:gd name="T43" fmla="*/ 0 h 56"/>
                <a:gd name="T44" fmla="*/ 4 w 32"/>
                <a:gd name="T45" fmla="*/ 0 h 56"/>
                <a:gd name="T46" fmla="*/ 6 w 32"/>
                <a:gd name="T47" fmla="*/ 0 h 56"/>
                <a:gd name="T48" fmla="*/ 6 w 32"/>
                <a:gd name="T49" fmla="*/ 2 h 56"/>
                <a:gd name="T50" fmla="*/ 6 w 32"/>
                <a:gd name="T51" fmla="*/ 24 h 56"/>
                <a:gd name="T52" fmla="*/ 10 w 32"/>
                <a:gd name="T53" fmla="*/ 20 h 56"/>
                <a:gd name="T54" fmla="*/ 12 w 32"/>
                <a:gd name="T55" fmla="*/ 18 h 56"/>
                <a:gd name="T56" fmla="*/ 16 w 32"/>
                <a:gd name="T57" fmla="*/ 18 h 56"/>
                <a:gd name="T58" fmla="*/ 18 w 32"/>
                <a:gd name="T59" fmla="*/ 18 h 56"/>
                <a:gd name="T60" fmla="*/ 24 w 32"/>
                <a:gd name="T61" fmla="*/ 18 h 56"/>
                <a:gd name="T62" fmla="*/ 30 w 32"/>
                <a:gd name="T63" fmla="*/ 24 h 56"/>
                <a:gd name="T64" fmla="*/ 32 w 32"/>
                <a:gd name="T65" fmla="*/ 30 h 56"/>
                <a:gd name="T66" fmla="*/ 32 w 32"/>
                <a:gd name="T67" fmla="*/ 36 h 56"/>
                <a:gd name="T68" fmla="*/ 26 w 32"/>
                <a:gd name="T69" fmla="*/ 38 h 56"/>
                <a:gd name="T70" fmla="*/ 26 w 32"/>
                <a:gd name="T71" fmla="*/ 32 h 56"/>
                <a:gd name="T72" fmla="*/ 24 w 32"/>
                <a:gd name="T73" fmla="*/ 28 h 56"/>
                <a:gd name="T74" fmla="*/ 22 w 32"/>
                <a:gd name="T75" fmla="*/ 24 h 56"/>
                <a:gd name="T76" fmla="*/ 16 w 32"/>
                <a:gd name="T77" fmla="*/ 22 h 56"/>
                <a:gd name="T78" fmla="*/ 14 w 32"/>
                <a:gd name="T79" fmla="*/ 24 h 56"/>
                <a:gd name="T80" fmla="*/ 12 w 32"/>
                <a:gd name="T81" fmla="*/ 24 h 56"/>
                <a:gd name="T82" fmla="*/ 10 w 32"/>
                <a:gd name="T83" fmla="*/ 26 h 56"/>
                <a:gd name="T84" fmla="*/ 6 w 32"/>
                <a:gd name="T85" fmla="*/ 30 h 56"/>
                <a:gd name="T86" fmla="*/ 6 w 32"/>
                <a:gd name="T87" fmla="*/ 44 h 56"/>
                <a:gd name="T88" fmla="*/ 12 w 32"/>
                <a:gd name="T89" fmla="*/ 50 h 56"/>
                <a:gd name="T90" fmla="*/ 16 w 32"/>
                <a:gd name="T91" fmla="*/ 52 h 56"/>
                <a:gd name="T92" fmla="*/ 20 w 32"/>
                <a:gd name="T93" fmla="*/ 50 h 56"/>
                <a:gd name="T94" fmla="*/ 24 w 32"/>
                <a:gd name="T95" fmla="*/ 46 h 56"/>
                <a:gd name="T96" fmla="*/ 26 w 32"/>
                <a:gd name="T97" fmla="*/ 42 h 56"/>
                <a:gd name="T98" fmla="*/ 26 w 32"/>
                <a:gd name="T99" fmla="*/ 38 h 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2" h="56">
                  <a:moveTo>
                    <a:pt x="32" y="36"/>
                  </a:moveTo>
                  <a:lnTo>
                    <a:pt x="32" y="36"/>
                  </a:lnTo>
                  <a:lnTo>
                    <a:pt x="32" y="44"/>
                  </a:lnTo>
                  <a:lnTo>
                    <a:pt x="28" y="52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8" y="54"/>
                  </a:lnTo>
                  <a:lnTo>
                    <a:pt x="6" y="50"/>
                  </a:lnTo>
                  <a:lnTo>
                    <a:pt x="6" y="54"/>
                  </a:lnTo>
                  <a:lnTo>
                    <a:pt x="6" y="56"/>
                  </a:lnTo>
                  <a:lnTo>
                    <a:pt x="4" y="56"/>
                  </a:lnTo>
                  <a:lnTo>
                    <a:pt x="2" y="56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6" y="24"/>
                  </a:lnTo>
                  <a:lnTo>
                    <a:pt x="10" y="20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2" y="30"/>
                  </a:lnTo>
                  <a:lnTo>
                    <a:pt x="32" y="36"/>
                  </a:lnTo>
                  <a:close/>
                  <a:moveTo>
                    <a:pt x="26" y="38"/>
                  </a:moveTo>
                  <a:lnTo>
                    <a:pt x="26" y="38"/>
                  </a:lnTo>
                  <a:lnTo>
                    <a:pt x="26" y="32"/>
                  </a:lnTo>
                  <a:lnTo>
                    <a:pt x="24" y="28"/>
                  </a:lnTo>
                  <a:lnTo>
                    <a:pt x="22" y="24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6"/>
                  </a:lnTo>
                  <a:lnTo>
                    <a:pt x="6" y="30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6" y="52"/>
                  </a:lnTo>
                  <a:lnTo>
                    <a:pt x="20" y="50"/>
                  </a:lnTo>
                  <a:lnTo>
                    <a:pt x="24" y="46"/>
                  </a:lnTo>
                  <a:lnTo>
                    <a:pt x="26" y="42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221"/>
            <p:cNvSpPr>
              <a:spLocks/>
            </p:cNvSpPr>
            <p:nvPr/>
          </p:nvSpPr>
          <p:spPr bwMode="auto">
            <a:xfrm>
              <a:off x="4448" y="2140"/>
              <a:ext cx="26" cy="44"/>
            </a:xfrm>
            <a:custGeom>
              <a:avLst/>
              <a:gdLst>
                <a:gd name="T0" fmla="*/ 26 w 26"/>
                <a:gd name="T1" fmla="*/ 40 h 44"/>
                <a:gd name="T2" fmla="*/ 26 w 26"/>
                <a:gd name="T3" fmla="*/ 42 h 44"/>
                <a:gd name="T4" fmla="*/ 26 w 26"/>
                <a:gd name="T5" fmla="*/ 42 h 44"/>
                <a:gd name="T6" fmla="*/ 26 w 26"/>
                <a:gd name="T7" fmla="*/ 44 h 44"/>
                <a:gd name="T8" fmla="*/ 2 w 26"/>
                <a:gd name="T9" fmla="*/ 44 h 44"/>
                <a:gd name="T10" fmla="*/ 2 w 26"/>
                <a:gd name="T11" fmla="*/ 44 h 44"/>
                <a:gd name="T12" fmla="*/ 2 w 26"/>
                <a:gd name="T13" fmla="*/ 42 h 44"/>
                <a:gd name="T14" fmla="*/ 2 w 26"/>
                <a:gd name="T15" fmla="*/ 42 h 44"/>
                <a:gd name="T16" fmla="*/ 2 w 26"/>
                <a:gd name="T17" fmla="*/ 40 h 44"/>
                <a:gd name="T18" fmla="*/ 2 w 26"/>
                <a:gd name="T19" fmla="*/ 40 h 44"/>
                <a:gd name="T20" fmla="*/ 2 w 26"/>
                <a:gd name="T21" fmla="*/ 40 h 44"/>
                <a:gd name="T22" fmla="*/ 2 w 26"/>
                <a:gd name="T23" fmla="*/ 38 h 44"/>
                <a:gd name="T24" fmla="*/ 2 w 26"/>
                <a:gd name="T25" fmla="*/ 38 h 44"/>
                <a:gd name="T26" fmla="*/ 12 w 26"/>
                <a:gd name="T27" fmla="*/ 6 h 44"/>
                <a:gd name="T28" fmla="*/ 2 w 26"/>
                <a:gd name="T29" fmla="*/ 10 h 44"/>
                <a:gd name="T30" fmla="*/ 2 w 26"/>
                <a:gd name="T31" fmla="*/ 10 h 44"/>
                <a:gd name="T32" fmla="*/ 2 w 26"/>
                <a:gd name="T33" fmla="*/ 10 h 44"/>
                <a:gd name="T34" fmla="*/ 2 w 26"/>
                <a:gd name="T35" fmla="*/ 10 h 44"/>
                <a:gd name="T36" fmla="*/ 0 w 26"/>
                <a:gd name="T37" fmla="*/ 8 h 44"/>
                <a:gd name="T38" fmla="*/ 0 w 26"/>
                <a:gd name="T39" fmla="*/ 8 h 44"/>
                <a:gd name="T40" fmla="*/ 2 w 26"/>
                <a:gd name="T41" fmla="*/ 8 h 44"/>
                <a:gd name="T42" fmla="*/ 2 w 26"/>
                <a:gd name="T43" fmla="*/ 6 h 44"/>
                <a:gd name="T44" fmla="*/ 12 w 26"/>
                <a:gd name="T45" fmla="*/ 0 h 44"/>
                <a:gd name="T46" fmla="*/ 12 w 26"/>
                <a:gd name="T47" fmla="*/ 0 h 44"/>
                <a:gd name="T48" fmla="*/ 12 w 26"/>
                <a:gd name="T49" fmla="*/ 0 h 44"/>
                <a:gd name="T50" fmla="*/ 14 w 26"/>
                <a:gd name="T51" fmla="*/ 0 h 44"/>
                <a:gd name="T52" fmla="*/ 14 w 26"/>
                <a:gd name="T53" fmla="*/ 0 h 44"/>
                <a:gd name="T54" fmla="*/ 16 w 26"/>
                <a:gd name="T55" fmla="*/ 0 h 44"/>
                <a:gd name="T56" fmla="*/ 16 w 26"/>
                <a:gd name="T57" fmla="*/ 0 h 44"/>
                <a:gd name="T58" fmla="*/ 18 w 26"/>
                <a:gd name="T59" fmla="*/ 0 h 44"/>
                <a:gd name="T60" fmla="*/ 18 w 26"/>
                <a:gd name="T61" fmla="*/ 0 h 44"/>
                <a:gd name="T62" fmla="*/ 26 w 26"/>
                <a:gd name="T63" fmla="*/ 38 h 44"/>
                <a:gd name="T64" fmla="*/ 26 w 26"/>
                <a:gd name="T65" fmla="*/ 38 h 44"/>
                <a:gd name="T66" fmla="*/ 26 w 26"/>
                <a:gd name="T67" fmla="*/ 40 h 44"/>
                <a:gd name="T68" fmla="*/ 26 w 26"/>
                <a:gd name="T69" fmla="*/ 40 h 44"/>
                <a:gd name="T70" fmla="*/ 26 w 26"/>
                <a:gd name="T71" fmla="*/ 40 h 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6" h="44">
                  <a:moveTo>
                    <a:pt x="26" y="40"/>
                  </a:moveTo>
                  <a:lnTo>
                    <a:pt x="26" y="40"/>
                  </a:lnTo>
                  <a:lnTo>
                    <a:pt x="26" y="42"/>
                  </a:lnTo>
                  <a:lnTo>
                    <a:pt x="26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12" y="38"/>
                  </a:lnTo>
                  <a:lnTo>
                    <a:pt x="12" y="6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38"/>
                  </a:lnTo>
                  <a:lnTo>
                    <a:pt x="26" y="38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222"/>
            <p:cNvSpPr>
              <a:spLocks noEditPoints="1"/>
            </p:cNvSpPr>
            <p:nvPr/>
          </p:nvSpPr>
          <p:spPr bwMode="auto">
            <a:xfrm>
              <a:off x="4480" y="2138"/>
              <a:ext cx="30" cy="46"/>
            </a:xfrm>
            <a:custGeom>
              <a:avLst/>
              <a:gdLst>
                <a:gd name="T0" fmla="*/ 30 w 30"/>
                <a:gd name="T1" fmla="*/ 24 h 46"/>
                <a:gd name="T2" fmla="*/ 30 w 30"/>
                <a:gd name="T3" fmla="*/ 32 h 46"/>
                <a:gd name="T4" fmla="*/ 28 w 30"/>
                <a:gd name="T5" fmla="*/ 40 h 46"/>
                <a:gd name="T6" fmla="*/ 22 w 30"/>
                <a:gd name="T7" fmla="*/ 44 h 46"/>
                <a:gd name="T8" fmla="*/ 16 w 30"/>
                <a:gd name="T9" fmla="*/ 46 h 46"/>
                <a:gd name="T10" fmla="*/ 8 w 30"/>
                <a:gd name="T11" fmla="*/ 44 h 46"/>
                <a:gd name="T12" fmla="*/ 4 w 30"/>
                <a:gd name="T13" fmla="*/ 40 h 46"/>
                <a:gd name="T14" fmla="*/ 2 w 30"/>
                <a:gd name="T15" fmla="*/ 34 h 46"/>
                <a:gd name="T16" fmla="*/ 0 w 30"/>
                <a:gd name="T17" fmla="*/ 24 h 46"/>
                <a:gd name="T18" fmla="*/ 2 w 30"/>
                <a:gd name="T19" fmla="*/ 14 h 46"/>
                <a:gd name="T20" fmla="*/ 4 w 30"/>
                <a:gd name="T21" fmla="*/ 8 h 46"/>
                <a:gd name="T22" fmla="*/ 8 w 30"/>
                <a:gd name="T23" fmla="*/ 2 h 46"/>
                <a:gd name="T24" fmla="*/ 16 w 30"/>
                <a:gd name="T25" fmla="*/ 0 h 46"/>
                <a:gd name="T26" fmla="*/ 22 w 30"/>
                <a:gd name="T27" fmla="*/ 2 h 46"/>
                <a:gd name="T28" fmla="*/ 28 w 30"/>
                <a:gd name="T29" fmla="*/ 6 h 46"/>
                <a:gd name="T30" fmla="*/ 30 w 30"/>
                <a:gd name="T31" fmla="*/ 14 h 46"/>
                <a:gd name="T32" fmla="*/ 30 w 30"/>
                <a:gd name="T33" fmla="*/ 24 h 46"/>
                <a:gd name="T34" fmla="*/ 24 w 30"/>
                <a:gd name="T35" fmla="*/ 24 h 46"/>
                <a:gd name="T36" fmla="*/ 24 w 30"/>
                <a:gd name="T37" fmla="*/ 18 h 46"/>
                <a:gd name="T38" fmla="*/ 24 w 30"/>
                <a:gd name="T39" fmla="*/ 14 h 46"/>
                <a:gd name="T40" fmla="*/ 22 w 30"/>
                <a:gd name="T41" fmla="*/ 10 h 46"/>
                <a:gd name="T42" fmla="*/ 20 w 30"/>
                <a:gd name="T43" fmla="*/ 8 h 46"/>
                <a:gd name="T44" fmla="*/ 18 w 30"/>
                <a:gd name="T45" fmla="*/ 6 h 46"/>
                <a:gd name="T46" fmla="*/ 16 w 30"/>
                <a:gd name="T47" fmla="*/ 6 h 46"/>
                <a:gd name="T48" fmla="*/ 12 w 30"/>
                <a:gd name="T49" fmla="*/ 8 h 46"/>
                <a:gd name="T50" fmla="*/ 8 w 30"/>
                <a:gd name="T51" fmla="*/ 10 h 46"/>
                <a:gd name="T52" fmla="*/ 6 w 30"/>
                <a:gd name="T53" fmla="*/ 16 h 46"/>
                <a:gd name="T54" fmla="*/ 6 w 30"/>
                <a:gd name="T55" fmla="*/ 24 h 46"/>
                <a:gd name="T56" fmla="*/ 6 w 30"/>
                <a:gd name="T57" fmla="*/ 32 h 46"/>
                <a:gd name="T58" fmla="*/ 8 w 30"/>
                <a:gd name="T59" fmla="*/ 38 h 46"/>
                <a:gd name="T60" fmla="*/ 12 w 30"/>
                <a:gd name="T61" fmla="*/ 40 h 46"/>
                <a:gd name="T62" fmla="*/ 16 w 30"/>
                <a:gd name="T63" fmla="*/ 42 h 46"/>
                <a:gd name="T64" fmla="*/ 18 w 30"/>
                <a:gd name="T65" fmla="*/ 40 h 46"/>
                <a:gd name="T66" fmla="*/ 22 w 30"/>
                <a:gd name="T67" fmla="*/ 38 h 46"/>
                <a:gd name="T68" fmla="*/ 22 w 30"/>
                <a:gd name="T69" fmla="*/ 36 h 46"/>
                <a:gd name="T70" fmla="*/ 24 w 30"/>
                <a:gd name="T71" fmla="*/ 32 h 46"/>
                <a:gd name="T72" fmla="*/ 24 w 30"/>
                <a:gd name="T73" fmla="*/ 28 h 46"/>
                <a:gd name="T74" fmla="*/ 24 w 30"/>
                <a:gd name="T75" fmla="*/ 24 h 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" h="46">
                  <a:moveTo>
                    <a:pt x="30" y="24"/>
                  </a:moveTo>
                  <a:lnTo>
                    <a:pt x="30" y="24"/>
                  </a:lnTo>
                  <a:lnTo>
                    <a:pt x="30" y="32"/>
                  </a:lnTo>
                  <a:lnTo>
                    <a:pt x="28" y="40"/>
                  </a:lnTo>
                  <a:lnTo>
                    <a:pt x="22" y="44"/>
                  </a:lnTo>
                  <a:lnTo>
                    <a:pt x="16" y="46"/>
                  </a:lnTo>
                  <a:lnTo>
                    <a:pt x="8" y="44"/>
                  </a:lnTo>
                  <a:lnTo>
                    <a:pt x="4" y="40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4" y="8"/>
                  </a:lnTo>
                  <a:lnTo>
                    <a:pt x="8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8" y="6"/>
                  </a:lnTo>
                  <a:lnTo>
                    <a:pt x="30" y="14"/>
                  </a:lnTo>
                  <a:lnTo>
                    <a:pt x="30" y="24"/>
                  </a:lnTo>
                  <a:close/>
                  <a:moveTo>
                    <a:pt x="24" y="24"/>
                  </a:moveTo>
                  <a:lnTo>
                    <a:pt x="24" y="24"/>
                  </a:lnTo>
                  <a:lnTo>
                    <a:pt x="24" y="18"/>
                  </a:lnTo>
                  <a:lnTo>
                    <a:pt x="24" y="14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2" y="8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8" y="38"/>
                  </a:lnTo>
                  <a:lnTo>
                    <a:pt x="12" y="40"/>
                  </a:lnTo>
                  <a:lnTo>
                    <a:pt x="16" y="42"/>
                  </a:lnTo>
                  <a:lnTo>
                    <a:pt x="18" y="40"/>
                  </a:lnTo>
                  <a:lnTo>
                    <a:pt x="22" y="38"/>
                  </a:lnTo>
                  <a:lnTo>
                    <a:pt x="22" y="36"/>
                  </a:lnTo>
                  <a:lnTo>
                    <a:pt x="24" y="32"/>
                  </a:lnTo>
                  <a:lnTo>
                    <a:pt x="24" y="2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223"/>
            <p:cNvSpPr>
              <a:spLocks noEditPoints="1"/>
            </p:cNvSpPr>
            <p:nvPr/>
          </p:nvSpPr>
          <p:spPr bwMode="auto">
            <a:xfrm>
              <a:off x="4516" y="2138"/>
              <a:ext cx="30" cy="46"/>
            </a:xfrm>
            <a:custGeom>
              <a:avLst/>
              <a:gdLst>
                <a:gd name="T0" fmla="*/ 30 w 30"/>
                <a:gd name="T1" fmla="*/ 24 h 46"/>
                <a:gd name="T2" fmla="*/ 28 w 30"/>
                <a:gd name="T3" fmla="*/ 32 h 46"/>
                <a:gd name="T4" fmla="*/ 26 w 30"/>
                <a:gd name="T5" fmla="*/ 40 h 46"/>
                <a:gd name="T6" fmla="*/ 22 w 30"/>
                <a:gd name="T7" fmla="*/ 44 h 46"/>
                <a:gd name="T8" fmla="*/ 14 w 30"/>
                <a:gd name="T9" fmla="*/ 46 h 46"/>
                <a:gd name="T10" fmla="*/ 8 w 30"/>
                <a:gd name="T11" fmla="*/ 44 h 46"/>
                <a:gd name="T12" fmla="*/ 2 w 30"/>
                <a:gd name="T13" fmla="*/ 40 h 46"/>
                <a:gd name="T14" fmla="*/ 0 w 30"/>
                <a:gd name="T15" fmla="*/ 34 h 46"/>
                <a:gd name="T16" fmla="*/ 0 w 30"/>
                <a:gd name="T17" fmla="*/ 24 h 46"/>
                <a:gd name="T18" fmla="*/ 0 w 30"/>
                <a:gd name="T19" fmla="*/ 14 h 46"/>
                <a:gd name="T20" fmla="*/ 2 w 30"/>
                <a:gd name="T21" fmla="*/ 8 h 46"/>
                <a:gd name="T22" fmla="*/ 8 w 30"/>
                <a:gd name="T23" fmla="*/ 2 h 46"/>
                <a:gd name="T24" fmla="*/ 16 w 30"/>
                <a:gd name="T25" fmla="*/ 0 h 46"/>
                <a:gd name="T26" fmla="*/ 22 w 30"/>
                <a:gd name="T27" fmla="*/ 2 h 46"/>
                <a:gd name="T28" fmla="*/ 26 w 30"/>
                <a:gd name="T29" fmla="*/ 6 h 46"/>
                <a:gd name="T30" fmla="*/ 28 w 30"/>
                <a:gd name="T31" fmla="*/ 14 h 46"/>
                <a:gd name="T32" fmla="*/ 30 w 30"/>
                <a:gd name="T33" fmla="*/ 24 h 46"/>
                <a:gd name="T34" fmla="*/ 24 w 30"/>
                <a:gd name="T35" fmla="*/ 24 h 46"/>
                <a:gd name="T36" fmla="*/ 24 w 30"/>
                <a:gd name="T37" fmla="*/ 18 h 46"/>
                <a:gd name="T38" fmla="*/ 22 w 30"/>
                <a:gd name="T39" fmla="*/ 14 h 46"/>
                <a:gd name="T40" fmla="*/ 22 w 30"/>
                <a:gd name="T41" fmla="*/ 10 h 46"/>
                <a:gd name="T42" fmla="*/ 20 w 30"/>
                <a:gd name="T43" fmla="*/ 8 h 46"/>
                <a:gd name="T44" fmla="*/ 18 w 30"/>
                <a:gd name="T45" fmla="*/ 6 h 46"/>
                <a:gd name="T46" fmla="*/ 14 w 30"/>
                <a:gd name="T47" fmla="*/ 6 h 46"/>
                <a:gd name="T48" fmla="*/ 10 w 30"/>
                <a:gd name="T49" fmla="*/ 8 h 46"/>
                <a:gd name="T50" fmla="*/ 8 w 30"/>
                <a:gd name="T51" fmla="*/ 10 h 46"/>
                <a:gd name="T52" fmla="*/ 6 w 30"/>
                <a:gd name="T53" fmla="*/ 16 h 46"/>
                <a:gd name="T54" fmla="*/ 6 w 30"/>
                <a:gd name="T55" fmla="*/ 24 h 46"/>
                <a:gd name="T56" fmla="*/ 6 w 30"/>
                <a:gd name="T57" fmla="*/ 32 h 46"/>
                <a:gd name="T58" fmla="*/ 8 w 30"/>
                <a:gd name="T59" fmla="*/ 38 h 46"/>
                <a:gd name="T60" fmla="*/ 10 w 30"/>
                <a:gd name="T61" fmla="*/ 40 h 46"/>
                <a:gd name="T62" fmla="*/ 14 w 30"/>
                <a:gd name="T63" fmla="*/ 42 h 46"/>
                <a:gd name="T64" fmla="*/ 18 w 30"/>
                <a:gd name="T65" fmla="*/ 40 h 46"/>
                <a:gd name="T66" fmla="*/ 20 w 30"/>
                <a:gd name="T67" fmla="*/ 38 h 46"/>
                <a:gd name="T68" fmla="*/ 22 w 30"/>
                <a:gd name="T69" fmla="*/ 36 h 46"/>
                <a:gd name="T70" fmla="*/ 24 w 30"/>
                <a:gd name="T71" fmla="*/ 32 h 46"/>
                <a:gd name="T72" fmla="*/ 24 w 30"/>
                <a:gd name="T73" fmla="*/ 28 h 46"/>
                <a:gd name="T74" fmla="*/ 24 w 30"/>
                <a:gd name="T75" fmla="*/ 24 h 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" h="46">
                  <a:moveTo>
                    <a:pt x="30" y="24"/>
                  </a:moveTo>
                  <a:lnTo>
                    <a:pt x="30" y="24"/>
                  </a:lnTo>
                  <a:lnTo>
                    <a:pt x="28" y="32"/>
                  </a:lnTo>
                  <a:lnTo>
                    <a:pt x="26" y="40"/>
                  </a:lnTo>
                  <a:lnTo>
                    <a:pt x="22" y="44"/>
                  </a:lnTo>
                  <a:lnTo>
                    <a:pt x="14" y="46"/>
                  </a:lnTo>
                  <a:lnTo>
                    <a:pt x="8" y="44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0" y="14"/>
                  </a:lnTo>
                  <a:lnTo>
                    <a:pt x="2" y="8"/>
                  </a:lnTo>
                  <a:lnTo>
                    <a:pt x="8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6"/>
                  </a:lnTo>
                  <a:lnTo>
                    <a:pt x="28" y="14"/>
                  </a:lnTo>
                  <a:lnTo>
                    <a:pt x="30" y="24"/>
                  </a:lnTo>
                  <a:close/>
                  <a:moveTo>
                    <a:pt x="24" y="24"/>
                  </a:moveTo>
                  <a:lnTo>
                    <a:pt x="24" y="24"/>
                  </a:lnTo>
                  <a:lnTo>
                    <a:pt x="24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8" y="38"/>
                  </a:lnTo>
                  <a:lnTo>
                    <a:pt x="10" y="40"/>
                  </a:lnTo>
                  <a:lnTo>
                    <a:pt x="14" y="42"/>
                  </a:lnTo>
                  <a:lnTo>
                    <a:pt x="18" y="40"/>
                  </a:lnTo>
                  <a:lnTo>
                    <a:pt x="20" y="38"/>
                  </a:lnTo>
                  <a:lnTo>
                    <a:pt x="22" y="36"/>
                  </a:lnTo>
                  <a:lnTo>
                    <a:pt x="24" y="32"/>
                  </a:lnTo>
                  <a:lnTo>
                    <a:pt x="24" y="2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224"/>
            <p:cNvSpPr>
              <a:spLocks noEditPoints="1"/>
            </p:cNvSpPr>
            <p:nvPr/>
          </p:nvSpPr>
          <p:spPr bwMode="auto">
            <a:xfrm>
              <a:off x="4550" y="2138"/>
              <a:ext cx="46" cy="46"/>
            </a:xfrm>
            <a:custGeom>
              <a:avLst/>
              <a:gdLst>
                <a:gd name="T0" fmla="*/ 18 w 46"/>
                <a:gd name="T1" fmla="*/ 18 h 46"/>
                <a:gd name="T2" fmla="*/ 16 w 46"/>
                <a:gd name="T3" fmla="*/ 20 h 46"/>
                <a:gd name="T4" fmla="*/ 10 w 46"/>
                <a:gd name="T5" fmla="*/ 24 h 46"/>
                <a:gd name="T6" fmla="*/ 6 w 46"/>
                <a:gd name="T7" fmla="*/ 24 h 46"/>
                <a:gd name="T8" fmla="*/ 2 w 46"/>
                <a:gd name="T9" fmla="*/ 18 h 46"/>
                <a:gd name="T10" fmla="*/ 0 w 46"/>
                <a:gd name="T11" fmla="*/ 12 h 46"/>
                <a:gd name="T12" fmla="*/ 2 w 46"/>
                <a:gd name="T13" fmla="*/ 4 h 46"/>
                <a:gd name="T14" fmla="*/ 6 w 46"/>
                <a:gd name="T15" fmla="*/ 2 h 46"/>
                <a:gd name="T16" fmla="*/ 14 w 46"/>
                <a:gd name="T17" fmla="*/ 2 h 46"/>
                <a:gd name="T18" fmla="*/ 18 w 46"/>
                <a:gd name="T19" fmla="*/ 4 h 46"/>
                <a:gd name="T20" fmla="*/ 20 w 46"/>
                <a:gd name="T21" fmla="*/ 12 h 46"/>
                <a:gd name="T22" fmla="*/ 10 w 46"/>
                <a:gd name="T23" fmla="*/ 46 h 46"/>
                <a:gd name="T24" fmla="*/ 8 w 46"/>
                <a:gd name="T25" fmla="*/ 46 h 46"/>
                <a:gd name="T26" fmla="*/ 8 w 46"/>
                <a:gd name="T27" fmla="*/ 46 h 46"/>
                <a:gd name="T28" fmla="*/ 6 w 46"/>
                <a:gd name="T29" fmla="*/ 46 h 46"/>
                <a:gd name="T30" fmla="*/ 6 w 46"/>
                <a:gd name="T31" fmla="*/ 46 h 46"/>
                <a:gd name="T32" fmla="*/ 6 w 46"/>
                <a:gd name="T33" fmla="*/ 44 h 46"/>
                <a:gd name="T34" fmla="*/ 36 w 46"/>
                <a:gd name="T35" fmla="*/ 0 h 46"/>
                <a:gd name="T36" fmla="*/ 36 w 46"/>
                <a:gd name="T37" fmla="*/ 0 h 46"/>
                <a:gd name="T38" fmla="*/ 38 w 46"/>
                <a:gd name="T39" fmla="*/ 0 h 46"/>
                <a:gd name="T40" fmla="*/ 40 w 46"/>
                <a:gd name="T41" fmla="*/ 0 h 46"/>
                <a:gd name="T42" fmla="*/ 40 w 46"/>
                <a:gd name="T43" fmla="*/ 2 h 46"/>
                <a:gd name="T44" fmla="*/ 10 w 46"/>
                <a:gd name="T45" fmla="*/ 46 h 46"/>
                <a:gd name="T46" fmla="*/ 14 w 46"/>
                <a:gd name="T47" fmla="*/ 10 h 46"/>
                <a:gd name="T48" fmla="*/ 14 w 46"/>
                <a:gd name="T49" fmla="*/ 6 h 46"/>
                <a:gd name="T50" fmla="*/ 10 w 46"/>
                <a:gd name="T51" fmla="*/ 4 h 46"/>
                <a:gd name="T52" fmla="*/ 8 w 46"/>
                <a:gd name="T53" fmla="*/ 6 h 46"/>
                <a:gd name="T54" fmla="*/ 6 w 46"/>
                <a:gd name="T55" fmla="*/ 10 h 46"/>
                <a:gd name="T56" fmla="*/ 6 w 46"/>
                <a:gd name="T57" fmla="*/ 12 h 46"/>
                <a:gd name="T58" fmla="*/ 6 w 46"/>
                <a:gd name="T59" fmla="*/ 18 h 46"/>
                <a:gd name="T60" fmla="*/ 8 w 46"/>
                <a:gd name="T61" fmla="*/ 20 h 46"/>
                <a:gd name="T62" fmla="*/ 12 w 46"/>
                <a:gd name="T63" fmla="*/ 20 h 46"/>
                <a:gd name="T64" fmla="*/ 14 w 46"/>
                <a:gd name="T65" fmla="*/ 18 h 46"/>
                <a:gd name="T66" fmla="*/ 14 w 46"/>
                <a:gd name="T67" fmla="*/ 12 h 46"/>
                <a:gd name="T68" fmla="*/ 46 w 46"/>
                <a:gd name="T69" fmla="*/ 34 h 46"/>
                <a:gd name="T70" fmla="*/ 42 w 46"/>
                <a:gd name="T71" fmla="*/ 42 h 46"/>
                <a:gd name="T72" fmla="*/ 40 w 46"/>
                <a:gd name="T73" fmla="*/ 44 h 46"/>
                <a:gd name="T74" fmla="*/ 32 w 46"/>
                <a:gd name="T75" fmla="*/ 46 h 46"/>
                <a:gd name="T76" fmla="*/ 28 w 46"/>
                <a:gd name="T77" fmla="*/ 42 h 46"/>
                <a:gd name="T78" fmla="*/ 26 w 46"/>
                <a:gd name="T79" fmla="*/ 34 h 46"/>
                <a:gd name="T80" fmla="*/ 26 w 46"/>
                <a:gd name="T81" fmla="*/ 30 h 46"/>
                <a:gd name="T82" fmla="*/ 32 w 46"/>
                <a:gd name="T83" fmla="*/ 24 h 46"/>
                <a:gd name="T84" fmla="*/ 36 w 46"/>
                <a:gd name="T85" fmla="*/ 22 h 46"/>
                <a:gd name="T86" fmla="*/ 44 w 46"/>
                <a:gd name="T87" fmla="*/ 26 h 46"/>
                <a:gd name="T88" fmla="*/ 44 w 46"/>
                <a:gd name="T89" fmla="*/ 30 h 46"/>
                <a:gd name="T90" fmla="*/ 40 w 46"/>
                <a:gd name="T91" fmla="*/ 34 h 46"/>
                <a:gd name="T92" fmla="*/ 40 w 46"/>
                <a:gd name="T93" fmla="*/ 32 h 46"/>
                <a:gd name="T94" fmla="*/ 38 w 46"/>
                <a:gd name="T95" fmla="*/ 28 h 46"/>
                <a:gd name="T96" fmla="*/ 36 w 46"/>
                <a:gd name="T97" fmla="*/ 26 h 46"/>
                <a:gd name="T98" fmla="*/ 32 w 46"/>
                <a:gd name="T99" fmla="*/ 28 h 46"/>
                <a:gd name="T100" fmla="*/ 32 w 46"/>
                <a:gd name="T101" fmla="*/ 30 h 46"/>
                <a:gd name="T102" fmla="*/ 32 w 46"/>
                <a:gd name="T103" fmla="*/ 38 h 46"/>
                <a:gd name="T104" fmla="*/ 32 w 46"/>
                <a:gd name="T105" fmla="*/ 40 h 46"/>
                <a:gd name="T106" fmla="*/ 36 w 46"/>
                <a:gd name="T107" fmla="*/ 42 h 46"/>
                <a:gd name="T108" fmla="*/ 38 w 46"/>
                <a:gd name="T109" fmla="*/ 42 h 46"/>
                <a:gd name="T110" fmla="*/ 40 w 46"/>
                <a:gd name="T111" fmla="*/ 38 h 46"/>
                <a:gd name="T112" fmla="*/ 40 w 46"/>
                <a:gd name="T113" fmla="*/ 34 h 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6" h="46">
                  <a:moveTo>
                    <a:pt x="20" y="12"/>
                  </a:moveTo>
                  <a:lnTo>
                    <a:pt x="20" y="12"/>
                  </a:lnTo>
                  <a:lnTo>
                    <a:pt x="18" y="18"/>
                  </a:lnTo>
                  <a:lnTo>
                    <a:pt x="16" y="20"/>
                  </a:lnTo>
                  <a:lnTo>
                    <a:pt x="14" y="24"/>
                  </a:lnTo>
                  <a:lnTo>
                    <a:pt x="10" y="24"/>
                  </a:lnTo>
                  <a:lnTo>
                    <a:pt x="6" y="24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20" y="12"/>
                  </a:lnTo>
                  <a:close/>
                  <a:moveTo>
                    <a:pt x="10" y="46"/>
                  </a:moveTo>
                  <a:lnTo>
                    <a:pt x="10" y="46"/>
                  </a:lnTo>
                  <a:lnTo>
                    <a:pt x="8" y="46"/>
                  </a:lnTo>
                  <a:lnTo>
                    <a:pt x="6" y="46"/>
                  </a:lnTo>
                  <a:lnTo>
                    <a:pt x="4" y="46"/>
                  </a:lnTo>
                  <a:lnTo>
                    <a:pt x="6" y="4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10" y="46"/>
                  </a:lnTo>
                  <a:close/>
                  <a:moveTo>
                    <a:pt x="14" y="12"/>
                  </a:moveTo>
                  <a:lnTo>
                    <a:pt x="14" y="12"/>
                  </a:lnTo>
                  <a:lnTo>
                    <a:pt x="14" y="10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0" y="4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18"/>
                  </a:lnTo>
                  <a:lnTo>
                    <a:pt x="8" y="20"/>
                  </a:lnTo>
                  <a:lnTo>
                    <a:pt x="10" y="20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2"/>
                  </a:lnTo>
                  <a:close/>
                  <a:moveTo>
                    <a:pt x="46" y="34"/>
                  </a:moveTo>
                  <a:lnTo>
                    <a:pt x="46" y="34"/>
                  </a:lnTo>
                  <a:lnTo>
                    <a:pt x="44" y="38"/>
                  </a:lnTo>
                  <a:lnTo>
                    <a:pt x="42" y="42"/>
                  </a:lnTo>
                  <a:lnTo>
                    <a:pt x="40" y="44"/>
                  </a:lnTo>
                  <a:lnTo>
                    <a:pt x="36" y="46"/>
                  </a:lnTo>
                  <a:lnTo>
                    <a:pt x="32" y="46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2" y="24"/>
                  </a:lnTo>
                  <a:lnTo>
                    <a:pt x="36" y="22"/>
                  </a:lnTo>
                  <a:lnTo>
                    <a:pt x="40" y="24"/>
                  </a:lnTo>
                  <a:lnTo>
                    <a:pt x="44" y="26"/>
                  </a:lnTo>
                  <a:lnTo>
                    <a:pt x="44" y="30"/>
                  </a:lnTo>
                  <a:lnTo>
                    <a:pt x="46" y="34"/>
                  </a:lnTo>
                  <a:close/>
                  <a:moveTo>
                    <a:pt x="40" y="34"/>
                  </a:moveTo>
                  <a:lnTo>
                    <a:pt x="40" y="34"/>
                  </a:lnTo>
                  <a:lnTo>
                    <a:pt x="40" y="32"/>
                  </a:lnTo>
                  <a:lnTo>
                    <a:pt x="40" y="28"/>
                  </a:lnTo>
                  <a:lnTo>
                    <a:pt x="38" y="28"/>
                  </a:lnTo>
                  <a:lnTo>
                    <a:pt x="36" y="26"/>
                  </a:lnTo>
                  <a:lnTo>
                    <a:pt x="34" y="28"/>
                  </a:lnTo>
                  <a:lnTo>
                    <a:pt x="32" y="28"/>
                  </a:lnTo>
                  <a:lnTo>
                    <a:pt x="32" y="30"/>
                  </a:lnTo>
                  <a:lnTo>
                    <a:pt x="32" y="34"/>
                  </a:lnTo>
                  <a:lnTo>
                    <a:pt x="32" y="38"/>
                  </a:lnTo>
                  <a:lnTo>
                    <a:pt x="32" y="40"/>
                  </a:lnTo>
                  <a:lnTo>
                    <a:pt x="34" y="42"/>
                  </a:lnTo>
                  <a:lnTo>
                    <a:pt x="36" y="42"/>
                  </a:lnTo>
                  <a:lnTo>
                    <a:pt x="38" y="42"/>
                  </a:lnTo>
                  <a:lnTo>
                    <a:pt x="40" y="40"/>
                  </a:lnTo>
                  <a:lnTo>
                    <a:pt x="40" y="38"/>
                  </a:lnTo>
                  <a:lnTo>
                    <a:pt x="4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225"/>
            <p:cNvSpPr>
              <a:spLocks/>
            </p:cNvSpPr>
            <p:nvPr/>
          </p:nvSpPr>
          <p:spPr bwMode="auto">
            <a:xfrm>
              <a:off x="2768" y="2140"/>
              <a:ext cx="26" cy="44"/>
            </a:xfrm>
            <a:custGeom>
              <a:avLst/>
              <a:gdLst>
                <a:gd name="T0" fmla="*/ 26 w 26"/>
                <a:gd name="T1" fmla="*/ 40 h 44"/>
                <a:gd name="T2" fmla="*/ 26 w 26"/>
                <a:gd name="T3" fmla="*/ 42 h 44"/>
                <a:gd name="T4" fmla="*/ 26 w 26"/>
                <a:gd name="T5" fmla="*/ 42 h 44"/>
                <a:gd name="T6" fmla="*/ 26 w 26"/>
                <a:gd name="T7" fmla="*/ 44 h 44"/>
                <a:gd name="T8" fmla="*/ 2 w 26"/>
                <a:gd name="T9" fmla="*/ 44 h 44"/>
                <a:gd name="T10" fmla="*/ 2 w 26"/>
                <a:gd name="T11" fmla="*/ 44 h 44"/>
                <a:gd name="T12" fmla="*/ 2 w 26"/>
                <a:gd name="T13" fmla="*/ 42 h 44"/>
                <a:gd name="T14" fmla="*/ 0 w 26"/>
                <a:gd name="T15" fmla="*/ 42 h 44"/>
                <a:gd name="T16" fmla="*/ 0 w 26"/>
                <a:gd name="T17" fmla="*/ 40 h 44"/>
                <a:gd name="T18" fmla="*/ 0 w 26"/>
                <a:gd name="T19" fmla="*/ 40 h 44"/>
                <a:gd name="T20" fmla="*/ 2 w 26"/>
                <a:gd name="T21" fmla="*/ 40 h 44"/>
                <a:gd name="T22" fmla="*/ 2 w 26"/>
                <a:gd name="T23" fmla="*/ 38 h 44"/>
                <a:gd name="T24" fmla="*/ 2 w 26"/>
                <a:gd name="T25" fmla="*/ 38 h 44"/>
                <a:gd name="T26" fmla="*/ 12 w 26"/>
                <a:gd name="T27" fmla="*/ 6 h 44"/>
                <a:gd name="T28" fmla="*/ 2 w 26"/>
                <a:gd name="T29" fmla="*/ 10 h 44"/>
                <a:gd name="T30" fmla="*/ 2 w 26"/>
                <a:gd name="T31" fmla="*/ 10 h 44"/>
                <a:gd name="T32" fmla="*/ 0 w 26"/>
                <a:gd name="T33" fmla="*/ 10 h 44"/>
                <a:gd name="T34" fmla="*/ 0 w 26"/>
                <a:gd name="T35" fmla="*/ 10 h 44"/>
                <a:gd name="T36" fmla="*/ 0 w 26"/>
                <a:gd name="T37" fmla="*/ 8 h 44"/>
                <a:gd name="T38" fmla="*/ 0 w 26"/>
                <a:gd name="T39" fmla="*/ 8 h 44"/>
                <a:gd name="T40" fmla="*/ 0 w 26"/>
                <a:gd name="T41" fmla="*/ 8 h 44"/>
                <a:gd name="T42" fmla="*/ 2 w 26"/>
                <a:gd name="T43" fmla="*/ 6 h 44"/>
                <a:gd name="T44" fmla="*/ 12 w 26"/>
                <a:gd name="T45" fmla="*/ 0 h 44"/>
                <a:gd name="T46" fmla="*/ 12 w 26"/>
                <a:gd name="T47" fmla="*/ 0 h 44"/>
                <a:gd name="T48" fmla="*/ 12 w 26"/>
                <a:gd name="T49" fmla="*/ 0 h 44"/>
                <a:gd name="T50" fmla="*/ 14 w 26"/>
                <a:gd name="T51" fmla="*/ 0 h 44"/>
                <a:gd name="T52" fmla="*/ 14 w 26"/>
                <a:gd name="T53" fmla="*/ 0 h 44"/>
                <a:gd name="T54" fmla="*/ 16 w 26"/>
                <a:gd name="T55" fmla="*/ 0 h 44"/>
                <a:gd name="T56" fmla="*/ 16 w 26"/>
                <a:gd name="T57" fmla="*/ 0 h 44"/>
                <a:gd name="T58" fmla="*/ 16 w 26"/>
                <a:gd name="T59" fmla="*/ 0 h 44"/>
                <a:gd name="T60" fmla="*/ 16 w 26"/>
                <a:gd name="T61" fmla="*/ 0 h 44"/>
                <a:gd name="T62" fmla="*/ 24 w 26"/>
                <a:gd name="T63" fmla="*/ 38 h 44"/>
                <a:gd name="T64" fmla="*/ 26 w 26"/>
                <a:gd name="T65" fmla="*/ 38 h 44"/>
                <a:gd name="T66" fmla="*/ 26 w 26"/>
                <a:gd name="T67" fmla="*/ 40 h 44"/>
                <a:gd name="T68" fmla="*/ 26 w 26"/>
                <a:gd name="T69" fmla="*/ 40 h 44"/>
                <a:gd name="T70" fmla="*/ 26 w 26"/>
                <a:gd name="T71" fmla="*/ 40 h 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6" h="44">
                  <a:moveTo>
                    <a:pt x="26" y="40"/>
                  </a:moveTo>
                  <a:lnTo>
                    <a:pt x="26" y="40"/>
                  </a:lnTo>
                  <a:lnTo>
                    <a:pt x="26" y="42"/>
                  </a:lnTo>
                  <a:lnTo>
                    <a:pt x="26" y="44"/>
                  </a:lnTo>
                  <a:lnTo>
                    <a:pt x="24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12" y="38"/>
                  </a:lnTo>
                  <a:lnTo>
                    <a:pt x="12" y="6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6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38"/>
                  </a:lnTo>
                  <a:lnTo>
                    <a:pt x="24" y="38"/>
                  </a:lnTo>
                  <a:lnTo>
                    <a:pt x="26" y="38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226"/>
            <p:cNvSpPr>
              <a:spLocks noEditPoints="1"/>
            </p:cNvSpPr>
            <p:nvPr/>
          </p:nvSpPr>
          <p:spPr bwMode="auto">
            <a:xfrm>
              <a:off x="2804" y="2152"/>
              <a:ext cx="8" cy="32"/>
            </a:xfrm>
            <a:custGeom>
              <a:avLst/>
              <a:gdLst>
                <a:gd name="T0" fmla="*/ 8 w 8"/>
                <a:gd name="T1" fmla="*/ 4 h 32"/>
                <a:gd name="T2" fmla="*/ 6 w 8"/>
                <a:gd name="T3" fmla="*/ 6 h 32"/>
                <a:gd name="T4" fmla="*/ 6 w 8"/>
                <a:gd name="T5" fmla="*/ 8 h 32"/>
                <a:gd name="T6" fmla="*/ 6 w 8"/>
                <a:gd name="T7" fmla="*/ 8 h 32"/>
                <a:gd name="T8" fmla="*/ 4 w 8"/>
                <a:gd name="T9" fmla="*/ 8 h 32"/>
                <a:gd name="T10" fmla="*/ 2 w 8"/>
                <a:gd name="T11" fmla="*/ 8 h 32"/>
                <a:gd name="T12" fmla="*/ 0 w 8"/>
                <a:gd name="T13" fmla="*/ 8 h 32"/>
                <a:gd name="T14" fmla="*/ 0 w 8"/>
                <a:gd name="T15" fmla="*/ 6 h 32"/>
                <a:gd name="T16" fmla="*/ 0 w 8"/>
                <a:gd name="T17" fmla="*/ 4 h 32"/>
                <a:gd name="T18" fmla="*/ 0 w 8"/>
                <a:gd name="T19" fmla="*/ 2 h 32"/>
                <a:gd name="T20" fmla="*/ 0 w 8"/>
                <a:gd name="T21" fmla="*/ 2 h 32"/>
                <a:gd name="T22" fmla="*/ 2 w 8"/>
                <a:gd name="T23" fmla="*/ 0 h 32"/>
                <a:gd name="T24" fmla="*/ 4 w 8"/>
                <a:gd name="T25" fmla="*/ 0 h 32"/>
                <a:gd name="T26" fmla="*/ 6 w 8"/>
                <a:gd name="T27" fmla="*/ 0 h 32"/>
                <a:gd name="T28" fmla="*/ 6 w 8"/>
                <a:gd name="T29" fmla="*/ 2 h 32"/>
                <a:gd name="T30" fmla="*/ 6 w 8"/>
                <a:gd name="T31" fmla="*/ 2 h 32"/>
                <a:gd name="T32" fmla="*/ 8 w 8"/>
                <a:gd name="T33" fmla="*/ 4 h 32"/>
                <a:gd name="T34" fmla="*/ 8 w 8"/>
                <a:gd name="T35" fmla="*/ 28 h 32"/>
                <a:gd name="T36" fmla="*/ 6 w 8"/>
                <a:gd name="T37" fmla="*/ 30 h 32"/>
                <a:gd name="T38" fmla="*/ 6 w 8"/>
                <a:gd name="T39" fmla="*/ 30 h 32"/>
                <a:gd name="T40" fmla="*/ 6 w 8"/>
                <a:gd name="T41" fmla="*/ 32 h 32"/>
                <a:gd name="T42" fmla="*/ 4 w 8"/>
                <a:gd name="T43" fmla="*/ 32 h 32"/>
                <a:gd name="T44" fmla="*/ 2 w 8"/>
                <a:gd name="T45" fmla="*/ 32 h 32"/>
                <a:gd name="T46" fmla="*/ 0 w 8"/>
                <a:gd name="T47" fmla="*/ 30 h 32"/>
                <a:gd name="T48" fmla="*/ 0 w 8"/>
                <a:gd name="T49" fmla="*/ 30 h 32"/>
                <a:gd name="T50" fmla="*/ 0 w 8"/>
                <a:gd name="T51" fmla="*/ 28 h 32"/>
                <a:gd name="T52" fmla="*/ 0 w 8"/>
                <a:gd name="T53" fmla="*/ 26 h 32"/>
                <a:gd name="T54" fmla="*/ 0 w 8"/>
                <a:gd name="T55" fmla="*/ 24 h 32"/>
                <a:gd name="T56" fmla="*/ 2 w 8"/>
                <a:gd name="T57" fmla="*/ 24 h 32"/>
                <a:gd name="T58" fmla="*/ 4 w 8"/>
                <a:gd name="T59" fmla="*/ 24 h 32"/>
                <a:gd name="T60" fmla="*/ 6 w 8"/>
                <a:gd name="T61" fmla="*/ 24 h 32"/>
                <a:gd name="T62" fmla="*/ 6 w 8"/>
                <a:gd name="T63" fmla="*/ 24 h 32"/>
                <a:gd name="T64" fmla="*/ 6 w 8"/>
                <a:gd name="T65" fmla="*/ 26 h 32"/>
                <a:gd name="T66" fmla="*/ 8 w 8"/>
                <a:gd name="T67" fmla="*/ 28 h 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8" h="32">
                  <a:moveTo>
                    <a:pt x="8" y="4"/>
                  </a:moveTo>
                  <a:lnTo>
                    <a:pt x="8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4"/>
                  </a:lnTo>
                  <a:close/>
                  <a:moveTo>
                    <a:pt x="8" y="28"/>
                  </a:moveTo>
                  <a:lnTo>
                    <a:pt x="8" y="28"/>
                  </a:lnTo>
                  <a:lnTo>
                    <a:pt x="6" y="30"/>
                  </a:lnTo>
                  <a:lnTo>
                    <a:pt x="6" y="32"/>
                  </a:lnTo>
                  <a:lnTo>
                    <a:pt x="4" y="32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4" y="24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8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227"/>
            <p:cNvSpPr>
              <a:spLocks/>
            </p:cNvSpPr>
            <p:nvPr/>
          </p:nvSpPr>
          <p:spPr bwMode="auto">
            <a:xfrm>
              <a:off x="2820" y="2138"/>
              <a:ext cx="28" cy="46"/>
            </a:xfrm>
            <a:custGeom>
              <a:avLst/>
              <a:gdLst>
                <a:gd name="T0" fmla="*/ 28 w 28"/>
                <a:gd name="T1" fmla="*/ 42 h 46"/>
                <a:gd name="T2" fmla="*/ 28 w 28"/>
                <a:gd name="T3" fmla="*/ 44 h 46"/>
                <a:gd name="T4" fmla="*/ 28 w 28"/>
                <a:gd name="T5" fmla="*/ 44 h 46"/>
                <a:gd name="T6" fmla="*/ 26 w 28"/>
                <a:gd name="T7" fmla="*/ 46 h 46"/>
                <a:gd name="T8" fmla="*/ 2 w 28"/>
                <a:gd name="T9" fmla="*/ 46 h 46"/>
                <a:gd name="T10" fmla="*/ 2 w 28"/>
                <a:gd name="T11" fmla="*/ 46 h 46"/>
                <a:gd name="T12" fmla="*/ 0 w 28"/>
                <a:gd name="T13" fmla="*/ 44 h 46"/>
                <a:gd name="T14" fmla="*/ 0 w 28"/>
                <a:gd name="T15" fmla="*/ 44 h 46"/>
                <a:gd name="T16" fmla="*/ 0 w 28"/>
                <a:gd name="T17" fmla="*/ 42 h 46"/>
                <a:gd name="T18" fmla="*/ 0 w 28"/>
                <a:gd name="T19" fmla="*/ 42 h 46"/>
                <a:gd name="T20" fmla="*/ 0 w 28"/>
                <a:gd name="T21" fmla="*/ 40 h 46"/>
                <a:gd name="T22" fmla="*/ 0 w 28"/>
                <a:gd name="T23" fmla="*/ 40 h 46"/>
                <a:gd name="T24" fmla="*/ 2 w 28"/>
                <a:gd name="T25" fmla="*/ 40 h 46"/>
                <a:gd name="T26" fmla="*/ 10 w 28"/>
                <a:gd name="T27" fmla="*/ 30 h 46"/>
                <a:gd name="T28" fmla="*/ 16 w 28"/>
                <a:gd name="T29" fmla="*/ 24 h 46"/>
                <a:gd name="T30" fmla="*/ 18 w 28"/>
                <a:gd name="T31" fmla="*/ 20 h 46"/>
                <a:gd name="T32" fmla="*/ 20 w 28"/>
                <a:gd name="T33" fmla="*/ 16 h 46"/>
                <a:gd name="T34" fmla="*/ 20 w 28"/>
                <a:gd name="T35" fmla="*/ 14 h 46"/>
                <a:gd name="T36" fmla="*/ 18 w 28"/>
                <a:gd name="T37" fmla="*/ 10 h 46"/>
                <a:gd name="T38" fmla="*/ 18 w 28"/>
                <a:gd name="T39" fmla="*/ 8 h 46"/>
                <a:gd name="T40" fmla="*/ 16 w 28"/>
                <a:gd name="T41" fmla="*/ 6 h 46"/>
                <a:gd name="T42" fmla="*/ 12 w 28"/>
                <a:gd name="T43" fmla="*/ 6 h 46"/>
                <a:gd name="T44" fmla="*/ 8 w 28"/>
                <a:gd name="T45" fmla="*/ 6 h 46"/>
                <a:gd name="T46" fmla="*/ 6 w 28"/>
                <a:gd name="T47" fmla="*/ 8 h 46"/>
                <a:gd name="T48" fmla="*/ 4 w 28"/>
                <a:gd name="T49" fmla="*/ 10 h 46"/>
                <a:gd name="T50" fmla="*/ 2 w 28"/>
                <a:gd name="T51" fmla="*/ 10 h 46"/>
                <a:gd name="T52" fmla="*/ 2 w 28"/>
                <a:gd name="T53" fmla="*/ 10 h 46"/>
                <a:gd name="T54" fmla="*/ 2 w 28"/>
                <a:gd name="T55" fmla="*/ 10 h 46"/>
                <a:gd name="T56" fmla="*/ 0 w 28"/>
                <a:gd name="T57" fmla="*/ 8 h 46"/>
                <a:gd name="T58" fmla="*/ 0 w 28"/>
                <a:gd name="T59" fmla="*/ 8 h 46"/>
                <a:gd name="T60" fmla="*/ 0 w 28"/>
                <a:gd name="T61" fmla="*/ 6 h 46"/>
                <a:gd name="T62" fmla="*/ 2 w 28"/>
                <a:gd name="T63" fmla="*/ 6 h 46"/>
                <a:gd name="T64" fmla="*/ 2 w 28"/>
                <a:gd name="T65" fmla="*/ 6 h 46"/>
                <a:gd name="T66" fmla="*/ 2 w 28"/>
                <a:gd name="T67" fmla="*/ 4 h 46"/>
                <a:gd name="T68" fmla="*/ 4 w 28"/>
                <a:gd name="T69" fmla="*/ 4 h 46"/>
                <a:gd name="T70" fmla="*/ 6 w 28"/>
                <a:gd name="T71" fmla="*/ 2 h 46"/>
                <a:gd name="T72" fmla="*/ 8 w 28"/>
                <a:gd name="T73" fmla="*/ 2 h 46"/>
                <a:gd name="T74" fmla="*/ 12 w 28"/>
                <a:gd name="T75" fmla="*/ 0 h 46"/>
                <a:gd name="T76" fmla="*/ 18 w 28"/>
                <a:gd name="T77" fmla="*/ 2 h 46"/>
                <a:gd name="T78" fmla="*/ 22 w 28"/>
                <a:gd name="T79" fmla="*/ 4 h 46"/>
                <a:gd name="T80" fmla="*/ 24 w 28"/>
                <a:gd name="T81" fmla="*/ 8 h 46"/>
                <a:gd name="T82" fmla="*/ 26 w 28"/>
                <a:gd name="T83" fmla="*/ 12 h 46"/>
                <a:gd name="T84" fmla="*/ 26 w 28"/>
                <a:gd name="T85" fmla="*/ 16 h 46"/>
                <a:gd name="T86" fmla="*/ 24 w 28"/>
                <a:gd name="T87" fmla="*/ 20 h 46"/>
                <a:gd name="T88" fmla="*/ 20 w 28"/>
                <a:gd name="T89" fmla="*/ 26 h 46"/>
                <a:gd name="T90" fmla="*/ 8 w 28"/>
                <a:gd name="T91" fmla="*/ 40 h 46"/>
                <a:gd name="T92" fmla="*/ 26 w 28"/>
                <a:gd name="T93" fmla="*/ 40 h 46"/>
                <a:gd name="T94" fmla="*/ 26 w 28"/>
                <a:gd name="T95" fmla="*/ 40 h 46"/>
                <a:gd name="T96" fmla="*/ 28 w 28"/>
                <a:gd name="T97" fmla="*/ 40 h 46"/>
                <a:gd name="T98" fmla="*/ 28 w 28"/>
                <a:gd name="T99" fmla="*/ 42 h 46"/>
                <a:gd name="T100" fmla="*/ 28 w 28"/>
                <a:gd name="T101" fmla="*/ 42 h 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" h="46">
                  <a:moveTo>
                    <a:pt x="28" y="42"/>
                  </a:moveTo>
                  <a:lnTo>
                    <a:pt x="28" y="42"/>
                  </a:lnTo>
                  <a:lnTo>
                    <a:pt x="28" y="44"/>
                  </a:lnTo>
                  <a:lnTo>
                    <a:pt x="26" y="46"/>
                  </a:lnTo>
                  <a:lnTo>
                    <a:pt x="2" y="46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10" y="30"/>
                  </a:lnTo>
                  <a:lnTo>
                    <a:pt x="16" y="24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0" y="14"/>
                  </a:lnTo>
                  <a:lnTo>
                    <a:pt x="18" y="10"/>
                  </a:lnTo>
                  <a:lnTo>
                    <a:pt x="18" y="8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4" y="20"/>
                  </a:lnTo>
                  <a:lnTo>
                    <a:pt x="20" y="26"/>
                  </a:lnTo>
                  <a:lnTo>
                    <a:pt x="14" y="34"/>
                  </a:lnTo>
                  <a:lnTo>
                    <a:pt x="8" y="40"/>
                  </a:lnTo>
                  <a:lnTo>
                    <a:pt x="26" y="40"/>
                  </a:lnTo>
                  <a:lnTo>
                    <a:pt x="28" y="40"/>
                  </a:lnTo>
                  <a:lnTo>
                    <a:pt x="28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228"/>
            <p:cNvSpPr>
              <a:spLocks/>
            </p:cNvSpPr>
            <p:nvPr/>
          </p:nvSpPr>
          <p:spPr bwMode="auto">
            <a:xfrm>
              <a:off x="2854" y="2138"/>
              <a:ext cx="28" cy="46"/>
            </a:xfrm>
            <a:custGeom>
              <a:avLst/>
              <a:gdLst>
                <a:gd name="T0" fmla="*/ 28 w 28"/>
                <a:gd name="T1" fmla="*/ 38 h 46"/>
                <a:gd name="T2" fmla="*/ 24 w 28"/>
                <a:gd name="T3" fmla="*/ 42 h 46"/>
                <a:gd name="T4" fmla="*/ 12 w 28"/>
                <a:gd name="T5" fmla="*/ 46 h 46"/>
                <a:gd name="T6" fmla="*/ 8 w 28"/>
                <a:gd name="T7" fmla="*/ 46 h 46"/>
                <a:gd name="T8" fmla="*/ 2 w 28"/>
                <a:gd name="T9" fmla="*/ 44 h 46"/>
                <a:gd name="T10" fmla="*/ 2 w 28"/>
                <a:gd name="T11" fmla="*/ 42 h 46"/>
                <a:gd name="T12" fmla="*/ 0 w 28"/>
                <a:gd name="T13" fmla="*/ 42 h 46"/>
                <a:gd name="T14" fmla="*/ 0 w 28"/>
                <a:gd name="T15" fmla="*/ 42 h 46"/>
                <a:gd name="T16" fmla="*/ 0 w 28"/>
                <a:gd name="T17" fmla="*/ 38 h 46"/>
                <a:gd name="T18" fmla="*/ 2 w 28"/>
                <a:gd name="T19" fmla="*/ 38 h 46"/>
                <a:gd name="T20" fmla="*/ 6 w 28"/>
                <a:gd name="T21" fmla="*/ 40 h 46"/>
                <a:gd name="T22" fmla="*/ 8 w 28"/>
                <a:gd name="T23" fmla="*/ 40 h 46"/>
                <a:gd name="T24" fmla="*/ 16 w 28"/>
                <a:gd name="T25" fmla="*/ 40 h 46"/>
                <a:gd name="T26" fmla="*/ 20 w 28"/>
                <a:gd name="T27" fmla="*/ 38 h 46"/>
                <a:gd name="T28" fmla="*/ 22 w 28"/>
                <a:gd name="T29" fmla="*/ 34 h 46"/>
                <a:gd name="T30" fmla="*/ 22 w 28"/>
                <a:gd name="T31" fmla="*/ 30 h 46"/>
                <a:gd name="T32" fmla="*/ 16 w 28"/>
                <a:gd name="T33" fmla="*/ 26 h 46"/>
                <a:gd name="T34" fmla="*/ 6 w 28"/>
                <a:gd name="T35" fmla="*/ 26 h 46"/>
                <a:gd name="T36" fmla="*/ 6 w 28"/>
                <a:gd name="T37" fmla="*/ 26 h 46"/>
                <a:gd name="T38" fmla="*/ 6 w 28"/>
                <a:gd name="T39" fmla="*/ 24 h 46"/>
                <a:gd name="T40" fmla="*/ 6 w 28"/>
                <a:gd name="T41" fmla="*/ 22 h 46"/>
                <a:gd name="T42" fmla="*/ 6 w 28"/>
                <a:gd name="T43" fmla="*/ 22 h 46"/>
                <a:gd name="T44" fmla="*/ 6 w 28"/>
                <a:gd name="T45" fmla="*/ 20 h 46"/>
                <a:gd name="T46" fmla="*/ 10 w 28"/>
                <a:gd name="T47" fmla="*/ 20 h 46"/>
                <a:gd name="T48" fmla="*/ 18 w 28"/>
                <a:gd name="T49" fmla="*/ 18 h 46"/>
                <a:gd name="T50" fmla="*/ 20 w 28"/>
                <a:gd name="T51" fmla="*/ 16 h 46"/>
                <a:gd name="T52" fmla="*/ 20 w 28"/>
                <a:gd name="T53" fmla="*/ 10 h 46"/>
                <a:gd name="T54" fmla="*/ 18 w 28"/>
                <a:gd name="T55" fmla="*/ 8 h 46"/>
                <a:gd name="T56" fmla="*/ 12 w 28"/>
                <a:gd name="T57" fmla="*/ 6 h 46"/>
                <a:gd name="T58" fmla="*/ 10 w 28"/>
                <a:gd name="T59" fmla="*/ 6 h 46"/>
                <a:gd name="T60" fmla="*/ 4 w 28"/>
                <a:gd name="T61" fmla="*/ 8 h 46"/>
                <a:gd name="T62" fmla="*/ 2 w 28"/>
                <a:gd name="T63" fmla="*/ 10 h 46"/>
                <a:gd name="T64" fmla="*/ 2 w 28"/>
                <a:gd name="T65" fmla="*/ 10 h 46"/>
                <a:gd name="T66" fmla="*/ 2 w 28"/>
                <a:gd name="T67" fmla="*/ 8 h 46"/>
                <a:gd name="T68" fmla="*/ 2 w 28"/>
                <a:gd name="T69" fmla="*/ 6 h 46"/>
                <a:gd name="T70" fmla="*/ 2 w 28"/>
                <a:gd name="T71" fmla="*/ 6 h 46"/>
                <a:gd name="T72" fmla="*/ 2 w 28"/>
                <a:gd name="T73" fmla="*/ 4 h 46"/>
                <a:gd name="T74" fmla="*/ 4 w 28"/>
                <a:gd name="T75" fmla="*/ 4 h 46"/>
                <a:gd name="T76" fmla="*/ 10 w 28"/>
                <a:gd name="T77" fmla="*/ 2 h 46"/>
                <a:gd name="T78" fmla="*/ 14 w 28"/>
                <a:gd name="T79" fmla="*/ 0 h 46"/>
                <a:gd name="T80" fmla="*/ 22 w 28"/>
                <a:gd name="T81" fmla="*/ 4 h 46"/>
                <a:gd name="T82" fmla="*/ 26 w 28"/>
                <a:gd name="T83" fmla="*/ 8 h 46"/>
                <a:gd name="T84" fmla="*/ 26 w 28"/>
                <a:gd name="T85" fmla="*/ 16 h 46"/>
                <a:gd name="T86" fmla="*/ 24 w 28"/>
                <a:gd name="T87" fmla="*/ 18 h 46"/>
                <a:gd name="T88" fmla="*/ 18 w 28"/>
                <a:gd name="T89" fmla="*/ 22 h 46"/>
                <a:gd name="T90" fmla="*/ 22 w 28"/>
                <a:gd name="T91" fmla="*/ 24 h 46"/>
                <a:gd name="T92" fmla="*/ 26 w 28"/>
                <a:gd name="T93" fmla="*/ 26 h 46"/>
                <a:gd name="T94" fmla="*/ 28 w 28"/>
                <a:gd name="T95" fmla="*/ 32 h 4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8" h="46">
                  <a:moveTo>
                    <a:pt x="28" y="32"/>
                  </a:moveTo>
                  <a:lnTo>
                    <a:pt x="28" y="32"/>
                  </a:lnTo>
                  <a:lnTo>
                    <a:pt x="28" y="38"/>
                  </a:lnTo>
                  <a:lnTo>
                    <a:pt x="24" y="42"/>
                  </a:lnTo>
                  <a:lnTo>
                    <a:pt x="20" y="46"/>
                  </a:lnTo>
                  <a:lnTo>
                    <a:pt x="12" y="46"/>
                  </a:lnTo>
                  <a:lnTo>
                    <a:pt x="8" y="46"/>
                  </a:lnTo>
                  <a:lnTo>
                    <a:pt x="6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6" y="40"/>
                  </a:lnTo>
                  <a:lnTo>
                    <a:pt x="8" y="40"/>
                  </a:lnTo>
                  <a:lnTo>
                    <a:pt x="12" y="42"/>
                  </a:lnTo>
                  <a:lnTo>
                    <a:pt x="16" y="40"/>
                  </a:lnTo>
                  <a:lnTo>
                    <a:pt x="20" y="38"/>
                  </a:lnTo>
                  <a:lnTo>
                    <a:pt x="22" y="36"/>
                  </a:lnTo>
                  <a:lnTo>
                    <a:pt x="22" y="34"/>
                  </a:lnTo>
                  <a:lnTo>
                    <a:pt x="22" y="30"/>
                  </a:lnTo>
                  <a:lnTo>
                    <a:pt x="20" y="28"/>
                  </a:lnTo>
                  <a:lnTo>
                    <a:pt x="16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6" y="22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0" y="12"/>
                  </a:lnTo>
                  <a:lnTo>
                    <a:pt x="20" y="10"/>
                  </a:lnTo>
                  <a:lnTo>
                    <a:pt x="18" y="8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10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4" y="18"/>
                  </a:lnTo>
                  <a:lnTo>
                    <a:pt x="22" y="22"/>
                  </a:lnTo>
                  <a:lnTo>
                    <a:pt x="18" y="22"/>
                  </a:lnTo>
                  <a:lnTo>
                    <a:pt x="22" y="24"/>
                  </a:lnTo>
                  <a:lnTo>
                    <a:pt x="26" y="26"/>
                  </a:lnTo>
                  <a:lnTo>
                    <a:pt x="28" y="28"/>
                  </a:lnTo>
                  <a:lnTo>
                    <a:pt x="28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229"/>
            <p:cNvSpPr>
              <a:spLocks noEditPoints="1"/>
            </p:cNvSpPr>
            <p:nvPr/>
          </p:nvSpPr>
          <p:spPr bwMode="auto">
            <a:xfrm>
              <a:off x="2908" y="2140"/>
              <a:ext cx="26" cy="44"/>
            </a:xfrm>
            <a:custGeom>
              <a:avLst/>
              <a:gdLst>
                <a:gd name="T0" fmla="*/ 26 w 26"/>
                <a:gd name="T1" fmla="*/ 12 h 44"/>
                <a:gd name="T2" fmla="*/ 26 w 26"/>
                <a:gd name="T3" fmla="*/ 18 h 44"/>
                <a:gd name="T4" fmla="*/ 22 w 26"/>
                <a:gd name="T5" fmla="*/ 22 h 44"/>
                <a:gd name="T6" fmla="*/ 18 w 26"/>
                <a:gd name="T7" fmla="*/ 26 h 44"/>
                <a:gd name="T8" fmla="*/ 6 w 26"/>
                <a:gd name="T9" fmla="*/ 26 h 44"/>
                <a:gd name="T10" fmla="*/ 6 w 26"/>
                <a:gd name="T11" fmla="*/ 42 h 44"/>
                <a:gd name="T12" fmla="*/ 6 w 26"/>
                <a:gd name="T13" fmla="*/ 42 h 44"/>
                <a:gd name="T14" fmla="*/ 4 w 26"/>
                <a:gd name="T15" fmla="*/ 44 h 44"/>
                <a:gd name="T16" fmla="*/ 4 w 26"/>
                <a:gd name="T17" fmla="*/ 44 h 44"/>
                <a:gd name="T18" fmla="*/ 2 w 26"/>
                <a:gd name="T19" fmla="*/ 44 h 44"/>
                <a:gd name="T20" fmla="*/ 2 w 26"/>
                <a:gd name="T21" fmla="*/ 44 h 44"/>
                <a:gd name="T22" fmla="*/ 0 w 26"/>
                <a:gd name="T23" fmla="*/ 44 h 44"/>
                <a:gd name="T24" fmla="*/ 0 w 26"/>
                <a:gd name="T25" fmla="*/ 42 h 44"/>
                <a:gd name="T26" fmla="*/ 0 w 26"/>
                <a:gd name="T27" fmla="*/ 2 h 44"/>
                <a:gd name="T28" fmla="*/ 0 w 26"/>
                <a:gd name="T29" fmla="*/ 0 h 44"/>
                <a:gd name="T30" fmla="*/ 2 w 26"/>
                <a:gd name="T31" fmla="*/ 0 h 44"/>
                <a:gd name="T32" fmla="*/ 12 w 26"/>
                <a:gd name="T33" fmla="*/ 0 h 44"/>
                <a:gd name="T34" fmla="*/ 14 w 26"/>
                <a:gd name="T35" fmla="*/ 0 h 44"/>
                <a:gd name="T36" fmla="*/ 18 w 26"/>
                <a:gd name="T37" fmla="*/ 0 h 44"/>
                <a:gd name="T38" fmla="*/ 20 w 26"/>
                <a:gd name="T39" fmla="*/ 2 h 44"/>
                <a:gd name="T40" fmla="*/ 24 w 26"/>
                <a:gd name="T41" fmla="*/ 4 h 44"/>
                <a:gd name="T42" fmla="*/ 26 w 26"/>
                <a:gd name="T43" fmla="*/ 8 h 44"/>
                <a:gd name="T44" fmla="*/ 26 w 26"/>
                <a:gd name="T45" fmla="*/ 12 h 44"/>
                <a:gd name="T46" fmla="*/ 20 w 26"/>
                <a:gd name="T47" fmla="*/ 12 h 44"/>
                <a:gd name="T48" fmla="*/ 20 w 26"/>
                <a:gd name="T49" fmla="*/ 8 h 44"/>
                <a:gd name="T50" fmla="*/ 16 w 26"/>
                <a:gd name="T51" fmla="*/ 6 h 44"/>
                <a:gd name="T52" fmla="*/ 14 w 26"/>
                <a:gd name="T53" fmla="*/ 4 h 44"/>
                <a:gd name="T54" fmla="*/ 6 w 26"/>
                <a:gd name="T55" fmla="*/ 4 h 44"/>
                <a:gd name="T56" fmla="*/ 10 w 26"/>
                <a:gd name="T57" fmla="*/ 22 h 44"/>
                <a:gd name="T58" fmla="*/ 16 w 26"/>
                <a:gd name="T59" fmla="*/ 22 h 44"/>
                <a:gd name="T60" fmla="*/ 18 w 26"/>
                <a:gd name="T61" fmla="*/ 20 h 44"/>
                <a:gd name="T62" fmla="*/ 20 w 26"/>
                <a:gd name="T63" fmla="*/ 16 h 44"/>
                <a:gd name="T64" fmla="*/ 20 w 26"/>
                <a:gd name="T65" fmla="*/ 12 h 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6" h="44">
                  <a:moveTo>
                    <a:pt x="26" y="12"/>
                  </a:moveTo>
                  <a:lnTo>
                    <a:pt x="26" y="12"/>
                  </a:lnTo>
                  <a:lnTo>
                    <a:pt x="26" y="18"/>
                  </a:lnTo>
                  <a:lnTo>
                    <a:pt x="22" y="22"/>
                  </a:lnTo>
                  <a:lnTo>
                    <a:pt x="18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6" y="42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6" y="12"/>
                  </a:lnTo>
                  <a:close/>
                  <a:moveTo>
                    <a:pt x="20" y="12"/>
                  </a:moveTo>
                  <a:lnTo>
                    <a:pt x="20" y="12"/>
                  </a:lnTo>
                  <a:lnTo>
                    <a:pt x="20" y="8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6" y="4"/>
                  </a:lnTo>
                  <a:lnTo>
                    <a:pt x="6" y="22"/>
                  </a:lnTo>
                  <a:lnTo>
                    <a:pt x="10" y="22"/>
                  </a:lnTo>
                  <a:lnTo>
                    <a:pt x="16" y="22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230"/>
            <p:cNvSpPr>
              <a:spLocks/>
            </p:cNvSpPr>
            <p:nvPr/>
          </p:nvSpPr>
          <p:spPr bwMode="auto">
            <a:xfrm>
              <a:off x="2944" y="2140"/>
              <a:ext cx="46" cy="44"/>
            </a:xfrm>
            <a:custGeom>
              <a:avLst/>
              <a:gdLst>
                <a:gd name="T0" fmla="*/ 46 w 46"/>
                <a:gd name="T1" fmla="*/ 42 h 44"/>
                <a:gd name="T2" fmla="*/ 46 w 46"/>
                <a:gd name="T3" fmla="*/ 42 h 44"/>
                <a:gd name="T4" fmla="*/ 46 w 46"/>
                <a:gd name="T5" fmla="*/ 44 h 44"/>
                <a:gd name="T6" fmla="*/ 46 w 46"/>
                <a:gd name="T7" fmla="*/ 44 h 44"/>
                <a:gd name="T8" fmla="*/ 44 w 46"/>
                <a:gd name="T9" fmla="*/ 44 h 44"/>
                <a:gd name="T10" fmla="*/ 42 w 46"/>
                <a:gd name="T11" fmla="*/ 44 h 44"/>
                <a:gd name="T12" fmla="*/ 42 w 46"/>
                <a:gd name="T13" fmla="*/ 44 h 44"/>
                <a:gd name="T14" fmla="*/ 42 w 46"/>
                <a:gd name="T15" fmla="*/ 42 h 44"/>
                <a:gd name="T16" fmla="*/ 42 w 46"/>
                <a:gd name="T17" fmla="*/ 4 h 44"/>
                <a:gd name="T18" fmla="*/ 26 w 46"/>
                <a:gd name="T19" fmla="*/ 42 h 44"/>
                <a:gd name="T20" fmla="*/ 26 w 46"/>
                <a:gd name="T21" fmla="*/ 42 h 44"/>
                <a:gd name="T22" fmla="*/ 24 w 46"/>
                <a:gd name="T23" fmla="*/ 44 h 44"/>
                <a:gd name="T24" fmla="*/ 24 w 46"/>
                <a:gd name="T25" fmla="*/ 44 h 44"/>
                <a:gd name="T26" fmla="*/ 22 w 46"/>
                <a:gd name="T27" fmla="*/ 44 h 44"/>
                <a:gd name="T28" fmla="*/ 22 w 46"/>
                <a:gd name="T29" fmla="*/ 44 h 44"/>
                <a:gd name="T30" fmla="*/ 20 w 46"/>
                <a:gd name="T31" fmla="*/ 44 h 44"/>
                <a:gd name="T32" fmla="*/ 20 w 46"/>
                <a:gd name="T33" fmla="*/ 42 h 44"/>
                <a:gd name="T34" fmla="*/ 20 w 46"/>
                <a:gd name="T35" fmla="*/ 42 h 44"/>
                <a:gd name="T36" fmla="*/ 6 w 46"/>
                <a:gd name="T37" fmla="*/ 4 h 44"/>
                <a:gd name="T38" fmla="*/ 6 w 46"/>
                <a:gd name="T39" fmla="*/ 42 h 44"/>
                <a:gd name="T40" fmla="*/ 6 w 46"/>
                <a:gd name="T41" fmla="*/ 42 h 44"/>
                <a:gd name="T42" fmla="*/ 4 w 46"/>
                <a:gd name="T43" fmla="*/ 44 h 44"/>
                <a:gd name="T44" fmla="*/ 4 w 46"/>
                <a:gd name="T45" fmla="*/ 44 h 44"/>
                <a:gd name="T46" fmla="*/ 2 w 46"/>
                <a:gd name="T47" fmla="*/ 44 h 44"/>
                <a:gd name="T48" fmla="*/ 0 w 46"/>
                <a:gd name="T49" fmla="*/ 44 h 44"/>
                <a:gd name="T50" fmla="*/ 0 w 46"/>
                <a:gd name="T51" fmla="*/ 44 h 44"/>
                <a:gd name="T52" fmla="*/ 0 w 46"/>
                <a:gd name="T53" fmla="*/ 42 h 44"/>
                <a:gd name="T54" fmla="*/ 0 w 46"/>
                <a:gd name="T55" fmla="*/ 2 h 44"/>
                <a:gd name="T56" fmla="*/ 0 w 46"/>
                <a:gd name="T57" fmla="*/ 0 h 44"/>
                <a:gd name="T58" fmla="*/ 2 w 46"/>
                <a:gd name="T59" fmla="*/ 0 h 44"/>
                <a:gd name="T60" fmla="*/ 6 w 46"/>
                <a:gd name="T61" fmla="*/ 0 h 44"/>
                <a:gd name="T62" fmla="*/ 8 w 46"/>
                <a:gd name="T63" fmla="*/ 0 h 44"/>
                <a:gd name="T64" fmla="*/ 8 w 46"/>
                <a:gd name="T65" fmla="*/ 0 h 44"/>
                <a:gd name="T66" fmla="*/ 10 w 46"/>
                <a:gd name="T67" fmla="*/ 2 h 44"/>
                <a:gd name="T68" fmla="*/ 22 w 46"/>
                <a:gd name="T69" fmla="*/ 34 h 44"/>
                <a:gd name="T70" fmla="*/ 36 w 46"/>
                <a:gd name="T71" fmla="*/ 4 h 44"/>
                <a:gd name="T72" fmla="*/ 36 w 46"/>
                <a:gd name="T73" fmla="*/ 2 h 44"/>
                <a:gd name="T74" fmla="*/ 38 w 46"/>
                <a:gd name="T75" fmla="*/ 0 h 44"/>
                <a:gd name="T76" fmla="*/ 40 w 46"/>
                <a:gd name="T77" fmla="*/ 0 h 44"/>
                <a:gd name="T78" fmla="*/ 40 w 46"/>
                <a:gd name="T79" fmla="*/ 0 h 44"/>
                <a:gd name="T80" fmla="*/ 44 w 46"/>
                <a:gd name="T81" fmla="*/ 0 h 44"/>
                <a:gd name="T82" fmla="*/ 46 w 46"/>
                <a:gd name="T83" fmla="*/ 0 h 44"/>
                <a:gd name="T84" fmla="*/ 46 w 46"/>
                <a:gd name="T85" fmla="*/ 0 h 44"/>
                <a:gd name="T86" fmla="*/ 46 w 46"/>
                <a:gd name="T87" fmla="*/ 2 h 44"/>
                <a:gd name="T88" fmla="*/ 46 w 46"/>
                <a:gd name="T89" fmla="*/ 42 h 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6" h="44">
                  <a:moveTo>
                    <a:pt x="46" y="42"/>
                  </a:moveTo>
                  <a:lnTo>
                    <a:pt x="46" y="42"/>
                  </a:lnTo>
                  <a:lnTo>
                    <a:pt x="46" y="44"/>
                  </a:lnTo>
                  <a:lnTo>
                    <a:pt x="44" y="44"/>
                  </a:lnTo>
                  <a:lnTo>
                    <a:pt x="42" y="44"/>
                  </a:lnTo>
                  <a:lnTo>
                    <a:pt x="42" y="42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26" y="42"/>
                  </a:lnTo>
                  <a:lnTo>
                    <a:pt x="24" y="44"/>
                  </a:lnTo>
                  <a:lnTo>
                    <a:pt x="22" y="44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6" y="4"/>
                  </a:lnTo>
                  <a:lnTo>
                    <a:pt x="6" y="42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22" y="34"/>
                  </a:lnTo>
                  <a:lnTo>
                    <a:pt x="24" y="34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2"/>
                  </a:lnTo>
                  <a:lnTo>
                    <a:pt x="46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5126" name="Picture 12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535488"/>
            <a:ext cx="4071938" cy="16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" name="TextBox 1229"/>
          <p:cNvSpPr txBox="1"/>
          <p:nvPr/>
        </p:nvSpPr>
        <p:spPr>
          <a:xfrm>
            <a:off x="3276600" y="981075"/>
            <a:ext cx="2576513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Bullet Slide</a:t>
            </a:r>
          </a:p>
        </p:txBody>
      </p:sp>
      <p:sp>
        <p:nvSpPr>
          <p:cNvPr id="5128" name="TextBox 33"/>
          <p:cNvSpPr txBox="1">
            <a:spLocks noChangeArrowheads="1"/>
          </p:cNvSpPr>
          <p:nvPr/>
        </p:nvSpPr>
        <p:spPr bwMode="auto">
          <a:xfrm>
            <a:off x="3011488" y="1989138"/>
            <a:ext cx="304641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71500" indent="-5715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b="1">
                <a:solidFill>
                  <a:schemeClr val="tx2"/>
                </a:solidFill>
              </a:rPr>
              <a:t>Bullet Point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b="1">
                <a:solidFill>
                  <a:schemeClr val="tx2"/>
                </a:solidFill>
              </a:rPr>
              <a:t>Bullet Point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b="1">
                <a:solidFill>
                  <a:schemeClr val="tx2"/>
                </a:solidFill>
              </a:rPr>
              <a:t>Bullet Point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484438" y="549275"/>
            <a:ext cx="4248150" cy="4392613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6148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5207000" cy="667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49" name="Group 207"/>
          <p:cNvGrpSpPr>
            <a:grpSpLocks noChangeAspect="1"/>
          </p:cNvGrpSpPr>
          <p:nvPr/>
        </p:nvGrpSpPr>
        <p:grpSpPr bwMode="auto">
          <a:xfrm>
            <a:off x="2540000" y="725488"/>
            <a:ext cx="4117975" cy="111125"/>
            <a:chOff x="962" y="2108"/>
            <a:chExt cx="3836" cy="104"/>
          </a:xfrm>
        </p:grpSpPr>
        <p:sp>
          <p:nvSpPr>
            <p:cNvPr id="6153" name="AutoShape 206"/>
            <p:cNvSpPr>
              <a:spLocks noChangeAspect="1" noChangeArrowheads="1" noTextEdit="1"/>
            </p:cNvSpPr>
            <p:nvPr/>
          </p:nvSpPr>
          <p:spPr bwMode="auto">
            <a:xfrm>
              <a:off x="962" y="2108"/>
              <a:ext cx="383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4" name="Rectangle 208"/>
            <p:cNvSpPr>
              <a:spLocks noChangeArrowheads="1"/>
            </p:cNvSpPr>
            <p:nvPr/>
          </p:nvSpPr>
          <p:spPr bwMode="auto">
            <a:xfrm>
              <a:off x="962" y="2108"/>
              <a:ext cx="3836" cy="10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55" name="Freeform 209"/>
            <p:cNvSpPr>
              <a:spLocks/>
            </p:cNvSpPr>
            <p:nvPr/>
          </p:nvSpPr>
          <p:spPr bwMode="auto">
            <a:xfrm>
              <a:off x="4640" y="2128"/>
              <a:ext cx="110" cy="66"/>
            </a:xfrm>
            <a:custGeom>
              <a:avLst/>
              <a:gdLst>
                <a:gd name="T0" fmla="*/ 110 w 110"/>
                <a:gd name="T1" fmla="*/ 66 h 66"/>
                <a:gd name="T2" fmla="*/ 14 w 110"/>
                <a:gd name="T3" fmla="*/ 66 h 66"/>
                <a:gd name="T4" fmla="*/ 14 w 110"/>
                <a:gd name="T5" fmla="*/ 66 h 66"/>
                <a:gd name="T6" fmla="*/ 8 w 110"/>
                <a:gd name="T7" fmla="*/ 66 h 66"/>
                <a:gd name="T8" fmla="*/ 4 w 110"/>
                <a:gd name="T9" fmla="*/ 62 h 66"/>
                <a:gd name="T10" fmla="*/ 0 w 110"/>
                <a:gd name="T11" fmla="*/ 58 h 66"/>
                <a:gd name="T12" fmla="*/ 0 w 110"/>
                <a:gd name="T13" fmla="*/ 52 h 66"/>
                <a:gd name="T14" fmla="*/ 0 w 110"/>
                <a:gd name="T15" fmla="*/ 14 h 66"/>
                <a:gd name="T16" fmla="*/ 0 w 110"/>
                <a:gd name="T17" fmla="*/ 14 h 66"/>
                <a:gd name="T18" fmla="*/ 0 w 110"/>
                <a:gd name="T19" fmla="*/ 8 h 66"/>
                <a:gd name="T20" fmla="*/ 4 w 110"/>
                <a:gd name="T21" fmla="*/ 4 h 66"/>
                <a:gd name="T22" fmla="*/ 8 w 110"/>
                <a:gd name="T23" fmla="*/ 2 h 66"/>
                <a:gd name="T24" fmla="*/ 14 w 110"/>
                <a:gd name="T25" fmla="*/ 0 h 66"/>
                <a:gd name="T26" fmla="*/ 110 w 110"/>
                <a:gd name="T27" fmla="*/ 0 h 66"/>
                <a:gd name="T28" fmla="*/ 110 w 110"/>
                <a:gd name="T29" fmla="*/ 6 h 66"/>
                <a:gd name="T30" fmla="*/ 14 w 110"/>
                <a:gd name="T31" fmla="*/ 6 h 66"/>
                <a:gd name="T32" fmla="*/ 14 w 110"/>
                <a:gd name="T33" fmla="*/ 6 h 66"/>
                <a:gd name="T34" fmla="*/ 10 w 110"/>
                <a:gd name="T35" fmla="*/ 6 h 66"/>
                <a:gd name="T36" fmla="*/ 8 w 110"/>
                <a:gd name="T37" fmla="*/ 8 h 66"/>
                <a:gd name="T38" fmla="*/ 6 w 110"/>
                <a:gd name="T39" fmla="*/ 12 h 66"/>
                <a:gd name="T40" fmla="*/ 4 w 110"/>
                <a:gd name="T41" fmla="*/ 14 h 66"/>
                <a:gd name="T42" fmla="*/ 4 w 110"/>
                <a:gd name="T43" fmla="*/ 52 h 66"/>
                <a:gd name="T44" fmla="*/ 4 w 110"/>
                <a:gd name="T45" fmla="*/ 52 h 66"/>
                <a:gd name="T46" fmla="*/ 6 w 110"/>
                <a:gd name="T47" fmla="*/ 56 h 66"/>
                <a:gd name="T48" fmla="*/ 8 w 110"/>
                <a:gd name="T49" fmla="*/ 58 h 66"/>
                <a:gd name="T50" fmla="*/ 10 w 110"/>
                <a:gd name="T51" fmla="*/ 60 h 66"/>
                <a:gd name="T52" fmla="*/ 14 w 110"/>
                <a:gd name="T53" fmla="*/ 60 h 66"/>
                <a:gd name="T54" fmla="*/ 110 w 110"/>
                <a:gd name="T55" fmla="*/ 60 h 66"/>
                <a:gd name="T56" fmla="*/ 110 w 110"/>
                <a:gd name="T57" fmla="*/ 66 h 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0" h="66">
                  <a:moveTo>
                    <a:pt x="110" y="66"/>
                  </a:moveTo>
                  <a:lnTo>
                    <a:pt x="14" y="66"/>
                  </a:lnTo>
                  <a:lnTo>
                    <a:pt x="8" y="66"/>
                  </a:lnTo>
                  <a:lnTo>
                    <a:pt x="4" y="62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4" y="0"/>
                  </a:lnTo>
                  <a:lnTo>
                    <a:pt x="110" y="0"/>
                  </a:lnTo>
                  <a:lnTo>
                    <a:pt x="110" y="6"/>
                  </a:lnTo>
                  <a:lnTo>
                    <a:pt x="14" y="6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4" y="14"/>
                  </a:lnTo>
                  <a:lnTo>
                    <a:pt x="4" y="52"/>
                  </a:lnTo>
                  <a:lnTo>
                    <a:pt x="6" y="56"/>
                  </a:lnTo>
                  <a:lnTo>
                    <a:pt x="8" y="58"/>
                  </a:lnTo>
                  <a:lnTo>
                    <a:pt x="10" y="60"/>
                  </a:lnTo>
                  <a:lnTo>
                    <a:pt x="14" y="60"/>
                  </a:lnTo>
                  <a:lnTo>
                    <a:pt x="110" y="60"/>
                  </a:lnTo>
                  <a:lnTo>
                    <a:pt x="110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6" name="Rectangle 210"/>
            <p:cNvSpPr>
              <a:spLocks noChangeArrowheads="1"/>
            </p:cNvSpPr>
            <p:nvPr/>
          </p:nvSpPr>
          <p:spPr bwMode="auto">
            <a:xfrm>
              <a:off x="4654" y="2142"/>
              <a:ext cx="88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57" name="Freeform 211"/>
            <p:cNvSpPr>
              <a:spLocks/>
            </p:cNvSpPr>
            <p:nvPr/>
          </p:nvSpPr>
          <p:spPr bwMode="auto">
            <a:xfrm>
              <a:off x="4750" y="2142"/>
              <a:ext cx="18" cy="38"/>
            </a:xfrm>
            <a:custGeom>
              <a:avLst/>
              <a:gdLst>
                <a:gd name="T0" fmla="*/ 18 w 18"/>
                <a:gd name="T1" fmla="*/ 6 h 38"/>
                <a:gd name="T2" fmla="*/ 12 w 18"/>
                <a:gd name="T3" fmla="*/ 6 h 38"/>
                <a:gd name="T4" fmla="*/ 12 w 18"/>
                <a:gd name="T5" fmla="*/ 0 h 38"/>
                <a:gd name="T6" fmla="*/ 0 w 18"/>
                <a:gd name="T7" fmla="*/ 0 h 38"/>
                <a:gd name="T8" fmla="*/ 0 w 18"/>
                <a:gd name="T9" fmla="*/ 38 h 38"/>
                <a:gd name="T10" fmla="*/ 12 w 18"/>
                <a:gd name="T11" fmla="*/ 38 h 38"/>
                <a:gd name="T12" fmla="*/ 12 w 18"/>
                <a:gd name="T13" fmla="*/ 34 h 38"/>
                <a:gd name="T14" fmla="*/ 18 w 18"/>
                <a:gd name="T15" fmla="*/ 34 h 38"/>
                <a:gd name="T16" fmla="*/ 18 w 18"/>
                <a:gd name="T17" fmla="*/ 6 h 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38">
                  <a:moveTo>
                    <a:pt x="18" y="6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38"/>
                  </a:lnTo>
                  <a:lnTo>
                    <a:pt x="12" y="38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8" name="Freeform 212"/>
            <p:cNvSpPr>
              <a:spLocks/>
            </p:cNvSpPr>
            <p:nvPr/>
          </p:nvSpPr>
          <p:spPr bwMode="auto">
            <a:xfrm>
              <a:off x="4672" y="2150"/>
              <a:ext cx="52" cy="24"/>
            </a:xfrm>
            <a:custGeom>
              <a:avLst/>
              <a:gdLst>
                <a:gd name="T0" fmla="*/ 38 w 52"/>
                <a:gd name="T1" fmla="*/ 10 h 24"/>
                <a:gd name="T2" fmla="*/ 38 w 52"/>
                <a:gd name="T3" fmla="*/ 6 h 24"/>
                <a:gd name="T4" fmla="*/ 38 w 52"/>
                <a:gd name="T5" fmla="*/ 6 h 24"/>
                <a:gd name="T6" fmla="*/ 36 w 52"/>
                <a:gd name="T7" fmla="*/ 2 h 24"/>
                <a:gd name="T8" fmla="*/ 34 w 52"/>
                <a:gd name="T9" fmla="*/ 0 h 24"/>
                <a:gd name="T10" fmla="*/ 26 w 52"/>
                <a:gd name="T11" fmla="*/ 0 h 24"/>
                <a:gd name="T12" fmla="*/ 26 w 52"/>
                <a:gd name="T13" fmla="*/ 0 h 24"/>
                <a:gd name="T14" fmla="*/ 14 w 52"/>
                <a:gd name="T15" fmla="*/ 0 h 24"/>
                <a:gd name="T16" fmla="*/ 14 w 52"/>
                <a:gd name="T17" fmla="*/ 4 h 24"/>
                <a:gd name="T18" fmla="*/ 0 w 52"/>
                <a:gd name="T19" fmla="*/ 4 h 24"/>
                <a:gd name="T20" fmla="*/ 0 w 52"/>
                <a:gd name="T21" fmla="*/ 6 h 24"/>
                <a:gd name="T22" fmla="*/ 14 w 52"/>
                <a:gd name="T23" fmla="*/ 6 h 24"/>
                <a:gd name="T24" fmla="*/ 14 w 52"/>
                <a:gd name="T25" fmla="*/ 16 h 24"/>
                <a:gd name="T26" fmla="*/ 0 w 52"/>
                <a:gd name="T27" fmla="*/ 16 h 24"/>
                <a:gd name="T28" fmla="*/ 0 w 52"/>
                <a:gd name="T29" fmla="*/ 18 h 24"/>
                <a:gd name="T30" fmla="*/ 14 w 52"/>
                <a:gd name="T31" fmla="*/ 18 h 24"/>
                <a:gd name="T32" fmla="*/ 14 w 52"/>
                <a:gd name="T33" fmla="*/ 24 h 24"/>
                <a:gd name="T34" fmla="*/ 26 w 52"/>
                <a:gd name="T35" fmla="*/ 24 h 24"/>
                <a:gd name="T36" fmla="*/ 26 w 52"/>
                <a:gd name="T37" fmla="*/ 22 h 24"/>
                <a:gd name="T38" fmla="*/ 34 w 52"/>
                <a:gd name="T39" fmla="*/ 22 h 24"/>
                <a:gd name="T40" fmla="*/ 34 w 52"/>
                <a:gd name="T41" fmla="*/ 22 h 24"/>
                <a:gd name="T42" fmla="*/ 36 w 52"/>
                <a:gd name="T43" fmla="*/ 20 h 24"/>
                <a:gd name="T44" fmla="*/ 38 w 52"/>
                <a:gd name="T45" fmla="*/ 18 h 24"/>
                <a:gd name="T46" fmla="*/ 38 w 52"/>
                <a:gd name="T47" fmla="*/ 12 h 24"/>
                <a:gd name="T48" fmla="*/ 52 w 52"/>
                <a:gd name="T49" fmla="*/ 12 h 24"/>
                <a:gd name="T50" fmla="*/ 52 w 52"/>
                <a:gd name="T51" fmla="*/ 10 h 24"/>
                <a:gd name="T52" fmla="*/ 38 w 52"/>
                <a:gd name="T53" fmla="*/ 10 h 2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52" h="24">
                  <a:moveTo>
                    <a:pt x="38" y="10"/>
                  </a:moveTo>
                  <a:lnTo>
                    <a:pt x="38" y="6"/>
                  </a:lnTo>
                  <a:lnTo>
                    <a:pt x="36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14" y="6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14" y="18"/>
                  </a:lnTo>
                  <a:lnTo>
                    <a:pt x="14" y="24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34" y="22"/>
                  </a:lnTo>
                  <a:lnTo>
                    <a:pt x="36" y="20"/>
                  </a:lnTo>
                  <a:lnTo>
                    <a:pt x="38" y="18"/>
                  </a:lnTo>
                  <a:lnTo>
                    <a:pt x="38" y="12"/>
                  </a:lnTo>
                  <a:lnTo>
                    <a:pt x="52" y="12"/>
                  </a:lnTo>
                  <a:lnTo>
                    <a:pt x="52" y="10"/>
                  </a:lnTo>
                  <a:lnTo>
                    <a:pt x="3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9" name="Freeform 213"/>
            <p:cNvSpPr>
              <a:spLocks/>
            </p:cNvSpPr>
            <p:nvPr/>
          </p:nvSpPr>
          <p:spPr bwMode="auto">
            <a:xfrm>
              <a:off x="1222" y="2180"/>
              <a:ext cx="14" cy="12"/>
            </a:xfrm>
            <a:custGeom>
              <a:avLst/>
              <a:gdLst>
                <a:gd name="T0" fmla="*/ 14 w 14"/>
                <a:gd name="T1" fmla="*/ 6 h 12"/>
                <a:gd name="T2" fmla="*/ 14 w 14"/>
                <a:gd name="T3" fmla="*/ 6 h 12"/>
                <a:gd name="T4" fmla="*/ 12 w 14"/>
                <a:gd name="T5" fmla="*/ 12 h 12"/>
                <a:gd name="T6" fmla="*/ 8 w 14"/>
                <a:gd name="T7" fmla="*/ 12 h 12"/>
                <a:gd name="T8" fmla="*/ 8 w 14"/>
                <a:gd name="T9" fmla="*/ 12 h 12"/>
                <a:gd name="T10" fmla="*/ 2 w 14"/>
                <a:gd name="T11" fmla="*/ 12 h 12"/>
                <a:gd name="T12" fmla="*/ 0 w 14"/>
                <a:gd name="T13" fmla="*/ 6 h 12"/>
                <a:gd name="T14" fmla="*/ 0 w 14"/>
                <a:gd name="T15" fmla="*/ 6 h 12"/>
                <a:gd name="T16" fmla="*/ 2 w 14"/>
                <a:gd name="T17" fmla="*/ 2 h 12"/>
                <a:gd name="T18" fmla="*/ 8 w 14"/>
                <a:gd name="T19" fmla="*/ 0 h 12"/>
                <a:gd name="T20" fmla="*/ 8 w 14"/>
                <a:gd name="T21" fmla="*/ 0 h 12"/>
                <a:gd name="T22" fmla="*/ 12 w 14"/>
                <a:gd name="T23" fmla="*/ 2 h 12"/>
                <a:gd name="T24" fmla="*/ 14 w 14"/>
                <a:gd name="T25" fmla="*/ 6 h 12"/>
                <a:gd name="T26" fmla="*/ 14 w 14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" h="12">
                  <a:moveTo>
                    <a:pt x="14" y="6"/>
                  </a:moveTo>
                  <a:lnTo>
                    <a:pt x="14" y="6"/>
                  </a:lnTo>
                  <a:lnTo>
                    <a:pt x="12" y="12"/>
                  </a:lnTo>
                  <a:lnTo>
                    <a:pt x="8" y="12"/>
                  </a:lnTo>
                  <a:lnTo>
                    <a:pt x="2" y="12"/>
                  </a:lnTo>
                  <a:lnTo>
                    <a:pt x="0" y="6"/>
                  </a:lnTo>
                  <a:lnTo>
                    <a:pt x="2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0" name="Freeform 214"/>
            <p:cNvSpPr>
              <a:spLocks/>
            </p:cNvSpPr>
            <p:nvPr/>
          </p:nvSpPr>
          <p:spPr bwMode="auto">
            <a:xfrm>
              <a:off x="1200" y="2144"/>
              <a:ext cx="60" cy="20"/>
            </a:xfrm>
            <a:custGeom>
              <a:avLst/>
              <a:gdLst>
                <a:gd name="T0" fmla="*/ 30 w 60"/>
                <a:gd name="T1" fmla="*/ 0 h 20"/>
                <a:gd name="T2" fmla="*/ 30 w 60"/>
                <a:gd name="T3" fmla="*/ 0 h 20"/>
                <a:gd name="T4" fmla="*/ 22 w 60"/>
                <a:gd name="T5" fmla="*/ 2 h 20"/>
                <a:gd name="T6" fmla="*/ 14 w 60"/>
                <a:gd name="T7" fmla="*/ 4 h 20"/>
                <a:gd name="T8" fmla="*/ 6 w 60"/>
                <a:gd name="T9" fmla="*/ 8 h 20"/>
                <a:gd name="T10" fmla="*/ 0 w 60"/>
                <a:gd name="T11" fmla="*/ 12 h 20"/>
                <a:gd name="T12" fmla="*/ 6 w 60"/>
                <a:gd name="T13" fmla="*/ 20 h 20"/>
                <a:gd name="T14" fmla="*/ 6 w 60"/>
                <a:gd name="T15" fmla="*/ 20 h 20"/>
                <a:gd name="T16" fmla="*/ 10 w 60"/>
                <a:gd name="T17" fmla="*/ 16 h 20"/>
                <a:gd name="T18" fmla="*/ 16 w 60"/>
                <a:gd name="T19" fmla="*/ 12 h 20"/>
                <a:gd name="T20" fmla="*/ 24 w 60"/>
                <a:gd name="T21" fmla="*/ 10 h 20"/>
                <a:gd name="T22" fmla="*/ 30 w 60"/>
                <a:gd name="T23" fmla="*/ 10 h 20"/>
                <a:gd name="T24" fmla="*/ 30 w 60"/>
                <a:gd name="T25" fmla="*/ 10 h 20"/>
                <a:gd name="T26" fmla="*/ 38 w 60"/>
                <a:gd name="T27" fmla="*/ 10 h 20"/>
                <a:gd name="T28" fmla="*/ 44 w 60"/>
                <a:gd name="T29" fmla="*/ 12 h 20"/>
                <a:gd name="T30" fmla="*/ 50 w 60"/>
                <a:gd name="T31" fmla="*/ 14 h 20"/>
                <a:gd name="T32" fmla="*/ 54 w 60"/>
                <a:gd name="T33" fmla="*/ 18 h 20"/>
                <a:gd name="T34" fmla="*/ 60 w 60"/>
                <a:gd name="T35" fmla="*/ 10 h 20"/>
                <a:gd name="T36" fmla="*/ 60 w 60"/>
                <a:gd name="T37" fmla="*/ 10 h 20"/>
                <a:gd name="T38" fmla="*/ 54 w 60"/>
                <a:gd name="T39" fmla="*/ 6 h 20"/>
                <a:gd name="T40" fmla="*/ 48 w 60"/>
                <a:gd name="T41" fmla="*/ 4 h 20"/>
                <a:gd name="T42" fmla="*/ 40 w 60"/>
                <a:gd name="T43" fmla="*/ 2 h 20"/>
                <a:gd name="T44" fmla="*/ 30 w 60"/>
                <a:gd name="T45" fmla="*/ 0 h 20"/>
                <a:gd name="T46" fmla="*/ 30 w 60"/>
                <a:gd name="T47" fmla="*/ 0 h 2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0" h="20">
                  <a:moveTo>
                    <a:pt x="30" y="0"/>
                  </a:moveTo>
                  <a:lnTo>
                    <a:pt x="30" y="0"/>
                  </a:lnTo>
                  <a:lnTo>
                    <a:pt x="22" y="2"/>
                  </a:lnTo>
                  <a:lnTo>
                    <a:pt x="14" y="4"/>
                  </a:lnTo>
                  <a:lnTo>
                    <a:pt x="6" y="8"/>
                  </a:lnTo>
                  <a:lnTo>
                    <a:pt x="0" y="12"/>
                  </a:lnTo>
                  <a:lnTo>
                    <a:pt x="6" y="20"/>
                  </a:lnTo>
                  <a:lnTo>
                    <a:pt x="10" y="16"/>
                  </a:lnTo>
                  <a:lnTo>
                    <a:pt x="16" y="12"/>
                  </a:lnTo>
                  <a:lnTo>
                    <a:pt x="24" y="10"/>
                  </a:lnTo>
                  <a:lnTo>
                    <a:pt x="30" y="10"/>
                  </a:lnTo>
                  <a:lnTo>
                    <a:pt x="38" y="10"/>
                  </a:lnTo>
                  <a:lnTo>
                    <a:pt x="44" y="12"/>
                  </a:lnTo>
                  <a:lnTo>
                    <a:pt x="50" y="14"/>
                  </a:lnTo>
                  <a:lnTo>
                    <a:pt x="54" y="18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1" name="Freeform 215"/>
            <p:cNvSpPr>
              <a:spLocks/>
            </p:cNvSpPr>
            <p:nvPr/>
          </p:nvSpPr>
          <p:spPr bwMode="auto">
            <a:xfrm>
              <a:off x="1210" y="2164"/>
              <a:ext cx="38" cy="12"/>
            </a:xfrm>
            <a:custGeom>
              <a:avLst/>
              <a:gdLst>
                <a:gd name="T0" fmla="*/ 20 w 38"/>
                <a:gd name="T1" fmla="*/ 0 h 12"/>
                <a:gd name="T2" fmla="*/ 20 w 38"/>
                <a:gd name="T3" fmla="*/ 0 h 12"/>
                <a:gd name="T4" fmla="*/ 10 w 38"/>
                <a:gd name="T5" fmla="*/ 2 h 12"/>
                <a:gd name="T6" fmla="*/ 0 w 38"/>
                <a:gd name="T7" fmla="*/ 6 h 12"/>
                <a:gd name="T8" fmla="*/ 6 w 38"/>
                <a:gd name="T9" fmla="*/ 12 h 12"/>
                <a:gd name="T10" fmla="*/ 6 w 38"/>
                <a:gd name="T11" fmla="*/ 12 h 12"/>
                <a:gd name="T12" fmla="*/ 12 w 38"/>
                <a:gd name="T13" fmla="*/ 10 h 12"/>
                <a:gd name="T14" fmla="*/ 20 w 38"/>
                <a:gd name="T15" fmla="*/ 8 h 12"/>
                <a:gd name="T16" fmla="*/ 20 w 38"/>
                <a:gd name="T17" fmla="*/ 8 h 12"/>
                <a:gd name="T18" fmla="*/ 26 w 38"/>
                <a:gd name="T19" fmla="*/ 10 h 12"/>
                <a:gd name="T20" fmla="*/ 34 w 38"/>
                <a:gd name="T21" fmla="*/ 12 h 12"/>
                <a:gd name="T22" fmla="*/ 38 w 38"/>
                <a:gd name="T23" fmla="*/ 6 h 12"/>
                <a:gd name="T24" fmla="*/ 38 w 38"/>
                <a:gd name="T25" fmla="*/ 6 h 12"/>
                <a:gd name="T26" fmla="*/ 30 w 38"/>
                <a:gd name="T27" fmla="*/ 2 h 12"/>
                <a:gd name="T28" fmla="*/ 20 w 38"/>
                <a:gd name="T29" fmla="*/ 0 h 12"/>
                <a:gd name="T30" fmla="*/ 20 w 38"/>
                <a:gd name="T31" fmla="*/ 0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" h="1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0"/>
                  </a:lnTo>
                  <a:lnTo>
                    <a:pt x="20" y="8"/>
                  </a:lnTo>
                  <a:lnTo>
                    <a:pt x="26" y="10"/>
                  </a:lnTo>
                  <a:lnTo>
                    <a:pt x="34" y="12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2" name="Freeform 216"/>
            <p:cNvSpPr>
              <a:spLocks/>
            </p:cNvSpPr>
            <p:nvPr/>
          </p:nvSpPr>
          <p:spPr bwMode="auto">
            <a:xfrm>
              <a:off x="1188" y="2126"/>
              <a:ext cx="84" cy="22"/>
            </a:xfrm>
            <a:custGeom>
              <a:avLst/>
              <a:gdLst>
                <a:gd name="T0" fmla="*/ 42 w 84"/>
                <a:gd name="T1" fmla="*/ 0 h 22"/>
                <a:gd name="T2" fmla="*/ 42 w 84"/>
                <a:gd name="T3" fmla="*/ 0 h 22"/>
                <a:gd name="T4" fmla="*/ 30 w 84"/>
                <a:gd name="T5" fmla="*/ 0 h 22"/>
                <a:gd name="T6" fmla="*/ 20 w 84"/>
                <a:gd name="T7" fmla="*/ 4 h 22"/>
                <a:gd name="T8" fmla="*/ 10 w 84"/>
                <a:gd name="T9" fmla="*/ 8 h 22"/>
                <a:gd name="T10" fmla="*/ 0 w 84"/>
                <a:gd name="T11" fmla="*/ 14 h 22"/>
                <a:gd name="T12" fmla="*/ 6 w 84"/>
                <a:gd name="T13" fmla="*/ 22 h 22"/>
                <a:gd name="T14" fmla="*/ 6 w 84"/>
                <a:gd name="T15" fmla="*/ 22 h 22"/>
                <a:gd name="T16" fmla="*/ 12 w 84"/>
                <a:gd name="T17" fmla="*/ 16 h 22"/>
                <a:gd name="T18" fmla="*/ 22 w 84"/>
                <a:gd name="T19" fmla="*/ 12 h 22"/>
                <a:gd name="T20" fmla="*/ 32 w 84"/>
                <a:gd name="T21" fmla="*/ 10 h 22"/>
                <a:gd name="T22" fmla="*/ 42 w 84"/>
                <a:gd name="T23" fmla="*/ 8 h 22"/>
                <a:gd name="T24" fmla="*/ 42 w 84"/>
                <a:gd name="T25" fmla="*/ 8 h 22"/>
                <a:gd name="T26" fmla="*/ 54 w 84"/>
                <a:gd name="T27" fmla="*/ 10 h 22"/>
                <a:gd name="T28" fmla="*/ 64 w 84"/>
                <a:gd name="T29" fmla="*/ 12 h 22"/>
                <a:gd name="T30" fmla="*/ 72 w 84"/>
                <a:gd name="T31" fmla="*/ 16 h 22"/>
                <a:gd name="T32" fmla="*/ 78 w 84"/>
                <a:gd name="T33" fmla="*/ 22 h 22"/>
                <a:gd name="T34" fmla="*/ 84 w 84"/>
                <a:gd name="T35" fmla="*/ 14 h 22"/>
                <a:gd name="T36" fmla="*/ 84 w 84"/>
                <a:gd name="T37" fmla="*/ 14 h 22"/>
                <a:gd name="T38" fmla="*/ 76 w 84"/>
                <a:gd name="T39" fmla="*/ 8 h 22"/>
                <a:gd name="T40" fmla="*/ 66 w 84"/>
                <a:gd name="T41" fmla="*/ 4 h 22"/>
                <a:gd name="T42" fmla="*/ 54 w 84"/>
                <a:gd name="T43" fmla="*/ 0 h 22"/>
                <a:gd name="T44" fmla="*/ 42 w 84"/>
                <a:gd name="T45" fmla="*/ 0 h 22"/>
                <a:gd name="T46" fmla="*/ 42 w 84"/>
                <a:gd name="T47" fmla="*/ 0 h 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4" h="22">
                  <a:moveTo>
                    <a:pt x="42" y="0"/>
                  </a:moveTo>
                  <a:lnTo>
                    <a:pt x="42" y="0"/>
                  </a:lnTo>
                  <a:lnTo>
                    <a:pt x="30" y="0"/>
                  </a:lnTo>
                  <a:lnTo>
                    <a:pt x="20" y="4"/>
                  </a:lnTo>
                  <a:lnTo>
                    <a:pt x="10" y="8"/>
                  </a:lnTo>
                  <a:lnTo>
                    <a:pt x="0" y="14"/>
                  </a:lnTo>
                  <a:lnTo>
                    <a:pt x="6" y="22"/>
                  </a:lnTo>
                  <a:lnTo>
                    <a:pt x="12" y="16"/>
                  </a:lnTo>
                  <a:lnTo>
                    <a:pt x="22" y="12"/>
                  </a:lnTo>
                  <a:lnTo>
                    <a:pt x="32" y="10"/>
                  </a:lnTo>
                  <a:lnTo>
                    <a:pt x="42" y="8"/>
                  </a:lnTo>
                  <a:lnTo>
                    <a:pt x="54" y="10"/>
                  </a:lnTo>
                  <a:lnTo>
                    <a:pt x="64" y="12"/>
                  </a:lnTo>
                  <a:lnTo>
                    <a:pt x="72" y="16"/>
                  </a:lnTo>
                  <a:lnTo>
                    <a:pt x="78" y="22"/>
                  </a:lnTo>
                  <a:lnTo>
                    <a:pt x="84" y="14"/>
                  </a:lnTo>
                  <a:lnTo>
                    <a:pt x="76" y="8"/>
                  </a:lnTo>
                  <a:lnTo>
                    <a:pt x="66" y="4"/>
                  </a:lnTo>
                  <a:lnTo>
                    <a:pt x="54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3" name="Freeform 217"/>
            <p:cNvSpPr>
              <a:spLocks noEditPoints="1"/>
            </p:cNvSpPr>
            <p:nvPr/>
          </p:nvSpPr>
          <p:spPr bwMode="auto">
            <a:xfrm>
              <a:off x="994" y="2128"/>
              <a:ext cx="10" cy="62"/>
            </a:xfrm>
            <a:custGeom>
              <a:avLst/>
              <a:gdLst>
                <a:gd name="T0" fmla="*/ 4 w 10"/>
                <a:gd name="T1" fmla="*/ 0 h 62"/>
                <a:gd name="T2" fmla="*/ 4 w 10"/>
                <a:gd name="T3" fmla="*/ 0 h 62"/>
                <a:gd name="T4" fmla="*/ 8 w 10"/>
                <a:gd name="T5" fmla="*/ 2 h 62"/>
                <a:gd name="T6" fmla="*/ 8 w 10"/>
                <a:gd name="T7" fmla="*/ 2 h 62"/>
                <a:gd name="T8" fmla="*/ 10 w 10"/>
                <a:gd name="T9" fmla="*/ 6 h 62"/>
                <a:gd name="T10" fmla="*/ 10 w 10"/>
                <a:gd name="T11" fmla="*/ 6 h 62"/>
                <a:gd name="T12" fmla="*/ 8 w 10"/>
                <a:gd name="T13" fmla="*/ 8 h 62"/>
                <a:gd name="T14" fmla="*/ 8 w 10"/>
                <a:gd name="T15" fmla="*/ 8 h 62"/>
                <a:gd name="T16" fmla="*/ 4 w 10"/>
                <a:gd name="T17" fmla="*/ 10 h 62"/>
                <a:gd name="T18" fmla="*/ 4 w 10"/>
                <a:gd name="T19" fmla="*/ 10 h 62"/>
                <a:gd name="T20" fmla="*/ 2 w 10"/>
                <a:gd name="T21" fmla="*/ 8 h 62"/>
                <a:gd name="T22" fmla="*/ 2 w 10"/>
                <a:gd name="T23" fmla="*/ 8 h 62"/>
                <a:gd name="T24" fmla="*/ 0 w 10"/>
                <a:gd name="T25" fmla="*/ 6 h 62"/>
                <a:gd name="T26" fmla="*/ 0 w 10"/>
                <a:gd name="T27" fmla="*/ 6 h 62"/>
                <a:gd name="T28" fmla="*/ 2 w 10"/>
                <a:gd name="T29" fmla="*/ 2 h 62"/>
                <a:gd name="T30" fmla="*/ 2 w 10"/>
                <a:gd name="T31" fmla="*/ 2 h 62"/>
                <a:gd name="T32" fmla="*/ 4 w 10"/>
                <a:gd name="T33" fmla="*/ 0 h 62"/>
                <a:gd name="T34" fmla="*/ 4 w 10"/>
                <a:gd name="T35" fmla="*/ 0 h 62"/>
                <a:gd name="T36" fmla="*/ 2 w 10"/>
                <a:gd name="T37" fmla="*/ 18 h 62"/>
                <a:gd name="T38" fmla="*/ 8 w 10"/>
                <a:gd name="T39" fmla="*/ 18 h 62"/>
                <a:gd name="T40" fmla="*/ 8 w 10"/>
                <a:gd name="T41" fmla="*/ 62 h 62"/>
                <a:gd name="T42" fmla="*/ 2 w 10"/>
                <a:gd name="T43" fmla="*/ 62 h 62"/>
                <a:gd name="T44" fmla="*/ 2 w 10"/>
                <a:gd name="T45" fmla="*/ 18 h 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" h="62">
                  <a:moveTo>
                    <a:pt x="4" y="0"/>
                  </a:moveTo>
                  <a:lnTo>
                    <a:pt x="4" y="0"/>
                  </a:lnTo>
                  <a:lnTo>
                    <a:pt x="8" y="2"/>
                  </a:lnTo>
                  <a:lnTo>
                    <a:pt x="10" y="6"/>
                  </a:lnTo>
                  <a:lnTo>
                    <a:pt x="8" y="8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close/>
                  <a:moveTo>
                    <a:pt x="2" y="18"/>
                  </a:moveTo>
                  <a:lnTo>
                    <a:pt x="8" y="18"/>
                  </a:lnTo>
                  <a:lnTo>
                    <a:pt x="8" y="62"/>
                  </a:lnTo>
                  <a:lnTo>
                    <a:pt x="2" y="62"/>
                  </a:lnTo>
                  <a:lnTo>
                    <a:pt x="2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4" name="Freeform 218"/>
            <p:cNvSpPr>
              <a:spLocks/>
            </p:cNvSpPr>
            <p:nvPr/>
          </p:nvSpPr>
          <p:spPr bwMode="auto">
            <a:xfrm>
              <a:off x="1008" y="2138"/>
              <a:ext cx="38" cy="52"/>
            </a:xfrm>
            <a:custGeom>
              <a:avLst/>
              <a:gdLst>
                <a:gd name="T0" fmla="*/ 38 w 38"/>
                <a:gd name="T1" fmla="*/ 4 h 52"/>
                <a:gd name="T2" fmla="*/ 38 w 38"/>
                <a:gd name="T3" fmla="*/ 4 h 52"/>
                <a:gd name="T4" fmla="*/ 38 w 38"/>
                <a:gd name="T5" fmla="*/ 4 h 52"/>
                <a:gd name="T6" fmla="*/ 38 w 38"/>
                <a:gd name="T7" fmla="*/ 4 h 52"/>
                <a:gd name="T8" fmla="*/ 38 w 38"/>
                <a:gd name="T9" fmla="*/ 6 h 52"/>
                <a:gd name="T10" fmla="*/ 38 w 38"/>
                <a:gd name="T11" fmla="*/ 6 h 52"/>
                <a:gd name="T12" fmla="*/ 38 w 38"/>
                <a:gd name="T13" fmla="*/ 6 h 52"/>
                <a:gd name="T14" fmla="*/ 38 w 38"/>
                <a:gd name="T15" fmla="*/ 6 h 52"/>
                <a:gd name="T16" fmla="*/ 36 w 38"/>
                <a:gd name="T17" fmla="*/ 6 h 52"/>
                <a:gd name="T18" fmla="*/ 22 w 38"/>
                <a:gd name="T19" fmla="*/ 6 h 52"/>
                <a:gd name="T20" fmla="*/ 22 w 38"/>
                <a:gd name="T21" fmla="*/ 50 h 52"/>
                <a:gd name="T22" fmla="*/ 22 w 38"/>
                <a:gd name="T23" fmla="*/ 50 h 52"/>
                <a:gd name="T24" fmla="*/ 22 w 38"/>
                <a:gd name="T25" fmla="*/ 52 h 52"/>
                <a:gd name="T26" fmla="*/ 22 w 38"/>
                <a:gd name="T27" fmla="*/ 52 h 52"/>
                <a:gd name="T28" fmla="*/ 22 w 38"/>
                <a:gd name="T29" fmla="*/ 52 h 52"/>
                <a:gd name="T30" fmla="*/ 22 w 38"/>
                <a:gd name="T31" fmla="*/ 52 h 52"/>
                <a:gd name="T32" fmla="*/ 20 w 38"/>
                <a:gd name="T33" fmla="*/ 52 h 52"/>
                <a:gd name="T34" fmla="*/ 20 w 38"/>
                <a:gd name="T35" fmla="*/ 52 h 52"/>
                <a:gd name="T36" fmla="*/ 18 w 38"/>
                <a:gd name="T37" fmla="*/ 52 h 52"/>
                <a:gd name="T38" fmla="*/ 18 w 38"/>
                <a:gd name="T39" fmla="*/ 52 h 52"/>
                <a:gd name="T40" fmla="*/ 18 w 38"/>
                <a:gd name="T41" fmla="*/ 52 h 52"/>
                <a:gd name="T42" fmla="*/ 18 w 38"/>
                <a:gd name="T43" fmla="*/ 52 h 52"/>
                <a:gd name="T44" fmla="*/ 16 w 38"/>
                <a:gd name="T45" fmla="*/ 52 h 52"/>
                <a:gd name="T46" fmla="*/ 16 w 38"/>
                <a:gd name="T47" fmla="*/ 52 h 52"/>
                <a:gd name="T48" fmla="*/ 16 w 38"/>
                <a:gd name="T49" fmla="*/ 52 h 52"/>
                <a:gd name="T50" fmla="*/ 16 w 38"/>
                <a:gd name="T51" fmla="*/ 52 h 52"/>
                <a:gd name="T52" fmla="*/ 16 w 38"/>
                <a:gd name="T53" fmla="*/ 50 h 52"/>
                <a:gd name="T54" fmla="*/ 16 w 38"/>
                <a:gd name="T55" fmla="*/ 6 h 52"/>
                <a:gd name="T56" fmla="*/ 0 w 38"/>
                <a:gd name="T57" fmla="*/ 6 h 52"/>
                <a:gd name="T58" fmla="*/ 0 w 38"/>
                <a:gd name="T59" fmla="*/ 6 h 52"/>
                <a:gd name="T60" fmla="*/ 0 w 38"/>
                <a:gd name="T61" fmla="*/ 6 h 52"/>
                <a:gd name="T62" fmla="*/ 0 w 38"/>
                <a:gd name="T63" fmla="*/ 6 h 52"/>
                <a:gd name="T64" fmla="*/ 0 w 38"/>
                <a:gd name="T65" fmla="*/ 6 h 52"/>
                <a:gd name="T66" fmla="*/ 0 w 38"/>
                <a:gd name="T67" fmla="*/ 6 h 52"/>
                <a:gd name="T68" fmla="*/ 0 w 38"/>
                <a:gd name="T69" fmla="*/ 4 h 52"/>
                <a:gd name="T70" fmla="*/ 0 w 38"/>
                <a:gd name="T71" fmla="*/ 4 h 52"/>
                <a:gd name="T72" fmla="*/ 0 w 38"/>
                <a:gd name="T73" fmla="*/ 4 h 52"/>
                <a:gd name="T74" fmla="*/ 0 w 38"/>
                <a:gd name="T75" fmla="*/ 4 h 52"/>
                <a:gd name="T76" fmla="*/ 0 w 38"/>
                <a:gd name="T77" fmla="*/ 2 h 52"/>
                <a:gd name="T78" fmla="*/ 0 w 38"/>
                <a:gd name="T79" fmla="*/ 2 h 52"/>
                <a:gd name="T80" fmla="*/ 0 w 38"/>
                <a:gd name="T81" fmla="*/ 2 h 52"/>
                <a:gd name="T82" fmla="*/ 0 w 38"/>
                <a:gd name="T83" fmla="*/ 2 h 52"/>
                <a:gd name="T84" fmla="*/ 0 w 38"/>
                <a:gd name="T85" fmla="*/ 0 h 52"/>
                <a:gd name="T86" fmla="*/ 0 w 38"/>
                <a:gd name="T87" fmla="*/ 0 h 52"/>
                <a:gd name="T88" fmla="*/ 0 w 38"/>
                <a:gd name="T89" fmla="*/ 0 h 52"/>
                <a:gd name="T90" fmla="*/ 36 w 38"/>
                <a:gd name="T91" fmla="*/ 0 h 52"/>
                <a:gd name="T92" fmla="*/ 36 w 38"/>
                <a:gd name="T93" fmla="*/ 0 h 52"/>
                <a:gd name="T94" fmla="*/ 38 w 38"/>
                <a:gd name="T95" fmla="*/ 0 h 52"/>
                <a:gd name="T96" fmla="*/ 38 w 38"/>
                <a:gd name="T97" fmla="*/ 0 h 52"/>
                <a:gd name="T98" fmla="*/ 38 w 38"/>
                <a:gd name="T99" fmla="*/ 2 h 52"/>
                <a:gd name="T100" fmla="*/ 38 w 38"/>
                <a:gd name="T101" fmla="*/ 2 h 52"/>
                <a:gd name="T102" fmla="*/ 38 w 38"/>
                <a:gd name="T103" fmla="*/ 2 h 52"/>
                <a:gd name="T104" fmla="*/ 38 w 38"/>
                <a:gd name="T105" fmla="*/ 2 h 52"/>
                <a:gd name="T106" fmla="*/ 38 w 38"/>
                <a:gd name="T107" fmla="*/ 4 h 52"/>
                <a:gd name="T108" fmla="*/ 38 w 38"/>
                <a:gd name="T109" fmla="*/ 4 h 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8" h="52">
                  <a:moveTo>
                    <a:pt x="38" y="4"/>
                  </a:moveTo>
                  <a:lnTo>
                    <a:pt x="38" y="4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22" y="6"/>
                  </a:lnTo>
                  <a:lnTo>
                    <a:pt x="22" y="50"/>
                  </a:lnTo>
                  <a:lnTo>
                    <a:pt x="22" y="52"/>
                  </a:lnTo>
                  <a:lnTo>
                    <a:pt x="20" y="52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6" y="50"/>
                  </a:lnTo>
                  <a:lnTo>
                    <a:pt x="16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2"/>
                  </a:lnTo>
                  <a:lnTo>
                    <a:pt x="38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5" name="Freeform 219"/>
            <p:cNvSpPr>
              <a:spLocks noEditPoints="1"/>
            </p:cNvSpPr>
            <p:nvPr/>
          </p:nvSpPr>
          <p:spPr bwMode="auto">
            <a:xfrm>
              <a:off x="1044" y="2152"/>
              <a:ext cx="30" cy="38"/>
            </a:xfrm>
            <a:custGeom>
              <a:avLst/>
              <a:gdLst>
                <a:gd name="T0" fmla="*/ 30 w 30"/>
                <a:gd name="T1" fmla="*/ 38 h 38"/>
                <a:gd name="T2" fmla="*/ 30 w 30"/>
                <a:gd name="T3" fmla="*/ 38 h 38"/>
                <a:gd name="T4" fmla="*/ 28 w 30"/>
                <a:gd name="T5" fmla="*/ 38 h 38"/>
                <a:gd name="T6" fmla="*/ 26 w 30"/>
                <a:gd name="T7" fmla="*/ 38 h 38"/>
                <a:gd name="T8" fmla="*/ 26 w 30"/>
                <a:gd name="T9" fmla="*/ 38 h 38"/>
                <a:gd name="T10" fmla="*/ 24 w 30"/>
                <a:gd name="T11" fmla="*/ 38 h 38"/>
                <a:gd name="T12" fmla="*/ 24 w 30"/>
                <a:gd name="T13" fmla="*/ 34 h 38"/>
                <a:gd name="T14" fmla="*/ 18 w 30"/>
                <a:gd name="T15" fmla="*/ 38 h 38"/>
                <a:gd name="T16" fmla="*/ 12 w 30"/>
                <a:gd name="T17" fmla="*/ 38 h 38"/>
                <a:gd name="T18" fmla="*/ 8 w 30"/>
                <a:gd name="T19" fmla="*/ 38 h 38"/>
                <a:gd name="T20" fmla="*/ 4 w 30"/>
                <a:gd name="T21" fmla="*/ 36 h 38"/>
                <a:gd name="T22" fmla="*/ 0 w 30"/>
                <a:gd name="T23" fmla="*/ 32 h 38"/>
                <a:gd name="T24" fmla="*/ 0 w 30"/>
                <a:gd name="T25" fmla="*/ 28 h 38"/>
                <a:gd name="T26" fmla="*/ 2 w 30"/>
                <a:gd name="T27" fmla="*/ 22 h 38"/>
                <a:gd name="T28" fmla="*/ 4 w 30"/>
                <a:gd name="T29" fmla="*/ 18 h 38"/>
                <a:gd name="T30" fmla="*/ 10 w 30"/>
                <a:gd name="T31" fmla="*/ 16 h 38"/>
                <a:gd name="T32" fmla="*/ 18 w 30"/>
                <a:gd name="T33" fmla="*/ 16 h 38"/>
                <a:gd name="T34" fmla="*/ 24 w 30"/>
                <a:gd name="T35" fmla="*/ 14 h 38"/>
                <a:gd name="T36" fmla="*/ 22 w 30"/>
                <a:gd name="T37" fmla="*/ 10 h 38"/>
                <a:gd name="T38" fmla="*/ 22 w 30"/>
                <a:gd name="T39" fmla="*/ 6 h 38"/>
                <a:gd name="T40" fmla="*/ 18 w 30"/>
                <a:gd name="T41" fmla="*/ 6 h 38"/>
                <a:gd name="T42" fmla="*/ 14 w 30"/>
                <a:gd name="T43" fmla="*/ 4 h 38"/>
                <a:gd name="T44" fmla="*/ 10 w 30"/>
                <a:gd name="T45" fmla="*/ 6 h 38"/>
                <a:gd name="T46" fmla="*/ 8 w 30"/>
                <a:gd name="T47" fmla="*/ 6 h 38"/>
                <a:gd name="T48" fmla="*/ 4 w 30"/>
                <a:gd name="T49" fmla="*/ 8 h 38"/>
                <a:gd name="T50" fmla="*/ 4 w 30"/>
                <a:gd name="T51" fmla="*/ 8 h 38"/>
                <a:gd name="T52" fmla="*/ 2 w 30"/>
                <a:gd name="T53" fmla="*/ 8 h 38"/>
                <a:gd name="T54" fmla="*/ 2 w 30"/>
                <a:gd name="T55" fmla="*/ 8 h 38"/>
                <a:gd name="T56" fmla="*/ 2 w 30"/>
                <a:gd name="T57" fmla="*/ 6 h 38"/>
                <a:gd name="T58" fmla="*/ 2 w 30"/>
                <a:gd name="T59" fmla="*/ 6 h 38"/>
                <a:gd name="T60" fmla="*/ 2 w 30"/>
                <a:gd name="T61" fmla="*/ 4 h 38"/>
                <a:gd name="T62" fmla="*/ 2 w 30"/>
                <a:gd name="T63" fmla="*/ 4 h 38"/>
                <a:gd name="T64" fmla="*/ 4 w 30"/>
                <a:gd name="T65" fmla="*/ 2 h 38"/>
                <a:gd name="T66" fmla="*/ 8 w 30"/>
                <a:gd name="T67" fmla="*/ 0 h 38"/>
                <a:gd name="T68" fmla="*/ 12 w 30"/>
                <a:gd name="T69" fmla="*/ 0 h 38"/>
                <a:gd name="T70" fmla="*/ 16 w 30"/>
                <a:gd name="T71" fmla="*/ 0 h 38"/>
                <a:gd name="T72" fmla="*/ 22 w 30"/>
                <a:gd name="T73" fmla="*/ 0 h 38"/>
                <a:gd name="T74" fmla="*/ 26 w 30"/>
                <a:gd name="T75" fmla="*/ 2 h 38"/>
                <a:gd name="T76" fmla="*/ 28 w 30"/>
                <a:gd name="T77" fmla="*/ 6 h 38"/>
                <a:gd name="T78" fmla="*/ 30 w 30"/>
                <a:gd name="T79" fmla="*/ 12 h 38"/>
                <a:gd name="T80" fmla="*/ 24 w 30"/>
                <a:gd name="T81" fmla="*/ 20 h 38"/>
                <a:gd name="T82" fmla="*/ 18 w 30"/>
                <a:gd name="T83" fmla="*/ 20 h 38"/>
                <a:gd name="T84" fmla="*/ 12 w 30"/>
                <a:gd name="T85" fmla="*/ 22 h 38"/>
                <a:gd name="T86" fmla="*/ 10 w 30"/>
                <a:gd name="T87" fmla="*/ 22 h 38"/>
                <a:gd name="T88" fmla="*/ 8 w 30"/>
                <a:gd name="T89" fmla="*/ 24 h 38"/>
                <a:gd name="T90" fmla="*/ 6 w 30"/>
                <a:gd name="T91" fmla="*/ 28 h 38"/>
                <a:gd name="T92" fmla="*/ 8 w 30"/>
                <a:gd name="T93" fmla="*/ 32 h 38"/>
                <a:gd name="T94" fmla="*/ 14 w 30"/>
                <a:gd name="T95" fmla="*/ 34 h 38"/>
                <a:gd name="T96" fmla="*/ 18 w 30"/>
                <a:gd name="T97" fmla="*/ 32 h 38"/>
                <a:gd name="T98" fmla="*/ 24 w 30"/>
                <a:gd name="T99" fmla="*/ 20 h 3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0" h="38">
                  <a:moveTo>
                    <a:pt x="30" y="38"/>
                  </a:moveTo>
                  <a:lnTo>
                    <a:pt x="30" y="38"/>
                  </a:lnTo>
                  <a:lnTo>
                    <a:pt x="28" y="38"/>
                  </a:lnTo>
                  <a:lnTo>
                    <a:pt x="26" y="38"/>
                  </a:lnTo>
                  <a:lnTo>
                    <a:pt x="24" y="38"/>
                  </a:lnTo>
                  <a:lnTo>
                    <a:pt x="24" y="34"/>
                  </a:lnTo>
                  <a:lnTo>
                    <a:pt x="18" y="38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4" y="18"/>
                  </a:lnTo>
                  <a:lnTo>
                    <a:pt x="10" y="16"/>
                  </a:lnTo>
                  <a:lnTo>
                    <a:pt x="18" y="16"/>
                  </a:lnTo>
                  <a:lnTo>
                    <a:pt x="24" y="16"/>
                  </a:lnTo>
                  <a:lnTo>
                    <a:pt x="24" y="14"/>
                  </a:lnTo>
                  <a:lnTo>
                    <a:pt x="22" y="10"/>
                  </a:lnTo>
                  <a:lnTo>
                    <a:pt x="22" y="6"/>
                  </a:lnTo>
                  <a:lnTo>
                    <a:pt x="18" y="6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8" y="6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6"/>
                  </a:lnTo>
                  <a:lnTo>
                    <a:pt x="30" y="12"/>
                  </a:lnTo>
                  <a:lnTo>
                    <a:pt x="30" y="38"/>
                  </a:lnTo>
                  <a:close/>
                  <a:moveTo>
                    <a:pt x="24" y="20"/>
                  </a:moveTo>
                  <a:lnTo>
                    <a:pt x="18" y="20"/>
                  </a:lnTo>
                  <a:lnTo>
                    <a:pt x="12" y="22"/>
                  </a:lnTo>
                  <a:lnTo>
                    <a:pt x="10" y="22"/>
                  </a:lnTo>
                  <a:lnTo>
                    <a:pt x="8" y="24"/>
                  </a:lnTo>
                  <a:lnTo>
                    <a:pt x="6" y="28"/>
                  </a:lnTo>
                  <a:lnTo>
                    <a:pt x="8" y="32"/>
                  </a:lnTo>
                  <a:lnTo>
                    <a:pt x="14" y="34"/>
                  </a:lnTo>
                  <a:lnTo>
                    <a:pt x="18" y="32"/>
                  </a:lnTo>
                  <a:lnTo>
                    <a:pt x="24" y="28"/>
                  </a:lnTo>
                  <a:lnTo>
                    <a:pt x="2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6" name="Freeform 220"/>
            <p:cNvSpPr>
              <a:spLocks noEditPoints="1"/>
            </p:cNvSpPr>
            <p:nvPr/>
          </p:nvSpPr>
          <p:spPr bwMode="auto">
            <a:xfrm>
              <a:off x="1086" y="2134"/>
              <a:ext cx="32" cy="56"/>
            </a:xfrm>
            <a:custGeom>
              <a:avLst/>
              <a:gdLst>
                <a:gd name="T0" fmla="*/ 32 w 32"/>
                <a:gd name="T1" fmla="*/ 36 h 56"/>
                <a:gd name="T2" fmla="*/ 32 w 32"/>
                <a:gd name="T3" fmla="*/ 44 h 56"/>
                <a:gd name="T4" fmla="*/ 28 w 32"/>
                <a:gd name="T5" fmla="*/ 52 h 56"/>
                <a:gd name="T6" fmla="*/ 24 w 32"/>
                <a:gd name="T7" fmla="*/ 56 h 56"/>
                <a:gd name="T8" fmla="*/ 18 w 32"/>
                <a:gd name="T9" fmla="*/ 56 h 56"/>
                <a:gd name="T10" fmla="*/ 14 w 32"/>
                <a:gd name="T11" fmla="*/ 56 h 56"/>
                <a:gd name="T12" fmla="*/ 12 w 32"/>
                <a:gd name="T13" fmla="*/ 56 h 56"/>
                <a:gd name="T14" fmla="*/ 8 w 32"/>
                <a:gd name="T15" fmla="*/ 54 h 56"/>
                <a:gd name="T16" fmla="*/ 6 w 32"/>
                <a:gd name="T17" fmla="*/ 54 h 56"/>
                <a:gd name="T18" fmla="*/ 6 w 32"/>
                <a:gd name="T19" fmla="*/ 56 h 56"/>
                <a:gd name="T20" fmla="*/ 4 w 32"/>
                <a:gd name="T21" fmla="*/ 56 h 56"/>
                <a:gd name="T22" fmla="*/ 4 w 32"/>
                <a:gd name="T23" fmla="*/ 56 h 56"/>
                <a:gd name="T24" fmla="*/ 2 w 32"/>
                <a:gd name="T25" fmla="*/ 56 h 56"/>
                <a:gd name="T26" fmla="*/ 2 w 32"/>
                <a:gd name="T27" fmla="*/ 56 h 56"/>
                <a:gd name="T28" fmla="*/ 0 w 32"/>
                <a:gd name="T29" fmla="*/ 56 h 56"/>
                <a:gd name="T30" fmla="*/ 0 w 32"/>
                <a:gd name="T31" fmla="*/ 56 h 56"/>
                <a:gd name="T32" fmla="*/ 0 w 32"/>
                <a:gd name="T33" fmla="*/ 54 h 56"/>
                <a:gd name="T34" fmla="*/ 0 w 32"/>
                <a:gd name="T35" fmla="*/ 2 h 56"/>
                <a:gd name="T36" fmla="*/ 0 w 32"/>
                <a:gd name="T37" fmla="*/ 2 h 56"/>
                <a:gd name="T38" fmla="*/ 0 w 32"/>
                <a:gd name="T39" fmla="*/ 0 h 56"/>
                <a:gd name="T40" fmla="*/ 2 w 32"/>
                <a:gd name="T41" fmla="*/ 0 h 56"/>
                <a:gd name="T42" fmla="*/ 2 w 32"/>
                <a:gd name="T43" fmla="*/ 0 h 56"/>
                <a:gd name="T44" fmla="*/ 4 w 32"/>
                <a:gd name="T45" fmla="*/ 0 h 56"/>
                <a:gd name="T46" fmla="*/ 6 w 32"/>
                <a:gd name="T47" fmla="*/ 0 h 56"/>
                <a:gd name="T48" fmla="*/ 6 w 32"/>
                <a:gd name="T49" fmla="*/ 2 h 56"/>
                <a:gd name="T50" fmla="*/ 6 w 32"/>
                <a:gd name="T51" fmla="*/ 24 h 56"/>
                <a:gd name="T52" fmla="*/ 10 w 32"/>
                <a:gd name="T53" fmla="*/ 20 h 56"/>
                <a:gd name="T54" fmla="*/ 12 w 32"/>
                <a:gd name="T55" fmla="*/ 18 h 56"/>
                <a:gd name="T56" fmla="*/ 16 w 32"/>
                <a:gd name="T57" fmla="*/ 18 h 56"/>
                <a:gd name="T58" fmla="*/ 18 w 32"/>
                <a:gd name="T59" fmla="*/ 18 h 56"/>
                <a:gd name="T60" fmla="*/ 24 w 32"/>
                <a:gd name="T61" fmla="*/ 18 h 56"/>
                <a:gd name="T62" fmla="*/ 30 w 32"/>
                <a:gd name="T63" fmla="*/ 24 h 56"/>
                <a:gd name="T64" fmla="*/ 32 w 32"/>
                <a:gd name="T65" fmla="*/ 30 h 56"/>
                <a:gd name="T66" fmla="*/ 32 w 32"/>
                <a:gd name="T67" fmla="*/ 36 h 56"/>
                <a:gd name="T68" fmla="*/ 26 w 32"/>
                <a:gd name="T69" fmla="*/ 38 h 56"/>
                <a:gd name="T70" fmla="*/ 26 w 32"/>
                <a:gd name="T71" fmla="*/ 32 h 56"/>
                <a:gd name="T72" fmla="*/ 24 w 32"/>
                <a:gd name="T73" fmla="*/ 28 h 56"/>
                <a:gd name="T74" fmla="*/ 22 w 32"/>
                <a:gd name="T75" fmla="*/ 24 h 56"/>
                <a:gd name="T76" fmla="*/ 16 w 32"/>
                <a:gd name="T77" fmla="*/ 22 h 56"/>
                <a:gd name="T78" fmla="*/ 14 w 32"/>
                <a:gd name="T79" fmla="*/ 24 h 56"/>
                <a:gd name="T80" fmla="*/ 12 w 32"/>
                <a:gd name="T81" fmla="*/ 24 h 56"/>
                <a:gd name="T82" fmla="*/ 10 w 32"/>
                <a:gd name="T83" fmla="*/ 26 h 56"/>
                <a:gd name="T84" fmla="*/ 6 w 32"/>
                <a:gd name="T85" fmla="*/ 30 h 56"/>
                <a:gd name="T86" fmla="*/ 6 w 32"/>
                <a:gd name="T87" fmla="*/ 44 h 56"/>
                <a:gd name="T88" fmla="*/ 12 w 32"/>
                <a:gd name="T89" fmla="*/ 50 h 56"/>
                <a:gd name="T90" fmla="*/ 16 w 32"/>
                <a:gd name="T91" fmla="*/ 52 h 56"/>
                <a:gd name="T92" fmla="*/ 20 w 32"/>
                <a:gd name="T93" fmla="*/ 50 h 56"/>
                <a:gd name="T94" fmla="*/ 24 w 32"/>
                <a:gd name="T95" fmla="*/ 46 h 56"/>
                <a:gd name="T96" fmla="*/ 26 w 32"/>
                <a:gd name="T97" fmla="*/ 42 h 56"/>
                <a:gd name="T98" fmla="*/ 26 w 32"/>
                <a:gd name="T99" fmla="*/ 38 h 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2" h="56">
                  <a:moveTo>
                    <a:pt x="32" y="36"/>
                  </a:moveTo>
                  <a:lnTo>
                    <a:pt x="32" y="36"/>
                  </a:lnTo>
                  <a:lnTo>
                    <a:pt x="32" y="44"/>
                  </a:lnTo>
                  <a:lnTo>
                    <a:pt x="28" y="52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8" y="54"/>
                  </a:lnTo>
                  <a:lnTo>
                    <a:pt x="6" y="50"/>
                  </a:lnTo>
                  <a:lnTo>
                    <a:pt x="6" y="54"/>
                  </a:lnTo>
                  <a:lnTo>
                    <a:pt x="6" y="56"/>
                  </a:lnTo>
                  <a:lnTo>
                    <a:pt x="4" y="56"/>
                  </a:lnTo>
                  <a:lnTo>
                    <a:pt x="2" y="56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6" y="24"/>
                  </a:lnTo>
                  <a:lnTo>
                    <a:pt x="10" y="20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2" y="30"/>
                  </a:lnTo>
                  <a:lnTo>
                    <a:pt x="32" y="36"/>
                  </a:lnTo>
                  <a:close/>
                  <a:moveTo>
                    <a:pt x="26" y="38"/>
                  </a:moveTo>
                  <a:lnTo>
                    <a:pt x="26" y="38"/>
                  </a:lnTo>
                  <a:lnTo>
                    <a:pt x="26" y="32"/>
                  </a:lnTo>
                  <a:lnTo>
                    <a:pt x="24" y="28"/>
                  </a:lnTo>
                  <a:lnTo>
                    <a:pt x="22" y="24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6"/>
                  </a:lnTo>
                  <a:lnTo>
                    <a:pt x="6" y="30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6" y="52"/>
                  </a:lnTo>
                  <a:lnTo>
                    <a:pt x="20" y="50"/>
                  </a:lnTo>
                  <a:lnTo>
                    <a:pt x="24" y="46"/>
                  </a:lnTo>
                  <a:lnTo>
                    <a:pt x="26" y="42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7" name="Freeform 221"/>
            <p:cNvSpPr>
              <a:spLocks/>
            </p:cNvSpPr>
            <p:nvPr/>
          </p:nvSpPr>
          <p:spPr bwMode="auto">
            <a:xfrm>
              <a:off x="4448" y="2140"/>
              <a:ext cx="26" cy="44"/>
            </a:xfrm>
            <a:custGeom>
              <a:avLst/>
              <a:gdLst>
                <a:gd name="T0" fmla="*/ 26 w 26"/>
                <a:gd name="T1" fmla="*/ 40 h 44"/>
                <a:gd name="T2" fmla="*/ 26 w 26"/>
                <a:gd name="T3" fmla="*/ 42 h 44"/>
                <a:gd name="T4" fmla="*/ 26 w 26"/>
                <a:gd name="T5" fmla="*/ 42 h 44"/>
                <a:gd name="T6" fmla="*/ 26 w 26"/>
                <a:gd name="T7" fmla="*/ 44 h 44"/>
                <a:gd name="T8" fmla="*/ 2 w 26"/>
                <a:gd name="T9" fmla="*/ 44 h 44"/>
                <a:gd name="T10" fmla="*/ 2 w 26"/>
                <a:gd name="T11" fmla="*/ 44 h 44"/>
                <a:gd name="T12" fmla="*/ 2 w 26"/>
                <a:gd name="T13" fmla="*/ 42 h 44"/>
                <a:gd name="T14" fmla="*/ 2 w 26"/>
                <a:gd name="T15" fmla="*/ 42 h 44"/>
                <a:gd name="T16" fmla="*/ 2 w 26"/>
                <a:gd name="T17" fmla="*/ 40 h 44"/>
                <a:gd name="T18" fmla="*/ 2 w 26"/>
                <a:gd name="T19" fmla="*/ 40 h 44"/>
                <a:gd name="T20" fmla="*/ 2 w 26"/>
                <a:gd name="T21" fmla="*/ 40 h 44"/>
                <a:gd name="T22" fmla="*/ 2 w 26"/>
                <a:gd name="T23" fmla="*/ 38 h 44"/>
                <a:gd name="T24" fmla="*/ 2 w 26"/>
                <a:gd name="T25" fmla="*/ 38 h 44"/>
                <a:gd name="T26" fmla="*/ 12 w 26"/>
                <a:gd name="T27" fmla="*/ 6 h 44"/>
                <a:gd name="T28" fmla="*/ 2 w 26"/>
                <a:gd name="T29" fmla="*/ 10 h 44"/>
                <a:gd name="T30" fmla="*/ 2 w 26"/>
                <a:gd name="T31" fmla="*/ 10 h 44"/>
                <a:gd name="T32" fmla="*/ 2 w 26"/>
                <a:gd name="T33" fmla="*/ 10 h 44"/>
                <a:gd name="T34" fmla="*/ 2 w 26"/>
                <a:gd name="T35" fmla="*/ 10 h 44"/>
                <a:gd name="T36" fmla="*/ 0 w 26"/>
                <a:gd name="T37" fmla="*/ 8 h 44"/>
                <a:gd name="T38" fmla="*/ 0 w 26"/>
                <a:gd name="T39" fmla="*/ 8 h 44"/>
                <a:gd name="T40" fmla="*/ 2 w 26"/>
                <a:gd name="T41" fmla="*/ 8 h 44"/>
                <a:gd name="T42" fmla="*/ 2 w 26"/>
                <a:gd name="T43" fmla="*/ 6 h 44"/>
                <a:gd name="T44" fmla="*/ 12 w 26"/>
                <a:gd name="T45" fmla="*/ 0 h 44"/>
                <a:gd name="T46" fmla="*/ 12 w 26"/>
                <a:gd name="T47" fmla="*/ 0 h 44"/>
                <a:gd name="T48" fmla="*/ 12 w 26"/>
                <a:gd name="T49" fmla="*/ 0 h 44"/>
                <a:gd name="T50" fmla="*/ 14 w 26"/>
                <a:gd name="T51" fmla="*/ 0 h 44"/>
                <a:gd name="T52" fmla="*/ 14 w 26"/>
                <a:gd name="T53" fmla="*/ 0 h 44"/>
                <a:gd name="T54" fmla="*/ 16 w 26"/>
                <a:gd name="T55" fmla="*/ 0 h 44"/>
                <a:gd name="T56" fmla="*/ 16 w 26"/>
                <a:gd name="T57" fmla="*/ 0 h 44"/>
                <a:gd name="T58" fmla="*/ 18 w 26"/>
                <a:gd name="T59" fmla="*/ 0 h 44"/>
                <a:gd name="T60" fmla="*/ 18 w 26"/>
                <a:gd name="T61" fmla="*/ 0 h 44"/>
                <a:gd name="T62" fmla="*/ 26 w 26"/>
                <a:gd name="T63" fmla="*/ 38 h 44"/>
                <a:gd name="T64" fmla="*/ 26 w 26"/>
                <a:gd name="T65" fmla="*/ 38 h 44"/>
                <a:gd name="T66" fmla="*/ 26 w 26"/>
                <a:gd name="T67" fmla="*/ 40 h 44"/>
                <a:gd name="T68" fmla="*/ 26 w 26"/>
                <a:gd name="T69" fmla="*/ 40 h 44"/>
                <a:gd name="T70" fmla="*/ 26 w 26"/>
                <a:gd name="T71" fmla="*/ 40 h 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6" h="44">
                  <a:moveTo>
                    <a:pt x="26" y="40"/>
                  </a:moveTo>
                  <a:lnTo>
                    <a:pt x="26" y="40"/>
                  </a:lnTo>
                  <a:lnTo>
                    <a:pt x="26" y="42"/>
                  </a:lnTo>
                  <a:lnTo>
                    <a:pt x="26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12" y="38"/>
                  </a:lnTo>
                  <a:lnTo>
                    <a:pt x="12" y="6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38"/>
                  </a:lnTo>
                  <a:lnTo>
                    <a:pt x="26" y="38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8" name="Freeform 222"/>
            <p:cNvSpPr>
              <a:spLocks noEditPoints="1"/>
            </p:cNvSpPr>
            <p:nvPr/>
          </p:nvSpPr>
          <p:spPr bwMode="auto">
            <a:xfrm>
              <a:off x="4480" y="2138"/>
              <a:ext cx="30" cy="46"/>
            </a:xfrm>
            <a:custGeom>
              <a:avLst/>
              <a:gdLst>
                <a:gd name="T0" fmla="*/ 30 w 30"/>
                <a:gd name="T1" fmla="*/ 24 h 46"/>
                <a:gd name="T2" fmla="*/ 30 w 30"/>
                <a:gd name="T3" fmla="*/ 32 h 46"/>
                <a:gd name="T4" fmla="*/ 28 w 30"/>
                <a:gd name="T5" fmla="*/ 40 h 46"/>
                <a:gd name="T6" fmla="*/ 22 w 30"/>
                <a:gd name="T7" fmla="*/ 44 h 46"/>
                <a:gd name="T8" fmla="*/ 16 w 30"/>
                <a:gd name="T9" fmla="*/ 46 h 46"/>
                <a:gd name="T10" fmla="*/ 8 w 30"/>
                <a:gd name="T11" fmla="*/ 44 h 46"/>
                <a:gd name="T12" fmla="*/ 4 w 30"/>
                <a:gd name="T13" fmla="*/ 40 h 46"/>
                <a:gd name="T14" fmla="*/ 2 w 30"/>
                <a:gd name="T15" fmla="*/ 34 h 46"/>
                <a:gd name="T16" fmla="*/ 0 w 30"/>
                <a:gd name="T17" fmla="*/ 24 h 46"/>
                <a:gd name="T18" fmla="*/ 2 w 30"/>
                <a:gd name="T19" fmla="*/ 14 h 46"/>
                <a:gd name="T20" fmla="*/ 4 w 30"/>
                <a:gd name="T21" fmla="*/ 8 h 46"/>
                <a:gd name="T22" fmla="*/ 8 w 30"/>
                <a:gd name="T23" fmla="*/ 2 h 46"/>
                <a:gd name="T24" fmla="*/ 16 w 30"/>
                <a:gd name="T25" fmla="*/ 0 h 46"/>
                <a:gd name="T26" fmla="*/ 22 w 30"/>
                <a:gd name="T27" fmla="*/ 2 h 46"/>
                <a:gd name="T28" fmla="*/ 28 w 30"/>
                <a:gd name="T29" fmla="*/ 6 h 46"/>
                <a:gd name="T30" fmla="*/ 30 w 30"/>
                <a:gd name="T31" fmla="*/ 14 h 46"/>
                <a:gd name="T32" fmla="*/ 30 w 30"/>
                <a:gd name="T33" fmla="*/ 24 h 46"/>
                <a:gd name="T34" fmla="*/ 24 w 30"/>
                <a:gd name="T35" fmla="*/ 24 h 46"/>
                <a:gd name="T36" fmla="*/ 24 w 30"/>
                <a:gd name="T37" fmla="*/ 18 h 46"/>
                <a:gd name="T38" fmla="*/ 24 w 30"/>
                <a:gd name="T39" fmla="*/ 14 h 46"/>
                <a:gd name="T40" fmla="*/ 22 w 30"/>
                <a:gd name="T41" fmla="*/ 10 h 46"/>
                <a:gd name="T42" fmla="*/ 20 w 30"/>
                <a:gd name="T43" fmla="*/ 8 h 46"/>
                <a:gd name="T44" fmla="*/ 18 w 30"/>
                <a:gd name="T45" fmla="*/ 6 h 46"/>
                <a:gd name="T46" fmla="*/ 16 w 30"/>
                <a:gd name="T47" fmla="*/ 6 h 46"/>
                <a:gd name="T48" fmla="*/ 12 w 30"/>
                <a:gd name="T49" fmla="*/ 8 h 46"/>
                <a:gd name="T50" fmla="*/ 8 w 30"/>
                <a:gd name="T51" fmla="*/ 10 h 46"/>
                <a:gd name="T52" fmla="*/ 6 w 30"/>
                <a:gd name="T53" fmla="*/ 16 h 46"/>
                <a:gd name="T54" fmla="*/ 6 w 30"/>
                <a:gd name="T55" fmla="*/ 24 h 46"/>
                <a:gd name="T56" fmla="*/ 6 w 30"/>
                <a:gd name="T57" fmla="*/ 32 h 46"/>
                <a:gd name="T58" fmla="*/ 8 w 30"/>
                <a:gd name="T59" fmla="*/ 38 h 46"/>
                <a:gd name="T60" fmla="*/ 12 w 30"/>
                <a:gd name="T61" fmla="*/ 40 h 46"/>
                <a:gd name="T62" fmla="*/ 16 w 30"/>
                <a:gd name="T63" fmla="*/ 42 h 46"/>
                <a:gd name="T64" fmla="*/ 18 w 30"/>
                <a:gd name="T65" fmla="*/ 40 h 46"/>
                <a:gd name="T66" fmla="*/ 22 w 30"/>
                <a:gd name="T67" fmla="*/ 38 h 46"/>
                <a:gd name="T68" fmla="*/ 22 w 30"/>
                <a:gd name="T69" fmla="*/ 36 h 46"/>
                <a:gd name="T70" fmla="*/ 24 w 30"/>
                <a:gd name="T71" fmla="*/ 32 h 46"/>
                <a:gd name="T72" fmla="*/ 24 w 30"/>
                <a:gd name="T73" fmla="*/ 28 h 46"/>
                <a:gd name="T74" fmla="*/ 24 w 30"/>
                <a:gd name="T75" fmla="*/ 24 h 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" h="46">
                  <a:moveTo>
                    <a:pt x="30" y="24"/>
                  </a:moveTo>
                  <a:lnTo>
                    <a:pt x="30" y="24"/>
                  </a:lnTo>
                  <a:lnTo>
                    <a:pt x="30" y="32"/>
                  </a:lnTo>
                  <a:lnTo>
                    <a:pt x="28" y="40"/>
                  </a:lnTo>
                  <a:lnTo>
                    <a:pt x="22" y="44"/>
                  </a:lnTo>
                  <a:lnTo>
                    <a:pt x="16" y="46"/>
                  </a:lnTo>
                  <a:lnTo>
                    <a:pt x="8" y="44"/>
                  </a:lnTo>
                  <a:lnTo>
                    <a:pt x="4" y="40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4" y="8"/>
                  </a:lnTo>
                  <a:lnTo>
                    <a:pt x="8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8" y="6"/>
                  </a:lnTo>
                  <a:lnTo>
                    <a:pt x="30" y="14"/>
                  </a:lnTo>
                  <a:lnTo>
                    <a:pt x="30" y="24"/>
                  </a:lnTo>
                  <a:close/>
                  <a:moveTo>
                    <a:pt x="24" y="24"/>
                  </a:moveTo>
                  <a:lnTo>
                    <a:pt x="24" y="24"/>
                  </a:lnTo>
                  <a:lnTo>
                    <a:pt x="24" y="18"/>
                  </a:lnTo>
                  <a:lnTo>
                    <a:pt x="24" y="14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2" y="8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8" y="38"/>
                  </a:lnTo>
                  <a:lnTo>
                    <a:pt x="12" y="40"/>
                  </a:lnTo>
                  <a:lnTo>
                    <a:pt x="16" y="42"/>
                  </a:lnTo>
                  <a:lnTo>
                    <a:pt x="18" y="40"/>
                  </a:lnTo>
                  <a:lnTo>
                    <a:pt x="22" y="38"/>
                  </a:lnTo>
                  <a:lnTo>
                    <a:pt x="22" y="36"/>
                  </a:lnTo>
                  <a:lnTo>
                    <a:pt x="24" y="32"/>
                  </a:lnTo>
                  <a:lnTo>
                    <a:pt x="24" y="2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9" name="Freeform 223"/>
            <p:cNvSpPr>
              <a:spLocks noEditPoints="1"/>
            </p:cNvSpPr>
            <p:nvPr/>
          </p:nvSpPr>
          <p:spPr bwMode="auto">
            <a:xfrm>
              <a:off x="4516" y="2138"/>
              <a:ext cx="30" cy="46"/>
            </a:xfrm>
            <a:custGeom>
              <a:avLst/>
              <a:gdLst>
                <a:gd name="T0" fmla="*/ 30 w 30"/>
                <a:gd name="T1" fmla="*/ 24 h 46"/>
                <a:gd name="T2" fmla="*/ 28 w 30"/>
                <a:gd name="T3" fmla="*/ 32 h 46"/>
                <a:gd name="T4" fmla="*/ 26 w 30"/>
                <a:gd name="T5" fmla="*/ 40 h 46"/>
                <a:gd name="T6" fmla="*/ 22 w 30"/>
                <a:gd name="T7" fmla="*/ 44 h 46"/>
                <a:gd name="T8" fmla="*/ 14 w 30"/>
                <a:gd name="T9" fmla="*/ 46 h 46"/>
                <a:gd name="T10" fmla="*/ 8 w 30"/>
                <a:gd name="T11" fmla="*/ 44 h 46"/>
                <a:gd name="T12" fmla="*/ 2 w 30"/>
                <a:gd name="T13" fmla="*/ 40 h 46"/>
                <a:gd name="T14" fmla="*/ 0 w 30"/>
                <a:gd name="T15" fmla="*/ 34 h 46"/>
                <a:gd name="T16" fmla="*/ 0 w 30"/>
                <a:gd name="T17" fmla="*/ 24 h 46"/>
                <a:gd name="T18" fmla="*/ 0 w 30"/>
                <a:gd name="T19" fmla="*/ 14 h 46"/>
                <a:gd name="T20" fmla="*/ 2 w 30"/>
                <a:gd name="T21" fmla="*/ 8 h 46"/>
                <a:gd name="T22" fmla="*/ 8 w 30"/>
                <a:gd name="T23" fmla="*/ 2 h 46"/>
                <a:gd name="T24" fmla="*/ 16 w 30"/>
                <a:gd name="T25" fmla="*/ 0 h 46"/>
                <a:gd name="T26" fmla="*/ 22 w 30"/>
                <a:gd name="T27" fmla="*/ 2 h 46"/>
                <a:gd name="T28" fmla="*/ 26 w 30"/>
                <a:gd name="T29" fmla="*/ 6 h 46"/>
                <a:gd name="T30" fmla="*/ 28 w 30"/>
                <a:gd name="T31" fmla="*/ 14 h 46"/>
                <a:gd name="T32" fmla="*/ 30 w 30"/>
                <a:gd name="T33" fmla="*/ 24 h 46"/>
                <a:gd name="T34" fmla="*/ 24 w 30"/>
                <a:gd name="T35" fmla="*/ 24 h 46"/>
                <a:gd name="T36" fmla="*/ 24 w 30"/>
                <a:gd name="T37" fmla="*/ 18 h 46"/>
                <a:gd name="T38" fmla="*/ 22 w 30"/>
                <a:gd name="T39" fmla="*/ 14 h 46"/>
                <a:gd name="T40" fmla="*/ 22 w 30"/>
                <a:gd name="T41" fmla="*/ 10 h 46"/>
                <a:gd name="T42" fmla="*/ 20 w 30"/>
                <a:gd name="T43" fmla="*/ 8 h 46"/>
                <a:gd name="T44" fmla="*/ 18 w 30"/>
                <a:gd name="T45" fmla="*/ 6 h 46"/>
                <a:gd name="T46" fmla="*/ 14 w 30"/>
                <a:gd name="T47" fmla="*/ 6 h 46"/>
                <a:gd name="T48" fmla="*/ 10 w 30"/>
                <a:gd name="T49" fmla="*/ 8 h 46"/>
                <a:gd name="T50" fmla="*/ 8 w 30"/>
                <a:gd name="T51" fmla="*/ 10 h 46"/>
                <a:gd name="T52" fmla="*/ 6 w 30"/>
                <a:gd name="T53" fmla="*/ 16 h 46"/>
                <a:gd name="T54" fmla="*/ 6 w 30"/>
                <a:gd name="T55" fmla="*/ 24 h 46"/>
                <a:gd name="T56" fmla="*/ 6 w 30"/>
                <a:gd name="T57" fmla="*/ 32 h 46"/>
                <a:gd name="T58" fmla="*/ 8 w 30"/>
                <a:gd name="T59" fmla="*/ 38 h 46"/>
                <a:gd name="T60" fmla="*/ 10 w 30"/>
                <a:gd name="T61" fmla="*/ 40 h 46"/>
                <a:gd name="T62" fmla="*/ 14 w 30"/>
                <a:gd name="T63" fmla="*/ 42 h 46"/>
                <a:gd name="T64" fmla="*/ 18 w 30"/>
                <a:gd name="T65" fmla="*/ 40 h 46"/>
                <a:gd name="T66" fmla="*/ 20 w 30"/>
                <a:gd name="T67" fmla="*/ 38 h 46"/>
                <a:gd name="T68" fmla="*/ 22 w 30"/>
                <a:gd name="T69" fmla="*/ 36 h 46"/>
                <a:gd name="T70" fmla="*/ 24 w 30"/>
                <a:gd name="T71" fmla="*/ 32 h 46"/>
                <a:gd name="T72" fmla="*/ 24 w 30"/>
                <a:gd name="T73" fmla="*/ 28 h 46"/>
                <a:gd name="T74" fmla="*/ 24 w 30"/>
                <a:gd name="T75" fmla="*/ 24 h 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" h="46">
                  <a:moveTo>
                    <a:pt x="30" y="24"/>
                  </a:moveTo>
                  <a:lnTo>
                    <a:pt x="30" y="24"/>
                  </a:lnTo>
                  <a:lnTo>
                    <a:pt x="28" y="32"/>
                  </a:lnTo>
                  <a:lnTo>
                    <a:pt x="26" y="40"/>
                  </a:lnTo>
                  <a:lnTo>
                    <a:pt x="22" y="44"/>
                  </a:lnTo>
                  <a:lnTo>
                    <a:pt x="14" y="46"/>
                  </a:lnTo>
                  <a:lnTo>
                    <a:pt x="8" y="44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0" y="14"/>
                  </a:lnTo>
                  <a:lnTo>
                    <a:pt x="2" y="8"/>
                  </a:lnTo>
                  <a:lnTo>
                    <a:pt x="8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6"/>
                  </a:lnTo>
                  <a:lnTo>
                    <a:pt x="28" y="14"/>
                  </a:lnTo>
                  <a:lnTo>
                    <a:pt x="30" y="24"/>
                  </a:lnTo>
                  <a:close/>
                  <a:moveTo>
                    <a:pt x="24" y="24"/>
                  </a:moveTo>
                  <a:lnTo>
                    <a:pt x="24" y="24"/>
                  </a:lnTo>
                  <a:lnTo>
                    <a:pt x="24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8" y="38"/>
                  </a:lnTo>
                  <a:lnTo>
                    <a:pt x="10" y="40"/>
                  </a:lnTo>
                  <a:lnTo>
                    <a:pt x="14" y="42"/>
                  </a:lnTo>
                  <a:lnTo>
                    <a:pt x="18" y="40"/>
                  </a:lnTo>
                  <a:lnTo>
                    <a:pt x="20" y="38"/>
                  </a:lnTo>
                  <a:lnTo>
                    <a:pt x="22" y="36"/>
                  </a:lnTo>
                  <a:lnTo>
                    <a:pt x="24" y="32"/>
                  </a:lnTo>
                  <a:lnTo>
                    <a:pt x="24" y="2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0" name="Freeform 224"/>
            <p:cNvSpPr>
              <a:spLocks noEditPoints="1"/>
            </p:cNvSpPr>
            <p:nvPr/>
          </p:nvSpPr>
          <p:spPr bwMode="auto">
            <a:xfrm>
              <a:off x="4550" y="2138"/>
              <a:ext cx="46" cy="46"/>
            </a:xfrm>
            <a:custGeom>
              <a:avLst/>
              <a:gdLst>
                <a:gd name="T0" fmla="*/ 18 w 46"/>
                <a:gd name="T1" fmla="*/ 18 h 46"/>
                <a:gd name="T2" fmla="*/ 16 w 46"/>
                <a:gd name="T3" fmla="*/ 20 h 46"/>
                <a:gd name="T4" fmla="*/ 10 w 46"/>
                <a:gd name="T5" fmla="*/ 24 h 46"/>
                <a:gd name="T6" fmla="*/ 6 w 46"/>
                <a:gd name="T7" fmla="*/ 24 h 46"/>
                <a:gd name="T8" fmla="*/ 2 w 46"/>
                <a:gd name="T9" fmla="*/ 18 h 46"/>
                <a:gd name="T10" fmla="*/ 0 w 46"/>
                <a:gd name="T11" fmla="*/ 12 h 46"/>
                <a:gd name="T12" fmla="*/ 2 w 46"/>
                <a:gd name="T13" fmla="*/ 4 h 46"/>
                <a:gd name="T14" fmla="*/ 6 w 46"/>
                <a:gd name="T15" fmla="*/ 2 h 46"/>
                <a:gd name="T16" fmla="*/ 14 w 46"/>
                <a:gd name="T17" fmla="*/ 2 h 46"/>
                <a:gd name="T18" fmla="*/ 18 w 46"/>
                <a:gd name="T19" fmla="*/ 4 h 46"/>
                <a:gd name="T20" fmla="*/ 20 w 46"/>
                <a:gd name="T21" fmla="*/ 12 h 46"/>
                <a:gd name="T22" fmla="*/ 10 w 46"/>
                <a:gd name="T23" fmla="*/ 46 h 46"/>
                <a:gd name="T24" fmla="*/ 8 w 46"/>
                <a:gd name="T25" fmla="*/ 46 h 46"/>
                <a:gd name="T26" fmla="*/ 8 w 46"/>
                <a:gd name="T27" fmla="*/ 46 h 46"/>
                <a:gd name="T28" fmla="*/ 6 w 46"/>
                <a:gd name="T29" fmla="*/ 46 h 46"/>
                <a:gd name="T30" fmla="*/ 6 w 46"/>
                <a:gd name="T31" fmla="*/ 46 h 46"/>
                <a:gd name="T32" fmla="*/ 6 w 46"/>
                <a:gd name="T33" fmla="*/ 44 h 46"/>
                <a:gd name="T34" fmla="*/ 36 w 46"/>
                <a:gd name="T35" fmla="*/ 0 h 46"/>
                <a:gd name="T36" fmla="*/ 36 w 46"/>
                <a:gd name="T37" fmla="*/ 0 h 46"/>
                <a:gd name="T38" fmla="*/ 38 w 46"/>
                <a:gd name="T39" fmla="*/ 0 h 46"/>
                <a:gd name="T40" fmla="*/ 40 w 46"/>
                <a:gd name="T41" fmla="*/ 0 h 46"/>
                <a:gd name="T42" fmla="*/ 40 w 46"/>
                <a:gd name="T43" fmla="*/ 2 h 46"/>
                <a:gd name="T44" fmla="*/ 10 w 46"/>
                <a:gd name="T45" fmla="*/ 46 h 46"/>
                <a:gd name="T46" fmla="*/ 14 w 46"/>
                <a:gd name="T47" fmla="*/ 10 h 46"/>
                <a:gd name="T48" fmla="*/ 14 w 46"/>
                <a:gd name="T49" fmla="*/ 6 h 46"/>
                <a:gd name="T50" fmla="*/ 10 w 46"/>
                <a:gd name="T51" fmla="*/ 4 h 46"/>
                <a:gd name="T52" fmla="*/ 8 w 46"/>
                <a:gd name="T53" fmla="*/ 6 h 46"/>
                <a:gd name="T54" fmla="*/ 6 w 46"/>
                <a:gd name="T55" fmla="*/ 10 h 46"/>
                <a:gd name="T56" fmla="*/ 6 w 46"/>
                <a:gd name="T57" fmla="*/ 12 h 46"/>
                <a:gd name="T58" fmla="*/ 6 w 46"/>
                <a:gd name="T59" fmla="*/ 18 h 46"/>
                <a:gd name="T60" fmla="*/ 8 w 46"/>
                <a:gd name="T61" fmla="*/ 20 h 46"/>
                <a:gd name="T62" fmla="*/ 12 w 46"/>
                <a:gd name="T63" fmla="*/ 20 h 46"/>
                <a:gd name="T64" fmla="*/ 14 w 46"/>
                <a:gd name="T65" fmla="*/ 18 h 46"/>
                <a:gd name="T66" fmla="*/ 14 w 46"/>
                <a:gd name="T67" fmla="*/ 12 h 46"/>
                <a:gd name="T68" fmla="*/ 46 w 46"/>
                <a:gd name="T69" fmla="*/ 34 h 46"/>
                <a:gd name="T70" fmla="*/ 42 w 46"/>
                <a:gd name="T71" fmla="*/ 42 h 46"/>
                <a:gd name="T72" fmla="*/ 40 w 46"/>
                <a:gd name="T73" fmla="*/ 44 h 46"/>
                <a:gd name="T74" fmla="*/ 32 w 46"/>
                <a:gd name="T75" fmla="*/ 46 h 46"/>
                <a:gd name="T76" fmla="*/ 28 w 46"/>
                <a:gd name="T77" fmla="*/ 42 h 46"/>
                <a:gd name="T78" fmla="*/ 26 w 46"/>
                <a:gd name="T79" fmla="*/ 34 h 46"/>
                <a:gd name="T80" fmla="*/ 26 w 46"/>
                <a:gd name="T81" fmla="*/ 30 h 46"/>
                <a:gd name="T82" fmla="*/ 32 w 46"/>
                <a:gd name="T83" fmla="*/ 24 h 46"/>
                <a:gd name="T84" fmla="*/ 36 w 46"/>
                <a:gd name="T85" fmla="*/ 22 h 46"/>
                <a:gd name="T86" fmla="*/ 44 w 46"/>
                <a:gd name="T87" fmla="*/ 26 h 46"/>
                <a:gd name="T88" fmla="*/ 44 w 46"/>
                <a:gd name="T89" fmla="*/ 30 h 46"/>
                <a:gd name="T90" fmla="*/ 40 w 46"/>
                <a:gd name="T91" fmla="*/ 34 h 46"/>
                <a:gd name="T92" fmla="*/ 40 w 46"/>
                <a:gd name="T93" fmla="*/ 32 h 46"/>
                <a:gd name="T94" fmla="*/ 38 w 46"/>
                <a:gd name="T95" fmla="*/ 28 h 46"/>
                <a:gd name="T96" fmla="*/ 36 w 46"/>
                <a:gd name="T97" fmla="*/ 26 h 46"/>
                <a:gd name="T98" fmla="*/ 32 w 46"/>
                <a:gd name="T99" fmla="*/ 28 h 46"/>
                <a:gd name="T100" fmla="*/ 32 w 46"/>
                <a:gd name="T101" fmla="*/ 30 h 46"/>
                <a:gd name="T102" fmla="*/ 32 w 46"/>
                <a:gd name="T103" fmla="*/ 38 h 46"/>
                <a:gd name="T104" fmla="*/ 32 w 46"/>
                <a:gd name="T105" fmla="*/ 40 h 46"/>
                <a:gd name="T106" fmla="*/ 36 w 46"/>
                <a:gd name="T107" fmla="*/ 42 h 46"/>
                <a:gd name="T108" fmla="*/ 38 w 46"/>
                <a:gd name="T109" fmla="*/ 42 h 46"/>
                <a:gd name="T110" fmla="*/ 40 w 46"/>
                <a:gd name="T111" fmla="*/ 38 h 46"/>
                <a:gd name="T112" fmla="*/ 40 w 46"/>
                <a:gd name="T113" fmla="*/ 34 h 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6" h="46">
                  <a:moveTo>
                    <a:pt x="20" y="12"/>
                  </a:moveTo>
                  <a:lnTo>
                    <a:pt x="20" y="12"/>
                  </a:lnTo>
                  <a:lnTo>
                    <a:pt x="18" y="18"/>
                  </a:lnTo>
                  <a:lnTo>
                    <a:pt x="16" y="20"/>
                  </a:lnTo>
                  <a:lnTo>
                    <a:pt x="14" y="24"/>
                  </a:lnTo>
                  <a:lnTo>
                    <a:pt x="10" y="24"/>
                  </a:lnTo>
                  <a:lnTo>
                    <a:pt x="6" y="24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20" y="12"/>
                  </a:lnTo>
                  <a:close/>
                  <a:moveTo>
                    <a:pt x="10" y="46"/>
                  </a:moveTo>
                  <a:lnTo>
                    <a:pt x="10" y="46"/>
                  </a:lnTo>
                  <a:lnTo>
                    <a:pt x="8" y="46"/>
                  </a:lnTo>
                  <a:lnTo>
                    <a:pt x="6" y="46"/>
                  </a:lnTo>
                  <a:lnTo>
                    <a:pt x="4" y="46"/>
                  </a:lnTo>
                  <a:lnTo>
                    <a:pt x="6" y="4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10" y="46"/>
                  </a:lnTo>
                  <a:close/>
                  <a:moveTo>
                    <a:pt x="14" y="12"/>
                  </a:moveTo>
                  <a:lnTo>
                    <a:pt x="14" y="12"/>
                  </a:lnTo>
                  <a:lnTo>
                    <a:pt x="14" y="10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0" y="4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18"/>
                  </a:lnTo>
                  <a:lnTo>
                    <a:pt x="8" y="20"/>
                  </a:lnTo>
                  <a:lnTo>
                    <a:pt x="10" y="20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2"/>
                  </a:lnTo>
                  <a:close/>
                  <a:moveTo>
                    <a:pt x="46" y="34"/>
                  </a:moveTo>
                  <a:lnTo>
                    <a:pt x="46" y="34"/>
                  </a:lnTo>
                  <a:lnTo>
                    <a:pt x="44" y="38"/>
                  </a:lnTo>
                  <a:lnTo>
                    <a:pt x="42" y="42"/>
                  </a:lnTo>
                  <a:lnTo>
                    <a:pt x="40" y="44"/>
                  </a:lnTo>
                  <a:lnTo>
                    <a:pt x="36" y="46"/>
                  </a:lnTo>
                  <a:lnTo>
                    <a:pt x="32" y="46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2" y="24"/>
                  </a:lnTo>
                  <a:lnTo>
                    <a:pt x="36" y="22"/>
                  </a:lnTo>
                  <a:lnTo>
                    <a:pt x="40" y="24"/>
                  </a:lnTo>
                  <a:lnTo>
                    <a:pt x="44" y="26"/>
                  </a:lnTo>
                  <a:lnTo>
                    <a:pt x="44" y="30"/>
                  </a:lnTo>
                  <a:lnTo>
                    <a:pt x="46" y="34"/>
                  </a:lnTo>
                  <a:close/>
                  <a:moveTo>
                    <a:pt x="40" y="34"/>
                  </a:moveTo>
                  <a:lnTo>
                    <a:pt x="40" y="34"/>
                  </a:lnTo>
                  <a:lnTo>
                    <a:pt x="40" y="32"/>
                  </a:lnTo>
                  <a:lnTo>
                    <a:pt x="40" y="28"/>
                  </a:lnTo>
                  <a:lnTo>
                    <a:pt x="38" y="28"/>
                  </a:lnTo>
                  <a:lnTo>
                    <a:pt x="36" y="26"/>
                  </a:lnTo>
                  <a:lnTo>
                    <a:pt x="34" y="28"/>
                  </a:lnTo>
                  <a:lnTo>
                    <a:pt x="32" y="28"/>
                  </a:lnTo>
                  <a:lnTo>
                    <a:pt x="32" y="30"/>
                  </a:lnTo>
                  <a:lnTo>
                    <a:pt x="32" y="34"/>
                  </a:lnTo>
                  <a:lnTo>
                    <a:pt x="32" y="38"/>
                  </a:lnTo>
                  <a:lnTo>
                    <a:pt x="32" y="40"/>
                  </a:lnTo>
                  <a:lnTo>
                    <a:pt x="34" y="42"/>
                  </a:lnTo>
                  <a:lnTo>
                    <a:pt x="36" y="42"/>
                  </a:lnTo>
                  <a:lnTo>
                    <a:pt x="38" y="42"/>
                  </a:lnTo>
                  <a:lnTo>
                    <a:pt x="40" y="40"/>
                  </a:lnTo>
                  <a:lnTo>
                    <a:pt x="40" y="38"/>
                  </a:lnTo>
                  <a:lnTo>
                    <a:pt x="4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1" name="Freeform 225"/>
            <p:cNvSpPr>
              <a:spLocks/>
            </p:cNvSpPr>
            <p:nvPr/>
          </p:nvSpPr>
          <p:spPr bwMode="auto">
            <a:xfrm>
              <a:off x="2768" y="2140"/>
              <a:ext cx="26" cy="44"/>
            </a:xfrm>
            <a:custGeom>
              <a:avLst/>
              <a:gdLst>
                <a:gd name="T0" fmla="*/ 26 w 26"/>
                <a:gd name="T1" fmla="*/ 40 h 44"/>
                <a:gd name="T2" fmla="*/ 26 w 26"/>
                <a:gd name="T3" fmla="*/ 42 h 44"/>
                <a:gd name="T4" fmla="*/ 26 w 26"/>
                <a:gd name="T5" fmla="*/ 42 h 44"/>
                <a:gd name="T6" fmla="*/ 26 w 26"/>
                <a:gd name="T7" fmla="*/ 44 h 44"/>
                <a:gd name="T8" fmla="*/ 2 w 26"/>
                <a:gd name="T9" fmla="*/ 44 h 44"/>
                <a:gd name="T10" fmla="*/ 2 w 26"/>
                <a:gd name="T11" fmla="*/ 44 h 44"/>
                <a:gd name="T12" fmla="*/ 2 w 26"/>
                <a:gd name="T13" fmla="*/ 42 h 44"/>
                <a:gd name="T14" fmla="*/ 0 w 26"/>
                <a:gd name="T15" fmla="*/ 42 h 44"/>
                <a:gd name="T16" fmla="*/ 0 w 26"/>
                <a:gd name="T17" fmla="*/ 40 h 44"/>
                <a:gd name="T18" fmla="*/ 0 w 26"/>
                <a:gd name="T19" fmla="*/ 40 h 44"/>
                <a:gd name="T20" fmla="*/ 2 w 26"/>
                <a:gd name="T21" fmla="*/ 40 h 44"/>
                <a:gd name="T22" fmla="*/ 2 w 26"/>
                <a:gd name="T23" fmla="*/ 38 h 44"/>
                <a:gd name="T24" fmla="*/ 2 w 26"/>
                <a:gd name="T25" fmla="*/ 38 h 44"/>
                <a:gd name="T26" fmla="*/ 12 w 26"/>
                <a:gd name="T27" fmla="*/ 6 h 44"/>
                <a:gd name="T28" fmla="*/ 2 w 26"/>
                <a:gd name="T29" fmla="*/ 10 h 44"/>
                <a:gd name="T30" fmla="*/ 2 w 26"/>
                <a:gd name="T31" fmla="*/ 10 h 44"/>
                <a:gd name="T32" fmla="*/ 0 w 26"/>
                <a:gd name="T33" fmla="*/ 10 h 44"/>
                <a:gd name="T34" fmla="*/ 0 w 26"/>
                <a:gd name="T35" fmla="*/ 10 h 44"/>
                <a:gd name="T36" fmla="*/ 0 w 26"/>
                <a:gd name="T37" fmla="*/ 8 h 44"/>
                <a:gd name="T38" fmla="*/ 0 w 26"/>
                <a:gd name="T39" fmla="*/ 8 h 44"/>
                <a:gd name="T40" fmla="*/ 0 w 26"/>
                <a:gd name="T41" fmla="*/ 8 h 44"/>
                <a:gd name="T42" fmla="*/ 2 w 26"/>
                <a:gd name="T43" fmla="*/ 6 h 44"/>
                <a:gd name="T44" fmla="*/ 12 w 26"/>
                <a:gd name="T45" fmla="*/ 0 h 44"/>
                <a:gd name="T46" fmla="*/ 12 w 26"/>
                <a:gd name="T47" fmla="*/ 0 h 44"/>
                <a:gd name="T48" fmla="*/ 12 w 26"/>
                <a:gd name="T49" fmla="*/ 0 h 44"/>
                <a:gd name="T50" fmla="*/ 14 w 26"/>
                <a:gd name="T51" fmla="*/ 0 h 44"/>
                <a:gd name="T52" fmla="*/ 14 w 26"/>
                <a:gd name="T53" fmla="*/ 0 h 44"/>
                <a:gd name="T54" fmla="*/ 16 w 26"/>
                <a:gd name="T55" fmla="*/ 0 h 44"/>
                <a:gd name="T56" fmla="*/ 16 w 26"/>
                <a:gd name="T57" fmla="*/ 0 h 44"/>
                <a:gd name="T58" fmla="*/ 16 w 26"/>
                <a:gd name="T59" fmla="*/ 0 h 44"/>
                <a:gd name="T60" fmla="*/ 16 w 26"/>
                <a:gd name="T61" fmla="*/ 0 h 44"/>
                <a:gd name="T62" fmla="*/ 24 w 26"/>
                <a:gd name="T63" fmla="*/ 38 h 44"/>
                <a:gd name="T64" fmla="*/ 26 w 26"/>
                <a:gd name="T65" fmla="*/ 38 h 44"/>
                <a:gd name="T66" fmla="*/ 26 w 26"/>
                <a:gd name="T67" fmla="*/ 40 h 44"/>
                <a:gd name="T68" fmla="*/ 26 w 26"/>
                <a:gd name="T69" fmla="*/ 40 h 44"/>
                <a:gd name="T70" fmla="*/ 26 w 26"/>
                <a:gd name="T71" fmla="*/ 40 h 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6" h="44">
                  <a:moveTo>
                    <a:pt x="26" y="40"/>
                  </a:moveTo>
                  <a:lnTo>
                    <a:pt x="26" y="40"/>
                  </a:lnTo>
                  <a:lnTo>
                    <a:pt x="26" y="42"/>
                  </a:lnTo>
                  <a:lnTo>
                    <a:pt x="26" y="44"/>
                  </a:lnTo>
                  <a:lnTo>
                    <a:pt x="24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12" y="38"/>
                  </a:lnTo>
                  <a:lnTo>
                    <a:pt x="12" y="6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6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38"/>
                  </a:lnTo>
                  <a:lnTo>
                    <a:pt x="24" y="38"/>
                  </a:lnTo>
                  <a:lnTo>
                    <a:pt x="26" y="38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2" name="Freeform 226"/>
            <p:cNvSpPr>
              <a:spLocks noEditPoints="1"/>
            </p:cNvSpPr>
            <p:nvPr/>
          </p:nvSpPr>
          <p:spPr bwMode="auto">
            <a:xfrm>
              <a:off x="2804" y="2152"/>
              <a:ext cx="8" cy="32"/>
            </a:xfrm>
            <a:custGeom>
              <a:avLst/>
              <a:gdLst>
                <a:gd name="T0" fmla="*/ 8 w 8"/>
                <a:gd name="T1" fmla="*/ 4 h 32"/>
                <a:gd name="T2" fmla="*/ 6 w 8"/>
                <a:gd name="T3" fmla="*/ 6 h 32"/>
                <a:gd name="T4" fmla="*/ 6 w 8"/>
                <a:gd name="T5" fmla="*/ 8 h 32"/>
                <a:gd name="T6" fmla="*/ 6 w 8"/>
                <a:gd name="T7" fmla="*/ 8 h 32"/>
                <a:gd name="T8" fmla="*/ 4 w 8"/>
                <a:gd name="T9" fmla="*/ 8 h 32"/>
                <a:gd name="T10" fmla="*/ 2 w 8"/>
                <a:gd name="T11" fmla="*/ 8 h 32"/>
                <a:gd name="T12" fmla="*/ 0 w 8"/>
                <a:gd name="T13" fmla="*/ 8 h 32"/>
                <a:gd name="T14" fmla="*/ 0 w 8"/>
                <a:gd name="T15" fmla="*/ 6 h 32"/>
                <a:gd name="T16" fmla="*/ 0 w 8"/>
                <a:gd name="T17" fmla="*/ 4 h 32"/>
                <a:gd name="T18" fmla="*/ 0 w 8"/>
                <a:gd name="T19" fmla="*/ 2 h 32"/>
                <a:gd name="T20" fmla="*/ 0 w 8"/>
                <a:gd name="T21" fmla="*/ 2 h 32"/>
                <a:gd name="T22" fmla="*/ 2 w 8"/>
                <a:gd name="T23" fmla="*/ 0 h 32"/>
                <a:gd name="T24" fmla="*/ 4 w 8"/>
                <a:gd name="T25" fmla="*/ 0 h 32"/>
                <a:gd name="T26" fmla="*/ 6 w 8"/>
                <a:gd name="T27" fmla="*/ 0 h 32"/>
                <a:gd name="T28" fmla="*/ 6 w 8"/>
                <a:gd name="T29" fmla="*/ 2 h 32"/>
                <a:gd name="T30" fmla="*/ 6 w 8"/>
                <a:gd name="T31" fmla="*/ 2 h 32"/>
                <a:gd name="T32" fmla="*/ 8 w 8"/>
                <a:gd name="T33" fmla="*/ 4 h 32"/>
                <a:gd name="T34" fmla="*/ 8 w 8"/>
                <a:gd name="T35" fmla="*/ 28 h 32"/>
                <a:gd name="T36" fmla="*/ 6 w 8"/>
                <a:gd name="T37" fmla="*/ 30 h 32"/>
                <a:gd name="T38" fmla="*/ 6 w 8"/>
                <a:gd name="T39" fmla="*/ 30 h 32"/>
                <a:gd name="T40" fmla="*/ 6 w 8"/>
                <a:gd name="T41" fmla="*/ 32 h 32"/>
                <a:gd name="T42" fmla="*/ 4 w 8"/>
                <a:gd name="T43" fmla="*/ 32 h 32"/>
                <a:gd name="T44" fmla="*/ 2 w 8"/>
                <a:gd name="T45" fmla="*/ 32 h 32"/>
                <a:gd name="T46" fmla="*/ 0 w 8"/>
                <a:gd name="T47" fmla="*/ 30 h 32"/>
                <a:gd name="T48" fmla="*/ 0 w 8"/>
                <a:gd name="T49" fmla="*/ 30 h 32"/>
                <a:gd name="T50" fmla="*/ 0 w 8"/>
                <a:gd name="T51" fmla="*/ 28 h 32"/>
                <a:gd name="T52" fmla="*/ 0 w 8"/>
                <a:gd name="T53" fmla="*/ 26 h 32"/>
                <a:gd name="T54" fmla="*/ 0 w 8"/>
                <a:gd name="T55" fmla="*/ 24 h 32"/>
                <a:gd name="T56" fmla="*/ 2 w 8"/>
                <a:gd name="T57" fmla="*/ 24 h 32"/>
                <a:gd name="T58" fmla="*/ 4 w 8"/>
                <a:gd name="T59" fmla="*/ 24 h 32"/>
                <a:gd name="T60" fmla="*/ 6 w 8"/>
                <a:gd name="T61" fmla="*/ 24 h 32"/>
                <a:gd name="T62" fmla="*/ 6 w 8"/>
                <a:gd name="T63" fmla="*/ 24 h 32"/>
                <a:gd name="T64" fmla="*/ 6 w 8"/>
                <a:gd name="T65" fmla="*/ 26 h 32"/>
                <a:gd name="T66" fmla="*/ 8 w 8"/>
                <a:gd name="T67" fmla="*/ 28 h 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8" h="32">
                  <a:moveTo>
                    <a:pt x="8" y="4"/>
                  </a:moveTo>
                  <a:lnTo>
                    <a:pt x="8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4"/>
                  </a:lnTo>
                  <a:close/>
                  <a:moveTo>
                    <a:pt x="8" y="28"/>
                  </a:moveTo>
                  <a:lnTo>
                    <a:pt x="8" y="28"/>
                  </a:lnTo>
                  <a:lnTo>
                    <a:pt x="6" y="30"/>
                  </a:lnTo>
                  <a:lnTo>
                    <a:pt x="6" y="32"/>
                  </a:lnTo>
                  <a:lnTo>
                    <a:pt x="4" y="32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4" y="24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8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3" name="Freeform 227"/>
            <p:cNvSpPr>
              <a:spLocks/>
            </p:cNvSpPr>
            <p:nvPr/>
          </p:nvSpPr>
          <p:spPr bwMode="auto">
            <a:xfrm>
              <a:off x="2820" y="2138"/>
              <a:ext cx="28" cy="46"/>
            </a:xfrm>
            <a:custGeom>
              <a:avLst/>
              <a:gdLst>
                <a:gd name="T0" fmla="*/ 28 w 28"/>
                <a:gd name="T1" fmla="*/ 42 h 46"/>
                <a:gd name="T2" fmla="*/ 28 w 28"/>
                <a:gd name="T3" fmla="*/ 44 h 46"/>
                <a:gd name="T4" fmla="*/ 28 w 28"/>
                <a:gd name="T5" fmla="*/ 44 h 46"/>
                <a:gd name="T6" fmla="*/ 26 w 28"/>
                <a:gd name="T7" fmla="*/ 46 h 46"/>
                <a:gd name="T8" fmla="*/ 2 w 28"/>
                <a:gd name="T9" fmla="*/ 46 h 46"/>
                <a:gd name="T10" fmla="*/ 2 w 28"/>
                <a:gd name="T11" fmla="*/ 46 h 46"/>
                <a:gd name="T12" fmla="*/ 0 w 28"/>
                <a:gd name="T13" fmla="*/ 44 h 46"/>
                <a:gd name="T14" fmla="*/ 0 w 28"/>
                <a:gd name="T15" fmla="*/ 44 h 46"/>
                <a:gd name="T16" fmla="*/ 0 w 28"/>
                <a:gd name="T17" fmla="*/ 42 h 46"/>
                <a:gd name="T18" fmla="*/ 0 w 28"/>
                <a:gd name="T19" fmla="*/ 42 h 46"/>
                <a:gd name="T20" fmla="*/ 0 w 28"/>
                <a:gd name="T21" fmla="*/ 40 h 46"/>
                <a:gd name="T22" fmla="*/ 0 w 28"/>
                <a:gd name="T23" fmla="*/ 40 h 46"/>
                <a:gd name="T24" fmla="*/ 2 w 28"/>
                <a:gd name="T25" fmla="*/ 40 h 46"/>
                <a:gd name="T26" fmla="*/ 10 w 28"/>
                <a:gd name="T27" fmla="*/ 30 h 46"/>
                <a:gd name="T28" fmla="*/ 16 w 28"/>
                <a:gd name="T29" fmla="*/ 24 h 46"/>
                <a:gd name="T30" fmla="*/ 18 w 28"/>
                <a:gd name="T31" fmla="*/ 20 h 46"/>
                <a:gd name="T32" fmla="*/ 20 w 28"/>
                <a:gd name="T33" fmla="*/ 16 h 46"/>
                <a:gd name="T34" fmla="*/ 20 w 28"/>
                <a:gd name="T35" fmla="*/ 14 h 46"/>
                <a:gd name="T36" fmla="*/ 18 w 28"/>
                <a:gd name="T37" fmla="*/ 10 h 46"/>
                <a:gd name="T38" fmla="*/ 18 w 28"/>
                <a:gd name="T39" fmla="*/ 8 h 46"/>
                <a:gd name="T40" fmla="*/ 16 w 28"/>
                <a:gd name="T41" fmla="*/ 6 h 46"/>
                <a:gd name="T42" fmla="*/ 12 w 28"/>
                <a:gd name="T43" fmla="*/ 6 h 46"/>
                <a:gd name="T44" fmla="*/ 8 w 28"/>
                <a:gd name="T45" fmla="*/ 6 h 46"/>
                <a:gd name="T46" fmla="*/ 6 w 28"/>
                <a:gd name="T47" fmla="*/ 8 h 46"/>
                <a:gd name="T48" fmla="*/ 4 w 28"/>
                <a:gd name="T49" fmla="*/ 10 h 46"/>
                <a:gd name="T50" fmla="*/ 2 w 28"/>
                <a:gd name="T51" fmla="*/ 10 h 46"/>
                <a:gd name="T52" fmla="*/ 2 w 28"/>
                <a:gd name="T53" fmla="*/ 10 h 46"/>
                <a:gd name="T54" fmla="*/ 2 w 28"/>
                <a:gd name="T55" fmla="*/ 10 h 46"/>
                <a:gd name="T56" fmla="*/ 0 w 28"/>
                <a:gd name="T57" fmla="*/ 8 h 46"/>
                <a:gd name="T58" fmla="*/ 0 w 28"/>
                <a:gd name="T59" fmla="*/ 8 h 46"/>
                <a:gd name="T60" fmla="*/ 0 w 28"/>
                <a:gd name="T61" fmla="*/ 6 h 46"/>
                <a:gd name="T62" fmla="*/ 2 w 28"/>
                <a:gd name="T63" fmla="*/ 6 h 46"/>
                <a:gd name="T64" fmla="*/ 2 w 28"/>
                <a:gd name="T65" fmla="*/ 6 h 46"/>
                <a:gd name="T66" fmla="*/ 2 w 28"/>
                <a:gd name="T67" fmla="*/ 4 h 46"/>
                <a:gd name="T68" fmla="*/ 4 w 28"/>
                <a:gd name="T69" fmla="*/ 4 h 46"/>
                <a:gd name="T70" fmla="*/ 6 w 28"/>
                <a:gd name="T71" fmla="*/ 2 h 46"/>
                <a:gd name="T72" fmla="*/ 8 w 28"/>
                <a:gd name="T73" fmla="*/ 2 h 46"/>
                <a:gd name="T74" fmla="*/ 12 w 28"/>
                <a:gd name="T75" fmla="*/ 0 h 46"/>
                <a:gd name="T76" fmla="*/ 18 w 28"/>
                <a:gd name="T77" fmla="*/ 2 h 46"/>
                <a:gd name="T78" fmla="*/ 22 w 28"/>
                <a:gd name="T79" fmla="*/ 4 h 46"/>
                <a:gd name="T80" fmla="*/ 24 w 28"/>
                <a:gd name="T81" fmla="*/ 8 h 46"/>
                <a:gd name="T82" fmla="*/ 26 w 28"/>
                <a:gd name="T83" fmla="*/ 12 h 46"/>
                <a:gd name="T84" fmla="*/ 26 w 28"/>
                <a:gd name="T85" fmla="*/ 16 h 46"/>
                <a:gd name="T86" fmla="*/ 24 w 28"/>
                <a:gd name="T87" fmla="*/ 20 h 46"/>
                <a:gd name="T88" fmla="*/ 20 w 28"/>
                <a:gd name="T89" fmla="*/ 26 h 46"/>
                <a:gd name="T90" fmla="*/ 8 w 28"/>
                <a:gd name="T91" fmla="*/ 40 h 46"/>
                <a:gd name="T92" fmla="*/ 26 w 28"/>
                <a:gd name="T93" fmla="*/ 40 h 46"/>
                <a:gd name="T94" fmla="*/ 26 w 28"/>
                <a:gd name="T95" fmla="*/ 40 h 46"/>
                <a:gd name="T96" fmla="*/ 28 w 28"/>
                <a:gd name="T97" fmla="*/ 40 h 46"/>
                <a:gd name="T98" fmla="*/ 28 w 28"/>
                <a:gd name="T99" fmla="*/ 42 h 46"/>
                <a:gd name="T100" fmla="*/ 28 w 28"/>
                <a:gd name="T101" fmla="*/ 42 h 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" h="46">
                  <a:moveTo>
                    <a:pt x="28" y="42"/>
                  </a:moveTo>
                  <a:lnTo>
                    <a:pt x="28" y="42"/>
                  </a:lnTo>
                  <a:lnTo>
                    <a:pt x="28" y="44"/>
                  </a:lnTo>
                  <a:lnTo>
                    <a:pt x="26" y="46"/>
                  </a:lnTo>
                  <a:lnTo>
                    <a:pt x="2" y="46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10" y="30"/>
                  </a:lnTo>
                  <a:lnTo>
                    <a:pt x="16" y="24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0" y="14"/>
                  </a:lnTo>
                  <a:lnTo>
                    <a:pt x="18" y="10"/>
                  </a:lnTo>
                  <a:lnTo>
                    <a:pt x="18" y="8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4" y="20"/>
                  </a:lnTo>
                  <a:lnTo>
                    <a:pt x="20" y="26"/>
                  </a:lnTo>
                  <a:lnTo>
                    <a:pt x="14" y="34"/>
                  </a:lnTo>
                  <a:lnTo>
                    <a:pt x="8" y="40"/>
                  </a:lnTo>
                  <a:lnTo>
                    <a:pt x="26" y="40"/>
                  </a:lnTo>
                  <a:lnTo>
                    <a:pt x="28" y="40"/>
                  </a:lnTo>
                  <a:lnTo>
                    <a:pt x="28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4" name="Freeform 228"/>
            <p:cNvSpPr>
              <a:spLocks/>
            </p:cNvSpPr>
            <p:nvPr/>
          </p:nvSpPr>
          <p:spPr bwMode="auto">
            <a:xfrm>
              <a:off x="2854" y="2138"/>
              <a:ext cx="28" cy="46"/>
            </a:xfrm>
            <a:custGeom>
              <a:avLst/>
              <a:gdLst>
                <a:gd name="T0" fmla="*/ 28 w 28"/>
                <a:gd name="T1" fmla="*/ 38 h 46"/>
                <a:gd name="T2" fmla="*/ 24 w 28"/>
                <a:gd name="T3" fmla="*/ 42 h 46"/>
                <a:gd name="T4" fmla="*/ 12 w 28"/>
                <a:gd name="T5" fmla="*/ 46 h 46"/>
                <a:gd name="T6" fmla="*/ 8 w 28"/>
                <a:gd name="T7" fmla="*/ 46 h 46"/>
                <a:gd name="T8" fmla="*/ 2 w 28"/>
                <a:gd name="T9" fmla="*/ 44 h 46"/>
                <a:gd name="T10" fmla="*/ 2 w 28"/>
                <a:gd name="T11" fmla="*/ 42 h 46"/>
                <a:gd name="T12" fmla="*/ 0 w 28"/>
                <a:gd name="T13" fmla="*/ 42 h 46"/>
                <a:gd name="T14" fmla="*/ 0 w 28"/>
                <a:gd name="T15" fmla="*/ 42 h 46"/>
                <a:gd name="T16" fmla="*/ 0 w 28"/>
                <a:gd name="T17" fmla="*/ 38 h 46"/>
                <a:gd name="T18" fmla="*/ 2 w 28"/>
                <a:gd name="T19" fmla="*/ 38 h 46"/>
                <a:gd name="T20" fmla="*/ 6 w 28"/>
                <a:gd name="T21" fmla="*/ 40 h 46"/>
                <a:gd name="T22" fmla="*/ 8 w 28"/>
                <a:gd name="T23" fmla="*/ 40 h 46"/>
                <a:gd name="T24" fmla="*/ 16 w 28"/>
                <a:gd name="T25" fmla="*/ 40 h 46"/>
                <a:gd name="T26" fmla="*/ 20 w 28"/>
                <a:gd name="T27" fmla="*/ 38 h 46"/>
                <a:gd name="T28" fmla="*/ 22 w 28"/>
                <a:gd name="T29" fmla="*/ 34 h 46"/>
                <a:gd name="T30" fmla="*/ 22 w 28"/>
                <a:gd name="T31" fmla="*/ 30 h 46"/>
                <a:gd name="T32" fmla="*/ 16 w 28"/>
                <a:gd name="T33" fmla="*/ 26 h 46"/>
                <a:gd name="T34" fmla="*/ 6 w 28"/>
                <a:gd name="T35" fmla="*/ 26 h 46"/>
                <a:gd name="T36" fmla="*/ 6 w 28"/>
                <a:gd name="T37" fmla="*/ 26 h 46"/>
                <a:gd name="T38" fmla="*/ 6 w 28"/>
                <a:gd name="T39" fmla="*/ 24 h 46"/>
                <a:gd name="T40" fmla="*/ 6 w 28"/>
                <a:gd name="T41" fmla="*/ 22 h 46"/>
                <a:gd name="T42" fmla="*/ 6 w 28"/>
                <a:gd name="T43" fmla="*/ 22 h 46"/>
                <a:gd name="T44" fmla="*/ 6 w 28"/>
                <a:gd name="T45" fmla="*/ 20 h 46"/>
                <a:gd name="T46" fmla="*/ 10 w 28"/>
                <a:gd name="T47" fmla="*/ 20 h 46"/>
                <a:gd name="T48" fmla="*/ 18 w 28"/>
                <a:gd name="T49" fmla="*/ 18 h 46"/>
                <a:gd name="T50" fmla="*/ 20 w 28"/>
                <a:gd name="T51" fmla="*/ 16 h 46"/>
                <a:gd name="T52" fmla="*/ 20 w 28"/>
                <a:gd name="T53" fmla="*/ 10 h 46"/>
                <a:gd name="T54" fmla="*/ 18 w 28"/>
                <a:gd name="T55" fmla="*/ 8 h 46"/>
                <a:gd name="T56" fmla="*/ 12 w 28"/>
                <a:gd name="T57" fmla="*/ 6 h 46"/>
                <a:gd name="T58" fmla="*/ 10 w 28"/>
                <a:gd name="T59" fmla="*/ 6 h 46"/>
                <a:gd name="T60" fmla="*/ 4 w 28"/>
                <a:gd name="T61" fmla="*/ 8 h 46"/>
                <a:gd name="T62" fmla="*/ 2 w 28"/>
                <a:gd name="T63" fmla="*/ 10 h 46"/>
                <a:gd name="T64" fmla="*/ 2 w 28"/>
                <a:gd name="T65" fmla="*/ 10 h 46"/>
                <a:gd name="T66" fmla="*/ 2 w 28"/>
                <a:gd name="T67" fmla="*/ 8 h 46"/>
                <a:gd name="T68" fmla="*/ 2 w 28"/>
                <a:gd name="T69" fmla="*/ 6 h 46"/>
                <a:gd name="T70" fmla="*/ 2 w 28"/>
                <a:gd name="T71" fmla="*/ 6 h 46"/>
                <a:gd name="T72" fmla="*/ 2 w 28"/>
                <a:gd name="T73" fmla="*/ 4 h 46"/>
                <a:gd name="T74" fmla="*/ 4 w 28"/>
                <a:gd name="T75" fmla="*/ 4 h 46"/>
                <a:gd name="T76" fmla="*/ 10 w 28"/>
                <a:gd name="T77" fmla="*/ 2 h 46"/>
                <a:gd name="T78" fmla="*/ 14 w 28"/>
                <a:gd name="T79" fmla="*/ 0 h 46"/>
                <a:gd name="T80" fmla="*/ 22 w 28"/>
                <a:gd name="T81" fmla="*/ 4 h 46"/>
                <a:gd name="T82" fmla="*/ 26 w 28"/>
                <a:gd name="T83" fmla="*/ 8 h 46"/>
                <a:gd name="T84" fmla="*/ 26 w 28"/>
                <a:gd name="T85" fmla="*/ 16 h 46"/>
                <a:gd name="T86" fmla="*/ 24 w 28"/>
                <a:gd name="T87" fmla="*/ 18 h 46"/>
                <a:gd name="T88" fmla="*/ 18 w 28"/>
                <a:gd name="T89" fmla="*/ 22 h 46"/>
                <a:gd name="T90" fmla="*/ 22 w 28"/>
                <a:gd name="T91" fmla="*/ 24 h 46"/>
                <a:gd name="T92" fmla="*/ 26 w 28"/>
                <a:gd name="T93" fmla="*/ 26 h 46"/>
                <a:gd name="T94" fmla="*/ 28 w 28"/>
                <a:gd name="T95" fmla="*/ 32 h 4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8" h="46">
                  <a:moveTo>
                    <a:pt x="28" y="32"/>
                  </a:moveTo>
                  <a:lnTo>
                    <a:pt x="28" y="32"/>
                  </a:lnTo>
                  <a:lnTo>
                    <a:pt x="28" y="38"/>
                  </a:lnTo>
                  <a:lnTo>
                    <a:pt x="24" y="42"/>
                  </a:lnTo>
                  <a:lnTo>
                    <a:pt x="20" y="46"/>
                  </a:lnTo>
                  <a:lnTo>
                    <a:pt x="12" y="46"/>
                  </a:lnTo>
                  <a:lnTo>
                    <a:pt x="8" y="46"/>
                  </a:lnTo>
                  <a:lnTo>
                    <a:pt x="6" y="44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6" y="40"/>
                  </a:lnTo>
                  <a:lnTo>
                    <a:pt x="8" y="40"/>
                  </a:lnTo>
                  <a:lnTo>
                    <a:pt x="12" y="42"/>
                  </a:lnTo>
                  <a:lnTo>
                    <a:pt x="16" y="40"/>
                  </a:lnTo>
                  <a:lnTo>
                    <a:pt x="20" y="38"/>
                  </a:lnTo>
                  <a:lnTo>
                    <a:pt x="22" y="36"/>
                  </a:lnTo>
                  <a:lnTo>
                    <a:pt x="22" y="34"/>
                  </a:lnTo>
                  <a:lnTo>
                    <a:pt x="22" y="30"/>
                  </a:lnTo>
                  <a:lnTo>
                    <a:pt x="20" y="28"/>
                  </a:lnTo>
                  <a:lnTo>
                    <a:pt x="16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6" y="22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0" y="12"/>
                  </a:lnTo>
                  <a:lnTo>
                    <a:pt x="20" y="10"/>
                  </a:lnTo>
                  <a:lnTo>
                    <a:pt x="18" y="8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10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4" y="18"/>
                  </a:lnTo>
                  <a:lnTo>
                    <a:pt x="22" y="22"/>
                  </a:lnTo>
                  <a:lnTo>
                    <a:pt x="18" y="22"/>
                  </a:lnTo>
                  <a:lnTo>
                    <a:pt x="22" y="24"/>
                  </a:lnTo>
                  <a:lnTo>
                    <a:pt x="26" y="26"/>
                  </a:lnTo>
                  <a:lnTo>
                    <a:pt x="28" y="28"/>
                  </a:lnTo>
                  <a:lnTo>
                    <a:pt x="28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5" name="Freeform 229"/>
            <p:cNvSpPr>
              <a:spLocks noEditPoints="1"/>
            </p:cNvSpPr>
            <p:nvPr/>
          </p:nvSpPr>
          <p:spPr bwMode="auto">
            <a:xfrm>
              <a:off x="2908" y="2140"/>
              <a:ext cx="26" cy="44"/>
            </a:xfrm>
            <a:custGeom>
              <a:avLst/>
              <a:gdLst>
                <a:gd name="T0" fmla="*/ 26 w 26"/>
                <a:gd name="T1" fmla="*/ 12 h 44"/>
                <a:gd name="T2" fmla="*/ 26 w 26"/>
                <a:gd name="T3" fmla="*/ 18 h 44"/>
                <a:gd name="T4" fmla="*/ 22 w 26"/>
                <a:gd name="T5" fmla="*/ 22 h 44"/>
                <a:gd name="T6" fmla="*/ 18 w 26"/>
                <a:gd name="T7" fmla="*/ 26 h 44"/>
                <a:gd name="T8" fmla="*/ 6 w 26"/>
                <a:gd name="T9" fmla="*/ 26 h 44"/>
                <a:gd name="T10" fmla="*/ 6 w 26"/>
                <a:gd name="T11" fmla="*/ 42 h 44"/>
                <a:gd name="T12" fmla="*/ 6 w 26"/>
                <a:gd name="T13" fmla="*/ 42 h 44"/>
                <a:gd name="T14" fmla="*/ 4 w 26"/>
                <a:gd name="T15" fmla="*/ 44 h 44"/>
                <a:gd name="T16" fmla="*/ 4 w 26"/>
                <a:gd name="T17" fmla="*/ 44 h 44"/>
                <a:gd name="T18" fmla="*/ 2 w 26"/>
                <a:gd name="T19" fmla="*/ 44 h 44"/>
                <a:gd name="T20" fmla="*/ 2 w 26"/>
                <a:gd name="T21" fmla="*/ 44 h 44"/>
                <a:gd name="T22" fmla="*/ 0 w 26"/>
                <a:gd name="T23" fmla="*/ 44 h 44"/>
                <a:gd name="T24" fmla="*/ 0 w 26"/>
                <a:gd name="T25" fmla="*/ 42 h 44"/>
                <a:gd name="T26" fmla="*/ 0 w 26"/>
                <a:gd name="T27" fmla="*/ 2 h 44"/>
                <a:gd name="T28" fmla="*/ 0 w 26"/>
                <a:gd name="T29" fmla="*/ 0 h 44"/>
                <a:gd name="T30" fmla="*/ 2 w 26"/>
                <a:gd name="T31" fmla="*/ 0 h 44"/>
                <a:gd name="T32" fmla="*/ 12 w 26"/>
                <a:gd name="T33" fmla="*/ 0 h 44"/>
                <a:gd name="T34" fmla="*/ 14 w 26"/>
                <a:gd name="T35" fmla="*/ 0 h 44"/>
                <a:gd name="T36" fmla="*/ 18 w 26"/>
                <a:gd name="T37" fmla="*/ 0 h 44"/>
                <a:gd name="T38" fmla="*/ 20 w 26"/>
                <a:gd name="T39" fmla="*/ 2 h 44"/>
                <a:gd name="T40" fmla="*/ 24 w 26"/>
                <a:gd name="T41" fmla="*/ 4 h 44"/>
                <a:gd name="T42" fmla="*/ 26 w 26"/>
                <a:gd name="T43" fmla="*/ 8 h 44"/>
                <a:gd name="T44" fmla="*/ 26 w 26"/>
                <a:gd name="T45" fmla="*/ 12 h 44"/>
                <a:gd name="T46" fmla="*/ 20 w 26"/>
                <a:gd name="T47" fmla="*/ 12 h 44"/>
                <a:gd name="T48" fmla="*/ 20 w 26"/>
                <a:gd name="T49" fmla="*/ 8 h 44"/>
                <a:gd name="T50" fmla="*/ 16 w 26"/>
                <a:gd name="T51" fmla="*/ 6 h 44"/>
                <a:gd name="T52" fmla="*/ 14 w 26"/>
                <a:gd name="T53" fmla="*/ 4 h 44"/>
                <a:gd name="T54" fmla="*/ 6 w 26"/>
                <a:gd name="T55" fmla="*/ 4 h 44"/>
                <a:gd name="T56" fmla="*/ 10 w 26"/>
                <a:gd name="T57" fmla="*/ 22 h 44"/>
                <a:gd name="T58" fmla="*/ 16 w 26"/>
                <a:gd name="T59" fmla="*/ 22 h 44"/>
                <a:gd name="T60" fmla="*/ 18 w 26"/>
                <a:gd name="T61" fmla="*/ 20 h 44"/>
                <a:gd name="T62" fmla="*/ 20 w 26"/>
                <a:gd name="T63" fmla="*/ 16 h 44"/>
                <a:gd name="T64" fmla="*/ 20 w 26"/>
                <a:gd name="T65" fmla="*/ 12 h 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6" h="44">
                  <a:moveTo>
                    <a:pt x="26" y="12"/>
                  </a:moveTo>
                  <a:lnTo>
                    <a:pt x="26" y="12"/>
                  </a:lnTo>
                  <a:lnTo>
                    <a:pt x="26" y="18"/>
                  </a:lnTo>
                  <a:lnTo>
                    <a:pt x="22" y="22"/>
                  </a:lnTo>
                  <a:lnTo>
                    <a:pt x="18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6" y="42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6" y="12"/>
                  </a:lnTo>
                  <a:close/>
                  <a:moveTo>
                    <a:pt x="20" y="12"/>
                  </a:moveTo>
                  <a:lnTo>
                    <a:pt x="20" y="12"/>
                  </a:lnTo>
                  <a:lnTo>
                    <a:pt x="20" y="8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6" y="4"/>
                  </a:lnTo>
                  <a:lnTo>
                    <a:pt x="6" y="22"/>
                  </a:lnTo>
                  <a:lnTo>
                    <a:pt x="10" y="22"/>
                  </a:lnTo>
                  <a:lnTo>
                    <a:pt x="16" y="22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6" name="Freeform 230"/>
            <p:cNvSpPr>
              <a:spLocks/>
            </p:cNvSpPr>
            <p:nvPr/>
          </p:nvSpPr>
          <p:spPr bwMode="auto">
            <a:xfrm>
              <a:off x="2944" y="2140"/>
              <a:ext cx="46" cy="44"/>
            </a:xfrm>
            <a:custGeom>
              <a:avLst/>
              <a:gdLst>
                <a:gd name="T0" fmla="*/ 46 w 46"/>
                <a:gd name="T1" fmla="*/ 42 h 44"/>
                <a:gd name="T2" fmla="*/ 46 w 46"/>
                <a:gd name="T3" fmla="*/ 42 h 44"/>
                <a:gd name="T4" fmla="*/ 46 w 46"/>
                <a:gd name="T5" fmla="*/ 44 h 44"/>
                <a:gd name="T6" fmla="*/ 46 w 46"/>
                <a:gd name="T7" fmla="*/ 44 h 44"/>
                <a:gd name="T8" fmla="*/ 44 w 46"/>
                <a:gd name="T9" fmla="*/ 44 h 44"/>
                <a:gd name="T10" fmla="*/ 42 w 46"/>
                <a:gd name="T11" fmla="*/ 44 h 44"/>
                <a:gd name="T12" fmla="*/ 42 w 46"/>
                <a:gd name="T13" fmla="*/ 44 h 44"/>
                <a:gd name="T14" fmla="*/ 42 w 46"/>
                <a:gd name="T15" fmla="*/ 42 h 44"/>
                <a:gd name="T16" fmla="*/ 42 w 46"/>
                <a:gd name="T17" fmla="*/ 4 h 44"/>
                <a:gd name="T18" fmla="*/ 26 w 46"/>
                <a:gd name="T19" fmla="*/ 42 h 44"/>
                <a:gd name="T20" fmla="*/ 26 w 46"/>
                <a:gd name="T21" fmla="*/ 42 h 44"/>
                <a:gd name="T22" fmla="*/ 24 w 46"/>
                <a:gd name="T23" fmla="*/ 44 h 44"/>
                <a:gd name="T24" fmla="*/ 24 w 46"/>
                <a:gd name="T25" fmla="*/ 44 h 44"/>
                <a:gd name="T26" fmla="*/ 22 w 46"/>
                <a:gd name="T27" fmla="*/ 44 h 44"/>
                <a:gd name="T28" fmla="*/ 22 w 46"/>
                <a:gd name="T29" fmla="*/ 44 h 44"/>
                <a:gd name="T30" fmla="*/ 20 w 46"/>
                <a:gd name="T31" fmla="*/ 44 h 44"/>
                <a:gd name="T32" fmla="*/ 20 w 46"/>
                <a:gd name="T33" fmla="*/ 42 h 44"/>
                <a:gd name="T34" fmla="*/ 20 w 46"/>
                <a:gd name="T35" fmla="*/ 42 h 44"/>
                <a:gd name="T36" fmla="*/ 6 w 46"/>
                <a:gd name="T37" fmla="*/ 4 h 44"/>
                <a:gd name="T38" fmla="*/ 6 w 46"/>
                <a:gd name="T39" fmla="*/ 42 h 44"/>
                <a:gd name="T40" fmla="*/ 6 w 46"/>
                <a:gd name="T41" fmla="*/ 42 h 44"/>
                <a:gd name="T42" fmla="*/ 4 w 46"/>
                <a:gd name="T43" fmla="*/ 44 h 44"/>
                <a:gd name="T44" fmla="*/ 4 w 46"/>
                <a:gd name="T45" fmla="*/ 44 h 44"/>
                <a:gd name="T46" fmla="*/ 2 w 46"/>
                <a:gd name="T47" fmla="*/ 44 h 44"/>
                <a:gd name="T48" fmla="*/ 0 w 46"/>
                <a:gd name="T49" fmla="*/ 44 h 44"/>
                <a:gd name="T50" fmla="*/ 0 w 46"/>
                <a:gd name="T51" fmla="*/ 44 h 44"/>
                <a:gd name="T52" fmla="*/ 0 w 46"/>
                <a:gd name="T53" fmla="*/ 42 h 44"/>
                <a:gd name="T54" fmla="*/ 0 w 46"/>
                <a:gd name="T55" fmla="*/ 2 h 44"/>
                <a:gd name="T56" fmla="*/ 0 w 46"/>
                <a:gd name="T57" fmla="*/ 0 h 44"/>
                <a:gd name="T58" fmla="*/ 2 w 46"/>
                <a:gd name="T59" fmla="*/ 0 h 44"/>
                <a:gd name="T60" fmla="*/ 6 w 46"/>
                <a:gd name="T61" fmla="*/ 0 h 44"/>
                <a:gd name="T62" fmla="*/ 8 w 46"/>
                <a:gd name="T63" fmla="*/ 0 h 44"/>
                <a:gd name="T64" fmla="*/ 8 w 46"/>
                <a:gd name="T65" fmla="*/ 0 h 44"/>
                <a:gd name="T66" fmla="*/ 10 w 46"/>
                <a:gd name="T67" fmla="*/ 2 h 44"/>
                <a:gd name="T68" fmla="*/ 22 w 46"/>
                <a:gd name="T69" fmla="*/ 34 h 44"/>
                <a:gd name="T70" fmla="*/ 36 w 46"/>
                <a:gd name="T71" fmla="*/ 4 h 44"/>
                <a:gd name="T72" fmla="*/ 36 w 46"/>
                <a:gd name="T73" fmla="*/ 2 h 44"/>
                <a:gd name="T74" fmla="*/ 38 w 46"/>
                <a:gd name="T75" fmla="*/ 0 h 44"/>
                <a:gd name="T76" fmla="*/ 40 w 46"/>
                <a:gd name="T77" fmla="*/ 0 h 44"/>
                <a:gd name="T78" fmla="*/ 40 w 46"/>
                <a:gd name="T79" fmla="*/ 0 h 44"/>
                <a:gd name="T80" fmla="*/ 44 w 46"/>
                <a:gd name="T81" fmla="*/ 0 h 44"/>
                <a:gd name="T82" fmla="*/ 46 w 46"/>
                <a:gd name="T83" fmla="*/ 0 h 44"/>
                <a:gd name="T84" fmla="*/ 46 w 46"/>
                <a:gd name="T85" fmla="*/ 0 h 44"/>
                <a:gd name="T86" fmla="*/ 46 w 46"/>
                <a:gd name="T87" fmla="*/ 2 h 44"/>
                <a:gd name="T88" fmla="*/ 46 w 46"/>
                <a:gd name="T89" fmla="*/ 42 h 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6" h="44">
                  <a:moveTo>
                    <a:pt x="46" y="42"/>
                  </a:moveTo>
                  <a:lnTo>
                    <a:pt x="46" y="42"/>
                  </a:lnTo>
                  <a:lnTo>
                    <a:pt x="46" y="44"/>
                  </a:lnTo>
                  <a:lnTo>
                    <a:pt x="44" y="44"/>
                  </a:lnTo>
                  <a:lnTo>
                    <a:pt x="42" y="44"/>
                  </a:lnTo>
                  <a:lnTo>
                    <a:pt x="42" y="42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26" y="42"/>
                  </a:lnTo>
                  <a:lnTo>
                    <a:pt x="24" y="44"/>
                  </a:lnTo>
                  <a:lnTo>
                    <a:pt x="22" y="44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6" y="4"/>
                  </a:lnTo>
                  <a:lnTo>
                    <a:pt x="6" y="42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22" y="34"/>
                  </a:lnTo>
                  <a:lnTo>
                    <a:pt x="24" y="34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2"/>
                  </a:lnTo>
                  <a:lnTo>
                    <a:pt x="46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6150" name="Picture 12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535488"/>
            <a:ext cx="4071938" cy="16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" name="TextBox 1229"/>
          <p:cNvSpPr txBox="1"/>
          <p:nvPr/>
        </p:nvSpPr>
        <p:spPr>
          <a:xfrm>
            <a:off x="2976563" y="981075"/>
            <a:ext cx="3176587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Sample Graph</a:t>
            </a:r>
          </a:p>
        </p:txBody>
      </p:sp>
      <p:graphicFrame>
        <p:nvGraphicFramePr>
          <p:cNvPr id="6152" name="Chart 32"/>
          <p:cNvGraphicFramePr>
            <a:graphicFrameLocks/>
          </p:cNvGraphicFramePr>
          <p:nvPr/>
        </p:nvGraphicFramePr>
        <p:xfrm>
          <a:off x="2809875" y="1833563"/>
          <a:ext cx="3573463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r:id="rId7" imgW="3572566" imgH="2249619" progId="Excel.Chart.8">
                  <p:embed/>
                </p:oleObj>
              </mc:Choice>
              <mc:Fallback>
                <p:oleObj r:id="rId7" imgW="3572566" imgH="2249619" progId="Excel.Chart.8">
                  <p:embed/>
                  <p:pic>
                    <p:nvPicPr>
                      <p:cNvPr id="0" name="Chart 32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5" y="1833563"/>
                        <a:ext cx="3573463" cy="225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003300"/>
            <a:ext cx="8208963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>
                <a:solidFill>
                  <a:schemeClr val="tx2">
                    <a:lumMod val="50000"/>
                  </a:schemeClr>
                </a:solidFill>
              </a:rPr>
              <a:t>Use of templates</a:t>
            </a:r>
            <a:endParaRPr lang="en-US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2414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b="1">
                <a:solidFill>
                  <a:schemeClr val="tx2">
                    <a:lumMod val="50000"/>
                  </a:schemeClr>
                </a:solidFill>
                <a:cs typeface="Arial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26701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u="sng" dirty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Do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1400" dirty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Use these templates for your presentations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1400" dirty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Display your presentation on a web site provided that it is not for the purpose of downloading the template.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If you like these templates, we would always appreciate a link back to our website.  Many thanks.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400" dirty="0">
              <a:solidFill>
                <a:schemeClr val="tx2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26701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u="sng">
                <a:solidFill>
                  <a:schemeClr val="tx2">
                    <a:lumMod val="50000"/>
                  </a:schemeClr>
                </a:solidFill>
                <a:cs typeface="Arial" charset="0"/>
              </a:rPr>
              <a:t>Don’t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û"/>
              <a:defRPr/>
            </a:pPr>
            <a:r>
              <a:rPr lang="en-GB" sz="1400">
                <a:solidFill>
                  <a:schemeClr val="tx2">
                    <a:lumMod val="50000"/>
                  </a:schemeClr>
                </a:solidFill>
                <a:cs typeface="Arial" charset="0"/>
              </a:rPr>
              <a:t>Resell or distribute these templates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û"/>
              <a:defRPr/>
            </a:pPr>
            <a:r>
              <a:rPr lang="en-GB" sz="1400">
                <a:solidFill>
                  <a:schemeClr val="tx2">
                    <a:lumMod val="50000"/>
                  </a:schemeClr>
                </a:solidFill>
                <a:cs typeface="Arial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û"/>
              <a:defRPr/>
            </a:pPr>
            <a:r>
              <a:rPr lang="en-GB" sz="1400">
                <a:solidFill>
                  <a:schemeClr val="tx2">
                    <a:lumMod val="50000"/>
                  </a:schemeClr>
                </a:solidFill>
                <a:cs typeface="Arial" charset="0"/>
              </a:rPr>
              <a:t>Pass off any of our created content as your own work</a:t>
            </a:r>
            <a:endParaRPr lang="en-US" sz="1400">
              <a:solidFill>
                <a:schemeClr val="tx2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54063" y="5181600"/>
            <a:ext cx="716438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GB" b="1" dirty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You can find many more free PowerPoint templates on the Presentation Magazine website</a:t>
            </a:r>
          </a:p>
          <a:p>
            <a:pPr lvl="1" algn="ctr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endParaRPr lang="en-GB" b="1" dirty="0">
              <a:solidFill>
                <a:schemeClr val="tx2">
                  <a:lumMod val="50000"/>
                </a:schemeClr>
              </a:solidFill>
              <a:cs typeface="Arial" charset="0"/>
            </a:endParaRPr>
          </a:p>
          <a:p>
            <a:pPr lvl="1" algn="ctr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GB" b="1" dirty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 www.presentationmagazine.com  </a:t>
            </a:r>
            <a:endParaRPr lang="en-US" b="1" dirty="0">
              <a:solidFill>
                <a:schemeClr val="tx2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1383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1400">
                <a:solidFill>
                  <a:schemeClr val="tx2">
                    <a:lumMod val="50000"/>
                  </a:schemeClr>
                </a:solidFill>
                <a:cs typeface="Arial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sz="1400">
              <a:solidFill>
                <a:schemeClr val="tx2">
                  <a:lumMod val="50000"/>
                </a:schemeClr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175</Words>
  <Application>Microsoft Office PowerPoint</Application>
  <PresentationFormat>On-screen Show (4:3)</PresentationFormat>
  <Paragraphs>24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Wingdings</vt:lpstr>
      <vt:lpstr>Office Theme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15</cp:revision>
  <dcterms:created xsi:type="dcterms:W3CDTF">2012-02-09T22:23:27Z</dcterms:created>
  <dcterms:modified xsi:type="dcterms:W3CDTF">2015-02-22T11:22:09Z</dcterms:modified>
</cp:coreProperties>
</file>