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FFFFFF"/>
    <a:srgbClr val="4C4C4C"/>
    <a:srgbClr val="FFFF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87" d="100"/>
          <a:sy n="87" d="100"/>
        </p:scale>
        <p:origin x="-5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F14C1EE-FF77-4CE8-B33B-46F5C173E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664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A7A801-B045-43BE-8248-A55C05C06E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445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692864-7D34-48C5-90E3-EAA3C5104DB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981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38E71A-7817-4174-8257-CFC0318113FA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03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8080D7-936C-4A42-A1F1-0E9B97E9779B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138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3E9822-72F9-437D-9298-170D30F0E6AD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95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DB0B42-A1B0-42AF-8856-C36FA2E53D77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607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4938E8-20C0-416D-ADB3-F13E8808E2B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68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grap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" t="2191" r="3653" b="221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EE160E-37CC-4D8D-B979-6386FBC2E1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27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A53F-C4EC-42D7-8F1E-DE3C969576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74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C8EA4-CECC-4C97-831D-F89F82B42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713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D51B-1ADC-4A39-855B-B8F85D60A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105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9A35B-9E1E-4472-B428-B76D2C1BD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05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DBF01-A5FB-4D57-BE8C-C9BF9CA051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07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778DF-B5A4-4242-A50C-3DDD3273F7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53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879F-3A1A-4D9D-9FD5-6CBC38D55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02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28257-8119-4899-9F0B-1785D7220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07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00943-405F-4C69-AB7D-3E801DF3D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97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9502-F20C-41E5-A6B8-799F8705C8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59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0C514-AF7D-4BC0-87B9-1E11A75EB0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85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7FCC5-46E4-47BC-AB36-26C563A2A3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3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grap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" t="2191" r="3653" b="221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953DA43-4302-477D-B1A2-E5979C4E49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3493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chemeClr val="folHlink"/>
                </a:solidFill>
              </a:rPr>
              <a:t>Graph paper</a:t>
            </a:r>
            <a:endParaRPr lang="en-US" altLang="en-US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5146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5400" smtClean="0">
                <a:solidFill>
                  <a:srgbClr val="333333"/>
                </a:solidFill>
              </a:rPr>
              <a:t>template</a:t>
            </a:r>
            <a:endParaRPr lang="en-US" altLang="en-US" smtClean="0">
              <a:solidFill>
                <a:srgbClr val="4C4C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692275" y="1989138"/>
          <a:ext cx="6062663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7286608" imgH="4524482" progId="MSGraph.Chart.8">
                  <p:embed followColorScheme="full"/>
                </p:oleObj>
              </mc:Choice>
              <mc:Fallback>
                <p:oleObj name="Chart" r:id="rId4" imgW="7286608" imgH="452448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989138"/>
                        <a:ext cx="6062663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2250" cy="37004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1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1</a:t>
            </a:r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11268" name="Picture 5" descr="St Malo 0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50" y="1570038"/>
            <a:ext cx="2628900" cy="3284537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994275" y="17018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838200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733800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22375" y="17414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2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22375" y="301783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2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2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67238" y="3017838"/>
            <a:ext cx="3640137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2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149350" y="5248275"/>
            <a:ext cx="71659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solidFill>
                  <a:schemeClr val="bg2"/>
                </a:solidFill>
                <a:cs typeface="Arial" panose="020B0604020202020204" pitchFamily="34" charset="0"/>
              </a:rPr>
              <a:t>You can find many more free PowerPoint </a:t>
            </a:r>
            <a:br>
              <a:rPr lang="en-GB" altLang="en-US" sz="1800" b="1">
                <a:solidFill>
                  <a:schemeClr val="bg2"/>
                </a:solidFill>
                <a:cs typeface="Arial" panose="020B0604020202020204" pitchFamily="34" charset="0"/>
              </a:rPr>
            </a:br>
            <a:r>
              <a:rPr lang="en-GB" altLang="en-US" sz="1800" b="1">
                <a:solidFill>
                  <a:schemeClr val="bg2"/>
                </a:solidFill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1800" b="1">
                <a:solidFill>
                  <a:schemeClr val="bg2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1800" b="1">
                <a:solidFill>
                  <a:schemeClr val="bg2"/>
                </a:solidFill>
                <a:cs typeface="Arial" panose="020B0604020202020204" pitchFamily="34" charset="0"/>
              </a:rPr>
              <a:t>  </a:t>
            </a:r>
            <a:endParaRPr lang="en-US" altLang="en-US" sz="1800" b="1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22375" y="2486025"/>
            <a:ext cx="6926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rcles">
  <a:themeElements>
    <a:clrScheme name="Custom 372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989898"/>
      </a:accent4>
      <a:accent5>
        <a:srgbClr val="FFFFFF"/>
      </a:accent5>
      <a:accent6>
        <a:srgbClr val="2D2D8A"/>
      </a:accent6>
      <a:hlink>
        <a:srgbClr val="4C4C4C"/>
      </a:hlink>
      <a:folHlink>
        <a:srgbClr val="66CCFF"/>
      </a:folHlink>
    </a:clrScheme>
    <a:fontScheme name="circ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irc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204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circles</vt:lpstr>
      <vt:lpstr>Microsoft Graph Chart</vt:lpstr>
      <vt:lpstr>Graph paper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Circles</dc:title>
  <dc:creator>Owner</dc:creator>
  <cp:lastModifiedBy>Jonty Pearce</cp:lastModifiedBy>
  <cp:revision>13</cp:revision>
  <dcterms:modified xsi:type="dcterms:W3CDTF">2015-02-22T11:22:09Z</dcterms:modified>
</cp:coreProperties>
</file>