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DF7"/>
    <a:srgbClr val="800040"/>
    <a:srgbClr val="FF0080"/>
    <a:srgbClr val="5D7E9D"/>
    <a:srgbClr val="191919"/>
    <a:srgbClr val="8000FF"/>
    <a:srgbClr val="666666"/>
    <a:srgbClr val="C8A6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2" autoAdjust="0"/>
    <p:restoredTop sz="91734" autoAdjust="0"/>
  </p:normalViewPr>
  <p:slideViewPr>
    <p:cSldViewPr snapToObjects="1">
      <p:cViewPr>
        <p:scale>
          <a:sx n="80" d="100"/>
          <a:sy n="80" d="100"/>
        </p:scale>
        <p:origin x="-774" y="216"/>
      </p:cViewPr>
      <p:guideLst>
        <p:guide orient="horz" pos="4319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AB0E6CC-EBDA-4BE1-81A8-4F2E00E92F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57926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8DFE8BA-45BF-4DE6-BD6D-235B3E527A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35897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C6B345-D87E-432E-AADE-C27876A34AFC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154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C1F4D46-86E9-4A5D-B3DA-270F1A975BD7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030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CCDF09C-BDC9-4167-AE5D-7B5AEF39351F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0243" name="Rectangle 1026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734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4751BD9-C206-4C47-BDB3-0D653993AD41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45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5491D8-4D94-489E-B8C5-A778AC34E5AD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494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88812F-BFF8-403B-8AB7-940E04C6FB22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72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" descr="flowerburs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4"/>
          <p:cNvSpPr>
            <a:spLocks noChangeArrowheads="1"/>
          </p:cNvSpPr>
          <p:nvPr userDrawn="1"/>
        </p:nvSpPr>
        <p:spPr bwMode="auto">
          <a:xfrm>
            <a:off x="0" y="0"/>
            <a:ext cx="1390650" cy="1390650"/>
          </a:xfrm>
          <a:prstGeom prst="rect">
            <a:avLst/>
          </a:prstGeom>
          <a:solidFill>
            <a:srgbClr val="C8A6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6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smtClean="0"/>
          </a:p>
        </p:txBody>
      </p:sp>
      <p:pic>
        <p:nvPicPr>
          <p:cNvPr id="7" name="Picture 21" descr="roundedarrow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0263" y="4578350"/>
            <a:ext cx="1963737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6784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361FE1-9226-4AA7-8814-79042A1DD6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0770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8AE70-A13A-443C-9802-035090BCFB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3312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026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026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DC2FB-5F54-4AC3-8233-5766F5F69E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6446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CFD33-6D60-41A4-9E6C-E518043AEF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94404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393EC-3785-4802-B6D9-3CA957B85C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612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12A8E-0573-40C5-A2CE-FE9E6E8528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1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E604B-3F5F-42B1-AAE6-E6A488DD23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5254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49D29-6314-47B0-8C44-6EDD79F1D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3004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6B859-AD9A-4174-A7E9-E497AD9125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8042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FA098-BC18-464D-9AF9-773929036E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90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C9262-A0B4-45F0-8F8C-31EA10FA39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0259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2FB97-089D-4B19-9A13-4A89E7E687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3177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412D4-9B4E-4D13-BE8A-DC5498ECA0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1811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D7E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1" descr="flowerburst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8"/>
          <p:cNvSpPr>
            <a:spLocks noChangeArrowheads="1"/>
          </p:cNvSpPr>
          <p:nvPr userDrawn="1"/>
        </p:nvSpPr>
        <p:spPr bwMode="auto">
          <a:xfrm>
            <a:off x="0" y="0"/>
            <a:ext cx="1390650" cy="13906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0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28E28C8-0D4C-49D3-BFAB-D7978CFBDD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3" name="Picture 20" descr="roundedarrow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0263" y="4578350"/>
            <a:ext cx="1963737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D7E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3" name="Text Box 55"/>
          <p:cNvSpPr txBox="1">
            <a:spLocks noChangeArrowheads="1"/>
          </p:cNvSpPr>
          <p:nvPr/>
        </p:nvSpPr>
        <p:spPr bwMode="auto">
          <a:xfrm>
            <a:off x="188913" y="166688"/>
            <a:ext cx="10318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 b="1">
                <a:solidFill>
                  <a:schemeClr val="bg1"/>
                </a:solidFill>
              </a:rPr>
              <a:t>01</a:t>
            </a:r>
            <a:endParaRPr lang="en-US" altLang="en-US" sz="1800"/>
          </a:p>
        </p:txBody>
      </p:sp>
      <p:sp>
        <p:nvSpPr>
          <p:cNvPr id="5124" name="Text Box 58"/>
          <p:cNvSpPr txBox="1">
            <a:spLocks noChangeArrowheads="1"/>
          </p:cNvSpPr>
          <p:nvPr/>
        </p:nvSpPr>
        <p:spPr bwMode="auto">
          <a:xfrm>
            <a:off x="898525" y="30146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5" name="Text Box 62"/>
          <p:cNvSpPr txBox="1">
            <a:spLocks noChangeArrowheads="1"/>
          </p:cNvSpPr>
          <p:nvPr/>
        </p:nvSpPr>
        <p:spPr bwMode="auto">
          <a:xfrm>
            <a:off x="1082675" y="2085975"/>
            <a:ext cx="6765925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000" b="1">
                <a:solidFill>
                  <a:schemeClr val="hlink"/>
                </a:solidFill>
              </a:rPr>
              <a:t>YOUR TITLE HERE</a:t>
            </a:r>
            <a:endParaRPr lang="en-US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79475" y="234950"/>
            <a:ext cx="8229600" cy="1143000"/>
          </a:xfrm>
        </p:spPr>
        <p:txBody>
          <a:bodyPr/>
          <a:lstStyle/>
          <a:p>
            <a:pPr algn="r" eaLnBrk="1" hangingPunct="1"/>
            <a:r>
              <a:rPr lang="en-GB" altLang="en-US" sz="4000" b="1" smtClean="0"/>
              <a:t>Example of a Bullet Point Slide</a:t>
            </a:r>
            <a:endParaRPr lang="en-US" altLang="en-US" sz="4000" b="1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Bullet Point</a:t>
            </a:r>
          </a:p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Bullet Point</a:t>
            </a:r>
          </a:p>
          <a:p>
            <a:pPr lvl="1" eaLnBrk="1" hangingPunct="1"/>
            <a:r>
              <a:rPr lang="en-GB" altLang="en-US" smtClean="0">
                <a:solidFill>
                  <a:schemeClr val="bg2"/>
                </a:solidFill>
              </a:rPr>
              <a:t>Sub Bullet</a:t>
            </a:r>
            <a:endParaRPr lang="en-US" altLang="en-US" smtClean="0">
              <a:solidFill>
                <a:schemeClr val="bg2"/>
              </a:solidFill>
            </a:endParaRPr>
          </a:p>
        </p:txBody>
      </p:sp>
      <p:sp>
        <p:nvSpPr>
          <p:cNvPr id="7172" name="Text Box 29"/>
          <p:cNvSpPr txBox="1">
            <a:spLocks noChangeArrowheads="1"/>
          </p:cNvSpPr>
          <p:nvPr/>
        </p:nvSpPr>
        <p:spPr bwMode="auto">
          <a:xfrm>
            <a:off x="188913" y="166688"/>
            <a:ext cx="10318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 b="1">
                <a:solidFill>
                  <a:schemeClr val="bg1"/>
                </a:solidFill>
              </a:rPr>
              <a:t>02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altLang="en-US" b="1" smtClean="0"/>
              <a:t>Example of a chart</a:t>
            </a:r>
            <a:endParaRPr lang="en-US" altLang="en-US" b="1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2027238" y="1219200"/>
          <a:ext cx="6062662" cy="375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Chart" r:id="rId4" imgW="7289800" imgH="4521200" progId="MSGraph.Chart.8">
                  <p:embed followColorScheme="full"/>
                </p:oleObj>
              </mc:Choice>
              <mc:Fallback>
                <p:oleObj name="Chart" r:id="rId4" imgW="7289800" imgH="452120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7238" y="1219200"/>
                        <a:ext cx="6062662" cy="375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Text Box 24"/>
          <p:cNvSpPr txBox="1">
            <a:spLocks noChangeArrowheads="1"/>
          </p:cNvSpPr>
          <p:nvPr/>
        </p:nvSpPr>
        <p:spPr bwMode="auto">
          <a:xfrm>
            <a:off x="188913" y="166688"/>
            <a:ext cx="10318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 b="1">
                <a:solidFill>
                  <a:schemeClr val="bg1"/>
                </a:solidFill>
              </a:rPr>
              <a:t>03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3" descr="lightssm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81" r="63986" b="2190"/>
          <a:stretch>
            <a:fillRect/>
          </a:stretch>
        </p:blipFill>
        <p:spPr bwMode="auto">
          <a:xfrm>
            <a:off x="5884863" y="1700213"/>
            <a:ext cx="2689225" cy="2863850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altLang="en-US" b="1" smtClean="0"/>
              <a:t>Picture slide</a:t>
            </a:r>
            <a:endParaRPr lang="en-US" altLang="en-US" b="1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2250" cy="37004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1</a:t>
            </a:r>
            <a:endParaRPr lang="en-US" altLang="en-US" smtClean="0"/>
          </a:p>
        </p:txBody>
      </p:sp>
      <p:sp>
        <p:nvSpPr>
          <p:cNvPr id="11269" name="Text Box 25"/>
          <p:cNvSpPr txBox="1">
            <a:spLocks noChangeArrowheads="1"/>
          </p:cNvSpPr>
          <p:nvPr/>
        </p:nvSpPr>
        <p:spPr bwMode="auto">
          <a:xfrm>
            <a:off x="188913" y="166688"/>
            <a:ext cx="10318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 b="1">
                <a:solidFill>
                  <a:schemeClr val="bg1"/>
                </a:solidFill>
              </a:rPr>
              <a:t>04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altLang="en-US" b="1" smtClean="0"/>
              <a:t>Examples of default styles</a:t>
            </a:r>
            <a:endParaRPr lang="en-US" altLang="en-US" b="1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12306" name="Group 18"/>
          <p:cNvGraphicFramePr>
            <a:graphicFrameLocks noGrp="1"/>
          </p:cNvGraphicFramePr>
          <p:nvPr>
            <p:ph sz="half" idx="2"/>
          </p:nvPr>
        </p:nvGraphicFramePr>
        <p:xfrm>
          <a:off x="4994275" y="1701800"/>
          <a:ext cx="3630613" cy="1727200"/>
        </p:xfrm>
        <a:graphic>
          <a:graphicData uri="http://schemas.openxmlformats.org/drawingml/2006/table">
            <a:tbl>
              <a:tblPr/>
              <a:tblGrid>
                <a:gridCol w="1816100"/>
                <a:gridCol w="1814513"/>
              </a:tblGrid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3497263" y="4114800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Text box</a:t>
            </a:r>
            <a:endParaRPr lang="en-US" altLang="en-US" sz="1800"/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6392863" y="4114800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With shadow</a:t>
            </a:r>
            <a:endParaRPr lang="en-US" altLang="en-US" sz="1800"/>
          </a:p>
        </p:txBody>
      </p:sp>
      <p:sp>
        <p:nvSpPr>
          <p:cNvPr id="13329" name="Text Box 37"/>
          <p:cNvSpPr txBox="1">
            <a:spLocks noChangeArrowheads="1"/>
          </p:cNvSpPr>
          <p:nvPr/>
        </p:nvSpPr>
        <p:spPr bwMode="auto">
          <a:xfrm>
            <a:off x="188913" y="166688"/>
            <a:ext cx="10318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 b="1">
                <a:solidFill>
                  <a:schemeClr val="bg1"/>
                </a:solidFill>
              </a:rPr>
              <a:t>05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altLang="en-US" sz="4000" b="1" smtClean="0"/>
              <a:t>Use of templates</a:t>
            </a:r>
            <a:endParaRPr lang="en-US" altLang="en-US" sz="4000" b="1" smtClean="0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792163" y="1741488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792163" y="3017838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4137025" y="3017838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684213" y="5248275"/>
            <a:ext cx="71659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You can find many more free PowerPoint </a:t>
            </a:r>
            <a:br>
              <a:rPr lang="en-GB" altLang="en-US" sz="1800" b="1">
                <a:cs typeface="Arial" panose="020B0604020202020204" pitchFamily="34" charset="0"/>
              </a:rPr>
            </a:br>
            <a:r>
              <a:rPr lang="en-GB" altLang="en-US" sz="1800" b="1">
                <a:cs typeface="Arial" panose="020B0604020202020204" pitchFamily="34" charset="0"/>
              </a:rPr>
              <a:t>templates on the Presentation Magazine website </a:t>
            </a:r>
            <a:r>
              <a:rPr lang="en-GB" altLang="en-US" sz="18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1800" b="1">
                <a:cs typeface="Arial" panose="020B0604020202020204" pitchFamily="34" charset="0"/>
              </a:rPr>
              <a:t>  </a:t>
            </a:r>
            <a:endParaRPr lang="en-US" altLang="en-US" sz="1800" b="1">
              <a:cs typeface="Arial" panose="020B0604020202020204" pitchFamily="34" charset="0"/>
            </a:endParaRP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792163" y="2486025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5368" name="Text Box 37"/>
          <p:cNvSpPr txBox="1">
            <a:spLocks noChangeArrowheads="1"/>
          </p:cNvSpPr>
          <p:nvPr/>
        </p:nvSpPr>
        <p:spPr bwMode="auto">
          <a:xfrm>
            <a:off x="188913" y="166688"/>
            <a:ext cx="10414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 b="1">
                <a:solidFill>
                  <a:schemeClr val="bg1"/>
                </a:solidFill>
              </a:rPr>
              <a:t>06</a:t>
            </a:r>
            <a:endParaRPr lang="en-US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4080"/>
      </a:dk1>
      <a:lt1>
        <a:srgbClr val="FFFFFF"/>
      </a:lt1>
      <a:dk2>
        <a:srgbClr val="FF0080"/>
      </a:dk2>
      <a:lt2>
        <a:srgbClr val="004080"/>
      </a:lt2>
      <a:accent1>
        <a:srgbClr val="66CCFF"/>
      </a:accent1>
      <a:accent2>
        <a:srgbClr val="333399"/>
      </a:accent2>
      <a:accent3>
        <a:srgbClr val="FFFFFF"/>
      </a:accent3>
      <a:accent4>
        <a:srgbClr val="00356C"/>
      </a:accent4>
      <a:accent5>
        <a:srgbClr val="B8E2FF"/>
      </a:accent5>
      <a:accent6>
        <a:srgbClr val="2D2D8A"/>
      </a:accent6>
      <a:hlink>
        <a:srgbClr val="666666"/>
      </a:hlink>
      <a:folHlink>
        <a:srgbClr val="66FF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1163</TotalTime>
  <Words>210</Words>
  <Application>Microsoft Office PowerPoint</Application>
  <PresentationFormat>On-screen Show (4:3)</PresentationFormat>
  <Paragraphs>41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Default Design</vt:lpstr>
      <vt:lpstr>Microsoft Graph Chart</vt:lpstr>
      <vt:lpstr>PowerPoint Presentation</vt:lpstr>
      <vt:lpstr>Example of a Bullet Point Slide</vt:lpstr>
      <vt:lpstr>Example of a chart</vt:lpstr>
      <vt:lpstr>Picture slide</vt:lpstr>
      <vt:lpstr>Examples of default styles</vt:lpstr>
      <vt:lpstr>Use of templates</vt:lpstr>
    </vt:vector>
  </TitlesOfParts>
  <Company>clearly presented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Flowers</dc:title>
  <dc:creator>Owner</dc:creator>
  <cp:lastModifiedBy>Jonty Pearce</cp:lastModifiedBy>
  <cp:revision>54</cp:revision>
  <dcterms:modified xsi:type="dcterms:W3CDTF">2015-02-22T11:22:07Z</dcterms:modified>
</cp:coreProperties>
</file>