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91BF"/>
    <a:srgbClr val="26911F"/>
    <a:srgbClr val="FFCC33"/>
    <a:srgbClr val="FFFF99"/>
    <a:srgbClr val="C0E7FA"/>
    <a:srgbClr val="E878B5"/>
    <a:srgbClr val="7958A3"/>
    <a:srgbClr val="E048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49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2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aseline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aseline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aseline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aseline="0" smtClean="0"/>
            </a:lvl1pPr>
          </a:lstStyle>
          <a:p>
            <a:pPr>
              <a:defRPr/>
            </a:pPr>
            <a:fld id="{E75C14CD-C68A-4D4F-8148-465E3EAD88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9236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7180189-1C12-4AD5-84A1-FC10BD412B5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538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3008E-9987-46BB-9B61-990AA325FD62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537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3AB9DD-74D8-49CC-B795-43DEC0275E76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459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A15E55-BF46-433C-9415-C831F6A60231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963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C6E692-9A24-43B1-BEC1-8C0EF66EF252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174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BCF1A8-EC96-481B-96EF-3B4DDC6BE152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708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136048-B0AE-4639-8AA1-E27C0AEA1399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632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 userDrawn="1"/>
        </p:nvGrpSpPr>
        <p:grpSpPr bwMode="auto">
          <a:xfrm>
            <a:off x="-679450" y="-558800"/>
            <a:ext cx="10668000" cy="8456613"/>
            <a:chOff x="-428" y="-352"/>
            <a:chExt cx="6720" cy="5327"/>
          </a:xfrm>
        </p:grpSpPr>
        <p:sp>
          <p:nvSpPr>
            <p:cNvPr id="5" name="Oval 8"/>
            <p:cNvSpPr>
              <a:spLocks noChangeArrowheads="1"/>
            </p:cNvSpPr>
            <p:nvPr/>
          </p:nvSpPr>
          <p:spPr bwMode="auto">
            <a:xfrm>
              <a:off x="1172" y="1104"/>
              <a:ext cx="1958" cy="1950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1760" y="3140"/>
              <a:ext cx="227" cy="22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2511" y="3003"/>
              <a:ext cx="227" cy="227"/>
            </a:xfrm>
            <a:prstGeom prst="ellipse">
              <a:avLst/>
            </a:prstGeom>
            <a:solidFill>
              <a:srgbClr val="FF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2086" y="3414"/>
              <a:ext cx="227" cy="227"/>
            </a:xfrm>
            <a:prstGeom prst="ellipse">
              <a:avLst/>
            </a:prstGeom>
            <a:solidFill>
              <a:srgbClr val="C0E7F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2413" y="3285"/>
              <a:ext cx="227" cy="22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3217" y="878"/>
              <a:ext cx="907" cy="90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4124" y="1564"/>
              <a:ext cx="567" cy="56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3836" y="1830"/>
              <a:ext cx="227" cy="227"/>
            </a:xfrm>
            <a:prstGeom prst="ellipse">
              <a:avLst/>
            </a:prstGeom>
            <a:solidFill>
              <a:srgbClr val="FF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3356" y="1884"/>
              <a:ext cx="340" cy="3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303" y="934"/>
              <a:ext cx="567" cy="567"/>
            </a:xfrm>
            <a:prstGeom prst="ellipse">
              <a:avLst/>
            </a:prstGeom>
            <a:solidFill>
              <a:srgbClr val="E0489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3671" y="2165"/>
              <a:ext cx="340" cy="340"/>
            </a:xfrm>
            <a:prstGeom prst="ellipse">
              <a:avLst/>
            </a:prstGeom>
            <a:solidFill>
              <a:srgbClr val="7958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3365" y="2361"/>
              <a:ext cx="227" cy="22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4116" y="2224"/>
              <a:ext cx="227" cy="227"/>
            </a:xfrm>
            <a:prstGeom prst="ellipse">
              <a:avLst/>
            </a:prstGeom>
            <a:solidFill>
              <a:srgbClr val="FF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3691" y="2635"/>
              <a:ext cx="227" cy="227"/>
            </a:xfrm>
            <a:prstGeom prst="ellipse">
              <a:avLst/>
            </a:prstGeom>
            <a:solidFill>
              <a:srgbClr val="C0E7F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018" y="2506"/>
              <a:ext cx="227" cy="22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16" y="2326"/>
              <a:ext cx="907" cy="90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923" y="3012"/>
              <a:ext cx="567" cy="56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635" y="3278"/>
              <a:ext cx="227" cy="227"/>
            </a:xfrm>
            <a:prstGeom prst="ellipse">
              <a:avLst/>
            </a:prstGeom>
            <a:solidFill>
              <a:srgbClr val="FF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155" y="3332"/>
              <a:ext cx="340" cy="3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470" y="3613"/>
              <a:ext cx="340" cy="340"/>
            </a:xfrm>
            <a:prstGeom prst="ellipse">
              <a:avLst/>
            </a:prstGeom>
            <a:solidFill>
              <a:srgbClr val="7958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164" y="3809"/>
              <a:ext cx="227" cy="22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915" y="3672"/>
              <a:ext cx="227" cy="227"/>
            </a:xfrm>
            <a:prstGeom prst="ellipse">
              <a:avLst/>
            </a:prstGeom>
            <a:solidFill>
              <a:srgbClr val="FF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90" y="4083"/>
              <a:ext cx="227" cy="227"/>
            </a:xfrm>
            <a:prstGeom prst="ellipse">
              <a:avLst/>
            </a:prstGeom>
            <a:solidFill>
              <a:srgbClr val="C0E7F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817" y="3954"/>
              <a:ext cx="227" cy="22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1359" y="3498"/>
              <a:ext cx="907" cy="90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2266" y="4184"/>
              <a:ext cx="567" cy="56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1978" y="4450"/>
              <a:ext cx="227" cy="227"/>
            </a:xfrm>
            <a:prstGeom prst="ellipse">
              <a:avLst/>
            </a:prstGeom>
            <a:solidFill>
              <a:srgbClr val="FF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2445" y="3554"/>
              <a:ext cx="567" cy="567"/>
            </a:xfrm>
            <a:prstGeom prst="ellipse">
              <a:avLst/>
            </a:prstGeom>
            <a:solidFill>
              <a:srgbClr val="E0489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2959" y="2863"/>
              <a:ext cx="907" cy="90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3866" y="3549"/>
              <a:ext cx="567" cy="56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3578" y="3815"/>
              <a:ext cx="227" cy="227"/>
            </a:xfrm>
            <a:prstGeom prst="ellipse">
              <a:avLst/>
            </a:prstGeom>
            <a:solidFill>
              <a:srgbClr val="FF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3098" y="3869"/>
              <a:ext cx="340" cy="3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7" name="Oval 40"/>
            <p:cNvSpPr>
              <a:spLocks noChangeArrowheads="1"/>
            </p:cNvSpPr>
            <p:nvPr/>
          </p:nvSpPr>
          <p:spPr bwMode="auto">
            <a:xfrm>
              <a:off x="4045" y="2919"/>
              <a:ext cx="567" cy="567"/>
            </a:xfrm>
            <a:prstGeom prst="ellipse">
              <a:avLst/>
            </a:prstGeom>
            <a:solidFill>
              <a:srgbClr val="E0489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8" name="Oval 41"/>
            <p:cNvSpPr>
              <a:spLocks noChangeArrowheads="1"/>
            </p:cNvSpPr>
            <p:nvPr/>
          </p:nvSpPr>
          <p:spPr bwMode="auto">
            <a:xfrm>
              <a:off x="3413" y="4150"/>
              <a:ext cx="340" cy="340"/>
            </a:xfrm>
            <a:prstGeom prst="ellipse">
              <a:avLst/>
            </a:prstGeom>
            <a:solidFill>
              <a:srgbClr val="7958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9" name="Oval 42"/>
            <p:cNvSpPr>
              <a:spLocks noChangeArrowheads="1"/>
            </p:cNvSpPr>
            <p:nvPr/>
          </p:nvSpPr>
          <p:spPr bwMode="auto">
            <a:xfrm>
              <a:off x="3107" y="4346"/>
              <a:ext cx="227" cy="22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40" name="Oval 43"/>
            <p:cNvSpPr>
              <a:spLocks noChangeArrowheads="1"/>
            </p:cNvSpPr>
            <p:nvPr/>
          </p:nvSpPr>
          <p:spPr bwMode="auto">
            <a:xfrm>
              <a:off x="3858" y="4209"/>
              <a:ext cx="227" cy="227"/>
            </a:xfrm>
            <a:prstGeom prst="ellipse">
              <a:avLst/>
            </a:prstGeom>
            <a:solidFill>
              <a:srgbClr val="FF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41" name="Oval 44"/>
            <p:cNvSpPr>
              <a:spLocks noChangeArrowheads="1"/>
            </p:cNvSpPr>
            <p:nvPr/>
          </p:nvSpPr>
          <p:spPr bwMode="auto">
            <a:xfrm>
              <a:off x="4571" y="2062"/>
              <a:ext cx="907" cy="90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42" name="Oval 45"/>
            <p:cNvSpPr>
              <a:spLocks noChangeArrowheads="1"/>
            </p:cNvSpPr>
            <p:nvPr/>
          </p:nvSpPr>
          <p:spPr bwMode="auto">
            <a:xfrm>
              <a:off x="5478" y="2748"/>
              <a:ext cx="567" cy="56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43" name="Oval 46"/>
            <p:cNvSpPr>
              <a:spLocks noChangeArrowheads="1"/>
            </p:cNvSpPr>
            <p:nvPr/>
          </p:nvSpPr>
          <p:spPr bwMode="auto">
            <a:xfrm>
              <a:off x="5190" y="3014"/>
              <a:ext cx="227" cy="227"/>
            </a:xfrm>
            <a:prstGeom prst="ellipse">
              <a:avLst/>
            </a:prstGeom>
            <a:solidFill>
              <a:srgbClr val="FF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44" name="Oval 47"/>
            <p:cNvSpPr>
              <a:spLocks noChangeArrowheads="1"/>
            </p:cNvSpPr>
            <p:nvPr/>
          </p:nvSpPr>
          <p:spPr bwMode="auto">
            <a:xfrm>
              <a:off x="4710" y="3068"/>
              <a:ext cx="340" cy="3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45" name="Oval 48"/>
            <p:cNvSpPr>
              <a:spLocks noChangeArrowheads="1"/>
            </p:cNvSpPr>
            <p:nvPr/>
          </p:nvSpPr>
          <p:spPr bwMode="auto">
            <a:xfrm>
              <a:off x="5657" y="2118"/>
              <a:ext cx="567" cy="567"/>
            </a:xfrm>
            <a:prstGeom prst="ellipse">
              <a:avLst/>
            </a:prstGeom>
            <a:solidFill>
              <a:srgbClr val="E0489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46" name="Oval 49"/>
            <p:cNvSpPr>
              <a:spLocks noChangeArrowheads="1"/>
            </p:cNvSpPr>
            <p:nvPr/>
          </p:nvSpPr>
          <p:spPr bwMode="auto">
            <a:xfrm>
              <a:off x="5025" y="3349"/>
              <a:ext cx="340" cy="340"/>
            </a:xfrm>
            <a:prstGeom prst="ellipse">
              <a:avLst/>
            </a:prstGeom>
            <a:solidFill>
              <a:srgbClr val="7958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47" name="Oval 50"/>
            <p:cNvSpPr>
              <a:spLocks noChangeArrowheads="1"/>
            </p:cNvSpPr>
            <p:nvPr/>
          </p:nvSpPr>
          <p:spPr bwMode="auto">
            <a:xfrm>
              <a:off x="4719" y="3545"/>
              <a:ext cx="227" cy="22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48" name="Oval 51"/>
            <p:cNvSpPr>
              <a:spLocks noChangeArrowheads="1"/>
            </p:cNvSpPr>
            <p:nvPr/>
          </p:nvSpPr>
          <p:spPr bwMode="auto">
            <a:xfrm>
              <a:off x="5470" y="3408"/>
              <a:ext cx="227" cy="227"/>
            </a:xfrm>
            <a:prstGeom prst="ellipse">
              <a:avLst/>
            </a:prstGeom>
            <a:solidFill>
              <a:srgbClr val="FF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49" name="Oval 52"/>
            <p:cNvSpPr>
              <a:spLocks noChangeArrowheads="1"/>
            </p:cNvSpPr>
            <p:nvPr/>
          </p:nvSpPr>
          <p:spPr bwMode="auto">
            <a:xfrm>
              <a:off x="5045" y="3819"/>
              <a:ext cx="227" cy="227"/>
            </a:xfrm>
            <a:prstGeom prst="ellipse">
              <a:avLst/>
            </a:prstGeom>
            <a:solidFill>
              <a:srgbClr val="C0E7F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50" name="Oval 53"/>
            <p:cNvSpPr>
              <a:spLocks noChangeArrowheads="1"/>
            </p:cNvSpPr>
            <p:nvPr/>
          </p:nvSpPr>
          <p:spPr bwMode="auto">
            <a:xfrm>
              <a:off x="5372" y="3690"/>
              <a:ext cx="227" cy="22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51" name="Oval 54"/>
            <p:cNvSpPr>
              <a:spLocks noChangeArrowheads="1"/>
            </p:cNvSpPr>
            <p:nvPr/>
          </p:nvSpPr>
          <p:spPr bwMode="auto">
            <a:xfrm>
              <a:off x="-174" y="-69"/>
              <a:ext cx="567" cy="56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52" name="Oval 55"/>
            <p:cNvSpPr>
              <a:spLocks noChangeArrowheads="1"/>
            </p:cNvSpPr>
            <p:nvPr/>
          </p:nvSpPr>
          <p:spPr bwMode="auto">
            <a:xfrm>
              <a:off x="-182" y="591"/>
              <a:ext cx="227" cy="227"/>
            </a:xfrm>
            <a:prstGeom prst="ellipse">
              <a:avLst/>
            </a:prstGeom>
            <a:solidFill>
              <a:srgbClr val="FF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53" name="Oval 56"/>
            <p:cNvSpPr>
              <a:spLocks noChangeArrowheads="1"/>
            </p:cNvSpPr>
            <p:nvPr/>
          </p:nvSpPr>
          <p:spPr bwMode="auto">
            <a:xfrm>
              <a:off x="-280" y="873"/>
              <a:ext cx="227" cy="22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54" name="Oval 57"/>
            <p:cNvSpPr>
              <a:spLocks noChangeArrowheads="1"/>
            </p:cNvSpPr>
            <p:nvPr/>
          </p:nvSpPr>
          <p:spPr bwMode="auto">
            <a:xfrm>
              <a:off x="963" y="-205"/>
              <a:ext cx="340" cy="340"/>
            </a:xfrm>
            <a:prstGeom prst="ellipse">
              <a:avLst/>
            </a:prstGeom>
            <a:solidFill>
              <a:srgbClr val="7958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55" name="Oval 58"/>
            <p:cNvSpPr>
              <a:spLocks noChangeArrowheads="1"/>
            </p:cNvSpPr>
            <p:nvPr/>
          </p:nvSpPr>
          <p:spPr bwMode="auto">
            <a:xfrm>
              <a:off x="657" y="-9"/>
              <a:ext cx="227" cy="22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56" name="Oval 59"/>
            <p:cNvSpPr>
              <a:spLocks noChangeArrowheads="1"/>
            </p:cNvSpPr>
            <p:nvPr/>
          </p:nvSpPr>
          <p:spPr bwMode="auto">
            <a:xfrm>
              <a:off x="1408" y="-146"/>
              <a:ext cx="227" cy="227"/>
            </a:xfrm>
            <a:prstGeom prst="ellipse">
              <a:avLst/>
            </a:prstGeom>
            <a:solidFill>
              <a:srgbClr val="FF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57" name="Oval 60"/>
            <p:cNvSpPr>
              <a:spLocks noChangeArrowheads="1"/>
            </p:cNvSpPr>
            <p:nvPr/>
          </p:nvSpPr>
          <p:spPr bwMode="auto">
            <a:xfrm>
              <a:off x="983" y="265"/>
              <a:ext cx="227" cy="227"/>
            </a:xfrm>
            <a:prstGeom prst="ellipse">
              <a:avLst/>
            </a:prstGeom>
            <a:solidFill>
              <a:srgbClr val="C0E7F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58" name="Oval 61"/>
            <p:cNvSpPr>
              <a:spLocks noChangeArrowheads="1"/>
            </p:cNvSpPr>
            <p:nvPr/>
          </p:nvSpPr>
          <p:spPr bwMode="auto">
            <a:xfrm>
              <a:off x="1310" y="136"/>
              <a:ext cx="227" cy="22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59" name="Oval 62"/>
            <p:cNvSpPr>
              <a:spLocks noChangeArrowheads="1"/>
            </p:cNvSpPr>
            <p:nvPr/>
          </p:nvSpPr>
          <p:spPr bwMode="auto">
            <a:xfrm>
              <a:off x="-420" y="1840"/>
              <a:ext cx="567" cy="56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60" name="Oval 63"/>
            <p:cNvSpPr>
              <a:spLocks noChangeArrowheads="1"/>
            </p:cNvSpPr>
            <p:nvPr/>
          </p:nvSpPr>
          <p:spPr bwMode="auto">
            <a:xfrm>
              <a:off x="-241" y="1210"/>
              <a:ext cx="567" cy="567"/>
            </a:xfrm>
            <a:prstGeom prst="ellipse">
              <a:avLst/>
            </a:prstGeom>
            <a:solidFill>
              <a:srgbClr val="E0489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61" name="Oval 64"/>
            <p:cNvSpPr>
              <a:spLocks noChangeArrowheads="1"/>
            </p:cNvSpPr>
            <p:nvPr/>
          </p:nvSpPr>
          <p:spPr bwMode="auto">
            <a:xfrm>
              <a:off x="-428" y="2500"/>
              <a:ext cx="227" cy="227"/>
            </a:xfrm>
            <a:prstGeom prst="ellipse">
              <a:avLst/>
            </a:prstGeom>
            <a:solidFill>
              <a:srgbClr val="FF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62" name="Oval 65"/>
            <p:cNvSpPr>
              <a:spLocks noChangeArrowheads="1"/>
            </p:cNvSpPr>
            <p:nvPr/>
          </p:nvSpPr>
          <p:spPr bwMode="auto">
            <a:xfrm>
              <a:off x="266" y="451"/>
              <a:ext cx="907" cy="90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63" name="Oval 66"/>
            <p:cNvSpPr>
              <a:spLocks noChangeArrowheads="1"/>
            </p:cNvSpPr>
            <p:nvPr/>
          </p:nvSpPr>
          <p:spPr bwMode="auto">
            <a:xfrm>
              <a:off x="885" y="1403"/>
              <a:ext cx="227" cy="227"/>
            </a:xfrm>
            <a:prstGeom prst="ellipse">
              <a:avLst/>
            </a:prstGeom>
            <a:solidFill>
              <a:srgbClr val="FF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64" name="Oval 67"/>
            <p:cNvSpPr>
              <a:spLocks noChangeArrowheads="1"/>
            </p:cNvSpPr>
            <p:nvPr/>
          </p:nvSpPr>
          <p:spPr bwMode="auto">
            <a:xfrm>
              <a:off x="405" y="1457"/>
              <a:ext cx="340" cy="3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65" name="Oval 68"/>
            <p:cNvSpPr>
              <a:spLocks noChangeArrowheads="1"/>
            </p:cNvSpPr>
            <p:nvPr/>
          </p:nvSpPr>
          <p:spPr bwMode="auto">
            <a:xfrm>
              <a:off x="1352" y="507"/>
              <a:ext cx="567" cy="567"/>
            </a:xfrm>
            <a:prstGeom prst="ellipse">
              <a:avLst/>
            </a:prstGeom>
            <a:solidFill>
              <a:srgbClr val="E0489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66" name="Oval 69"/>
            <p:cNvSpPr>
              <a:spLocks noChangeArrowheads="1"/>
            </p:cNvSpPr>
            <p:nvPr/>
          </p:nvSpPr>
          <p:spPr bwMode="auto">
            <a:xfrm>
              <a:off x="720" y="1738"/>
              <a:ext cx="340" cy="340"/>
            </a:xfrm>
            <a:prstGeom prst="ellipse">
              <a:avLst/>
            </a:prstGeom>
            <a:solidFill>
              <a:srgbClr val="7958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67" name="Oval 70"/>
            <p:cNvSpPr>
              <a:spLocks noChangeArrowheads="1"/>
            </p:cNvSpPr>
            <p:nvPr/>
          </p:nvSpPr>
          <p:spPr bwMode="auto">
            <a:xfrm>
              <a:off x="414" y="1934"/>
              <a:ext cx="227" cy="22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68" name="Oval 71"/>
            <p:cNvSpPr>
              <a:spLocks noChangeArrowheads="1"/>
            </p:cNvSpPr>
            <p:nvPr/>
          </p:nvSpPr>
          <p:spPr bwMode="auto">
            <a:xfrm>
              <a:off x="740" y="2208"/>
              <a:ext cx="227" cy="227"/>
            </a:xfrm>
            <a:prstGeom prst="ellipse">
              <a:avLst/>
            </a:prstGeom>
            <a:solidFill>
              <a:srgbClr val="C0E7F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69" name="Oval 72"/>
            <p:cNvSpPr>
              <a:spLocks noChangeArrowheads="1"/>
            </p:cNvSpPr>
            <p:nvPr/>
          </p:nvSpPr>
          <p:spPr bwMode="auto">
            <a:xfrm>
              <a:off x="1863" y="-307"/>
              <a:ext cx="907" cy="90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70" name="Oval 73"/>
            <p:cNvSpPr>
              <a:spLocks noChangeArrowheads="1"/>
            </p:cNvSpPr>
            <p:nvPr/>
          </p:nvSpPr>
          <p:spPr bwMode="auto">
            <a:xfrm>
              <a:off x="2770" y="379"/>
              <a:ext cx="567" cy="56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71" name="Oval 74"/>
            <p:cNvSpPr>
              <a:spLocks noChangeArrowheads="1"/>
            </p:cNvSpPr>
            <p:nvPr/>
          </p:nvSpPr>
          <p:spPr bwMode="auto">
            <a:xfrm>
              <a:off x="2482" y="645"/>
              <a:ext cx="227" cy="227"/>
            </a:xfrm>
            <a:prstGeom prst="ellipse">
              <a:avLst/>
            </a:prstGeom>
            <a:solidFill>
              <a:srgbClr val="FF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72" name="Oval 75"/>
            <p:cNvSpPr>
              <a:spLocks noChangeArrowheads="1"/>
            </p:cNvSpPr>
            <p:nvPr/>
          </p:nvSpPr>
          <p:spPr bwMode="auto">
            <a:xfrm>
              <a:off x="2002" y="699"/>
              <a:ext cx="340" cy="3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73" name="Oval 76"/>
            <p:cNvSpPr>
              <a:spLocks noChangeArrowheads="1"/>
            </p:cNvSpPr>
            <p:nvPr/>
          </p:nvSpPr>
          <p:spPr bwMode="auto">
            <a:xfrm>
              <a:off x="2949" y="-251"/>
              <a:ext cx="567" cy="567"/>
            </a:xfrm>
            <a:prstGeom prst="ellipse">
              <a:avLst/>
            </a:prstGeom>
            <a:solidFill>
              <a:srgbClr val="E0489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74" name="Oval 77"/>
            <p:cNvSpPr>
              <a:spLocks noChangeArrowheads="1"/>
            </p:cNvSpPr>
            <p:nvPr/>
          </p:nvSpPr>
          <p:spPr bwMode="auto">
            <a:xfrm>
              <a:off x="2011" y="1176"/>
              <a:ext cx="227" cy="22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75" name="Oval 78"/>
            <p:cNvSpPr>
              <a:spLocks noChangeArrowheads="1"/>
            </p:cNvSpPr>
            <p:nvPr/>
          </p:nvSpPr>
          <p:spPr bwMode="auto">
            <a:xfrm>
              <a:off x="2762" y="1039"/>
              <a:ext cx="227" cy="227"/>
            </a:xfrm>
            <a:prstGeom prst="ellipse">
              <a:avLst/>
            </a:prstGeom>
            <a:solidFill>
              <a:srgbClr val="FF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76" name="Oval 79"/>
            <p:cNvSpPr>
              <a:spLocks noChangeArrowheads="1"/>
            </p:cNvSpPr>
            <p:nvPr/>
          </p:nvSpPr>
          <p:spPr bwMode="auto">
            <a:xfrm>
              <a:off x="4818" y="153"/>
              <a:ext cx="907" cy="90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77" name="Oval 80"/>
            <p:cNvSpPr>
              <a:spLocks noChangeArrowheads="1"/>
            </p:cNvSpPr>
            <p:nvPr/>
          </p:nvSpPr>
          <p:spPr bwMode="auto">
            <a:xfrm>
              <a:off x="5725" y="839"/>
              <a:ext cx="567" cy="56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78" name="Oval 81"/>
            <p:cNvSpPr>
              <a:spLocks noChangeArrowheads="1"/>
            </p:cNvSpPr>
            <p:nvPr/>
          </p:nvSpPr>
          <p:spPr bwMode="auto">
            <a:xfrm>
              <a:off x="5437" y="1105"/>
              <a:ext cx="227" cy="227"/>
            </a:xfrm>
            <a:prstGeom prst="ellipse">
              <a:avLst/>
            </a:prstGeom>
            <a:solidFill>
              <a:srgbClr val="FF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79" name="Oval 82"/>
            <p:cNvSpPr>
              <a:spLocks noChangeArrowheads="1"/>
            </p:cNvSpPr>
            <p:nvPr/>
          </p:nvSpPr>
          <p:spPr bwMode="auto">
            <a:xfrm>
              <a:off x="4957" y="1159"/>
              <a:ext cx="340" cy="3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80" name="Oval 83"/>
            <p:cNvSpPr>
              <a:spLocks noChangeArrowheads="1"/>
            </p:cNvSpPr>
            <p:nvPr/>
          </p:nvSpPr>
          <p:spPr bwMode="auto">
            <a:xfrm>
              <a:off x="5272" y="1440"/>
              <a:ext cx="340" cy="340"/>
            </a:xfrm>
            <a:prstGeom prst="ellipse">
              <a:avLst/>
            </a:prstGeom>
            <a:solidFill>
              <a:srgbClr val="7958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81" name="Oval 84"/>
            <p:cNvSpPr>
              <a:spLocks noChangeArrowheads="1"/>
            </p:cNvSpPr>
            <p:nvPr/>
          </p:nvSpPr>
          <p:spPr bwMode="auto">
            <a:xfrm>
              <a:off x="4966" y="1636"/>
              <a:ext cx="227" cy="22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82" name="Oval 85"/>
            <p:cNvSpPr>
              <a:spLocks noChangeArrowheads="1"/>
            </p:cNvSpPr>
            <p:nvPr/>
          </p:nvSpPr>
          <p:spPr bwMode="auto">
            <a:xfrm>
              <a:off x="5717" y="1499"/>
              <a:ext cx="227" cy="227"/>
            </a:xfrm>
            <a:prstGeom prst="ellipse">
              <a:avLst/>
            </a:prstGeom>
            <a:solidFill>
              <a:srgbClr val="FF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83" name="Oval 86"/>
            <p:cNvSpPr>
              <a:spLocks noChangeArrowheads="1"/>
            </p:cNvSpPr>
            <p:nvPr/>
          </p:nvSpPr>
          <p:spPr bwMode="auto">
            <a:xfrm>
              <a:off x="5292" y="1910"/>
              <a:ext cx="227" cy="227"/>
            </a:xfrm>
            <a:prstGeom prst="ellipse">
              <a:avLst/>
            </a:prstGeom>
            <a:solidFill>
              <a:srgbClr val="C0E7F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84" name="Oval 87"/>
            <p:cNvSpPr>
              <a:spLocks noChangeArrowheads="1"/>
            </p:cNvSpPr>
            <p:nvPr/>
          </p:nvSpPr>
          <p:spPr bwMode="auto">
            <a:xfrm>
              <a:off x="5619" y="1781"/>
              <a:ext cx="227" cy="22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85" name="Oval 88"/>
            <p:cNvSpPr>
              <a:spLocks noChangeArrowheads="1"/>
            </p:cNvSpPr>
            <p:nvPr/>
          </p:nvSpPr>
          <p:spPr bwMode="auto">
            <a:xfrm>
              <a:off x="4366" y="-352"/>
              <a:ext cx="567" cy="56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86" name="Oval 89"/>
            <p:cNvSpPr>
              <a:spLocks noChangeArrowheads="1"/>
            </p:cNvSpPr>
            <p:nvPr/>
          </p:nvSpPr>
          <p:spPr bwMode="auto">
            <a:xfrm>
              <a:off x="4078" y="-86"/>
              <a:ext cx="227" cy="227"/>
            </a:xfrm>
            <a:prstGeom prst="ellipse">
              <a:avLst/>
            </a:prstGeom>
            <a:solidFill>
              <a:srgbClr val="FF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87" name="Oval 90"/>
            <p:cNvSpPr>
              <a:spLocks noChangeArrowheads="1"/>
            </p:cNvSpPr>
            <p:nvPr/>
          </p:nvSpPr>
          <p:spPr bwMode="auto">
            <a:xfrm>
              <a:off x="3598" y="-32"/>
              <a:ext cx="340" cy="3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88" name="Oval 91"/>
            <p:cNvSpPr>
              <a:spLocks noChangeArrowheads="1"/>
            </p:cNvSpPr>
            <p:nvPr/>
          </p:nvSpPr>
          <p:spPr bwMode="auto">
            <a:xfrm>
              <a:off x="3913" y="249"/>
              <a:ext cx="340" cy="340"/>
            </a:xfrm>
            <a:prstGeom prst="ellipse">
              <a:avLst/>
            </a:prstGeom>
            <a:solidFill>
              <a:srgbClr val="7958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89" name="Oval 92"/>
            <p:cNvSpPr>
              <a:spLocks noChangeArrowheads="1"/>
            </p:cNvSpPr>
            <p:nvPr/>
          </p:nvSpPr>
          <p:spPr bwMode="auto">
            <a:xfrm>
              <a:off x="3607" y="445"/>
              <a:ext cx="227" cy="22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90" name="Oval 93"/>
            <p:cNvSpPr>
              <a:spLocks noChangeArrowheads="1"/>
            </p:cNvSpPr>
            <p:nvPr/>
          </p:nvSpPr>
          <p:spPr bwMode="auto">
            <a:xfrm>
              <a:off x="4358" y="308"/>
              <a:ext cx="227" cy="227"/>
            </a:xfrm>
            <a:prstGeom prst="ellipse">
              <a:avLst/>
            </a:prstGeom>
            <a:solidFill>
              <a:srgbClr val="FF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91" name="Oval 94"/>
            <p:cNvSpPr>
              <a:spLocks noChangeArrowheads="1"/>
            </p:cNvSpPr>
            <p:nvPr/>
          </p:nvSpPr>
          <p:spPr bwMode="auto">
            <a:xfrm>
              <a:off x="3933" y="719"/>
              <a:ext cx="227" cy="227"/>
            </a:xfrm>
            <a:prstGeom prst="ellipse">
              <a:avLst/>
            </a:prstGeom>
            <a:solidFill>
              <a:srgbClr val="C0E7F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92" name="Oval 95"/>
            <p:cNvSpPr>
              <a:spLocks noChangeArrowheads="1"/>
            </p:cNvSpPr>
            <p:nvPr/>
          </p:nvSpPr>
          <p:spPr bwMode="auto">
            <a:xfrm>
              <a:off x="4260" y="590"/>
              <a:ext cx="227" cy="22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93" name="Oval 96"/>
            <p:cNvSpPr>
              <a:spLocks noChangeArrowheads="1"/>
            </p:cNvSpPr>
            <p:nvPr/>
          </p:nvSpPr>
          <p:spPr bwMode="auto">
            <a:xfrm>
              <a:off x="4305" y="4068"/>
              <a:ext cx="907" cy="90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94" name="Oval 97"/>
            <p:cNvSpPr>
              <a:spLocks noChangeArrowheads="1"/>
            </p:cNvSpPr>
            <p:nvPr/>
          </p:nvSpPr>
          <p:spPr bwMode="auto">
            <a:xfrm>
              <a:off x="5391" y="4124"/>
              <a:ext cx="567" cy="567"/>
            </a:xfrm>
            <a:prstGeom prst="ellipse">
              <a:avLst/>
            </a:prstGeom>
            <a:solidFill>
              <a:srgbClr val="E0489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95" name="Oval 98"/>
            <p:cNvSpPr>
              <a:spLocks noChangeArrowheads="1"/>
            </p:cNvSpPr>
            <p:nvPr/>
          </p:nvSpPr>
          <p:spPr bwMode="auto">
            <a:xfrm>
              <a:off x="5322" y="-330"/>
              <a:ext cx="227" cy="227"/>
            </a:xfrm>
            <a:prstGeom prst="ellipse">
              <a:avLst/>
            </a:prstGeom>
            <a:solidFill>
              <a:srgbClr val="2691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96" name="Oval 99"/>
            <p:cNvSpPr>
              <a:spLocks noChangeArrowheads="1"/>
            </p:cNvSpPr>
            <p:nvPr/>
          </p:nvSpPr>
          <p:spPr bwMode="auto">
            <a:xfrm>
              <a:off x="5648" y="-56"/>
              <a:ext cx="227" cy="227"/>
            </a:xfrm>
            <a:prstGeom prst="ellipse">
              <a:avLst/>
            </a:prstGeom>
            <a:solidFill>
              <a:srgbClr val="C0E7F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60550" y="1763713"/>
            <a:ext cx="3087688" cy="3092450"/>
          </a:xfrm>
        </p:spPr>
        <p:txBody>
          <a:bodyPr anchorCtr="1"/>
          <a:lstStyle>
            <a:lvl1pPr>
              <a:defRPr sz="32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11700" y="4581525"/>
            <a:ext cx="1403350" cy="1435100"/>
          </a:xfrm>
        </p:spPr>
        <p:txBody>
          <a:bodyPr anchor="ctr" anchorCtr="1"/>
          <a:lstStyle>
            <a:lvl1pPr marL="0" indent="0" algn="ctr">
              <a:buFontTx/>
              <a:buNone/>
              <a:defRPr sz="1800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9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C65D9B-A390-47A6-91A1-5AE6C24892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2041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B7467-4A21-44C3-BC21-6BC90CBC8F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0544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54738" y="274638"/>
            <a:ext cx="18986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545138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69083-2A45-49F6-A768-9663D9B8CE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062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294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7596188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A0FCC-5312-4125-B8E7-01110E6C7C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0288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294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3721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30700" y="1600200"/>
            <a:ext cx="3722688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FAE98-0CA8-4697-9515-06D8AF7207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6107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6A5E6-3AA4-4429-B56A-BE23C96516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986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4978D-2A9A-4D2A-A2AB-346F7B8536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01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721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30700" y="1600200"/>
            <a:ext cx="372268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FA3D8-017E-4524-977B-1DAE70E813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2864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EB5E6-8616-4BD4-BE85-7FFE470337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5251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4C09E-DD15-413B-BD44-3DBE5FA99B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100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96081-41D3-4CD4-AA63-2F4FEA58AF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1516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3F23C-9323-45CE-BF68-A0C50A2B37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365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7636A-0F68-4664-8FB4-5329070513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840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val 7"/>
          <p:cNvSpPr>
            <a:spLocks noChangeArrowheads="1"/>
          </p:cNvSpPr>
          <p:nvPr userDrawn="1"/>
        </p:nvSpPr>
        <p:spPr bwMode="auto">
          <a:xfrm>
            <a:off x="8696325" y="4362450"/>
            <a:ext cx="900113" cy="900113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27" name="Oval 8"/>
          <p:cNvSpPr>
            <a:spLocks noChangeArrowheads="1"/>
          </p:cNvSpPr>
          <p:nvPr userDrawn="1"/>
        </p:nvSpPr>
        <p:spPr bwMode="auto">
          <a:xfrm>
            <a:off x="8239125" y="4784725"/>
            <a:ext cx="360363" cy="360363"/>
          </a:xfrm>
          <a:prstGeom prst="ellipse">
            <a:avLst/>
          </a:prstGeom>
          <a:solidFill>
            <a:srgbClr val="FF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28" name="Oval 9"/>
          <p:cNvSpPr>
            <a:spLocks noChangeArrowheads="1"/>
          </p:cNvSpPr>
          <p:nvPr userDrawn="1"/>
        </p:nvSpPr>
        <p:spPr bwMode="auto">
          <a:xfrm>
            <a:off x="8980488" y="3362325"/>
            <a:ext cx="900112" cy="900113"/>
          </a:xfrm>
          <a:prstGeom prst="ellipse">
            <a:avLst/>
          </a:prstGeom>
          <a:solidFill>
            <a:srgbClr val="E0489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29" name="Oval 10"/>
          <p:cNvSpPr>
            <a:spLocks noChangeArrowheads="1"/>
          </p:cNvSpPr>
          <p:nvPr userDrawn="1"/>
        </p:nvSpPr>
        <p:spPr bwMode="auto">
          <a:xfrm>
            <a:off x="7977188" y="5316538"/>
            <a:ext cx="539750" cy="539750"/>
          </a:xfrm>
          <a:prstGeom prst="ellipse">
            <a:avLst/>
          </a:prstGeom>
          <a:solidFill>
            <a:srgbClr val="7958A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0" name="Oval 11"/>
          <p:cNvSpPr>
            <a:spLocks noChangeArrowheads="1"/>
          </p:cNvSpPr>
          <p:nvPr userDrawn="1"/>
        </p:nvSpPr>
        <p:spPr bwMode="auto">
          <a:xfrm>
            <a:off x="7491413" y="5627688"/>
            <a:ext cx="360362" cy="360362"/>
          </a:xfrm>
          <a:prstGeom prst="ellipse">
            <a:avLst/>
          </a:prstGeom>
          <a:solidFill>
            <a:srgbClr val="2691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1" name="Oval 12"/>
          <p:cNvSpPr>
            <a:spLocks noChangeArrowheads="1"/>
          </p:cNvSpPr>
          <p:nvPr userDrawn="1"/>
        </p:nvSpPr>
        <p:spPr bwMode="auto">
          <a:xfrm>
            <a:off x="8683625" y="5410200"/>
            <a:ext cx="360363" cy="360363"/>
          </a:xfrm>
          <a:prstGeom prst="ellipse">
            <a:avLst/>
          </a:prstGeom>
          <a:solidFill>
            <a:srgbClr val="FF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2" name="Oval 13"/>
          <p:cNvSpPr>
            <a:spLocks noChangeArrowheads="1"/>
          </p:cNvSpPr>
          <p:nvPr userDrawn="1"/>
        </p:nvSpPr>
        <p:spPr bwMode="auto">
          <a:xfrm>
            <a:off x="8008938" y="6062663"/>
            <a:ext cx="360362" cy="360362"/>
          </a:xfrm>
          <a:prstGeom prst="ellipse">
            <a:avLst/>
          </a:prstGeom>
          <a:solidFill>
            <a:srgbClr val="C0E7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3" name="Oval 14"/>
          <p:cNvSpPr>
            <a:spLocks noChangeArrowheads="1"/>
          </p:cNvSpPr>
          <p:nvPr userDrawn="1"/>
        </p:nvSpPr>
        <p:spPr bwMode="auto">
          <a:xfrm>
            <a:off x="8528050" y="5857875"/>
            <a:ext cx="360363" cy="360363"/>
          </a:xfrm>
          <a:prstGeom prst="ellipse">
            <a:avLst/>
          </a:prstGeom>
          <a:solidFill>
            <a:srgbClr val="2691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4" name="Oval 15"/>
          <p:cNvSpPr>
            <a:spLocks noChangeArrowheads="1"/>
          </p:cNvSpPr>
          <p:nvPr userDrawn="1"/>
        </p:nvSpPr>
        <p:spPr bwMode="auto">
          <a:xfrm>
            <a:off x="7648575" y="242888"/>
            <a:ext cx="1439863" cy="1439862"/>
          </a:xfrm>
          <a:prstGeom prst="ellipse">
            <a:avLst/>
          </a:prstGeom>
          <a:solidFill>
            <a:srgbClr val="2691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5" name="Oval 16"/>
          <p:cNvSpPr>
            <a:spLocks noChangeArrowheads="1"/>
          </p:cNvSpPr>
          <p:nvPr userDrawn="1"/>
        </p:nvSpPr>
        <p:spPr bwMode="auto">
          <a:xfrm>
            <a:off x="9088438" y="1331913"/>
            <a:ext cx="900112" cy="900112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6" name="Oval 17"/>
          <p:cNvSpPr>
            <a:spLocks noChangeArrowheads="1"/>
          </p:cNvSpPr>
          <p:nvPr userDrawn="1"/>
        </p:nvSpPr>
        <p:spPr bwMode="auto">
          <a:xfrm>
            <a:off x="8631238" y="1754188"/>
            <a:ext cx="360362" cy="360362"/>
          </a:xfrm>
          <a:prstGeom prst="ellipse">
            <a:avLst/>
          </a:prstGeom>
          <a:solidFill>
            <a:srgbClr val="FF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7" name="Oval 18"/>
          <p:cNvSpPr>
            <a:spLocks noChangeArrowheads="1"/>
          </p:cNvSpPr>
          <p:nvPr userDrawn="1"/>
        </p:nvSpPr>
        <p:spPr bwMode="auto">
          <a:xfrm>
            <a:off x="8369300" y="2286000"/>
            <a:ext cx="539750" cy="539750"/>
          </a:xfrm>
          <a:prstGeom prst="ellipse">
            <a:avLst/>
          </a:prstGeom>
          <a:solidFill>
            <a:srgbClr val="7958A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8" name="Oval 19"/>
          <p:cNvSpPr>
            <a:spLocks noChangeArrowheads="1"/>
          </p:cNvSpPr>
          <p:nvPr userDrawn="1"/>
        </p:nvSpPr>
        <p:spPr bwMode="auto">
          <a:xfrm>
            <a:off x="9075738" y="2379663"/>
            <a:ext cx="360362" cy="360362"/>
          </a:xfrm>
          <a:prstGeom prst="ellipse">
            <a:avLst/>
          </a:prstGeom>
          <a:solidFill>
            <a:srgbClr val="FF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9" name="Oval 20"/>
          <p:cNvSpPr>
            <a:spLocks noChangeArrowheads="1"/>
          </p:cNvSpPr>
          <p:nvPr userDrawn="1"/>
        </p:nvSpPr>
        <p:spPr bwMode="auto">
          <a:xfrm>
            <a:off x="8401050" y="3032125"/>
            <a:ext cx="360363" cy="360363"/>
          </a:xfrm>
          <a:prstGeom prst="ellipse">
            <a:avLst/>
          </a:prstGeom>
          <a:solidFill>
            <a:srgbClr val="C0E7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40" name="Oval 21"/>
          <p:cNvSpPr>
            <a:spLocks noChangeArrowheads="1"/>
          </p:cNvSpPr>
          <p:nvPr userDrawn="1"/>
        </p:nvSpPr>
        <p:spPr bwMode="auto">
          <a:xfrm>
            <a:off x="8920163" y="2827338"/>
            <a:ext cx="360362" cy="360362"/>
          </a:xfrm>
          <a:prstGeom prst="ellipse">
            <a:avLst/>
          </a:prstGeom>
          <a:solidFill>
            <a:srgbClr val="2691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41" name="Oval 22"/>
          <p:cNvSpPr>
            <a:spLocks noChangeArrowheads="1"/>
          </p:cNvSpPr>
          <p:nvPr userDrawn="1"/>
        </p:nvSpPr>
        <p:spPr bwMode="auto">
          <a:xfrm>
            <a:off x="6834188" y="6457950"/>
            <a:ext cx="1439862" cy="1439863"/>
          </a:xfrm>
          <a:prstGeom prst="ellipse">
            <a:avLst/>
          </a:prstGeom>
          <a:solidFill>
            <a:srgbClr val="2691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42" name="Oval 23"/>
          <p:cNvSpPr>
            <a:spLocks noChangeArrowheads="1"/>
          </p:cNvSpPr>
          <p:nvPr userDrawn="1"/>
        </p:nvSpPr>
        <p:spPr bwMode="auto">
          <a:xfrm>
            <a:off x="8558213" y="6546850"/>
            <a:ext cx="900112" cy="900113"/>
          </a:xfrm>
          <a:prstGeom prst="ellipse">
            <a:avLst/>
          </a:prstGeom>
          <a:solidFill>
            <a:srgbClr val="E0489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43" name="Oval 24"/>
          <p:cNvSpPr>
            <a:spLocks noChangeArrowheads="1"/>
          </p:cNvSpPr>
          <p:nvPr userDrawn="1"/>
        </p:nvSpPr>
        <p:spPr bwMode="auto">
          <a:xfrm>
            <a:off x="8966200" y="-88900"/>
            <a:ext cx="360363" cy="360363"/>
          </a:xfrm>
          <a:prstGeom prst="ellipse">
            <a:avLst/>
          </a:prstGeom>
          <a:solidFill>
            <a:srgbClr val="C0E7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4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2294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4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759618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aseline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aseline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aseline="0" smtClean="0"/>
            </a:lvl1pPr>
          </a:lstStyle>
          <a:p>
            <a:pPr>
              <a:defRPr/>
            </a:pPr>
            <a:fld id="{25F52A2F-2CC8-4527-8906-34E9932ED6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73250" y="1624013"/>
            <a:ext cx="3087688" cy="3092450"/>
          </a:xfrm>
        </p:spPr>
        <p:txBody>
          <a:bodyPr/>
          <a:lstStyle/>
          <a:p>
            <a:pPr eaLnBrk="1" hangingPunct="1"/>
            <a:r>
              <a:rPr lang="en-GB" altLang="en-US" sz="4400" b="1" smtClean="0">
                <a:solidFill>
                  <a:schemeClr val="bg1"/>
                </a:solidFill>
              </a:rPr>
              <a:t>Crazy</a:t>
            </a:r>
            <a:br>
              <a:rPr lang="en-GB" altLang="en-US" sz="4400" b="1" smtClean="0">
                <a:solidFill>
                  <a:schemeClr val="bg1"/>
                </a:solidFill>
              </a:rPr>
            </a:br>
            <a:r>
              <a:rPr lang="en-GB" altLang="en-US" sz="4400" b="1" smtClean="0">
                <a:solidFill>
                  <a:schemeClr val="bg1"/>
                </a:solidFill>
              </a:rPr>
              <a:t>Bubbles</a:t>
            </a:r>
            <a:br>
              <a:rPr lang="en-GB" altLang="en-US" sz="4400" b="1" smtClean="0">
                <a:solidFill>
                  <a:schemeClr val="bg1"/>
                </a:solidFill>
              </a:rPr>
            </a:br>
            <a:r>
              <a:rPr lang="en-GB" altLang="en-US" sz="4400" b="1" smtClean="0">
                <a:solidFill>
                  <a:schemeClr val="bg1"/>
                </a:solidFill>
              </a:rPr>
              <a:t>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 b="1" smtClean="0">
                <a:solidFill>
                  <a:schemeClr val="bg1"/>
                </a:solidFill>
              </a:rPr>
              <a:t>Your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 sz="4000" smtClean="0"/>
              <a:t>Example of a Bullet Point Slide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Bullet Point</a:t>
            </a:r>
          </a:p>
          <a:p>
            <a:pPr eaLnBrk="1" hangingPunct="1"/>
            <a:r>
              <a:rPr lang="en-GB" altLang="en-US" smtClean="0"/>
              <a:t>Bullet Point</a:t>
            </a:r>
          </a:p>
          <a:p>
            <a:pPr lvl="1" eaLnBrk="1" hangingPunct="1"/>
            <a:r>
              <a:rPr lang="en-GB" altLang="en-US" smtClean="0"/>
              <a:t>Sub Bullet</a:t>
            </a:r>
            <a:endParaRPr lang="en-GB" altLang="en-US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 sz="4000" smtClean="0"/>
              <a:t>Example of a chart</a:t>
            </a:r>
            <a:endParaRPr lang="en-US" altLang="en-US" sz="4000" smtClean="0"/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1820863" y="1876425"/>
          <a:ext cx="5595937" cy="352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Chart" r:id="rId4" imgW="7286625" imgH="4524375" progId="MSGraph.Chart.8">
                  <p:embed followColorScheme="full"/>
                </p:oleObj>
              </mc:Choice>
              <mc:Fallback>
                <p:oleObj name="Chart" r:id="rId4" imgW="7286625" imgH="4524375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0863" y="1876425"/>
                        <a:ext cx="5595937" cy="352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 sz="4000" smtClean="0"/>
              <a:t>Colour scheme</a:t>
            </a:r>
            <a:endParaRPr lang="en-US" altLang="en-US" sz="4000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573463" y="2509838"/>
            <a:ext cx="827087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649788" y="2509838"/>
            <a:ext cx="827087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520950" y="4124325"/>
            <a:ext cx="827088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589338" y="4124325"/>
            <a:ext cx="827087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4657725" y="4124325"/>
            <a:ext cx="827088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5727700" y="4124325"/>
            <a:ext cx="827088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5710238" y="2509838"/>
            <a:ext cx="827087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2505075" y="2509838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286000" y="1870075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aseline="0">
                <a:cs typeface="Arial" panose="020B0604020202020204" pitchFamily="34" charset="0"/>
              </a:rPr>
              <a:t>Background</a:t>
            </a:r>
            <a:endParaRPr lang="en-US" altLang="en-US" sz="1600" baseline="0">
              <a:cs typeface="Arial" panose="020B0604020202020204" pitchFamily="34" charset="0"/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603625" y="1747838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aseline="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aseline="0">
                <a:cs typeface="Arial" panose="020B0604020202020204" pitchFamily="34" charset="0"/>
              </a:rPr>
              <a:t>Lines</a:t>
            </a:r>
            <a:endParaRPr lang="en-US" altLang="en-US" sz="1600" baseline="0">
              <a:cs typeface="Arial" panose="020B0604020202020204" pitchFamily="34" charset="0"/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554538" y="1870075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aseline="0">
                <a:cs typeface="Arial" panose="020B0604020202020204" pitchFamily="34" charset="0"/>
              </a:rPr>
              <a:t>Shadows</a:t>
            </a:r>
            <a:endParaRPr lang="en-US" altLang="en-US" sz="1600" baseline="0">
              <a:cs typeface="Arial" panose="020B0604020202020204" pitchFamily="34" charset="0"/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834063" y="1747838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aseline="0">
                <a:cs typeface="Arial" panose="020B0604020202020204" pitchFamily="34" charset="0"/>
              </a:rPr>
              <a:t>Title</a:t>
            </a:r>
            <a:br>
              <a:rPr lang="en-GB" altLang="en-US" sz="1600" baseline="0">
                <a:cs typeface="Arial" panose="020B0604020202020204" pitchFamily="34" charset="0"/>
              </a:rPr>
            </a:br>
            <a:r>
              <a:rPr lang="en-GB" altLang="en-US" sz="1600" baseline="0">
                <a:cs typeface="Arial" panose="020B0604020202020204" pitchFamily="34" charset="0"/>
              </a:rPr>
              <a:t>Text</a:t>
            </a:r>
            <a:endParaRPr lang="en-US" altLang="en-US" sz="1600" baseline="0">
              <a:cs typeface="Arial" panose="020B0604020202020204" pitchFamily="34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2663825" y="3484563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aseline="0">
                <a:cs typeface="Arial" panose="020B0604020202020204" pitchFamily="34" charset="0"/>
              </a:rPr>
              <a:t>Fills</a:t>
            </a:r>
            <a:endParaRPr lang="en-US" altLang="en-US" sz="1600" baseline="0">
              <a:cs typeface="Arial" panose="020B0604020202020204" pitchFamily="34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609975" y="3484563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aseline="0">
                <a:cs typeface="Arial" panose="020B0604020202020204" pitchFamily="34" charset="0"/>
              </a:rPr>
              <a:t>Accent</a:t>
            </a:r>
            <a:endParaRPr lang="en-US" altLang="en-US" sz="1600" baseline="0">
              <a:cs typeface="Arial" panose="020B0604020202020204" pitchFamily="34" charset="0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4545013" y="33623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aseline="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aseline="0">
                <a:cs typeface="Arial" panose="020B0604020202020204" pitchFamily="34" charset="0"/>
              </a:rPr>
              <a:t>Hyperlink</a:t>
            </a:r>
            <a:endParaRPr lang="en-US" altLang="en-US" sz="1600" baseline="0">
              <a:cs typeface="Arial" panose="020B0604020202020204" pitchFamily="34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626100" y="33607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aseline="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aseline="0">
                <a:cs typeface="Arial" panose="020B0604020202020204" pitchFamily="34" charset="0"/>
              </a:rPr>
              <a:t>Hyperlink</a:t>
            </a:r>
            <a:endParaRPr lang="en-US" altLang="en-US" sz="1600" baseline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 sz="4000" smtClean="0"/>
              <a:t>Picture slide</a:t>
            </a:r>
            <a:endParaRPr lang="en-US" altLang="en-US" sz="40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717925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4" descr="St Malo 0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213" y="2057400"/>
            <a:ext cx="2628900" cy="3284538"/>
          </a:xfrm>
          <a:prstGeom prst="rect">
            <a:avLst/>
          </a:prstGeom>
          <a:solidFill>
            <a:schemeClr val="accent1"/>
          </a:solidFill>
          <a:ln w="38100" algn="ctr">
            <a:solidFill>
              <a:srgbClr val="E0489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 sz="4000" smtClean="0"/>
              <a:t>Examples of default styles</a:t>
            </a:r>
            <a:endParaRPr lang="en-US" altLang="en-US" sz="40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727450" cy="45259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19460" name="Group 4"/>
          <p:cNvGraphicFramePr>
            <a:graphicFrameLocks noGrp="1"/>
          </p:cNvGraphicFramePr>
          <p:nvPr>
            <p:ph sz="half" idx="2"/>
          </p:nvPr>
        </p:nvGraphicFramePr>
        <p:xfrm>
          <a:off x="4645025" y="1724025"/>
          <a:ext cx="3351213" cy="2111375"/>
        </p:xfrm>
        <a:graphic>
          <a:graphicData uri="http://schemas.openxmlformats.org/drawingml/2006/table">
            <a:tbl>
              <a:tblPr/>
              <a:tblGrid>
                <a:gridCol w="1676400"/>
                <a:gridCol w="1674813"/>
              </a:tblGrid>
              <a:tr h="1055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5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1274763" y="44164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aseline="0"/>
              <a:t>Text box</a:t>
            </a:r>
            <a:endParaRPr lang="en-US" altLang="en-US" sz="1800" baseline="0"/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4170363" y="44164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aseline="0"/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aseline="0"/>
              <a:t>With shadow</a:t>
            </a:r>
            <a:endParaRPr lang="en-US" altLang="en-US" sz="1800" baseline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 sz="4000" smtClean="0"/>
              <a:t>Use of templates</a:t>
            </a:r>
            <a:endParaRPr lang="en-US" altLang="en-US" sz="4000" smtClean="0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792163" y="1741488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 baseline="0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792163" y="3017838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 baseline="0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aseline="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aseline="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 baseline="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 baseline="0">
              <a:cs typeface="Arial" panose="020B0604020202020204" pitchFamily="34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137025" y="3017838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 baseline="0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aseline="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aseline="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aseline="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 baseline="0">
              <a:cs typeface="Arial" panose="020B0604020202020204" pitchFamily="34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84213" y="5248275"/>
            <a:ext cx="71659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800" b="1" baseline="0">
                <a:cs typeface="Arial" panose="020B0604020202020204" pitchFamily="34" charset="0"/>
              </a:rPr>
              <a:t>You can find many more free PowerPoint </a:t>
            </a:r>
            <a:br>
              <a:rPr lang="en-GB" altLang="en-US" sz="1800" b="1" baseline="0">
                <a:cs typeface="Arial" panose="020B0604020202020204" pitchFamily="34" charset="0"/>
              </a:rPr>
            </a:br>
            <a:r>
              <a:rPr lang="en-GB" altLang="en-US" sz="1800" b="1" baseline="0">
                <a:cs typeface="Arial" panose="020B0604020202020204" pitchFamily="34" charset="0"/>
              </a:rPr>
              <a:t>templates on the Presentation Magazine website </a:t>
            </a:r>
            <a:r>
              <a:rPr lang="en-GB" altLang="en-US" sz="1800" b="1" baseline="0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1800" b="1" baseline="0">
                <a:cs typeface="Arial" panose="020B0604020202020204" pitchFamily="34" charset="0"/>
              </a:rPr>
              <a:t>  </a:t>
            </a:r>
            <a:endParaRPr lang="en-US" altLang="en-US" sz="1800" b="1" baseline="0">
              <a:cs typeface="Arial" panose="020B0604020202020204" pitchFamily="34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792163" y="2486025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aseline="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 baseline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95E7D"/>
      </a:dk1>
      <a:lt1>
        <a:srgbClr val="FFFFFF"/>
      </a:lt1>
      <a:dk2>
        <a:srgbClr val="195E7D"/>
      </a:dk2>
      <a:lt2>
        <a:srgbClr val="808080"/>
      </a:lt2>
      <a:accent1>
        <a:srgbClr val="C0E7FA"/>
      </a:accent1>
      <a:accent2>
        <a:srgbClr val="2691BF"/>
      </a:accent2>
      <a:accent3>
        <a:srgbClr val="FFFFFF"/>
      </a:accent3>
      <a:accent4>
        <a:srgbClr val="144F6A"/>
      </a:accent4>
      <a:accent5>
        <a:srgbClr val="DCF1FC"/>
      </a:accent5>
      <a:accent6>
        <a:srgbClr val="2183AD"/>
      </a:accent6>
      <a:hlink>
        <a:srgbClr val="E0489C"/>
      </a:hlink>
      <a:folHlink>
        <a:srgbClr val="7958A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E7FA"/>
        </a:accent1>
        <a:accent2>
          <a:srgbClr val="2691BF"/>
        </a:accent2>
        <a:accent3>
          <a:srgbClr val="FFFFFF"/>
        </a:accent3>
        <a:accent4>
          <a:srgbClr val="000000"/>
        </a:accent4>
        <a:accent5>
          <a:srgbClr val="DCF1FC"/>
        </a:accent5>
        <a:accent6>
          <a:srgbClr val="2183AD"/>
        </a:accent6>
        <a:hlink>
          <a:srgbClr val="7958A3"/>
        </a:hlink>
        <a:folHlink>
          <a:srgbClr val="33CC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2691BF"/>
        </a:dk1>
        <a:lt1>
          <a:srgbClr val="FFFFFF"/>
        </a:lt1>
        <a:dk2>
          <a:srgbClr val="000000"/>
        </a:dk2>
        <a:lt2>
          <a:srgbClr val="808080"/>
        </a:lt2>
        <a:accent1>
          <a:srgbClr val="C0E7FA"/>
        </a:accent1>
        <a:accent2>
          <a:srgbClr val="2691BF"/>
        </a:accent2>
        <a:accent3>
          <a:srgbClr val="FFFFFF"/>
        </a:accent3>
        <a:accent4>
          <a:srgbClr val="1F7BA3"/>
        </a:accent4>
        <a:accent5>
          <a:srgbClr val="DCF1FC"/>
        </a:accent5>
        <a:accent6>
          <a:srgbClr val="2183AD"/>
        </a:accent6>
        <a:hlink>
          <a:srgbClr val="7958A3"/>
        </a:hlink>
        <a:folHlink>
          <a:srgbClr val="33CC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95E7D"/>
        </a:dk1>
        <a:lt1>
          <a:srgbClr val="FFFFFF"/>
        </a:lt1>
        <a:dk2>
          <a:srgbClr val="000000"/>
        </a:dk2>
        <a:lt2>
          <a:srgbClr val="808080"/>
        </a:lt2>
        <a:accent1>
          <a:srgbClr val="C0E7FA"/>
        </a:accent1>
        <a:accent2>
          <a:srgbClr val="2691BF"/>
        </a:accent2>
        <a:accent3>
          <a:srgbClr val="FFFFFF"/>
        </a:accent3>
        <a:accent4>
          <a:srgbClr val="144F6A"/>
        </a:accent4>
        <a:accent5>
          <a:srgbClr val="DCF1FC"/>
        </a:accent5>
        <a:accent6>
          <a:srgbClr val="2183AD"/>
        </a:accent6>
        <a:hlink>
          <a:srgbClr val="7958A3"/>
        </a:hlink>
        <a:folHlink>
          <a:srgbClr val="33CC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95E7D"/>
        </a:dk1>
        <a:lt1>
          <a:srgbClr val="FFFFFF"/>
        </a:lt1>
        <a:dk2>
          <a:srgbClr val="195E7D"/>
        </a:dk2>
        <a:lt2>
          <a:srgbClr val="808080"/>
        </a:lt2>
        <a:accent1>
          <a:srgbClr val="C0E7FA"/>
        </a:accent1>
        <a:accent2>
          <a:srgbClr val="2691BF"/>
        </a:accent2>
        <a:accent3>
          <a:srgbClr val="FFFFFF"/>
        </a:accent3>
        <a:accent4>
          <a:srgbClr val="144F6A"/>
        </a:accent4>
        <a:accent5>
          <a:srgbClr val="DCF1FC"/>
        </a:accent5>
        <a:accent6>
          <a:srgbClr val="2183AD"/>
        </a:accent6>
        <a:hlink>
          <a:srgbClr val="7958A3"/>
        </a:hlink>
        <a:folHlink>
          <a:srgbClr val="33CC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220</Words>
  <Application>Microsoft Office PowerPoint</Application>
  <PresentationFormat>On-screen Show (4:3)</PresentationFormat>
  <Paragraphs>49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Wingdings</vt:lpstr>
      <vt:lpstr>Default Design</vt:lpstr>
      <vt:lpstr>Microsoft Graph Chart</vt:lpstr>
      <vt:lpstr>Crazy Bubbles Template</vt:lpstr>
      <vt:lpstr>Example of a Bullet Point Slide</vt:lpstr>
      <vt:lpstr>Example of a chart</vt:lpstr>
      <vt:lpstr>Colour scheme</vt:lpstr>
      <vt:lpstr>Picture slide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 chart powerpoint presentation</dc:title>
  <dc:creator>Jonty Pearce</dc:creator>
  <cp:lastModifiedBy>Jonty Pearce</cp:lastModifiedBy>
  <cp:revision>6</cp:revision>
  <dcterms:created xsi:type="dcterms:W3CDTF">2009-01-01T16:20:39Z</dcterms:created>
  <dcterms:modified xsi:type="dcterms:W3CDTF">2015-02-22T11:22:06Z</dcterms:modified>
</cp:coreProperties>
</file>