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6" r:id="rId4"/>
    <p:sldId id="265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636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CB6510-7B70-4F37-B4C6-64A318FEE8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00A12B1-8E4F-4938-838B-C60EC5D3C9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2001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D951A6-CAF8-4967-AEA7-53D977F6615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6159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216FB1-EF74-45FA-968C-C4AF14C6C00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65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3C710-C1D3-4677-A022-82566ACC31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657DEE-9B24-4264-800F-F099FD67C0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520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96171-8432-47D3-B2A1-58E961E6DB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B3438-8DA3-4869-9F58-182AC55244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853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D958B-7387-4D63-9024-CDF7D0755D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6BCA1-E851-459B-A095-3327247412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789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A5296-BBE2-415F-A52C-97276E3C09C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FA4F6-7D5C-4F39-A647-DBDD3FF8E8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233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F0AC7-AC37-4B71-98CF-3637E04310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7CF47-E204-4CDE-B1A2-1F6EA2D089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124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48C71-B7FD-4D55-AF74-86AC002197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B223A-7665-4CA0-801E-B2A49FC9CB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36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57611-B218-4C1F-97B0-A18BD43C76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FB382-F865-4D7A-8DCF-CB0AD442A3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564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2F229-140B-4D69-9EEA-A4D1452B54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83C5-F6AE-480E-A2A9-439EA74ACA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371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071C9-CD9B-49D5-93CA-099EC8DE07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F05887-8CDF-44FC-B59F-2751B702F3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179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8A2D4-276D-4D8B-A57C-0E1938A1A1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17158-8164-4C2A-B950-D7B6CCA871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004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97438-5BDF-490C-B497-FCA4CD6688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E177-DC60-4714-858C-17542CC3D4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343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EFF9FB-05F4-44E2-AEA7-EA0D209A78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ADF244-5A85-4ADB-8936-5937C16506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8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CANADA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-1044575" y="1127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CANADA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8195" name="Freeform 2"/>
          <p:cNvSpPr>
            <a:spLocks/>
          </p:cNvSpPr>
          <p:nvPr/>
        </p:nvSpPr>
        <p:spPr bwMode="auto">
          <a:xfrm>
            <a:off x="1460500" y="1700213"/>
            <a:ext cx="6838950" cy="5108575"/>
          </a:xfrm>
          <a:custGeom>
            <a:avLst/>
            <a:gdLst>
              <a:gd name="T0" fmla="*/ 3926432 w 6838122"/>
              <a:gd name="T1" fmla="*/ 3866218 h 5108713"/>
              <a:gd name="T2" fmla="*/ 2823055 w 6838122"/>
              <a:gd name="T3" fmla="*/ 3458725 h 5108713"/>
              <a:gd name="T4" fmla="*/ 3051682 w 6838122"/>
              <a:gd name="T5" fmla="*/ 3717135 h 5108713"/>
              <a:gd name="T6" fmla="*/ 4870764 w 6838122"/>
              <a:gd name="T7" fmla="*/ 3190375 h 5108713"/>
              <a:gd name="T8" fmla="*/ 5536766 w 6838122"/>
              <a:gd name="T9" fmla="*/ 2683494 h 5108713"/>
              <a:gd name="T10" fmla="*/ 5457244 w 6838122"/>
              <a:gd name="T11" fmla="*/ 2772943 h 5108713"/>
              <a:gd name="T12" fmla="*/ 2465203 w 6838122"/>
              <a:gd name="T13" fmla="*/ 2733187 h 5108713"/>
              <a:gd name="T14" fmla="*/ 2604367 w 6838122"/>
              <a:gd name="T15" fmla="*/ 2663615 h 5108713"/>
              <a:gd name="T16" fmla="*/ 5864797 w 6838122"/>
              <a:gd name="T17" fmla="*/ 2564227 h 5108713"/>
              <a:gd name="T18" fmla="*/ 5775334 w 6838122"/>
              <a:gd name="T19" fmla="*/ 2683494 h 5108713"/>
              <a:gd name="T20" fmla="*/ 5924439 w 6838122"/>
              <a:gd name="T21" fmla="*/ 2623860 h 5108713"/>
              <a:gd name="T22" fmla="*/ 1928424 w 6838122"/>
              <a:gd name="T23" fmla="*/ 2375388 h 5108713"/>
              <a:gd name="T24" fmla="*/ 1729618 w 6838122"/>
              <a:gd name="T25" fmla="*/ 1848629 h 5108713"/>
              <a:gd name="T26" fmla="*/ 1779320 w 6838122"/>
              <a:gd name="T27" fmla="*/ 2017589 h 5108713"/>
              <a:gd name="T28" fmla="*/ 2077530 w 6838122"/>
              <a:gd name="T29" fmla="*/ 1759178 h 5108713"/>
              <a:gd name="T30" fmla="*/ 1491051 w 6838122"/>
              <a:gd name="T31" fmla="*/ 1003825 h 5108713"/>
              <a:gd name="T32" fmla="*/ 1520871 w 6838122"/>
              <a:gd name="T33" fmla="*/ 1262236 h 5108713"/>
              <a:gd name="T34" fmla="*/ 1679916 w 6838122"/>
              <a:gd name="T35" fmla="*/ 1063458 h 5108713"/>
              <a:gd name="T36" fmla="*/ 1013914 w 6838122"/>
              <a:gd name="T37" fmla="*/ 268350 h 5108713"/>
              <a:gd name="T38" fmla="*/ 1391646 w 6838122"/>
              <a:gd name="T39" fmla="*/ 357799 h 5108713"/>
              <a:gd name="T40" fmla="*/ 1689857 w 6838122"/>
              <a:gd name="T41" fmla="*/ 427371 h 5108713"/>
              <a:gd name="T42" fmla="*/ 2057649 w 6838122"/>
              <a:gd name="T43" fmla="*/ 765292 h 5108713"/>
              <a:gd name="T44" fmla="*/ 2375740 w 6838122"/>
              <a:gd name="T45" fmla="*/ 1023703 h 5108713"/>
              <a:gd name="T46" fmla="*/ 2693831 w 6838122"/>
              <a:gd name="T47" fmla="*/ 1103214 h 5108713"/>
              <a:gd name="T48" fmla="*/ 3031802 w 6838122"/>
              <a:gd name="T49" fmla="*/ 1182725 h 5108713"/>
              <a:gd name="T50" fmla="*/ 3220668 w 6838122"/>
              <a:gd name="T51" fmla="*/ 1113153 h 5108713"/>
              <a:gd name="T52" fmla="*/ 3170967 w 6838122"/>
              <a:gd name="T53" fmla="*/ 546637 h 5108713"/>
              <a:gd name="T54" fmla="*/ 3419475 w 6838122"/>
              <a:gd name="T55" fmla="*/ 854743 h 5108713"/>
              <a:gd name="T56" fmla="*/ 3598401 w 6838122"/>
              <a:gd name="T57" fmla="*/ 1162848 h 5108713"/>
              <a:gd name="T58" fmla="*/ 3827028 w 6838122"/>
              <a:gd name="T59" fmla="*/ 795110 h 5108713"/>
              <a:gd name="T60" fmla="*/ 4005955 w 6838122"/>
              <a:gd name="T61" fmla="*/ 1152908 h 5108713"/>
              <a:gd name="T62" fmla="*/ 3727625 w 6838122"/>
              <a:gd name="T63" fmla="*/ 1480891 h 5108713"/>
              <a:gd name="T64" fmla="*/ 3528818 w 6838122"/>
              <a:gd name="T65" fmla="*/ 1709485 h 5108713"/>
              <a:gd name="T66" fmla="*/ 3190847 w 6838122"/>
              <a:gd name="T67" fmla="*/ 2355510 h 5108713"/>
              <a:gd name="T68" fmla="*/ 3538759 w 6838122"/>
              <a:gd name="T69" fmla="*/ 2782882 h 5108713"/>
              <a:gd name="T70" fmla="*/ 4433389 w 6838122"/>
              <a:gd name="T71" fmla="*/ 3409030 h 5108713"/>
              <a:gd name="T72" fmla="*/ 4761420 w 6838122"/>
              <a:gd name="T73" fmla="*/ 2852454 h 5108713"/>
              <a:gd name="T74" fmla="*/ 4532793 w 6838122"/>
              <a:gd name="T75" fmla="*/ 2186550 h 5108713"/>
              <a:gd name="T76" fmla="*/ 4681898 w 6838122"/>
              <a:gd name="T77" fmla="*/ 1798934 h 5108713"/>
              <a:gd name="T78" fmla="*/ 5069571 w 6838122"/>
              <a:gd name="T79" fmla="*/ 1858568 h 5108713"/>
              <a:gd name="T80" fmla="*/ 5477124 w 6838122"/>
              <a:gd name="T81" fmla="*/ 1749240 h 5108713"/>
              <a:gd name="T82" fmla="*/ 5954260 w 6838122"/>
              <a:gd name="T83" fmla="*/ 2196489 h 5108713"/>
              <a:gd name="T84" fmla="*/ 6351874 w 6838122"/>
              <a:gd name="T85" fmla="*/ 2474777 h 5108713"/>
              <a:gd name="T86" fmla="*/ 6838950 w 6838122"/>
              <a:gd name="T87" fmla="*/ 2494655 h 5108713"/>
              <a:gd name="T88" fmla="*/ 6013902 w 6838122"/>
              <a:gd name="T89" fmla="*/ 3289763 h 5108713"/>
              <a:gd name="T90" fmla="*/ 5556647 w 6838122"/>
              <a:gd name="T91" fmla="*/ 4243894 h 5108713"/>
              <a:gd name="T92" fmla="*/ 6302172 w 6838122"/>
              <a:gd name="T93" fmla="*/ 3508418 h 5108713"/>
              <a:gd name="T94" fmla="*/ 6630203 w 6838122"/>
              <a:gd name="T95" fmla="*/ 3756891 h 5108713"/>
              <a:gd name="T96" fmla="*/ 5974141 w 6838122"/>
              <a:gd name="T97" fmla="*/ 3786707 h 5108713"/>
              <a:gd name="T98" fmla="*/ 5844917 w 6838122"/>
              <a:gd name="T99" fmla="*/ 4303528 h 5108713"/>
              <a:gd name="T100" fmla="*/ 4771361 w 6838122"/>
              <a:gd name="T101" fmla="*/ 4631510 h 5108713"/>
              <a:gd name="T102" fmla="*/ 4731599 w 6838122"/>
              <a:gd name="T103" fmla="*/ 4392977 h 5108713"/>
              <a:gd name="T104" fmla="*/ 4145120 w 6838122"/>
              <a:gd name="T105" fmla="*/ 4094811 h 5108713"/>
              <a:gd name="T106" fmla="*/ 3190847 w 6838122"/>
              <a:gd name="T107" fmla="*/ 4055056 h 5108713"/>
              <a:gd name="T108" fmla="*/ 119284 w 6838122"/>
              <a:gd name="T109" fmla="*/ 2931965 h 5108713"/>
              <a:gd name="T110" fmla="*/ 218687 w 6838122"/>
              <a:gd name="T111" fmla="*/ 2216366 h 5108713"/>
              <a:gd name="T112" fmla="*/ 49702 w 6838122"/>
              <a:gd name="T113" fmla="*/ 1212541 h 510871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6838122" h="5108713">
                <a:moveTo>
                  <a:pt x="3925957" y="3866322"/>
                </a:moveTo>
                <a:lnTo>
                  <a:pt x="3846444" y="3896139"/>
                </a:lnTo>
                <a:lnTo>
                  <a:pt x="3896139" y="3995531"/>
                </a:lnTo>
                <a:lnTo>
                  <a:pt x="3925957" y="3866322"/>
                </a:lnTo>
                <a:close/>
                <a:moveTo>
                  <a:pt x="2941983" y="3220279"/>
                </a:moveTo>
                <a:lnTo>
                  <a:pt x="2961861" y="3329609"/>
                </a:lnTo>
                <a:lnTo>
                  <a:pt x="2832652" y="3329609"/>
                </a:lnTo>
                <a:lnTo>
                  <a:pt x="2822713" y="3458818"/>
                </a:lnTo>
                <a:lnTo>
                  <a:pt x="2862470" y="3667539"/>
                </a:lnTo>
                <a:lnTo>
                  <a:pt x="2941983" y="3667539"/>
                </a:lnTo>
                <a:lnTo>
                  <a:pt x="3011557" y="3816626"/>
                </a:lnTo>
                <a:lnTo>
                  <a:pt x="3051313" y="3717235"/>
                </a:lnTo>
                <a:lnTo>
                  <a:pt x="2941983" y="3220279"/>
                </a:lnTo>
                <a:close/>
                <a:moveTo>
                  <a:pt x="4870174" y="3041374"/>
                </a:moveTo>
                <a:lnTo>
                  <a:pt x="4810539" y="3120887"/>
                </a:lnTo>
                <a:lnTo>
                  <a:pt x="4870174" y="3190461"/>
                </a:lnTo>
                <a:lnTo>
                  <a:pt x="4969565" y="3130826"/>
                </a:lnTo>
                <a:lnTo>
                  <a:pt x="4909931" y="3120887"/>
                </a:lnTo>
                <a:lnTo>
                  <a:pt x="4870174" y="3041374"/>
                </a:lnTo>
                <a:close/>
                <a:moveTo>
                  <a:pt x="5536096" y="2683566"/>
                </a:moveTo>
                <a:lnTo>
                  <a:pt x="5446644" y="2713383"/>
                </a:lnTo>
                <a:lnTo>
                  <a:pt x="5426765" y="2822713"/>
                </a:lnTo>
                <a:lnTo>
                  <a:pt x="5516218" y="2892287"/>
                </a:lnTo>
                <a:lnTo>
                  <a:pt x="5456583" y="2773018"/>
                </a:lnTo>
                <a:lnTo>
                  <a:pt x="5546035" y="2733261"/>
                </a:lnTo>
                <a:lnTo>
                  <a:pt x="5536096" y="2683566"/>
                </a:lnTo>
                <a:close/>
                <a:moveTo>
                  <a:pt x="2613991" y="2613992"/>
                </a:moveTo>
                <a:lnTo>
                  <a:pt x="2464905" y="2733261"/>
                </a:lnTo>
                <a:lnTo>
                  <a:pt x="2514600" y="2832652"/>
                </a:lnTo>
                <a:lnTo>
                  <a:pt x="2484783" y="2862470"/>
                </a:lnTo>
                <a:lnTo>
                  <a:pt x="2604052" y="2753139"/>
                </a:lnTo>
                <a:lnTo>
                  <a:pt x="2604052" y="2663687"/>
                </a:lnTo>
                <a:lnTo>
                  <a:pt x="2613991" y="2613992"/>
                </a:lnTo>
                <a:close/>
                <a:moveTo>
                  <a:pt x="6023113" y="2544418"/>
                </a:moveTo>
                <a:lnTo>
                  <a:pt x="5923722" y="2574235"/>
                </a:lnTo>
                <a:lnTo>
                  <a:pt x="5864087" y="2564296"/>
                </a:lnTo>
                <a:lnTo>
                  <a:pt x="5814391" y="2623931"/>
                </a:lnTo>
                <a:lnTo>
                  <a:pt x="5715000" y="2604052"/>
                </a:lnTo>
                <a:lnTo>
                  <a:pt x="5665305" y="2663687"/>
                </a:lnTo>
                <a:lnTo>
                  <a:pt x="5774635" y="2683566"/>
                </a:lnTo>
                <a:lnTo>
                  <a:pt x="5804452" y="2753139"/>
                </a:lnTo>
                <a:lnTo>
                  <a:pt x="5963478" y="2733261"/>
                </a:lnTo>
                <a:lnTo>
                  <a:pt x="5903844" y="2693505"/>
                </a:lnTo>
                <a:lnTo>
                  <a:pt x="5923722" y="2623931"/>
                </a:lnTo>
                <a:lnTo>
                  <a:pt x="5973418" y="2643809"/>
                </a:lnTo>
                <a:lnTo>
                  <a:pt x="6023113" y="2544418"/>
                </a:lnTo>
                <a:close/>
                <a:moveTo>
                  <a:pt x="2047461" y="2276061"/>
                </a:moveTo>
                <a:lnTo>
                  <a:pt x="1928191" y="2375452"/>
                </a:lnTo>
                <a:lnTo>
                  <a:pt x="2236305" y="2405270"/>
                </a:lnTo>
                <a:lnTo>
                  <a:pt x="2047461" y="2276061"/>
                </a:lnTo>
                <a:close/>
                <a:moveTo>
                  <a:pt x="1749287" y="1639957"/>
                </a:moveTo>
                <a:lnTo>
                  <a:pt x="1729409" y="1848679"/>
                </a:lnTo>
                <a:lnTo>
                  <a:pt x="1630018" y="1888435"/>
                </a:lnTo>
                <a:lnTo>
                  <a:pt x="1530626" y="1818861"/>
                </a:lnTo>
                <a:lnTo>
                  <a:pt x="1620078" y="2017644"/>
                </a:lnTo>
                <a:lnTo>
                  <a:pt x="1779105" y="2017644"/>
                </a:lnTo>
                <a:lnTo>
                  <a:pt x="1848678" y="1918252"/>
                </a:lnTo>
                <a:lnTo>
                  <a:pt x="1928191" y="1958009"/>
                </a:lnTo>
                <a:lnTo>
                  <a:pt x="2156791" y="1838739"/>
                </a:lnTo>
                <a:lnTo>
                  <a:pt x="2077278" y="1759226"/>
                </a:lnTo>
                <a:lnTo>
                  <a:pt x="1898374" y="1828800"/>
                </a:lnTo>
                <a:lnTo>
                  <a:pt x="1749287" y="1639957"/>
                </a:lnTo>
                <a:close/>
                <a:moveTo>
                  <a:pt x="1371600" y="914400"/>
                </a:moveTo>
                <a:lnTo>
                  <a:pt x="1490870" y="1003852"/>
                </a:lnTo>
                <a:lnTo>
                  <a:pt x="1510748" y="1083366"/>
                </a:lnTo>
                <a:lnTo>
                  <a:pt x="1441174" y="1222513"/>
                </a:lnTo>
                <a:lnTo>
                  <a:pt x="1570383" y="1162879"/>
                </a:lnTo>
                <a:lnTo>
                  <a:pt x="1520687" y="1262270"/>
                </a:lnTo>
                <a:lnTo>
                  <a:pt x="1659835" y="1172818"/>
                </a:lnTo>
                <a:lnTo>
                  <a:pt x="1749287" y="1232452"/>
                </a:lnTo>
                <a:lnTo>
                  <a:pt x="1808922" y="1073426"/>
                </a:lnTo>
                <a:lnTo>
                  <a:pt x="1679713" y="1063487"/>
                </a:lnTo>
                <a:lnTo>
                  <a:pt x="1779105" y="1003852"/>
                </a:lnTo>
                <a:lnTo>
                  <a:pt x="1371600" y="914400"/>
                </a:lnTo>
                <a:close/>
                <a:moveTo>
                  <a:pt x="924339" y="0"/>
                </a:moveTo>
                <a:lnTo>
                  <a:pt x="1013791" y="268357"/>
                </a:lnTo>
                <a:lnTo>
                  <a:pt x="1162878" y="308113"/>
                </a:lnTo>
                <a:lnTo>
                  <a:pt x="1451113" y="278296"/>
                </a:lnTo>
                <a:lnTo>
                  <a:pt x="1222513" y="357809"/>
                </a:lnTo>
                <a:lnTo>
                  <a:pt x="1391478" y="357809"/>
                </a:lnTo>
                <a:lnTo>
                  <a:pt x="1500809" y="357809"/>
                </a:lnTo>
                <a:lnTo>
                  <a:pt x="1530626" y="278296"/>
                </a:lnTo>
                <a:lnTo>
                  <a:pt x="1600200" y="506896"/>
                </a:lnTo>
                <a:lnTo>
                  <a:pt x="1689652" y="427383"/>
                </a:lnTo>
                <a:lnTo>
                  <a:pt x="1689652" y="526774"/>
                </a:lnTo>
                <a:lnTo>
                  <a:pt x="1798983" y="506896"/>
                </a:lnTo>
                <a:lnTo>
                  <a:pt x="1987826" y="775252"/>
                </a:lnTo>
                <a:lnTo>
                  <a:pt x="2057400" y="765313"/>
                </a:lnTo>
                <a:lnTo>
                  <a:pt x="2146852" y="854766"/>
                </a:lnTo>
                <a:lnTo>
                  <a:pt x="2037522" y="914400"/>
                </a:lnTo>
                <a:lnTo>
                  <a:pt x="2266122" y="1003852"/>
                </a:lnTo>
                <a:lnTo>
                  <a:pt x="2375452" y="1023731"/>
                </a:lnTo>
                <a:lnTo>
                  <a:pt x="2435087" y="1232452"/>
                </a:lnTo>
                <a:lnTo>
                  <a:pt x="2464905" y="1063487"/>
                </a:lnTo>
                <a:lnTo>
                  <a:pt x="2584174" y="1023731"/>
                </a:lnTo>
                <a:lnTo>
                  <a:pt x="2693505" y="1103244"/>
                </a:lnTo>
                <a:lnTo>
                  <a:pt x="2782957" y="1103244"/>
                </a:lnTo>
                <a:lnTo>
                  <a:pt x="2822713" y="1133061"/>
                </a:lnTo>
                <a:lnTo>
                  <a:pt x="2961861" y="1123122"/>
                </a:lnTo>
                <a:lnTo>
                  <a:pt x="3031435" y="1182757"/>
                </a:lnTo>
                <a:lnTo>
                  <a:pt x="3081131" y="1113183"/>
                </a:lnTo>
                <a:lnTo>
                  <a:pt x="3081131" y="1053548"/>
                </a:lnTo>
                <a:lnTo>
                  <a:pt x="3160644" y="1242392"/>
                </a:lnTo>
                <a:lnTo>
                  <a:pt x="3220278" y="1113183"/>
                </a:lnTo>
                <a:lnTo>
                  <a:pt x="3299791" y="1043609"/>
                </a:lnTo>
                <a:lnTo>
                  <a:pt x="3190461" y="735496"/>
                </a:lnTo>
                <a:lnTo>
                  <a:pt x="3170583" y="725557"/>
                </a:lnTo>
                <a:lnTo>
                  <a:pt x="3170583" y="546652"/>
                </a:lnTo>
                <a:lnTo>
                  <a:pt x="3250096" y="496957"/>
                </a:lnTo>
                <a:lnTo>
                  <a:pt x="3369365" y="765313"/>
                </a:lnTo>
                <a:lnTo>
                  <a:pt x="3359426" y="854766"/>
                </a:lnTo>
                <a:lnTo>
                  <a:pt x="3419061" y="854766"/>
                </a:lnTo>
                <a:lnTo>
                  <a:pt x="3468757" y="1073426"/>
                </a:lnTo>
                <a:lnTo>
                  <a:pt x="3558209" y="904461"/>
                </a:lnTo>
                <a:lnTo>
                  <a:pt x="3588026" y="1013792"/>
                </a:lnTo>
                <a:lnTo>
                  <a:pt x="3597965" y="1162879"/>
                </a:lnTo>
                <a:lnTo>
                  <a:pt x="3687418" y="1212574"/>
                </a:lnTo>
                <a:lnTo>
                  <a:pt x="3756991" y="944218"/>
                </a:lnTo>
                <a:lnTo>
                  <a:pt x="3707296" y="824948"/>
                </a:lnTo>
                <a:lnTo>
                  <a:pt x="3826565" y="795131"/>
                </a:lnTo>
                <a:lnTo>
                  <a:pt x="3965713" y="894522"/>
                </a:lnTo>
                <a:lnTo>
                  <a:pt x="3955774" y="954157"/>
                </a:lnTo>
                <a:lnTo>
                  <a:pt x="3896139" y="974035"/>
                </a:lnTo>
                <a:lnTo>
                  <a:pt x="4005470" y="1152939"/>
                </a:lnTo>
                <a:lnTo>
                  <a:pt x="3826565" y="1331844"/>
                </a:lnTo>
                <a:lnTo>
                  <a:pt x="3747052" y="1292087"/>
                </a:lnTo>
                <a:lnTo>
                  <a:pt x="3776870" y="1361661"/>
                </a:lnTo>
                <a:lnTo>
                  <a:pt x="3727174" y="1480931"/>
                </a:lnTo>
                <a:lnTo>
                  <a:pt x="3508513" y="1411357"/>
                </a:lnTo>
                <a:lnTo>
                  <a:pt x="3707296" y="1580322"/>
                </a:lnTo>
                <a:lnTo>
                  <a:pt x="3637722" y="1749287"/>
                </a:lnTo>
                <a:lnTo>
                  <a:pt x="3528391" y="1709531"/>
                </a:lnTo>
                <a:lnTo>
                  <a:pt x="3518452" y="1769166"/>
                </a:lnTo>
                <a:lnTo>
                  <a:pt x="3319670" y="1739348"/>
                </a:lnTo>
                <a:lnTo>
                  <a:pt x="3458818" y="1858618"/>
                </a:lnTo>
                <a:lnTo>
                  <a:pt x="3190461" y="2355574"/>
                </a:lnTo>
                <a:lnTo>
                  <a:pt x="3220278" y="2524539"/>
                </a:lnTo>
                <a:lnTo>
                  <a:pt x="3339548" y="2544418"/>
                </a:lnTo>
                <a:lnTo>
                  <a:pt x="3379305" y="2822713"/>
                </a:lnTo>
                <a:lnTo>
                  <a:pt x="3538331" y="2782957"/>
                </a:lnTo>
                <a:lnTo>
                  <a:pt x="3647661" y="2842592"/>
                </a:lnTo>
                <a:lnTo>
                  <a:pt x="4055165" y="3021496"/>
                </a:lnTo>
                <a:lnTo>
                  <a:pt x="4343400" y="2991679"/>
                </a:lnTo>
                <a:lnTo>
                  <a:pt x="4432852" y="3409122"/>
                </a:lnTo>
                <a:lnTo>
                  <a:pt x="4711148" y="3588026"/>
                </a:lnTo>
                <a:lnTo>
                  <a:pt x="4790661" y="3409122"/>
                </a:lnTo>
                <a:lnTo>
                  <a:pt x="4591878" y="3051313"/>
                </a:lnTo>
                <a:lnTo>
                  <a:pt x="4760844" y="2852531"/>
                </a:lnTo>
                <a:lnTo>
                  <a:pt x="4760844" y="2673626"/>
                </a:lnTo>
                <a:lnTo>
                  <a:pt x="4691270" y="2514600"/>
                </a:lnTo>
                <a:lnTo>
                  <a:pt x="4512365" y="2395331"/>
                </a:lnTo>
                <a:lnTo>
                  <a:pt x="4532244" y="2186609"/>
                </a:lnTo>
                <a:lnTo>
                  <a:pt x="4462670" y="1997766"/>
                </a:lnTo>
                <a:lnTo>
                  <a:pt x="4422913" y="1878496"/>
                </a:lnTo>
                <a:lnTo>
                  <a:pt x="4472609" y="1789044"/>
                </a:lnTo>
                <a:lnTo>
                  <a:pt x="4681331" y="1798983"/>
                </a:lnTo>
                <a:lnTo>
                  <a:pt x="4731026" y="1749287"/>
                </a:lnTo>
                <a:lnTo>
                  <a:pt x="4939748" y="1818861"/>
                </a:lnTo>
                <a:lnTo>
                  <a:pt x="4939748" y="1858618"/>
                </a:lnTo>
                <a:lnTo>
                  <a:pt x="5068957" y="1858618"/>
                </a:lnTo>
                <a:lnTo>
                  <a:pt x="5227983" y="2146852"/>
                </a:lnTo>
                <a:lnTo>
                  <a:pt x="5257800" y="2097157"/>
                </a:lnTo>
                <a:lnTo>
                  <a:pt x="5406887" y="2166731"/>
                </a:lnTo>
                <a:lnTo>
                  <a:pt x="5476461" y="1749287"/>
                </a:lnTo>
                <a:lnTo>
                  <a:pt x="5844209" y="1987826"/>
                </a:lnTo>
                <a:lnTo>
                  <a:pt x="5814391" y="2047461"/>
                </a:lnTo>
                <a:lnTo>
                  <a:pt x="5953539" y="2087218"/>
                </a:lnTo>
                <a:lnTo>
                  <a:pt x="5953539" y="2196548"/>
                </a:lnTo>
                <a:lnTo>
                  <a:pt x="6152322" y="2186609"/>
                </a:lnTo>
                <a:lnTo>
                  <a:pt x="6211957" y="2266122"/>
                </a:lnTo>
                <a:lnTo>
                  <a:pt x="6420678" y="2206487"/>
                </a:lnTo>
                <a:lnTo>
                  <a:pt x="6351105" y="2474844"/>
                </a:lnTo>
                <a:lnTo>
                  <a:pt x="6490252" y="2305879"/>
                </a:lnTo>
                <a:lnTo>
                  <a:pt x="6559826" y="2335696"/>
                </a:lnTo>
                <a:lnTo>
                  <a:pt x="6619461" y="2276061"/>
                </a:lnTo>
                <a:lnTo>
                  <a:pt x="6838122" y="2494722"/>
                </a:lnTo>
                <a:lnTo>
                  <a:pt x="6708913" y="2663687"/>
                </a:lnTo>
                <a:lnTo>
                  <a:pt x="6629400" y="2773018"/>
                </a:lnTo>
                <a:lnTo>
                  <a:pt x="6609522" y="2902226"/>
                </a:lnTo>
                <a:lnTo>
                  <a:pt x="6013174" y="3289852"/>
                </a:lnTo>
                <a:lnTo>
                  <a:pt x="5993296" y="3359426"/>
                </a:lnTo>
                <a:lnTo>
                  <a:pt x="5754757" y="3876261"/>
                </a:lnTo>
                <a:lnTo>
                  <a:pt x="5595731" y="4124739"/>
                </a:lnTo>
                <a:lnTo>
                  <a:pt x="5555974" y="4244009"/>
                </a:lnTo>
                <a:lnTo>
                  <a:pt x="5864087" y="3886200"/>
                </a:lnTo>
                <a:lnTo>
                  <a:pt x="6033052" y="3448879"/>
                </a:lnTo>
                <a:lnTo>
                  <a:pt x="6331226" y="3309731"/>
                </a:lnTo>
                <a:lnTo>
                  <a:pt x="6301409" y="3508513"/>
                </a:lnTo>
                <a:lnTo>
                  <a:pt x="6192078" y="3558209"/>
                </a:lnTo>
                <a:lnTo>
                  <a:pt x="6341165" y="3558209"/>
                </a:lnTo>
                <a:lnTo>
                  <a:pt x="6420678" y="3677479"/>
                </a:lnTo>
                <a:lnTo>
                  <a:pt x="6629400" y="3756992"/>
                </a:lnTo>
                <a:lnTo>
                  <a:pt x="6380922" y="3975652"/>
                </a:lnTo>
                <a:lnTo>
                  <a:pt x="6271591" y="4025348"/>
                </a:lnTo>
                <a:lnTo>
                  <a:pt x="6082748" y="3786809"/>
                </a:lnTo>
                <a:lnTo>
                  <a:pt x="5973418" y="3786809"/>
                </a:lnTo>
                <a:lnTo>
                  <a:pt x="5913783" y="3985592"/>
                </a:lnTo>
                <a:lnTo>
                  <a:pt x="5923722" y="4154557"/>
                </a:lnTo>
                <a:lnTo>
                  <a:pt x="5864087" y="4194313"/>
                </a:lnTo>
                <a:lnTo>
                  <a:pt x="5844209" y="4303644"/>
                </a:lnTo>
                <a:lnTo>
                  <a:pt x="5565913" y="4313583"/>
                </a:lnTo>
                <a:lnTo>
                  <a:pt x="4999383" y="4810539"/>
                </a:lnTo>
                <a:lnTo>
                  <a:pt x="4671391" y="5108713"/>
                </a:lnTo>
                <a:lnTo>
                  <a:pt x="4770783" y="4631635"/>
                </a:lnTo>
                <a:lnTo>
                  <a:pt x="4711148" y="4562061"/>
                </a:lnTo>
                <a:lnTo>
                  <a:pt x="4870174" y="4651513"/>
                </a:lnTo>
                <a:lnTo>
                  <a:pt x="4919870" y="4552122"/>
                </a:lnTo>
                <a:lnTo>
                  <a:pt x="4731026" y="4393096"/>
                </a:lnTo>
                <a:lnTo>
                  <a:pt x="4403035" y="4442792"/>
                </a:lnTo>
                <a:lnTo>
                  <a:pt x="4244009" y="4184374"/>
                </a:lnTo>
                <a:lnTo>
                  <a:pt x="4164496" y="4214192"/>
                </a:lnTo>
                <a:lnTo>
                  <a:pt x="4144618" y="4094922"/>
                </a:lnTo>
                <a:lnTo>
                  <a:pt x="3945835" y="4084983"/>
                </a:lnTo>
                <a:lnTo>
                  <a:pt x="3776870" y="4224131"/>
                </a:lnTo>
                <a:lnTo>
                  <a:pt x="3230218" y="4154557"/>
                </a:lnTo>
                <a:lnTo>
                  <a:pt x="3190461" y="4055166"/>
                </a:lnTo>
                <a:lnTo>
                  <a:pt x="2524539" y="4045226"/>
                </a:lnTo>
                <a:lnTo>
                  <a:pt x="1192696" y="3816626"/>
                </a:lnTo>
                <a:lnTo>
                  <a:pt x="367748" y="3448879"/>
                </a:lnTo>
                <a:lnTo>
                  <a:pt x="119270" y="2932044"/>
                </a:lnTo>
                <a:lnTo>
                  <a:pt x="149087" y="2842592"/>
                </a:lnTo>
                <a:lnTo>
                  <a:pt x="99391" y="2733261"/>
                </a:lnTo>
                <a:lnTo>
                  <a:pt x="49696" y="2474844"/>
                </a:lnTo>
                <a:lnTo>
                  <a:pt x="218661" y="2216426"/>
                </a:lnTo>
                <a:lnTo>
                  <a:pt x="119270" y="2007705"/>
                </a:lnTo>
                <a:lnTo>
                  <a:pt x="99391" y="1461052"/>
                </a:lnTo>
                <a:lnTo>
                  <a:pt x="19878" y="1411357"/>
                </a:lnTo>
                <a:lnTo>
                  <a:pt x="49696" y="1212574"/>
                </a:lnTo>
                <a:lnTo>
                  <a:pt x="0" y="1083366"/>
                </a:lnTo>
                <a:lnTo>
                  <a:pt x="924339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6" name="Freeform 114"/>
          <p:cNvSpPr>
            <a:spLocks/>
          </p:cNvSpPr>
          <p:nvPr/>
        </p:nvSpPr>
        <p:spPr bwMode="auto">
          <a:xfrm>
            <a:off x="1258888" y="3963988"/>
            <a:ext cx="150812" cy="406400"/>
          </a:xfrm>
          <a:custGeom>
            <a:avLst/>
            <a:gdLst>
              <a:gd name="T0" fmla="*/ 21701 w 149727"/>
              <a:gd name="T1" fmla="*/ 0 h 406400"/>
              <a:gd name="T2" fmla="*/ 0 w 149727"/>
              <a:gd name="T3" fmla="*/ 251326 h 406400"/>
              <a:gd name="T4" fmla="*/ 59676 w 149727"/>
              <a:gd name="T5" fmla="*/ 406400 h 406400"/>
              <a:gd name="T6" fmla="*/ 70527 w 149727"/>
              <a:gd name="T7" fmla="*/ 272716 h 406400"/>
              <a:gd name="T8" fmla="*/ 151905 w 149727"/>
              <a:gd name="T9" fmla="*/ 80211 h 406400"/>
              <a:gd name="T10" fmla="*/ 21701 w 149727"/>
              <a:gd name="T11" fmla="*/ 0 h 406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9727" h="406400">
                <a:moveTo>
                  <a:pt x="21390" y="0"/>
                </a:moveTo>
                <a:lnTo>
                  <a:pt x="0" y="251326"/>
                </a:lnTo>
                <a:lnTo>
                  <a:pt x="58821" y="406400"/>
                </a:lnTo>
                <a:lnTo>
                  <a:pt x="69516" y="272716"/>
                </a:lnTo>
                <a:lnTo>
                  <a:pt x="149727" y="80211"/>
                </a:lnTo>
                <a:lnTo>
                  <a:pt x="2139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7" name="Freeform 115"/>
          <p:cNvSpPr>
            <a:spLocks/>
          </p:cNvSpPr>
          <p:nvPr/>
        </p:nvSpPr>
        <p:spPr bwMode="auto">
          <a:xfrm rot="330152">
            <a:off x="1376363" y="4684713"/>
            <a:ext cx="422275" cy="588962"/>
          </a:xfrm>
          <a:custGeom>
            <a:avLst/>
            <a:gdLst>
              <a:gd name="T0" fmla="*/ 64118 w 422442"/>
              <a:gd name="T1" fmla="*/ 0 h 588211"/>
              <a:gd name="T2" fmla="*/ 0 w 422442"/>
              <a:gd name="T3" fmla="*/ 69693 h 588211"/>
              <a:gd name="T4" fmla="*/ 368676 w 422442"/>
              <a:gd name="T5" fmla="*/ 589714 h 588211"/>
              <a:gd name="T6" fmla="*/ 422108 w 422442"/>
              <a:gd name="T7" fmla="*/ 568270 h 588211"/>
              <a:gd name="T8" fmla="*/ 315244 w 422442"/>
              <a:gd name="T9" fmla="*/ 310940 h 588211"/>
              <a:gd name="T10" fmla="*/ 181666 w 422442"/>
              <a:gd name="T11" fmla="*/ 139388 h 588211"/>
              <a:gd name="T12" fmla="*/ 64118 w 422442"/>
              <a:gd name="T13" fmla="*/ 0 h 5882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2442" h="588211">
                <a:moveTo>
                  <a:pt x="64168" y="0"/>
                </a:moveTo>
                <a:lnTo>
                  <a:pt x="0" y="69515"/>
                </a:lnTo>
                <a:lnTo>
                  <a:pt x="368968" y="588211"/>
                </a:lnTo>
                <a:lnTo>
                  <a:pt x="422442" y="566821"/>
                </a:lnTo>
                <a:lnTo>
                  <a:pt x="315494" y="310148"/>
                </a:lnTo>
                <a:lnTo>
                  <a:pt x="181810" y="139032"/>
                </a:lnTo>
                <a:lnTo>
                  <a:pt x="6416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8" name="Freeform 116"/>
          <p:cNvSpPr>
            <a:spLocks/>
          </p:cNvSpPr>
          <p:nvPr/>
        </p:nvSpPr>
        <p:spPr bwMode="auto">
          <a:xfrm>
            <a:off x="7920038" y="5362575"/>
            <a:ext cx="474662" cy="525463"/>
          </a:xfrm>
          <a:custGeom>
            <a:avLst/>
            <a:gdLst>
              <a:gd name="T0" fmla="*/ 473837 w 475488"/>
              <a:gd name="T1" fmla="*/ 13306 h 525364"/>
              <a:gd name="T2" fmla="*/ 328041 w 475488"/>
              <a:gd name="T3" fmla="*/ 0 h 525364"/>
              <a:gd name="T4" fmla="*/ 288278 w 475488"/>
              <a:gd name="T5" fmla="*/ 56548 h 525364"/>
              <a:gd name="T6" fmla="*/ 139169 w 475488"/>
              <a:gd name="T7" fmla="*/ 76505 h 525364"/>
              <a:gd name="T8" fmla="*/ 106033 w 475488"/>
              <a:gd name="T9" fmla="*/ 103116 h 525364"/>
              <a:gd name="T10" fmla="*/ 89466 w 475488"/>
              <a:gd name="T11" fmla="*/ 192927 h 525364"/>
              <a:gd name="T12" fmla="*/ 212067 w 475488"/>
              <a:gd name="T13" fmla="*/ 146360 h 525364"/>
              <a:gd name="T14" fmla="*/ 212067 w 475488"/>
              <a:gd name="T15" fmla="*/ 166316 h 525364"/>
              <a:gd name="T16" fmla="*/ 159051 w 475488"/>
              <a:gd name="T17" fmla="*/ 196254 h 525364"/>
              <a:gd name="T18" fmla="*/ 149110 w 475488"/>
              <a:gd name="T19" fmla="*/ 229517 h 525364"/>
              <a:gd name="T20" fmla="*/ 135856 w 475488"/>
              <a:gd name="T21" fmla="*/ 219538 h 525364"/>
              <a:gd name="T22" fmla="*/ 0 w 475488"/>
              <a:gd name="T23" fmla="*/ 409140 h 525364"/>
              <a:gd name="T24" fmla="*/ 33135 w 475488"/>
              <a:gd name="T25" fmla="*/ 412467 h 525364"/>
              <a:gd name="T26" fmla="*/ 13255 w 475488"/>
              <a:gd name="T27" fmla="*/ 462361 h 525364"/>
              <a:gd name="T28" fmla="*/ 59644 w 475488"/>
              <a:gd name="T29" fmla="*/ 508931 h 525364"/>
              <a:gd name="T30" fmla="*/ 82840 w 475488"/>
              <a:gd name="T31" fmla="*/ 492299 h 525364"/>
              <a:gd name="T32" fmla="*/ 122602 w 475488"/>
              <a:gd name="T33" fmla="*/ 525562 h 525364"/>
              <a:gd name="T34" fmla="*/ 205440 w 475488"/>
              <a:gd name="T35" fmla="*/ 319328 h 525364"/>
              <a:gd name="T36" fmla="*/ 202127 w 475488"/>
              <a:gd name="T37" fmla="*/ 286066 h 525364"/>
              <a:gd name="T38" fmla="*/ 261771 w 475488"/>
              <a:gd name="T39" fmla="*/ 239496 h 525364"/>
              <a:gd name="T40" fmla="*/ 473837 w 475488"/>
              <a:gd name="T41" fmla="*/ 13306 h 52536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5488" h="525364">
                <a:moveTo>
                  <a:pt x="475488" y="13300"/>
                </a:moveTo>
                <a:lnTo>
                  <a:pt x="329184" y="0"/>
                </a:lnTo>
                <a:lnTo>
                  <a:pt x="289283" y="56526"/>
                </a:lnTo>
                <a:lnTo>
                  <a:pt x="139654" y="76477"/>
                </a:lnTo>
                <a:lnTo>
                  <a:pt x="106403" y="103078"/>
                </a:lnTo>
                <a:lnTo>
                  <a:pt x="89778" y="192855"/>
                </a:lnTo>
                <a:lnTo>
                  <a:pt x="212806" y="146304"/>
                </a:lnTo>
                <a:lnTo>
                  <a:pt x="212806" y="166254"/>
                </a:lnTo>
                <a:lnTo>
                  <a:pt x="159605" y="196180"/>
                </a:lnTo>
                <a:lnTo>
                  <a:pt x="149629" y="229431"/>
                </a:lnTo>
                <a:lnTo>
                  <a:pt x="136329" y="219456"/>
                </a:lnTo>
                <a:lnTo>
                  <a:pt x="0" y="408986"/>
                </a:lnTo>
                <a:lnTo>
                  <a:pt x="33251" y="412311"/>
                </a:lnTo>
                <a:lnTo>
                  <a:pt x="13301" y="462187"/>
                </a:lnTo>
                <a:lnTo>
                  <a:pt x="59852" y="508739"/>
                </a:lnTo>
                <a:lnTo>
                  <a:pt x="83128" y="492113"/>
                </a:lnTo>
                <a:lnTo>
                  <a:pt x="123029" y="525364"/>
                </a:lnTo>
                <a:lnTo>
                  <a:pt x="206156" y="319208"/>
                </a:lnTo>
                <a:lnTo>
                  <a:pt x="202831" y="285958"/>
                </a:lnTo>
                <a:lnTo>
                  <a:pt x="262683" y="239406"/>
                </a:lnTo>
                <a:lnTo>
                  <a:pt x="475488" y="133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9" name="Freeform 117"/>
          <p:cNvSpPr>
            <a:spLocks/>
          </p:cNvSpPr>
          <p:nvPr/>
        </p:nvSpPr>
        <p:spPr bwMode="auto">
          <a:xfrm>
            <a:off x="8281988" y="5097463"/>
            <a:ext cx="157162" cy="238125"/>
          </a:xfrm>
          <a:custGeom>
            <a:avLst/>
            <a:gdLst>
              <a:gd name="T0" fmla="*/ 13451 w 156280"/>
              <a:gd name="T1" fmla="*/ 0 h 239407"/>
              <a:gd name="T2" fmla="*/ 0 w 156280"/>
              <a:gd name="T3" fmla="*/ 174347 h 239407"/>
              <a:gd name="T4" fmla="*/ 40352 w 156280"/>
              <a:gd name="T5" fmla="*/ 236850 h 239407"/>
              <a:gd name="T6" fmla="*/ 134510 w 156280"/>
              <a:gd name="T7" fmla="*/ 174347 h 239407"/>
              <a:gd name="T8" fmla="*/ 158049 w 156280"/>
              <a:gd name="T9" fmla="*/ 108556 h 239407"/>
              <a:gd name="T10" fmla="*/ 154685 w 156280"/>
              <a:gd name="T11" fmla="*/ 82240 h 239407"/>
              <a:gd name="T12" fmla="*/ 63893 w 156280"/>
              <a:gd name="T13" fmla="*/ 108556 h 239407"/>
              <a:gd name="T14" fmla="*/ 63893 w 156280"/>
              <a:gd name="T15" fmla="*/ 32896 h 239407"/>
              <a:gd name="T16" fmla="*/ 13451 w 156280"/>
              <a:gd name="T17" fmla="*/ 0 h 2394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6280" h="239407">
                <a:moveTo>
                  <a:pt x="13301" y="0"/>
                </a:moveTo>
                <a:lnTo>
                  <a:pt x="0" y="176230"/>
                </a:lnTo>
                <a:lnTo>
                  <a:pt x="39901" y="239407"/>
                </a:lnTo>
                <a:lnTo>
                  <a:pt x="133004" y="176230"/>
                </a:lnTo>
                <a:lnTo>
                  <a:pt x="156280" y="109728"/>
                </a:lnTo>
                <a:lnTo>
                  <a:pt x="152954" y="83128"/>
                </a:lnTo>
                <a:lnTo>
                  <a:pt x="63177" y="109728"/>
                </a:lnTo>
                <a:lnTo>
                  <a:pt x="63177" y="33251"/>
                </a:lnTo>
                <a:lnTo>
                  <a:pt x="1330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0" name="Freeform 118"/>
          <p:cNvSpPr>
            <a:spLocks/>
          </p:cNvSpPr>
          <p:nvPr/>
        </p:nvSpPr>
        <p:spPr bwMode="auto">
          <a:xfrm>
            <a:off x="7693025" y="4848225"/>
            <a:ext cx="309563" cy="85725"/>
          </a:xfrm>
          <a:custGeom>
            <a:avLst/>
            <a:gdLst>
              <a:gd name="T0" fmla="*/ 0 w 309234"/>
              <a:gd name="T1" fmla="*/ 58849 h 86452"/>
              <a:gd name="T2" fmla="*/ 83304 w 309234"/>
              <a:gd name="T3" fmla="*/ 65387 h 86452"/>
              <a:gd name="T4" fmla="*/ 109962 w 309234"/>
              <a:gd name="T5" fmla="*/ 85004 h 86452"/>
              <a:gd name="T6" fmla="*/ 309892 w 309234"/>
              <a:gd name="T7" fmla="*/ 49041 h 86452"/>
              <a:gd name="T8" fmla="*/ 306560 w 309234"/>
              <a:gd name="T9" fmla="*/ 19616 h 86452"/>
              <a:gd name="T10" fmla="*/ 186601 w 309234"/>
              <a:gd name="T11" fmla="*/ 0 h 86452"/>
              <a:gd name="T12" fmla="*/ 163277 w 309234"/>
              <a:gd name="T13" fmla="*/ 22885 h 86452"/>
              <a:gd name="T14" fmla="*/ 116626 w 309234"/>
              <a:gd name="T15" fmla="*/ 6539 h 86452"/>
              <a:gd name="T16" fmla="*/ 0 w 309234"/>
              <a:gd name="T17" fmla="*/ 58849 h 864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9234" h="86452">
                <a:moveTo>
                  <a:pt x="0" y="59851"/>
                </a:moveTo>
                <a:lnTo>
                  <a:pt x="83127" y="66501"/>
                </a:lnTo>
                <a:lnTo>
                  <a:pt x="109728" y="86452"/>
                </a:lnTo>
                <a:lnTo>
                  <a:pt x="309234" y="49876"/>
                </a:lnTo>
                <a:lnTo>
                  <a:pt x="305909" y="19950"/>
                </a:lnTo>
                <a:lnTo>
                  <a:pt x="186205" y="0"/>
                </a:lnTo>
                <a:lnTo>
                  <a:pt x="162930" y="23275"/>
                </a:lnTo>
                <a:lnTo>
                  <a:pt x="116378" y="6650"/>
                </a:lnTo>
                <a:lnTo>
                  <a:pt x="0" y="5985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1" name="Freeform 119"/>
          <p:cNvSpPr>
            <a:spLocks/>
          </p:cNvSpPr>
          <p:nvPr/>
        </p:nvSpPr>
        <p:spPr bwMode="auto">
          <a:xfrm>
            <a:off x="8255000" y="4198938"/>
            <a:ext cx="749300" cy="744537"/>
          </a:xfrm>
          <a:custGeom>
            <a:avLst/>
            <a:gdLst>
              <a:gd name="T0" fmla="*/ 26672 w 748294"/>
              <a:gd name="T1" fmla="*/ 33225 h 744820"/>
              <a:gd name="T2" fmla="*/ 0 w 748294"/>
              <a:gd name="T3" fmla="*/ 112967 h 744820"/>
              <a:gd name="T4" fmla="*/ 43342 w 748294"/>
              <a:gd name="T5" fmla="*/ 461836 h 744820"/>
              <a:gd name="T6" fmla="*/ 70014 w 748294"/>
              <a:gd name="T7" fmla="*/ 471805 h 744820"/>
              <a:gd name="T8" fmla="*/ 60012 w 748294"/>
              <a:gd name="T9" fmla="*/ 571482 h 744820"/>
              <a:gd name="T10" fmla="*/ 23337 w 748294"/>
              <a:gd name="T11" fmla="*/ 614674 h 744820"/>
              <a:gd name="T12" fmla="*/ 96687 w 748294"/>
              <a:gd name="T13" fmla="*/ 588093 h 744820"/>
              <a:gd name="T14" fmla="*/ 80016 w 748294"/>
              <a:gd name="T15" fmla="*/ 684449 h 744820"/>
              <a:gd name="T16" fmla="*/ 60012 w 748294"/>
              <a:gd name="T17" fmla="*/ 707706 h 744820"/>
              <a:gd name="T18" fmla="*/ 110024 w 748294"/>
              <a:gd name="T19" fmla="*/ 744254 h 744820"/>
              <a:gd name="T20" fmla="*/ 213375 w 748294"/>
              <a:gd name="T21" fmla="*/ 661191 h 744820"/>
              <a:gd name="T22" fmla="*/ 313399 w 748294"/>
              <a:gd name="T23" fmla="*/ 617997 h 744820"/>
              <a:gd name="T24" fmla="*/ 390082 w 748294"/>
              <a:gd name="T25" fmla="*/ 514997 h 744820"/>
              <a:gd name="T26" fmla="*/ 423422 w 748294"/>
              <a:gd name="T27" fmla="*/ 558191 h 744820"/>
              <a:gd name="T28" fmla="*/ 453429 w 748294"/>
              <a:gd name="T29" fmla="*/ 534934 h 744820"/>
              <a:gd name="T30" fmla="*/ 450094 w 748294"/>
              <a:gd name="T31" fmla="*/ 498385 h 744820"/>
              <a:gd name="T32" fmla="*/ 506772 w 748294"/>
              <a:gd name="T33" fmla="*/ 488416 h 744820"/>
              <a:gd name="T34" fmla="*/ 460097 w 748294"/>
              <a:gd name="T35" fmla="*/ 627964 h 744820"/>
              <a:gd name="T36" fmla="*/ 470098 w 748294"/>
              <a:gd name="T37" fmla="*/ 637932 h 744820"/>
              <a:gd name="T38" fmla="*/ 530112 w 748294"/>
              <a:gd name="T39" fmla="*/ 584772 h 744820"/>
              <a:gd name="T40" fmla="*/ 526777 w 748294"/>
              <a:gd name="T41" fmla="*/ 508353 h 744820"/>
              <a:gd name="T42" fmla="*/ 553450 w 748294"/>
              <a:gd name="T43" fmla="*/ 461836 h 744820"/>
              <a:gd name="T44" fmla="*/ 540113 w 748294"/>
              <a:gd name="T45" fmla="*/ 402030 h 744820"/>
              <a:gd name="T46" fmla="*/ 606795 w 748294"/>
              <a:gd name="T47" fmla="*/ 445223 h 744820"/>
              <a:gd name="T48" fmla="*/ 653471 w 748294"/>
              <a:gd name="T49" fmla="*/ 531610 h 744820"/>
              <a:gd name="T50" fmla="*/ 660137 w 748294"/>
              <a:gd name="T51" fmla="*/ 455191 h 744820"/>
              <a:gd name="T52" fmla="*/ 723483 w 748294"/>
              <a:gd name="T53" fmla="*/ 511675 h 744820"/>
              <a:gd name="T54" fmla="*/ 750156 w 748294"/>
              <a:gd name="T55" fmla="*/ 441901 h 744820"/>
              <a:gd name="T56" fmla="*/ 720150 w 748294"/>
              <a:gd name="T57" fmla="*/ 405353 h 744820"/>
              <a:gd name="T58" fmla="*/ 693477 w 748294"/>
              <a:gd name="T59" fmla="*/ 328934 h 744820"/>
              <a:gd name="T60" fmla="*/ 660135 w 748294"/>
              <a:gd name="T61" fmla="*/ 385417 h 744820"/>
              <a:gd name="T62" fmla="*/ 626797 w 748294"/>
              <a:gd name="T63" fmla="*/ 285740 h 744820"/>
              <a:gd name="T64" fmla="*/ 596791 w 748294"/>
              <a:gd name="T65" fmla="*/ 385418 h 744820"/>
              <a:gd name="T66" fmla="*/ 540111 w 748294"/>
              <a:gd name="T67" fmla="*/ 342224 h 744820"/>
              <a:gd name="T68" fmla="*/ 563451 w 748294"/>
              <a:gd name="T69" fmla="*/ 242547 h 744820"/>
              <a:gd name="T70" fmla="*/ 506772 w 748294"/>
              <a:gd name="T71" fmla="*/ 285740 h 744820"/>
              <a:gd name="T72" fmla="*/ 473433 w 748294"/>
              <a:gd name="T73" fmla="*/ 295709 h 744820"/>
              <a:gd name="T74" fmla="*/ 450094 w 748294"/>
              <a:gd name="T75" fmla="*/ 259159 h 744820"/>
              <a:gd name="T76" fmla="*/ 456763 w 748294"/>
              <a:gd name="T77" fmla="*/ 179419 h 744820"/>
              <a:gd name="T78" fmla="*/ 350073 w 748294"/>
              <a:gd name="T79" fmla="*/ 212644 h 744820"/>
              <a:gd name="T80" fmla="*/ 306731 w 748294"/>
              <a:gd name="T81" fmla="*/ 292386 h 744820"/>
              <a:gd name="T82" fmla="*/ 283391 w 748294"/>
              <a:gd name="T83" fmla="*/ 252515 h 744820"/>
              <a:gd name="T84" fmla="*/ 233382 w 748294"/>
              <a:gd name="T85" fmla="*/ 292386 h 744820"/>
              <a:gd name="T86" fmla="*/ 203376 w 748294"/>
              <a:gd name="T87" fmla="*/ 269128 h 744820"/>
              <a:gd name="T88" fmla="*/ 213377 w 748294"/>
              <a:gd name="T89" fmla="*/ 202676 h 744820"/>
              <a:gd name="T90" fmla="*/ 150031 w 748294"/>
              <a:gd name="T91" fmla="*/ 225934 h 744820"/>
              <a:gd name="T92" fmla="*/ 143362 w 748294"/>
              <a:gd name="T93" fmla="*/ 328934 h 744820"/>
              <a:gd name="T94" fmla="*/ 116691 w 748294"/>
              <a:gd name="T95" fmla="*/ 302353 h 744820"/>
              <a:gd name="T96" fmla="*/ 83349 w 748294"/>
              <a:gd name="T97" fmla="*/ 146192 h 744820"/>
              <a:gd name="T98" fmla="*/ 103353 w 748294"/>
              <a:gd name="T99" fmla="*/ 83063 h 744820"/>
              <a:gd name="T100" fmla="*/ 66678 w 748294"/>
              <a:gd name="T101" fmla="*/ 79742 h 744820"/>
              <a:gd name="T102" fmla="*/ 76683 w 748294"/>
              <a:gd name="T103" fmla="*/ 0 h 744820"/>
              <a:gd name="T104" fmla="*/ 26672 w 748294"/>
              <a:gd name="T105" fmla="*/ 33225 h 74482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748294" h="744820">
                <a:moveTo>
                  <a:pt x="26600" y="33251"/>
                </a:moveTo>
                <a:lnTo>
                  <a:pt x="0" y="113053"/>
                </a:lnTo>
                <a:lnTo>
                  <a:pt x="43226" y="462188"/>
                </a:lnTo>
                <a:lnTo>
                  <a:pt x="69826" y="472163"/>
                </a:lnTo>
                <a:lnTo>
                  <a:pt x="59851" y="571916"/>
                </a:lnTo>
                <a:lnTo>
                  <a:pt x="23275" y="615142"/>
                </a:lnTo>
                <a:lnTo>
                  <a:pt x="96427" y="588541"/>
                </a:lnTo>
                <a:lnTo>
                  <a:pt x="79802" y="684969"/>
                </a:lnTo>
                <a:lnTo>
                  <a:pt x="59851" y="708244"/>
                </a:lnTo>
                <a:lnTo>
                  <a:pt x="109728" y="744820"/>
                </a:lnTo>
                <a:lnTo>
                  <a:pt x="212803" y="661693"/>
                </a:lnTo>
                <a:lnTo>
                  <a:pt x="312558" y="618467"/>
                </a:lnTo>
                <a:lnTo>
                  <a:pt x="389035" y="515389"/>
                </a:lnTo>
                <a:lnTo>
                  <a:pt x="422286" y="558615"/>
                </a:lnTo>
                <a:lnTo>
                  <a:pt x="452212" y="535340"/>
                </a:lnTo>
                <a:lnTo>
                  <a:pt x="448887" y="498764"/>
                </a:lnTo>
                <a:lnTo>
                  <a:pt x="505413" y="488788"/>
                </a:lnTo>
                <a:lnTo>
                  <a:pt x="458862" y="628442"/>
                </a:lnTo>
                <a:lnTo>
                  <a:pt x="468837" y="638417"/>
                </a:lnTo>
                <a:lnTo>
                  <a:pt x="528689" y="585216"/>
                </a:lnTo>
                <a:lnTo>
                  <a:pt x="525364" y="508739"/>
                </a:lnTo>
                <a:lnTo>
                  <a:pt x="551965" y="462188"/>
                </a:lnTo>
                <a:lnTo>
                  <a:pt x="538664" y="402336"/>
                </a:lnTo>
                <a:cubicBezTo>
                  <a:pt x="544206" y="401228"/>
                  <a:pt x="586324" y="423948"/>
                  <a:pt x="605166" y="445561"/>
                </a:cubicBezTo>
                <a:cubicBezTo>
                  <a:pt x="624008" y="467174"/>
                  <a:pt x="638418" y="522593"/>
                  <a:pt x="651718" y="532014"/>
                </a:cubicBezTo>
                <a:cubicBezTo>
                  <a:pt x="665018" y="541435"/>
                  <a:pt x="647837" y="467729"/>
                  <a:pt x="658366" y="455537"/>
                </a:cubicBezTo>
                <a:cubicBezTo>
                  <a:pt x="668895" y="443345"/>
                  <a:pt x="706579" y="514281"/>
                  <a:pt x="721542" y="512064"/>
                </a:cubicBezTo>
                <a:cubicBezTo>
                  <a:pt x="736505" y="509847"/>
                  <a:pt x="745926" y="459417"/>
                  <a:pt x="748143" y="442237"/>
                </a:cubicBezTo>
                <a:cubicBezTo>
                  <a:pt x="750360" y="425057"/>
                  <a:pt x="727638" y="424503"/>
                  <a:pt x="718217" y="405661"/>
                </a:cubicBezTo>
                <a:cubicBezTo>
                  <a:pt x="708796" y="386819"/>
                  <a:pt x="704362" y="333063"/>
                  <a:pt x="691616" y="329184"/>
                </a:cubicBezTo>
                <a:cubicBezTo>
                  <a:pt x="678870" y="325305"/>
                  <a:pt x="673881" y="407877"/>
                  <a:pt x="658364" y="385710"/>
                </a:cubicBezTo>
                <a:cubicBezTo>
                  <a:pt x="642847" y="363543"/>
                  <a:pt x="643403" y="283741"/>
                  <a:pt x="625115" y="285958"/>
                </a:cubicBezTo>
                <a:cubicBezTo>
                  <a:pt x="606827" y="288175"/>
                  <a:pt x="618466" y="397903"/>
                  <a:pt x="595190" y="385711"/>
                </a:cubicBezTo>
                <a:cubicBezTo>
                  <a:pt x="571914" y="373519"/>
                  <a:pt x="550854" y="365206"/>
                  <a:pt x="538662" y="342484"/>
                </a:cubicBezTo>
                <a:cubicBezTo>
                  <a:pt x="526470" y="319763"/>
                  <a:pt x="579119" y="243285"/>
                  <a:pt x="561940" y="242731"/>
                </a:cubicBezTo>
                <a:cubicBezTo>
                  <a:pt x="544761" y="242177"/>
                  <a:pt x="519268" y="299258"/>
                  <a:pt x="505413" y="285958"/>
                </a:cubicBezTo>
                <a:lnTo>
                  <a:pt x="472162" y="295933"/>
                </a:lnTo>
                <a:lnTo>
                  <a:pt x="448887" y="259357"/>
                </a:lnTo>
                <a:lnTo>
                  <a:pt x="455538" y="179555"/>
                </a:lnTo>
                <a:lnTo>
                  <a:pt x="349134" y="212806"/>
                </a:lnTo>
                <a:lnTo>
                  <a:pt x="305908" y="292608"/>
                </a:lnTo>
                <a:lnTo>
                  <a:pt x="282631" y="252707"/>
                </a:lnTo>
                <a:lnTo>
                  <a:pt x="232756" y="292608"/>
                </a:lnTo>
                <a:lnTo>
                  <a:pt x="202830" y="269332"/>
                </a:lnTo>
                <a:lnTo>
                  <a:pt x="212805" y="202830"/>
                </a:lnTo>
                <a:lnTo>
                  <a:pt x="149629" y="226106"/>
                </a:lnTo>
                <a:lnTo>
                  <a:pt x="142978" y="329184"/>
                </a:lnTo>
                <a:lnTo>
                  <a:pt x="116378" y="302583"/>
                </a:lnTo>
                <a:cubicBezTo>
                  <a:pt x="116377" y="267115"/>
                  <a:pt x="83126" y="181772"/>
                  <a:pt x="83125" y="146304"/>
                </a:cubicBezTo>
                <a:lnTo>
                  <a:pt x="103075" y="83127"/>
                </a:lnTo>
                <a:lnTo>
                  <a:pt x="66499" y="79802"/>
                </a:lnTo>
                <a:lnTo>
                  <a:pt x="76477" y="0"/>
                </a:lnTo>
                <a:lnTo>
                  <a:pt x="26600" y="3325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21" name="Freeform 120"/>
          <p:cNvSpPr/>
          <p:nvPr/>
        </p:nvSpPr>
        <p:spPr>
          <a:xfrm>
            <a:off x="5894388" y="4981575"/>
            <a:ext cx="136525" cy="77788"/>
          </a:xfrm>
          <a:custGeom>
            <a:avLst/>
            <a:gdLst>
              <a:gd name="connsiteX0" fmla="*/ 0 w 136434"/>
              <a:gd name="connsiteY0" fmla="*/ 17417 h 78377"/>
              <a:gd name="connsiteX1" fmla="*/ 87086 w 136434"/>
              <a:gd name="connsiteY1" fmla="*/ 0 h 78377"/>
              <a:gd name="connsiteX2" fmla="*/ 136434 w 136434"/>
              <a:gd name="connsiteY2" fmla="*/ 52251 h 78377"/>
              <a:gd name="connsiteX3" fmla="*/ 127726 w 136434"/>
              <a:gd name="connsiteY3" fmla="*/ 78377 h 78377"/>
              <a:gd name="connsiteX4" fmla="*/ 0 w 136434"/>
              <a:gd name="connsiteY4" fmla="*/ 17417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4" h="78377">
                <a:moveTo>
                  <a:pt x="0" y="17417"/>
                </a:moveTo>
                <a:lnTo>
                  <a:pt x="87086" y="0"/>
                </a:lnTo>
                <a:lnTo>
                  <a:pt x="136434" y="52251"/>
                </a:lnTo>
                <a:lnTo>
                  <a:pt x="127726" y="78377"/>
                </a:lnTo>
                <a:lnTo>
                  <a:pt x="0" y="174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2" name="Freeform 121"/>
          <p:cNvSpPr/>
          <p:nvPr/>
        </p:nvSpPr>
        <p:spPr>
          <a:xfrm>
            <a:off x="5970588" y="4413250"/>
            <a:ext cx="92075" cy="112713"/>
          </a:xfrm>
          <a:custGeom>
            <a:avLst/>
            <a:gdLst>
              <a:gd name="connsiteX0" fmla="*/ 0 w 92892"/>
              <a:gd name="connsiteY0" fmla="*/ 43543 h 113211"/>
              <a:gd name="connsiteX1" fmla="*/ 14515 w 92892"/>
              <a:gd name="connsiteY1" fmla="*/ 107406 h 113211"/>
              <a:gd name="connsiteX2" fmla="*/ 55155 w 92892"/>
              <a:gd name="connsiteY2" fmla="*/ 113211 h 113211"/>
              <a:gd name="connsiteX3" fmla="*/ 92892 w 92892"/>
              <a:gd name="connsiteY3" fmla="*/ 63863 h 113211"/>
              <a:gd name="connsiteX4" fmla="*/ 63863 w 92892"/>
              <a:gd name="connsiteY4" fmla="*/ 0 h 113211"/>
              <a:gd name="connsiteX5" fmla="*/ 0 w 92892"/>
              <a:gd name="connsiteY5" fmla="*/ 43543 h 11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892" h="113211">
                <a:moveTo>
                  <a:pt x="0" y="43543"/>
                </a:moveTo>
                <a:lnTo>
                  <a:pt x="14515" y="107406"/>
                </a:lnTo>
                <a:lnTo>
                  <a:pt x="55155" y="113211"/>
                </a:lnTo>
                <a:lnTo>
                  <a:pt x="92892" y="63863"/>
                </a:lnTo>
                <a:lnTo>
                  <a:pt x="63863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7824788" y="5757863"/>
            <a:ext cx="46037" cy="46037"/>
          </a:xfrm>
          <a:custGeom>
            <a:avLst/>
            <a:gdLst>
              <a:gd name="connsiteX0" fmla="*/ 83457 w 94343"/>
              <a:gd name="connsiteY0" fmla="*/ 0 h 94343"/>
              <a:gd name="connsiteX1" fmla="*/ 0 w 94343"/>
              <a:gd name="connsiteY1" fmla="*/ 83458 h 94343"/>
              <a:gd name="connsiteX2" fmla="*/ 94343 w 94343"/>
              <a:gd name="connsiteY2" fmla="*/ 94343 h 94343"/>
              <a:gd name="connsiteX3" fmla="*/ 83457 w 94343"/>
              <a:gd name="connsiteY3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3" h="94343">
                <a:moveTo>
                  <a:pt x="83457" y="0"/>
                </a:moveTo>
                <a:lnTo>
                  <a:pt x="0" y="83458"/>
                </a:lnTo>
                <a:lnTo>
                  <a:pt x="94343" y="94343"/>
                </a:lnTo>
                <a:lnTo>
                  <a:pt x="8345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205" name="Freeform 124"/>
          <p:cNvSpPr>
            <a:spLocks/>
          </p:cNvSpPr>
          <p:nvPr/>
        </p:nvSpPr>
        <p:spPr bwMode="auto">
          <a:xfrm>
            <a:off x="3502025" y="1911350"/>
            <a:ext cx="854075" cy="739775"/>
          </a:xfrm>
          <a:custGeom>
            <a:avLst/>
            <a:gdLst>
              <a:gd name="T0" fmla="*/ 0 w 854138"/>
              <a:gd name="T1" fmla="*/ 375601 h 738856"/>
              <a:gd name="T2" fmla="*/ 0 w 854138"/>
              <a:gd name="T3" fmla="*/ 428132 h 738856"/>
              <a:gd name="T4" fmla="*/ 18338 w 854138"/>
              <a:gd name="T5" fmla="*/ 509556 h 738856"/>
              <a:gd name="T6" fmla="*/ 128364 w 854138"/>
              <a:gd name="T7" fmla="*/ 562087 h 738856"/>
              <a:gd name="T8" fmla="*/ 154561 w 854138"/>
              <a:gd name="T9" fmla="*/ 677657 h 738856"/>
              <a:gd name="T10" fmla="*/ 351035 w 854138"/>
              <a:gd name="T11" fmla="*/ 703922 h 738856"/>
              <a:gd name="T12" fmla="*/ 406048 w 854138"/>
              <a:gd name="T13" fmla="*/ 672403 h 738856"/>
              <a:gd name="T14" fmla="*/ 468920 w 854138"/>
              <a:gd name="T15" fmla="*/ 669777 h 738856"/>
              <a:gd name="T16" fmla="*/ 537031 w 854138"/>
              <a:gd name="T17" fmla="*/ 625126 h 738856"/>
              <a:gd name="T18" fmla="*/ 560610 w 854138"/>
              <a:gd name="T19" fmla="*/ 654017 h 738856"/>
              <a:gd name="T20" fmla="*/ 631339 w 854138"/>
              <a:gd name="T21" fmla="*/ 690790 h 738856"/>
              <a:gd name="T22" fmla="*/ 597285 w 854138"/>
              <a:gd name="T23" fmla="*/ 709176 h 738856"/>
              <a:gd name="T24" fmla="*/ 660156 w 854138"/>
              <a:gd name="T25" fmla="*/ 714429 h 738856"/>
              <a:gd name="T26" fmla="*/ 702071 w 854138"/>
              <a:gd name="T27" fmla="*/ 740695 h 738856"/>
              <a:gd name="T28" fmla="*/ 780661 w 854138"/>
              <a:gd name="T29" fmla="*/ 709176 h 738856"/>
              <a:gd name="T30" fmla="*/ 770182 w 854138"/>
              <a:gd name="T31" fmla="*/ 648765 h 738856"/>
              <a:gd name="T32" fmla="*/ 736128 w 854138"/>
              <a:gd name="T33" fmla="*/ 669777 h 738856"/>
              <a:gd name="T34" fmla="*/ 720409 w 854138"/>
              <a:gd name="T35" fmla="*/ 609366 h 738856"/>
              <a:gd name="T36" fmla="*/ 759704 w 854138"/>
              <a:gd name="T37" fmla="*/ 635633 h 738856"/>
              <a:gd name="T38" fmla="*/ 788521 w 854138"/>
              <a:gd name="T39" fmla="*/ 588354 h 738856"/>
              <a:gd name="T40" fmla="*/ 798999 w 854138"/>
              <a:gd name="T41" fmla="*/ 625126 h 738856"/>
              <a:gd name="T42" fmla="*/ 819957 w 854138"/>
              <a:gd name="T43" fmla="*/ 590980 h 738856"/>
              <a:gd name="T44" fmla="*/ 854012 w 854138"/>
              <a:gd name="T45" fmla="*/ 622498 h 738856"/>
              <a:gd name="T46" fmla="*/ 854012 w 854138"/>
              <a:gd name="T47" fmla="*/ 548955 h 738856"/>
              <a:gd name="T48" fmla="*/ 819957 w 854138"/>
              <a:gd name="T49" fmla="*/ 543702 h 738856"/>
              <a:gd name="T50" fmla="*/ 767562 w 854138"/>
              <a:gd name="T51" fmla="*/ 472784 h 738856"/>
              <a:gd name="T52" fmla="*/ 736128 w 854138"/>
              <a:gd name="T53" fmla="*/ 472784 h 738856"/>
              <a:gd name="T54" fmla="*/ 688973 w 854138"/>
              <a:gd name="T55" fmla="*/ 351961 h 738856"/>
              <a:gd name="T56" fmla="*/ 699451 w 854138"/>
              <a:gd name="T57" fmla="*/ 317816 h 738856"/>
              <a:gd name="T58" fmla="*/ 681114 w 854138"/>
              <a:gd name="T59" fmla="*/ 99810 h 738856"/>
              <a:gd name="T60" fmla="*/ 607763 w 854138"/>
              <a:gd name="T61" fmla="*/ 21012 h 738856"/>
              <a:gd name="T62" fmla="*/ 589426 w 854138"/>
              <a:gd name="T63" fmla="*/ 0 h 738856"/>
              <a:gd name="T64" fmla="*/ 571088 w 854138"/>
              <a:gd name="T65" fmla="*/ 236392 h 738856"/>
              <a:gd name="T66" fmla="*/ 537031 w 854138"/>
              <a:gd name="T67" fmla="*/ 262657 h 738856"/>
              <a:gd name="T68" fmla="*/ 523933 w 854138"/>
              <a:gd name="T69" fmla="*/ 112942 h 738856"/>
              <a:gd name="T70" fmla="*/ 479400 w 854138"/>
              <a:gd name="T71" fmla="*/ 21012 h 738856"/>
              <a:gd name="T72" fmla="*/ 364133 w 854138"/>
              <a:gd name="T73" fmla="*/ 483290 h 738856"/>
              <a:gd name="T74" fmla="*/ 261967 w 854138"/>
              <a:gd name="T75" fmla="*/ 462278 h 738856"/>
              <a:gd name="T76" fmla="*/ 209574 w 854138"/>
              <a:gd name="T77" fmla="*/ 483290 h 738856"/>
              <a:gd name="T78" fmla="*/ 191236 w 854138"/>
              <a:gd name="T79" fmla="*/ 436012 h 738856"/>
              <a:gd name="T80" fmla="*/ 0 w 854138"/>
              <a:gd name="T81" fmla="*/ 375601 h 73885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854138" h="738856">
                <a:moveTo>
                  <a:pt x="0" y="374668"/>
                </a:moveTo>
                <a:lnTo>
                  <a:pt x="0" y="427069"/>
                </a:lnTo>
                <a:lnTo>
                  <a:pt x="18340" y="508291"/>
                </a:lnTo>
                <a:lnTo>
                  <a:pt x="128382" y="560692"/>
                </a:lnTo>
                <a:lnTo>
                  <a:pt x="154583" y="675974"/>
                </a:lnTo>
                <a:lnTo>
                  <a:pt x="351087" y="702175"/>
                </a:lnTo>
                <a:lnTo>
                  <a:pt x="406108" y="670734"/>
                </a:lnTo>
                <a:lnTo>
                  <a:pt x="468990" y="668114"/>
                </a:lnTo>
                <a:lnTo>
                  <a:pt x="537111" y="623573"/>
                </a:lnTo>
                <a:lnTo>
                  <a:pt x="560692" y="652394"/>
                </a:lnTo>
                <a:lnTo>
                  <a:pt x="631433" y="689075"/>
                </a:lnTo>
                <a:lnTo>
                  <a:pt x="597373" y="707415"/>
                </a:lnTo>
                <a:lnTo>
                  <a:pt x="660254" y="712655"/>
                </a:lnTo>
                <a:lnTo>
                  <a:pt x="702175" y="738856"/>
                </a:lnTo>
                <a:lnTo>
                  <a:pt x="780777" y="707415"/>
                </a:lnTo>
                <a:lnTo>
                  <a:pt x="770296" y="647154"/>
                </a:lnTo>
                <a:lnTo>
                  <a:pt x="736236" y="668114"/>
                </a:lnTo>
                <a:lnTo>
                  <a:pt x="720515" y="607853"/>
                </a:lnTo>
                <a:lnTo>
                  <a:pt x="759816" y="634054"/>
                </a:lnTo>
                <a:lnTo>
                  <a:pt x="788637" y="586893"/>
                </a:lnTo>
                <a:lnTo>
                  <a:pt x="799117" y="623573"/>
                </a:lnTo>
                <a:lnTo>
                  <a:pt x="820077" y="589513"/>
                </a:lnTo>
                <a:lnTo>
                  <a:pt x="854138" y="620953"/>
                </a:lnTo>
                <a:lnTo>
                  <a:pt x="854138" y="547592"/>
                </a:lnTo>
                <a:lnTo>
                  <a:pt x="820077" y="542352"/>
                </a:lnTo>
                <a:lnTo>
                  <a:pt x="767676" y="471610"/>
                </a:lnTo>
                <a:lnTo>
                  <a:pt x="736236" y="471610"/>
                </a:lnTo>
                <a:lnTo>
                  <a:pt x="689075" y="351087"/>
                </a:lnTo>
                <a:lnTo>
                  <a:pt x="699555" y="317027"/>
                </a:lnTo>
                <a:lnTo>
                  <a:pt x="681214" y="99562"/>
                </a:lnTo>
                <a:lnTo>
                  <a:pt x="607853" y="20960"/>
                </a:lnTo>
                <a:lnTo>
                  <a:pt x="589512" y="0"/>
                </a:lnTo>
                <a:lnTo>
                  <a:pt x="571172" y="235805"/>
                </a:lnTo>
                <a:lnTo>
                  <a:pt x="537111" y="262005"/>
                </a:lnTo>
                <a:lnTo>
                  <a:pt x="524011" y="112662"/>
                </a:lnTo>
                <a:lnTo>
                  <a:pt x="479470" y="20960"/>
                </a:lnTo>
                <a:lnTo>
                  <a:pt x="364187" y="482090"/>
                </a:lnTo>
                <a:lnTo>
                  <a:pt x="262005" y="461130"/>
                </a:lnTo>
                <a:lnTo>
                  <a:pt x="209604" y="482090"/>
                </a:lnTo>
                <a:lnTo>
                  <a:pt x="191264" y="434929"/>
                </a:lnTo>
                <a:lnTo>
                  <a:pt x="0" y="37466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6" name="Freeform 125"/>
          <p:cNvSpPr>
            <a:spLocks/>
          </p:cNvSpPr>
          <p:nvPr/>
        </p:nvSpPr>
        <p:spPr bwMode="auto">
          <a:xfrm>
            <a:off x="5978525" y="6154738"/>
            <a:ext cx="173038" cy="50800"/>
          </a:xfrm>
          <a:custGeom>
            <a:avLst/>
            <a:gdLst>
              <a:gd name="T0" fmla="*/ 0 w 173864"/>
              <a:gd name="T1" fmla="*/ 6262 h 51516"/>
              <a:gd name="T2" fmla="*/ 172216 w 173864"/>
              <a:gd name="T3" fmla="*/ 0 h 51516"/>
              <a:gd name="T4" fmla="*/ 172216 w 173864"/>
              <a:gd name="T5" fmla="*/ 50094 h 51516"/>
              <a:gd name="T6" fmla="*/ 0 w 173864"/>
              <a:gd name="T7" fmla="*/ 6262 h 515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3864" h="51516">
                <a:moveTo>
                  <a:pt x="0" y="6439"/>
                </a:moveTo>
                <a:lnTo>
                  <a:pt x="173864" y="0"/>
                </a:lnTo>
                <a:lnTo>
                  <a:pt x="173864" y="51516"/>
                </a:lnTo>
                <a:lnTo>
                  <a:pt x="0" y="6439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7" name="Freeform 126"/>
          <p:cNvSpPr>
            <a:spLocks/>
          </p:cNvSpPr>
          <p:nvPr/>
        </p:nvSpPr>
        <p:spPr bwMode="auto">
          <a:xfrm>
            <a:off x="5894388" y="4981575"/>
            <a:ext cx="136525" cy="77788"/>
          </a:xfrm>
          <a:custGeom>
            <a:avLst/>
            <a:gdLst>
              <a:gd name="T0" fmla="*/ 0 w 136434"/>
              <a:gd name="T1" fmla="*/ 17156 h 78377"/>
              <a:gd name="T2" fmla="*/ 87202 w 136434"/>
              <a:gd name="T3" fmla="*/ 0 h 78377"/>
              <a:gd name="T4" fmla="*/ 136616 w 136434"/>
              <a:gd name="T5" fmla="*/ 51468 h 78377"/>
              <a:gd name="T6" fmla="*/ 127896 w 136434"/>
              <a:gd name="T7" fmla="*/ 77203 h 78377"/>
              <a:gd name="T8" fmla="*/ 0 w 136434"/>
              <a:gd name="T9" fmla="*/ 17156 h 783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434" h="78377">
                <a:moveTo>
                  <a:pt x="0" y="17417"/>
                </a:moveTo>
                <a:lnTo>
                  <a:pt x="87086" y="0"/>
                </a:lnTo>
                <a:lnTo>
                  <a:pt x="136434" y="52251"/>
                </a:lnTo>
                <a:lnTo>
                  <a:pt x="127726" y="78377"/>
                </a:lnTo>
                <a:lnTo>
                  <a:pt x="0" y="17417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8" name="Freeform 127"/>
          <p:cNvSpPr>
            <a:spLocks/>
          </p:cNvSpPr>
          <p:nvPr/>
        </p:nvSpPr>
        <p:spPr bwMode="auto">
          <a:xfrm>
            <a:off x="5970588" y="4413250"/>
            <a:ext cx="92075" cy="112713"/>
          </a:xfrm>
          <a:custGeom>
            <a:avLst/>
            <a:gdLst>
              <a:gd name="T0" fmla="*/ 0 w 92892"/>
              <a:gd name="T1" fmla="*/ 43160 h 113211"/>
              <a:gd name="T2" fmla="*/ 14260 w 92892"/>
              <a:gd name="T3" fmla="*/ 106464 h 113211"/>
              <a:gd name="T4" fmla="*/ 54189 w 92892"/>
              <a:gd name="T5" fmla="*/ 112217 h 113211"/>
              <a:gd name="T6" fmla="*/ 91265 w 92892"/>
              <a:gd name="T7" fmla="*/ 63302 h 113211"/>
              <a:gd name="T8" fmla="*/ 62744 w 92892"/>
              <a:gd name="T9" fmla="*/ 0 h 113211"/>
              <a:gd name="T10" fmla="*/ 0 w 92892"/>
              <a:gd name="T11" fmla="*/ 43160 h 1132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2892" h="113211">
                <a:moveTo>
                  <a:pt x="0" y="43543"/>
                </a:moveTo>
                <a:lnTo>
                  <a:pt x="14515" y="107406"/>
                </a:lnTo>
                <a:lnTo>
                  <a:pt x="55155" y="113211"/>
                </a:lnTo>
                <a:lnTo>
                  <a:pt x="92892" y="63863"/>
                </a:lnTo>
                <a:lnTo>
                  <a:pt x="63863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9" name="Freeform 128"/>
          <p:cNvSpPr>
            <a:spLocks/>
          </p:cNvSpPr>
          <p:nvPr/>
        </p:nvSpPr>
        <p:spPr bwMode="auto">
          <a:xfrm>
            <a:off x="5456238" y="3495675"/>
            <a:ext cx="133350" cy="150813"/>
          </a:xfrm>
          <a:custGeom>
            <a:avLst/>
            <a:gdLst>
              <a:gd name="T0" fmla="*/ 37635 w 133531"/>
              <a:gd name="T1" fmla="*/ 14488 h 150949"/>
              <a:gd name="T2" fmla="*/ 0 w 133531"/>
              <a:gd name="T3" fmla="*/ 101417 h 150949"/>
              <a:gd name="T4" fmla="*/ 37635 w 133531"/>
              <a:gd name="T5" fmla="*/ 150677 h 150949"/>
              <a:gd name="T6" fmla="*/ 78165 w 133531"/>
              <a:gd name="T7" fmla="*/ 124599 h 150949"/>
              <a:gd name="T8" fmla="*/ 133169 w 133531"/>
              <a:gd name="T9" fmla="*/ 52157 h 150949"/>
              <a:gd name="T10" fmla="*/ 127379 w 133531"/>
              <a:gd name="T11" fmla="*/ 0 h 150949"/>
              <a:gd name="T12" fmla="*/ 37635 w 133531"/>
              <a:gd name="T13" fmla="*/ 14488 h 1509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3531" h="150949">
                <a:moveTo>
                  <a:pt x="37737" y="14514"/>
                </a:moveTo>
                <a:lnTo>
                  <a:pt x="0" y="101600"/>
                </a:lnTo>
                <a:lnTo>
                  <a:pt x="37737" y="150949"/>
                </a:lnTo>
                <a:lnTo>
                  <a:pt x="78377" y="124823"/>
                </a:lnTo>
                <a:lnTo>
                  <a:pt x="133531" y="52251"/>
                </a:lnTo>
                <a:lnTo>
                  <a:pt x="127725" y="0"/>
                </a:lnTo>
                <a:lnTo>
                  <a:pt x="37737" y="1451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0" name="Freeform 129"/>
          <p:cNvSpPr>
            <a:spLocks/>
          </p:cNvSpPr>
          <p:nvPr/>
        </p:nvSpPr>
        <p:spPr bwMode="auto">
          <a:xfrm>
            <a:off x="5729288" y="3548063"/>
            <a:ext cx="80962" cy="133350"/>
          </a:xfrm>
          <a:custGeom>
            <a:avLst/>
            <a:gdLst>
              <a:gd name="T0" fmla="*/ 23041 w 81280"/>
              <a:gd name="T1" fmla="*/ 0 h 133532"/>
              <a:gd name="T2" fmla="*/ 0 w 81280"/>
              <a:gd name="T3" fmla="*/ 78164 h 133532"/>
              <a:gd name="T4" fmla="*/ 51844 w 81280"/>
              <a:gd name="T5" fmla="*/ 133168 h 133532"/>
              <a:gd name="T6" fmla="*/ 69124 w 81280"/>
              <a:gd name="T7" fmla="*/ 112904 h 133532"/>
              <a:gd name="T8" fmla="*/ 60484 w 81280"/>
              <a:gd name="T9" fmla="*/ 72374 h 133532"/>
              <a:gd name="T10" fmla="*/ 80645 w 81280"/>
              <a:gd name="T11" fmla="*/ 40530 h 133532"/>
              <a:gd name="T12" fmla="*/ 23041 w 81280"/>
              <a:gd name="T13" fmla="*/ 0 h 1335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1280" h="133532">
                <a:moveTo>
                  <a:pt x="23223" y="0"/>
                </a:moveTo>
                <a:lnTo>
                  <a:pt x="0" y="78378"/>
                </a:lnTo>
                <a:lnTo>
                  <a:pt x="52252" y="133532"/>
                </a:lnTo>
                <a:lnTo>
                  <a:pt x="69669" y="113212"/>
                </a:lnTo>
                <a:lnTo>
                  <a:pt x="60960" y="72572"/>
                </a:lnTo>
                <a:lnTo>
                  <a:pt x="81280" y="40640"/>
                </a:lnTo>
                <a:lnTo>
                  <a:pt x="23223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1" name="Freeform 130"/>
          <p:cNvSpPr>
            <a:spLocks/>
          </p:cNvSpPr>
          <p:nvPr/>
        </p:nvSpPr>
        <p:spPr bwMode="auto">
          <a:xfrm>
            <a:off x="5827713" y="3349625"/>
            <a:ext cx="55562" cy="55563"/>
          </a:xfrm>
          <a:custGeom>
            <a:avLst/>
            <a:gdLst>
              <a:gd name="T0" fmla="*/ 0 w 55155"/>
              <a:gd name="T1" fmla="*/ 0 h 55154"/>
              <a:gd name="T2" fmla="*/ 23567 w 55155"/>
              <a:gd name="T3" fmla="*/ 55975 h 55154"/>
              <a:gd name="T4" fmla="*/ 55972 w 55155"/>
              <a:gd name="T5" fmla="*/ 29461 h 55154"/>
              <a:gd name="T6" fmla="*/ 0 w 55155"/>
              <a:gd name="T7" fmla="*/ 0 h 551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5155" h="55154">
                <a:moveTo>
                  <a:pt x="0" y="0"/>
                </a:moveTo>
                <a:lnTo>
                  <a:pt x="23223" y="55154"/>
                </a:lnTo>
                <a:lnTo>
                  <a:pt x="55155" y="2902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2" name="Freeform 131"/>
          <p:cNvSpPr>
            <a:spLocks/>
          </p:cNvSpPr>
          <p:nvPr/>
        </p:nvSpPr>
        <p:spPr bwMode="auto">
          <a:xfrm>
            <a:off x="5873750" y="3321050"/>
            <a:ext cx="55563" cy="25400"/>
          </a:xfrm>
          <a:custGeom>
            <a:avLst/>
            <a:gdLst>
              <a:gd name="T0" fmla="*/ 0 w 55154"/>
              <a:gd name="T1" fmla="*/ 0 h 26125"/>
              <a:gd name="T2" fmla="*/ 47137 w 55154"/>
              <a:gd name="T3" fmla="*/ 24695 h 26125"/>
              <a:gd name="T4" fmla="*/ 55975 w 55154"/>
              <a:gd name="T5" fmla="*/ 10976 h 26125"/>
              <a:gd name="T6" fmla="*/ 0 w 55154"/>
              <a:gd name="T7" fmla="*/ 0 h 261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5154" h="26125">
                <a:moveTo>
                  <a:pt x="0" y="0"/>
                </a:moveTo>
                <a:lnTo>
                  <a:pt x="46446" y="26125"/>
                </a:lnTo>
                <a:lnTo>
                  <a:pt x="55154" y="11611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3" name="Freeform 132"/>
          <p:cNvSpPr>
            <a:spLocks/>
          </p:cNvSpPr>
          <p:nvPr/>
        </p:nvSpPr>
        <p:spPr bwMode="auto">
          <a:xfrm>
            <a:off x="6657975" y="3533775"/>
            <a:ext cx="49213" cy="68263"/>
          </a:xfrm>
          <a:custGeom>
            <a:avLst/>
            <a:gdLst>
              <a:gd name="T0" fmla="*/ 17322 w 49349"/>
              <a:gd name="T1" fmla="*/ 0 h 69669"/>
              <a:gd name="T2" fmla="*/ 0 w 49349"/>
              <a:gd name="T3" fmla="*/ 55737 h 69669"/>
              <a:gd name="T4" fmla="*/ 17322 w 49349"/>
              <a:gd name="T5" fmla="*/ 66885 h 69669"/>
              <a:gd name="T6" fmla="*/ 49077 w 49349"/>
              <a:gd name="T7" fmla="*/ 19507 h 69669"/>
              <a:gd name="T8" fmla="*/ 17322 w 49349"/>
              <a:gd name="T9" fmla="*/ 0 h 696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4" name="Freeform 133"/>
          <p:cNvSpPr>
            <a:spLocks/>
          </p:cNvSpPr>
          <p:nvPr/>
        </p:nvSpPr>
        <p:spPr bwMode="auto">
          <a:xfrm>
            <a:off x="6781800" y="3271838"/>
            <a:ext cx="65088" cy="55562"/>
          </a:xfrm>
          <a:custGeom>
            <a:avLst/>
            <a:gdLst>
              <a:gd name="T0" fmla="*/ 30029 w 65735"/>
              <a:gd name="T1" fmla="*/ 219 h 56156"/>
              <a:gd name="T2" fmla="*/ 64180 w 65735"/>
              <a:gd name="T3" fmla="*/ 51370 h 56156"/>
              <a:gd name="T4" fmla="*/ 10107 w 65735"/>
              <a:gd name="T5" fmla="*/ 34320 h 56156"/>
              <a:gd name="T6" fmla="*/ 30029 w 65735"/>
              <a:gd name="T7" fmla="*/ 219 h 561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5735" h="56156">
                <a:moveTo>
                  <a:pt x="30628" y="223"/>
                </a:moveTo>
                <a:cubicBezTo>
                  <a:pt x="39820" y="3126"/>
                  <a:pt x="68849" y="46668"/>
                  <a:pt x="65462" y="52474"/>
                </a:cubicBezTo>
                <a:cubicBezTo>
                  <a:pt x="62075" y="58280"/>
                  <a:pt x="-30332" y="60216"/>
                  <a:pt x="10308" y="35058"/>
                </a:cubicBezTo>
                <a:cubicBezTo>
                  <a:pt x="17081" y="23446"/>
                  <a:pt x="21436" y="-2680"/>
                  <a:pt x="30628" y="223"/>
                </a:cubicBez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5" name="Freeform 134"/>
          <p:cNvSpPr>
            <a:spLocks/>
          </p:cNvSpPr>
          <p:nvPr/>
        </p:nvSpPr>
        <p:spPr bwMode="auto">
          <a:xfrm>
            <a:off x="5203825" y="3092450"/>
            <a:ext cx="452438" cy="434975"/>
          </a:xfrm>
          <a:custGeom>
            <a:avLst/>
            <a:gdLst>
              <a:gd name="T0" fmla="*/ 52157 w 452846"/>
              <a:gd name="T1" fmla="*/ 0 h 435428"/>
              <a:gd name="T2" fmla="*/ 37669 w 452846"/>
              <a:gd name="T3" fmla="*/ 121666 h 435428"/>
              <a:gd name="T4" fmla="*/ 49261 w 452846"/>
              <a:gd name="T5" fmla="*/ 147738 h 435428"/>
              <a:gd name="T6" fmla="*/ 60850 w 452846"/>
              <a:gd name="T7" fmla="*/ 275197 h 435428"/>
              <a:gd name="T8" fmla="*/ 0 w 452846"/>
              <a:gd name="T9" fmla="*/ 362102 h 435428"/>
              <a:gd name="T10" fmla="*/ 107212 w 452846"/>
              <a:gd name="T11" fmla="*/ 344722 h 435428"/>
              <a:gd name="T12" fmla="*/ 130393 w 452846"/>
              <a:gd name="T13" fmla="*/ 434522 h 435428"/>
              <a:gd name="T14" fmla="*/ 179653 w 452846"/>
              <a:gd name="T15" fmla="*/ 391071 h 435428"/>
              <a:gd name="T16" fmla="*/ 191244 w 452846"/>
              <a:gd name="T17" fmla="*/ 333134 h 435428"/>
              <a:gd name="T18" fmla="*/ 228913 w 452846"/>
              <a:gd name="T19" fmla="*/ 307063 h 435428"/>
              <a:gd name="T20" fmla="*/ 226015 w 452846"/>
              <a:gd name="T21" fmla="*/ 278094 h 435428"/>
              <a:gd name="T22" fmla="*/ 252094 w 452846"/>
              <a:gd name="T23" fmla="*/ 246230 h 435428"/>
              <a:gd name="T24" fmla="*/ 283968 w 452846"/>
              <a:gd name="T25" fmla="*/ 269404 h 435428"/>
              <a:gd name="T26" fmla="*/ 312945 w 452846"/>
              <a:gd name="T27" fmla="*/ 260713 h 435428"/>
              <a:gd name="T28" fmla="*/ 312945 w 452846"/>
              <a:gd name="T29" fmla="*/ 312856 h 435428"/>
              <a:gd name="T30" fmla="*/ 414361 w 452846"/>
              <a:gd name="T31" fmla="*/ 321547 h 435428"/>
              <a:gd name="T32" fmla="*/ 452030 w 452846"/>
              <a:gd name="T33" fmla="*/ 249127 h 435428"/>
              <a:gd name="T34" fmla="*/ 428849 w 452846"/>
              <a:gd name="T35" fmla="*/ 214365 h 435428"/>
              <a:gd name="T36" fmla="*/ 362203 w 452846"/>
              <a:gd name="T37" fmla="*/ 243333 h 435428"/>
              <a:gd name="T38" fmla="*/ 362203 w 452846"/>
              <a:gd name="T39" fmla="*/ 243333 h 435428"/>
              <a:gd name="T40" fmla="*/ 359306 w 452846"/>
              <a:gd name="T41" fmla="*/ 208572 h 435428"/>
              <a:gd name="T42" fmla="*/ 310046 w 452846"/>
              <a:gd name="T43" fmla="*/ 156428 h 435428"/>
              <a:gd name="T44" fmla="*/ 275275 w 452846"/>
              <a:gd name="T45" fmla="*/ 147738 h 435428"/>
              <a:gd name="T46" fmla="*/ 214424 w 452846"/>
              <a:gd name="T47" fmla="*/ 95594 h 435428"/>
              <a:gd name="T48" fmla="*/ 185449 w 452846"/>
              <a:gd name="T49" fmla="*/ 98491 h 435428"/>
              <a:gd name="T50" fmla="*/ 150677 w 452846"/>
              <a:gd name="T51" fmla="*/ 72421 h 435428"/>
              <a:gd name="T52" fmla="*/ 127496 w 452846"/>
              <a:gd name="T53" fmla="*/ 98491 h 435428"/>
              <a:gd name="T54" fmla="*/ 107212 w 452846"/>
              <a:gd name="T55" fmla="*/ 92697 h 435428"/>
              <a:gd name="T56" fmla="*/ 52157 w 452846"/>
              <a:gd name="T57" fmla="*/ 0 h 43542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52846" h="435428">
                <a:moveTo>
                  <a:pt x="52251" y="0"/>
                </a:moveTo>
                <a:lnTo>
                  <a:pt x="37737" y="121920"/>
                </a:lnTo>
                <a:lnTo>
                  <a:pt x="49349" y="148046"/>
                </a:lnTo>
                <a:lnTo>
                  <a:pt x="60960" y="275771"/>
                </a:lnTo>
                <a:lnTo>
                  <a:pt x="0" y="362857"/>
                </a:lnTo>
                <a:lnTo>
                  <a:pt x="107406" y="345440"/>
                </a:lnTo>
                <a:lnTo>
                  <a:pt x="130629" y="435428"/>
                </a:lnTo>
                <a:lnTo>
                  <a:pt x="179977" y="391886"/>
                </a:lnTo>
                <a:lnTo>
                  <a:pt x="191589" y="333828"/>
                </a:lnTo>
                <a:lnTo>
                  <a:pt x="229326" y="307703"/>
                </a:lnTo>
                <a:lnTo>
                  <a:pt x="226423" y="278674"/>
                </a:lnTo>
                <a:lnTo>
                  <a:pt x="252549" y="246743"/>
                </a:lnTo>
                <a:lnTo>
                  <a:pt x="284480" y="269966"/>
                </a:lnTo>
                <a:lnTo>
                  <a:pt x="313509" y="261257"/>
                </a:lnTo>
                <a:lnTo>
                  <a:pt x="313509" y="313508"/>
                </a:lnTo>
                <a:lnTo>
                  <a:pt x="415109" y="322217"/>
                </a:lnTo>
                <a:lnTo>
                  <a:pt x="452846" y="249646"/>
                </a:lnTo>
                <a:lnTo>
                  <a:pt x="429623" y="214811"/>
                </a:lnTo>
                <a:lnTo>
                  <a:pt x="362857" y="243840"/>
                </a:lnTo>
                <a:lnTo>
                  <a:pt x="359954" y="209006"/>
                </a:lnTo>
                <a:lnTo>
                  <a:pt x="310606" y="156754"/>
                </a:lnTo>
                <a:lnTo>
                  <a:pt x="275771" y="148046"/>
                </a:lnTo>
                <a:lnTo>
                  <a:pt x="214811" y="95794"/>
                </a:lnTo>
                <a:lnTo>
                  <a:pt x="185783" y="98697"/>
                </a:lnTo>
                <a:lnTo>
                  <a:pt x="150949" y="72571"/>
                </a:lnTo>
                <a:lnTo>
                  <a:pt x="127726" y="98697"/>
                </a:lnTo>
                <a:lnTo>
                  <a:pt x="107406" y="92891"/>
                </a:lnTo>
                <a:lnTo>
                  <a:pt x="5225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6" name="Freeform 135"/>
          <p:cNvSpPr>
            <a:spLocks/>
          </p:cNvSpPr>
          <p:nvPr/>
        </p:nvSpPr>
        <p:spPr bwMode="auto">
          <a:xfrm>
            <a:off x="3238500" y="1524000"/>
            <a:ext cx="517525" cy="485775"/>
          </a:xfrm>
          <a:custGeom>
            <a:avLst/>
            <a:gdLst>
              <a:gd name="T0" fmla="*/ 0 w 516708"/>
              <a:gd name="T1" fmla="*/ 288568 h 484777"/>
              <a:gd name="T2" fmla="*/ 49504 w 516708"/>
              <a:gd name="T3" fmla="*/ 410990 h 484777"/>
              <a:gd name="T4" fmla="*/ 32032 w 516708"/>
              <a:gd name="T5" fmla="*/ 483860 h 484777"/>
              <a:gd name="T6" fmla="*/ 64065 w 516708"/>
              <a:gd name="T7" fmla="*/ 486775 h 484777"/>
              <a:gd name="T8" fmla="*/ 116482 w 516708"/>
              <a:gd name="T9" fmla="*/ 460541 h 484777"/>
              <a:gd name="T10" fmla="*/ 148513 w 516708"/>
              <a:gd name="T11" fmla="*/ 486775 h 484777"/>
              <a:gd name="T12" fmla="*/ 168898 w 516708"/>
              <a:gd name="T13" fmla="*/ 478031 h 484777"/>
              <a:gd name="T14" fmla="*/ 230051 w 516708"/>
              <a:gd name="T15" fmla="*/ 384756 h 484777"/>
              <a:gd name="T16" fmla="*/ 267908 w 516708"/>
              <a:gd name="T17" fmla="*/ 381841 h 484777"/>
              <a:gd name="T18" fmla="*/ 302852 w 516708"/>
              <a:gd name="T19" fmla="*/ 338119 h 484777"/>
              <a:gd name="T20" fmla="*/ 445542 w 516708"/>
              <a:gd name="T21" fmla="*/ 273994 h 484777"/>
              <a:gd name="T22" fmla="*/ 489223 w 516708"/>
              <a:gd name="T23" fmla="*/ 294398 h 484777"/>
              <a:gd name="T24" fmla="*/ 518343 w 516708"/>
              <a:gd name="T25" fmla="*/ 265249 h 484777"/>
              <a:gd name="T26" fmla="*/ 468839 w 516708"/>
              <a:gd name="T27" fmla="*/ 134081 h 484777"/>
              <a:gd name="T28" fmla="*/ 416421 w 516708"/>
              <a:gd name="T29" fmla="*/ 128252 h 484777"/>
              <a:gd name="T30" fmla="*/ 349446 w 516708"/>
              <a:gd name="T31" fmla="*/ 72870 h 484777"/>
              <a:gd name="T32" fmla="*/ 337796 w 516708"/>
              <a:gd name="T33" fmla="*/ 8745 h 484777"/>
              <a:gd name="T34" fmla="*/ 218403 w 516708"/>
              <a:gd name="T35" fmla="*/ 0 h 484777"/>
              <a:gd name="T36" fmla="*/ 192194 w 516708"/>
              <a:gd name="T37" fmla="*/ 58297 h 484777"/>
              <a:gd name="T38" fmla="*/ 180547 w 516708"/>
              <a:gd name="T39" fmla="*/ 93274 h 484777"/>
              <a:gd name="T40" fmla="*/ 0 w 516708"/>
              <a:gd name="T41" fmla="*/ 288568 h 48477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16708" h="484777">
                <a:moveTo>
                  <a:pt x="0" y="287383"/>
                </a:moveTo>
                <a:lnTo>
                  <a:pt x="49348" y="409303"/>
                </a:lnTo>
                <a:lnTo>
                  <a:pt x="31931" y="481874"/>
                </a:lnTo>
                <a:lnTo>
                  <a:pt x="63863" y="484777"/>
                </a:lnTo>
                <a:lnTo>
                  <a:pt x="116114" y="458651"/>
                </a:lnTo>
                <a:lnTo>
                  <a:pt x="148045" y="484777"/>
                </a:lnTo>
                <a:lnTo>
                  <a:pt x="168365" y="476069"/>
                </a:lnTo>
                <a:lnTo>
                  <a:pt x="229325" y="383177"/>
                </a:lnTo>
                <a:lnTo>
                  <a:pt x="267063" y="380274"/>
                </a:lnTo>
                <a:lnTo>
                  <a:pt x="301897" y="336731"/>
                </a:lnTo>
                <a:lnTo>
                  <a:pt x="444137" y="272869"/>
                </a:lnTo>
                <a:lnTo>
                  <a:pt x="487680" y="293189"/>
                </a:lnTo>
                <a:lnTo>
                  <a:pt x="516708" y="264160"/>
                </a:lnTo>
                <a:lnTo>
                  <a:pt x="467360" y="133531"/>
                </a:lnTo>
                <a:lnTo>
                  <a:pt x="415108" y="127726"/>
                </a:lnTo>
                <a:lnTo>
                  <a:pt x="348343" y="72571"/>
                </a:lnTo>
                <a:lnTo>
                  <a:pt x="336731" y="8709"/>
                </a:lnTo>
                <a:lnTo>
                  <a:pt x="217714" y="0"/>
                </a:lnTo>
                <a:lnTo>
                  <a:pt x="191588" y="58057"/>
                </a:lnTo>
                <a:lnTo>
                  <a:pt x="179977" y="92891"/>
                </a:lnTo>
                <a:lnTo>
                  <a:pt x="0" y="287383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7" name="Freeform 136"/>
          <p:cNvSpPr>
            <a:spLocks/>
          </p:cNvSpPr>
          <p:nvPr/>
        </p:nvSpPr>
        <p:spPr bwMode="auto">
          <a:xfrm>
            <a:off x="3490913" y="1828800"/>
            <a:ext cx="479425" cy="563563"/>
          </a:xfrm>
          <a:custGeom>
            <a:avLst/>
            <a:gdLst>
              <a:gd name="T0" fmla="*/ 0 w 478972"/>
              <a:gd name="T1" fmla="*/ 456411 h 563154"/>
              <a:gd name="T2" fmla="*/ 372269 w 478972"/>
              <a:gd name="T3" fmla="*/ 563972 h 563154"/>
              <a:gd name="T4" fmla="*/ 479878 w 478972"/>
              <a:gd name="T5" fmla="*/ 101748 h 563154"/>
              <a:gd name="T6" fmla="*/ 456611 w 478972"/>
              <a:gd name="T7" fmla="*/ 122098 h 563154"/>
              <a:gd name="T8" fmla="*/ 462429 w 478972"/>
              <a:gd name="T9" fmla="*/ 148262 h 563154"/>
              <a:gd name="T10" fmla="*/ 453703 w 478972"/>
              <a:gd name="T11" fmla="*/ 183146 h 563154"/>
              <a:gd name="T12" fmla="*/ 442070 w 478972"/>
              <a:gd name="T13" fmla="*/ 174424 h 563154"/>
              <a:gd name="T14" fmla="*/ 412986 w 478972"/>
              <a:gd name="T15" fmla="*/ 197680 h 563154"/>
              <a:gd name="T16" fmla="*/ 389719 w 478972"/>
              <a:gd name="T17" fmla="*/ 186053 h 563154"/>
              <a:gd name="T18" fmla="*/ 407169 w 478972"/>
              <a:gd name="T19" fmla="*/ 151169 h 563154"/>
              <a:gd name="T20" fmla="*/ 349002 w 478972"/>
              <a:gd name="T21" fmla="*/ 78491 h 563154"/>
              <a:gd name="T22" fmla="*/ 311194 w 478972"/>
              <a:gd name="T23" fmla="*/ 125005 h 563154"/>
              <a:gd name="T24" fmla="*/ 279203 w 478972"/>
              <a:gd name="T25" fmla="*/ 125005 h 563154"/>
              <a:gd name="T26" fmla="*/ 264660 w 478972"/>
              <a:gd name="T27" fmla="*/ 113375 h 563154"/>
              <a:gd name="T28" fmla="*/ 314103 w 478972"/>
              <a:gd name="T29" fmla="*/ 72677 h 563154"/>
              <a:gd name="T30" fmla="*/ 285018 w 478972"/>
              <a:gd name="T31" fmla="*/ 0 h 563154"/>
              <a:gd name="T32" fmla="*/ 206493 w 478972"/>
              <a:gd name="T33" fmla="*/ 29071 h 563154"/>
              <a:gd name="T34" fmla="*/ 194860 w 478972"/>
              <a:gd name="T35" fmla="*/ 20350 h 563154"/>
              <a:gd name="T36" fmla="*/ 78525 w 478972"/>
              <a:gd name="T37" fmla="*/ 87212 h 563154"/>
              <a:gd name="T38" fmla="*/ 75617 w 478972"/>
              <a:gd name="T39" fmla="*/ 116282 h 563154"/>
              <a:gd name="T40" fmla="*/ 8725 w 478972"/>
              <a:gd name="T41" fmla="*/ 162796 h 563154"/>
              <a:gd name="T42" fmla="*/ 43625 w 478972"/>
              <a:gd name="T43" fmla="*/ 194773 h 563154"/>
              <a:gd name="T44" fmla="*/ 31992 w 478972"/>
              <a:gd name="T45" fmla="*/ 229660 h 563154"/>
              <a:gd name="T46" fmla="*/ 69801 w 478972"/>
              <a:gd name="T47" fmla="*/ 244194 h 563154"/>
              <a:gd name="T48" fmla="*/ 159959 w 478972"/>
              <a:gd name="T49" fmla="*/ 264544 h 563154"/>
              <a:gd name="T50" fmla="*/ 122150 w 478972"/>
              <a:gd name="T51" fmla="*/ 276171 h 563154"/>
              <a:gd name="T52" fmla="*/ 20358 w 478972"/>
              <a:gd name="T53" fmla="*/ 281987 h 563154"/>
              <a:gd name="T54" fmla="*/ 2909 w 478972"/>
              <a:gd name="T55" fmla="*/ 311058 h 563154"/>
              <a:gd name="T56" fmla="*/ 23267 w 478972"/>
              <a:gd name="T57" fmla="*/ 351756 h 563154"/>
              <a:gd name="T58" fmla="*/ 168684 w 478972"/>
              <a:gd name="T59" fmla="*/ 406990 h 563154"/>
              <a:gd name="T60" fmla="*/ 197769 w 478972"/>
              <a:gd name="T61" fmla="*/ 406990 h 563154"/>
              <a:gd name="T62" fmla="*/ 244302 w 478972"/>
              <a:gd name="T63" fmla="*/ 444783 h 563154"/>
              <a:gd name="T64" fmla="*/ 293744 w 478972"/>
              <a:gd name="T65" fmla="*/ 497111 h 563154"/>
              <a:gd name="T66" fmla="*/ 285018 w 478972"/>
              <a:gd name="T67" fmla="*/ 520366 h 563154"/>
              <a:gd name="T68" fmla="*/ 218127 w 478972"/>
              <a:gd name="T69" fmla="*/ 497111 h 563154"/>
              <a:gd name="T70" fmla="*/ 189043 w 478972"/>
              <a:gd name="T71" fmla="*/ 491296 h 563154"/>
              <a:gd name="T72" fmla="*/ 165776 w 478972"/>
              <a:gd name="T73" fmla="*/ 465132 h 563154"/>
              <a:gd name="T74" fmla="*/ 93068 w 478972"/>
              <a:gd name="T75" fmla="*/ 444783 h 563154"/>
              <a:gd name="T76" fmla="*/ 0 w 478972"/>
              <a:gd name="T77" fmla="*/ 456411 h 56315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478972" h="563154">
                <a:moveTo>
                  <a:pt x="0" y="455749"/>
                </a:moveTo>
                <a:lnTo>
                  <a:pt x="371566" y="563154"/>
                </a:lnTo>
                <a:lnTo>
                  <a:pt x="478972" y="101600"/>
                </a:lnTo>
                <a:lnTo>
                  <a:pt x="455749" y="121920"/>
                </a:lnTo>
                <a:lnTo>
                  <a:pt x="461555" y="148046"/>
                </a:lnTo>
                <a:lnTo>
                  <a:pt x="452846" y="182880"/>
                </a:lnTo>
                <a:lnTo>
                  <a:pt x="441235" y="174171"/>
                </a:lnTo>
                <a:lnTo>
                  <a:pt x="412206" y="197394"/>
                </a:lnTo>
                <a:lnTo>
                  <a:pt x="388983" y="185783"/>
                </a:lnTo>
                <a:lnTo>
                  <a:pt x="406400" y="150949"/>
                </a:lnTo>
                <a:lnTo>
                  <a:pt x="348343" y="78377"/>
                </a:lnTo>
                <a:lnTo>
                  <a:pt x="310606" y="124823"/>
                </a:lnTo>
                <a:lnTo>
                  <a:pt x="278675" y="124823"/>
                </a:lnTo>
                <a:lnTo>
                  <a:pt x="264160" y="113211"/>
                </a:lnTo>
                <a:lnTo>
                  <a:pt x="313509" y="72571"/>
                </a:lnTo>
                <a:lnTo>
                  <a:pt x="284480" y="0"/>
                </a:lnTo>
                <a:lnTo>
                  <a:pt x="206103" y="29029"/>
                </a:lnTo>
                <a:lnTo>
                  <a:pt x="194492" y="20320"/>
                </a:lnTo>
                <a:lnTo>
                  <a:pt x="78377" y="87086"/>
                </a:lnTo>
                <a:lnTo>
                  <a:pt x="75475" y="116114"/>
                </a:lnTo>
                <a:lnTo>
                  <a:pt x="8709" y="162560"/>
                </a:lnTo>
                <a:lnTo>
                  <a:pt x="43543" y="194491"/>
                </a:lnTo>
                <a:lnTo>
                  <a:pt x="31932" y="229326"/>
                </a:lnTo>
                <a:lnTo>
                  <a:pt x="69669" y="243840"/>
                </a:lnTo>
                <a:lnTo>
                  <a:pt x="159657" y="264160"/>
                </a:lnTo>
                <a:lnTo>
                  <a:pt x="121920" y="275771"/>
                </a:lnTo>
                <a:lnTo>
                  <a:pt x="20320" y="281577"/>
                </a:lnTo>
                <a:lnTo>
                  <a:pt x="2903" y="310606"/>
                </a:lnTo>
                <a:lnTo>
                  <a:pt x="23223" y="351246"/>
                </a:lnTo>
                <a:lnTo>
                  <a:pt x="168366" y="406400"/>
                </a:lnTo>
                <a:lnTo>
                  <a:pt x="197395" y="406400"/>
                </a:lnTo>
                <a:lnTo>
                  <a:pt x="243840" y="444137"/>
                </a:lnTo>
                <a:lnTo>
                  <a:pt x="293189" y="496389"/>
                </a:lnTo>
                <a:lnTo>
                  <a:pt x="284480" y="519611"/>
                </a:lnTo>
                <a:lnTo>
                  <a:pt x="217715" y="496389"/>
                </a:lnTo>
                <a:lnTo>
                  <a:pt x="188686" y="490583"/>
                </a:lnTo>
                <a:lnTo>
                  <a:pt x="165463" y="464457"/>
                </a:lnTo>
                <a:lnTo>
                  <a:pt x="92892" y="444137"/>
                </a:lnTo>
                <a:lnTo>
                  <a:pt x="0" y="455749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8" name="Freeform 137"/>
          <p:cNvSpPr>
            <a:spLocks/>
          </p:cNvSpPr>
          <p:nvPr/>
        </p:nvSpPr>
        <p:spPr bwMode="auto">
          <a:xfrm>
            <a:off x="3767138" y="1352550"/>
            <a:ext cx="290512" cy="336550"/>
          </a:xfrm>
          <a:custGeom>
            <a:avLst/>
            <a:gdLst>
              <a:gd name="T0" fmla="*/ 270387 w 290285"/>
              <a:gd name="T1" fmla="*/ 304470 h 336732"/>
              <a:gd name="T2" fmla="*/ 159907 w 290285"/>
              <a:gd name="T3" fmla="*/ 336368 h 336732"/>
              <a:gd name="T4" fmla="*/ 104667 w 290285"/>
              <a:gd name="T5" fmla="*/ 281274 h 336732"/>
              <a:gd name="T6" fmla="*/ 180259 w 290285"/>
              <a:gd name="T7" fmla="*/ 263874 h 336732"/>
              <a:gd name="T8" fmla="*/ 218054 w 290285"/>
              <a:gd name="T9" fmla="*/ 275474 h 336732"/>
              <a:gd name="T10" fmla="*/ 244222 w 290285"/>
              <a:gd name="T11" fmla="*/ 237777 h 336732"/>
              <a:gd name="T12" fmla="*/ 232592 w 290285"/>
              <a:gd name="T13" fmla="*/ 226179 h 336732"/>
              <a:gd name="T14" fmla="*/ 203518 w 290285"/>
              <a:gd name="T15" fmla="*/ 231978 h 336732"/>
              <a:gd name="T16" fmla="*/ 183166 w 290285"/>
              <a:gd name="T17" fmla="*/ 223278 h 336732"/>
              <a:gd name="T18" fmla="*/ 142462 w 290285"/>
              <a:gd name="T19" fmla="*/ 234878 h 336732"/>
              <a:gd name="T20" fmla="*/ 139555 w 290285"/>
              <a:gd name="T21" fmla="*/ 194282 h 336732"/>
              <a:gd name="T22" fmla="*/ 107573 w 290285"/>
              <a:gd name="T23" fmla="*/ 223278 h 336732"/>
              <a:gd name="T24" fmla="*/ 55240 w 290285"/>
              <a:gd name="T25" fmla="*/ 211680 h 336732"/>
              <a:gd name="T26" fmla="*/ 0 w 290285"/>
              <a:gd name="T27" fmla="*/ 139188 h 336732"/>
              <a:gd name="T28" fmla="*/ 58147 w 290285"/>
              <a:gd name="T29" fmla="*/ 130487 h 336732"/>
              <a:gd name="T30" fmla="*/ 40704 w 290285"/>
              <a:gd name="T31" fmla="*/ 101490 h 336732"/>
              <a:gd name="T32" fmla="*/ 63963 w 290285"/>
              <a:gd name="T33" fmla="*/ 84093 h 336732"/>
              <a:gd name="T34" fmla="*/ 90128 w 290285"/>
              <a:gd name="T35" fmla="*/ 98592 h 336732"/>
              <a:gd name="T36" fmla="*/ 84315 w 290285"/>
              <a:gd name="T37" fmla="*/ 55095 h 336732"/>
              <a:gd name="T38" fmla="*/ 148277 w 290285"/>
              <a:gd name="T39" fmla="*/ 0 h 336732"/>
              <a:gd name="T40" fmla="*/ 171536 w 290285"/>
              <a:gd name="T41" fmla="*/ 11600 h 336732"/>
              <a:gd name="T42" fmla="*/ 177351 w 290285"/>
              <a:gd name="T43" fmla="*/ 46396 h 336732"/>
              <a:gd name="T44" fmla="*/ 215147 w 290285"/>
              <a:gd name="T45" fmla="*/ 66694 h 336732"/>
              <a:gd name="T46" fmla="*/ 250035 w 290285"/>
              <a:gd name="T47" fmla="*/ 133388 h 336732"/>
              <a:gd name="T48" fmla="*/ 250035 w 290285"/>
              <a:gd name="T49" fmla="*/ 171083 h 336732"/>
              <a:gd name="T50" fmla="*/ 290739 w 290285"/>
              <a:gd name="T51" fmla="*/ 197181 h 336732"/>
              <a:gd name="T52" fmla="*/ 270387 w 290285"/>
              <a:gd name="T53" fmla="*/ 304470 h 33673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90285" h="336732">
                <a:moveTo>
                  <a:pt x="269965" y="304800"/>
                </a:moveTo>
                <a:lnTo>
                  <a:pt x="159657" y="336732"/>
                </a:lnTo>
                <a:lnTo>
                  <a:pt x="104503" y="281578"/>
                </a:lnTo>
                <a:lnTo>
                  <a:pt x="179977" y="264160"/>
                </a:lnTo>
                <a:lnTo>
                  <a:pt x="217714" y="275772"/>
                </a:lnTo>
                <a:lnTo>
                  <a:pt x="243840" y="238035"/>
                </a:lnTo>
                <a:lnTo>
                  <a:pt x="232228" y="226423"/>
                </a:lnTo>
                <a:lnTo>
                  <a:pt x="203200" y="232229"/>
                </a:lnTo>
                <a:lnTo>
                  <a:pt x="182880" y="223520"/>
                </a:lnTo>
                <a:lnTo>
                  <a:pt x="142240" y="235132"/>
                </a:lnTo>
                <a:lnTo>
                  <a:pt x="139337" y="194492"/>
                </a:lnTo>
                <a:lnTo>
                  <a:pt x="107405" y="223520"/>
                </a:lnTo>
                <a:lnTo>
                  <a:pt x="55154" y="211909"/>
                </a:lnTo>
                <a:lnTo>
                  <a:pt x="0" y="139338"/>
                </a:lnTo>
                <a:lnTo>
                  <a:pt x="58057" y="130629"/>
                </a:lnTo>
                <a:lnTo>
                  <a:pt x="40640" y="101600"/>
                </a:lnTo>
                <a:lnTo>
                  <a:pt x="63863" y="84183"/>
                </a:lnTo>
                <a:lnTo>
                  <a:pt x="89988" y="98698"/>
                </a:lnTo>
                <a:lnTo>
                  <a:pt x="84183" y="55155"/>
                </a:lnTo>
                <a:lnTo>
                  <a:pt x="148045" y="0"/>
                </a:lnTo>
                <a:lnTo>
                  <a:pt x="171268" y="11612"/>
                </a:lnTo>
                <a:lnTo>
                  <a:pt x="177074" y="46446"/>
                </a:lnTo>
                <a:lnTo>
                  <a:pt x="214811" y="66766"/>
                </a:lnTo>
                <a:lnTo>
                  <a:pt x="249645" y="133532"/>
                </a:lnTo>
                <a:lnTo>
                  <a:pt x="249645" y="171269"/>
                </a:lnTo>
                <a:lnTo>
                  <a:pt x="290285" y="197395"/>
                </a:lnTo>
                <a:lnTo>
                  <a:pt x="269965" y="3048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9" name="Freeform 138"/>
          <p:cNvSpPr>
            <a:spLocks/>
          </p:cNvSpPr>
          <p:nvPr/>
        </p:nvSpPr>
        <p:spPr bwMode="auto">
          <a:xfrm>
            <a:off x="3633788" y="1162050"/>
            <a:ext cx="322262" cy="214313"/>
          </a:xfrm>
          <a:custGeom>
            <a:avLst/>
            <a:gdLst>
              <a:gd name="T0" fmla="*/ 275850 w 322217"/>
              <a:gd name="T1" fmla="*/ 80904 h 214811"/>
              <a:gd name="T2" fmla="*/ 322307 w 322217"/>
              <a:gd name="T3" fmla="*/ 31783 h 214811"/>
              <a:gd name="T4" fmla="*/ 299079 w 322217"/>
              <a:gd name="T5" fmla="*/ 2889 h 214811"/>
              <a:gd name="T6" fmla="*/ 261329 w 322217"/>
              <a:gd name="T7" fmla="*/ 28894 h 214811"/>
              <a:gd name="T8" fmla="*/ 206162 w 322217"/>
              <a:gd name="T9" fmla="*/ 0 h 214811"/>
              <a:gd name="T10" fmla="*/ 124857 w 322217"/>
              <a:gd name="T11" fmla="*/ 78014 h 214811"/>
              <a:gd name="T12" fmla="*/ 92918 w 322217"/>
              <a:gd name="T13" fmla="*/ 80904 h 214811"/>
              <a:gd name="T14" fmla="*/ 72592 w 322217"/>
              <a:gd name="T15" fmla="*/ 109797 h 214811"/>
              <a:gd name="T16" fmla="*/ 46458 w 322217"/>
              <a:gd name="T17" fmla="*/ 106909 h 214811"/>
              <a:gd name="T18" fmla="*/ 2903 w 322217"/>
              <a:gd name="T19" fmla="*/ 121355 h 214811"/>
              <a:gd name="T20" fmla="*/ 0 w 322217"/>
              <a:gd name="T21" fmla="*/ 158918 h 214811"/>
              <a:gd name="T22" fmla="*/ 66784 w 322217"/>
              <a:gd name="T23" fmla="*/ 176253 h 214811"/>
              <a:gd name="T24" fmla="*/ 66784 w 322217"/>
              <a:gd name="T25" fmla="*/ 213816 h 214811"/>
              <a:gd name="T26" fmla="*/ 104533 w 322217"/>
              <a:gd name="T27" fmla="*/ 213816 h 214811"/>
              <a:gd name="T28" fmla="*/ 110339 w 322217"/>
              <a:gd name="T29" fmla="*/ 179144 h 214811"/>
              <a:gd name="T30" fmla="*/ 136473 w 322217"/>
              <a:gd name="T31" fmla="*/ 179144 h 214811"/>
              <a:gd name="T32" fmla="*/ 209064 w 322217"/>
              <a:gd name="T33" fmla="*/ 98240 h 214811"/>
              <a:gd name="T34" fmla="*/ 191643 w 322217"/>
              <a:gd name="T35" fmla="*/ 170475 h 214811"/>
              <a:gd name="T36" fmla="*/ 197451 w 322217"/>
              <a:gd name="T37" fmla="*/ 193590 h 214811"/>
              <a:gd name="T38" fmla="*/ 258427 w 322217"/>
              <a:gd name="T39" fmla="*/ 156028 h 214811"/>
              <a:gd name="T40" fmla="*/ 275850 w 322217"/>
              <a:gd name="T41" fmla="*/ 80904 h 2148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2217" h="214811">
                <a:moveTo>
                  <a:pt x="275772" y="81280"/>
                </a:moveTo>
                <a:lnTo>
                  <a:pt x="322217" y="31931"/>
                </a:lnTo>
                <a:lnTo>
                  <a:pt x="298995" y="2903"/>
                </a:lnTo>
                <a:lnTo>
                  <a:pt x="261257" y="29028"/>
                </a:lnTo>
                <a:lnTo>
                  <a:pt x="206104" y="0"/>
                </a:lnTo>
                <a:lnTo>
                  <a:pt x="124823" y="78377"/>
                </a:lnTo>
                <a:lnTo>
                  <a:pt x="92892" y="81280"/>
                </a:lnTo>
                <a:lnTo>
                  <a:pt x="72572" y="110308"/>
                </a:lnTo>
                <a:lnTo>
                  <a:pt x="46446" y="107406"/>
                </a:lnTo>
                <a:lnTo>
                  <a:pt x="2903" y="121920"/>
                </a:lnTo>
                <a:lnTo>
                  <a:pt x="0" y="159657"/>
                </a:lnTo>
                <a:lnTo>
                  <a:pt x="66766" y="177074"/>
                </a:lnTo>
                <a:lnTo>
                  <a:pt x="66766" y="214811"/>
                </a:lnTo>
                <a:lnTo>
                  <a:pt x="104503" y="214811"/>
                </a:lnTo>
                <a:lnTo>
                  <a:pt x="110309" y="179977"/>
                </a:lnTo>
                <a:lnTo>
                  <a:pt x="136435" y="179977"/>
                </a:lnTo>
                <a:lnTo>
                  <a:pt x="209006" y="98697"/>
                </a:lnTo>
                <a:lnTo>
                  <a:pt x="191589" y="171268"/>
                </a:lnTo>
                <a:lnTo>
                  <a:pt x="197395" y="194491"/>
                </a:lnTo>
                <a:lnTo>
                  <a:pt x="258355" y="156754"/>
                </a:lnTo>
                <a:lnTo>
                  <a:pt x="275772" y="8128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0" name="Freeform 141"/>
          <p:cNvSpPr>
            <a:spLocks/>
          </p:cNvSpPr>
          <p:nvPr/>
        </p:nvSpPr>
        <p:spPr bwMode="auto">
          <a:xfrm>
            <a:off x="4037013" y="1141413"/>
            <a:ext cx="119062" cy="109537"/>
          </a:xfrm>
          <a:custGeom>
            <a:avLst/>
            <a:gdLst>
              <a:gd name="T0" fmla="*/ 119106 w 119018"/>
              <a:gd name="T1" fmla="*/ 0 h 110308"/>
              <a:gd name="T2" fmla="*/ 26146 w 119018"/>
              <a:gd name="T3" fmla="*/ 8587 h 110308"/>
              <a:gd name="T4" fmla="*/ 0 w 119018"/>
              <a:gd name="T5" fmla="*/ 57248 h 110308"/>
              <a:gd name="T6" fmla="*/ 31956 w 119018"/>
              <a:gd name="T7" fmla="*/ 103048 h 110308"/>
              <a:gd name="T8" fmla="*/ 92960 w 119018"/>
              <a:gd name="T9" fmla="*/ 108771 h 110308"/>
              <a:gd name="T10" fmla="*/ 101676 w 119018"/>
              <a:gd name="T11" fmla="*/ 62974 h 110308"/>
              <a:gd name="T12" fmla="*/ 119106 w 119018"/>
              <a:gd name="T13" fmla="*/ 0 h 1103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9018" h="110308">
                <a:moveTo>
                  <a:pt x="119018" y="0"/>
                </a:moveTo>
                <a:lnTo>
                  <a:pt x="26126" y="8708"/>
                </a:lnTo>
                <a:lnTo>
                  <a:pt x="0" y="58057"/>
                </a:lnTo>
                <a:lnTo>
                  <a:pt x="31932" y="104503"/>
                </a:lnTo>
                <a:lnTo>
                  <a:pt x="92892" y="110308"/>
                </a:lnTo>
                <a:lnTo>
                  <a:pt x="101600" y="63863"/>
                </a:lnTo>
                <a:lnTo>
                  <a:pt x="11901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1" name="Freeform 142"/>
          <p:cNvSpPr>
            <a:spLocks/>
          </p:cNvSpPr>
          <p:nvPr/>
        </p:nvSpPr>
        <p:spPr bwMode="auto">
          <a:xfrm>
            <a:off x="4071938" y="1039813"/>
            <a:ext cx="98425" cy="71437"/>
          </a:xfrm>
          <a:custGeom>
            <a:avLst/>
            <a:gdLst>
              <a:gd name="T0" fmla="*/ 98154 w 98697"/>
              <a:gd name="T1" fmla="*/ 0 h 72571"/>
              <a:gd name="T2" fmla="*/ 0 w 98697"/>
              <a:gd name="T3" fmla="*/ 28128 h 72571"/>
              <a:gd name="T4" fmla="*/ 46189 w 98697"/>
              <a:gd name="T5" fmla="*/ 70321 h 72571"/>
              <a:gd name="T6" fmla="*/ 72172 w 98697"/>
              <a:gd name="T7" fmla="*/ 53444 h 72571"/>
              <a:gd name="T8" fmla="*/ 86606 w 98697"/>
              <a:gd name="T9" fmla="*/ 70321 h 72571"/>
              <a:gd name="T10" fmla="*/ 98154 w 98697"/>
              <a:gd name="T11" fmla="*/ 0 h 725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8697" h="72571">
                <a:moveTo>
                  <a:pt x="98697" y="0"/>
                </a:moveTo>
                <a:lnTo>
                  <a:pt x="0" y="29028"/>
                </a:lnTo>
                <a:lnTo>
                  <a:pt x="46445" y="72571"/>
                </a:lnTo>
                <a:lnTo>
                  <a:pt x="72571" y="55154"/>
                </a:lnTo>
                <a:lnTo>
                  <a:pt x="87085" y="72571"/>
                </a:lnTo>
                <a:lnTo>
                  <a:pt x="98697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8222" name="Straight Connector 126"/>
          <p:cNvCxnSpPr>
            <a:cxnSpLocks noChangeShapeType="1"/>
            <a:endCxn id="8217" idx="0"/>
          </p:cNvCxnSpPr>
          <p:nvPr/>
        </p:nvCxnSpPr>
        <p:spPr bwMode="auto">
          <a:xfrm flipH="1" flipV="1">
            <a:off x="3490913" y="2284413"/>
            <a:ext cx="14287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23" name="Freeform 145"/>
          <p:cNvSpPr>
            <a:spLocks/>
          </p:cNvSpPr>
          <p:nvPr/>
        </p:nvSpPr>
        <p:spPr bwMode="auto">
          <a:xfrm>
            <a:off x="4414838" y="2511425"/>
            <a:ext cx="227012" cy="214313"/>
          </a:xfrm>
          <a:custGeom>
            <a:avLst/>
            <a:gdLst>
              <a:gd name="T0" fmla="*/ 80558 w 227945"/>
              <a:gd name="T1" fmla="*/ 0 h 214845"/>
              <a:gd name="T2" fmla="*/ 49374 w 227945"/>
              <a:gd name="T3" fmla="*/ 46928 h 214845"/>
              <a:gd name="T4" fmla="*/ 46776 w 227945"/>
              <a:gd name="T5" fmla="*/ 86034 h 214845"/>
              <a:gd name="T6" fmla="*/ 0 w 227945"/>
              <a:gd name="T7" fmla="*/ 119926 h 214845"/>
              <a:gd name="T8" fmla="*/ 7796 w 227945"/>
              <a:gd name="T9" fmla="*/ 145998 h 214845"/>
              <a:gd name="T10" fmla="*/ 36380 w 227945"/>
              <a:gd name="T11" fmla="*/ 148604 h 214845"/>
              <a:gd name="T12" fmla="*/ 168912 w 227945"/>
              <a:gd name="T13" fmla="*/ 213782 h 214845"/>
              <a:gd name="T14" fmla="*/ 226083 w 227945"/>
              <a:gd name="T15" fmla="*/ 164246 h 214845"/>
              <a:gd name="T16" fmla="*/ 80558 w 227945"/>
              <a:gd name="T17" fmla="*/ 0 h 2148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7945" h="214845">
                <a:moveTo>
                  <a:pt x="81221" y="0"/>
                </a:moveTo>
                <a:lnTo>
                  <a:pt x="49781" y="47161"/>
                </a:lnTo>
                <a:lnTo>
                  <a:pt x="47161" y="86462"/>
                </a:lnTo>
                <a:lnTo>
                  <a:pt x="0" y="120522"/>
                </a:lnTo>
                <a:lnTo>
                  <a:pt x="7860" y="146723"/>
                </a:lnTo>
                <a:lnTo>
                  <a:pt x="36680" y="149343"/>
                </a:lnTo>
                <a:lnTo>
                  <a:pt x="170303" y="214845"/>
                </a:lnTo>
                <a:lnTo>
                  <a:pt x="227945" y="165063"/>
                </a:lnTo>
                <a:lnTo>
                  <a:pt x="8122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4" name="Freeform 146"/>
          <p:cNvSpPr>
            <a:spLocks/>
          </p:cNvSpPr>
          <p:nvPr/>
        </p:nvSpPr>
        <p:spPr bwMode="auto">
          <a:xfrm>
            <a:off x="3876675" y="2611438"/>
            <a:ext cx="176213" cy="93662"/>
          </a:xfrm>
          <a:custGeom>
            <a:avLst/>
            <a:gdLst>
              <a:gd name="T0" fmla="*/ 26400 w 175544"/>
              <a:gd name="T1" fmla="*/ 25836 h 94322"/>
              <a:gd name="T2" fmla="*/ 0 w 175544"/>
              <a:gd name="T3" fmla="*/ 62004 h 94322"/>
              <a:gd name="T4" fmla="*/ 36961 w 175544"/>
              <a:gd name="T5" fmla="*/ 93007 h 94322"/>
              <a:gd name="T6" fmla="*/ 176885 w 175544"/>
              <a:gd name="T7" fmla="*/ 54254 h 94322"/>
              <a:gd name="T8" fmla="*/ 166323 w 175544"/>
              <a:gd name="T9" fmla="*/ 0 h 94322"/>
              <a:gd name="T10" fmla="*/ 26400 w 175544"/>
              <a:gd name="T11" fmla="*/ 25836 h 943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75544" h="94322">
                <a:moveTo>
                  <a:pt x="26200" y="26201"/>
                </a:moveTo>
                <a:lnTo>
                  <a:pt x="0" y="62881"/>
                </a:lnTo>
                <a:lnTo>
                  <a:pt x="36681" y="94322"/>
                </a:lnTo>
                <a:lnTo>
                  <a:pt x="175544" y="55021"/>
                </a:lnTo>
                <a:lnTo>
                  <a:pt x="165063" y="0"/>
                </a:lnTo>
                <a:lnTo>
                  <a:pt x="26200" y="2620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5" name="Freeform 147"/>
          <p:cNvSpPr>
            <a:spLocks/>
          </p:cNvSpPr>
          <p:nvPr/>
        </p:nvSpPr>
        <p:spPr bwMode="auto">
          <a:xfrm>
            <a:off x="4645025" y="1855788"/>
            <a:ext cx="238125" cy="317500"/>
          </a:xfrm>
          <a:custGeom>
            <a:avLst/>
            <a:gdLst>
              <a:gd name="T0" fmla="*/ 26134 w 238425"/>
              <a:gd name="T1" fmla="*/ 0 h 317027"/>
              <a:gd name="T2" fmla="*/ 0 w 238425"/>
              <a:gd name="T3" fmla="*/ 60442 h 317027"/>
              <a:gd name="T4" fmla="*/ 20908 w 238425"/>
              <a:gd name="T5" fmla="*/ 302207 h 317027"/>
              <a:gd name="T6" fmla="*/ 67949 w 238425"/>
              <a:gd name="T7" fmla="*/ 317974 h 317027"/>
              <a:gd name="T8" fmla="*/ 91472 w 238425"/>
              <a:gd name="T9" fmla="*/ 239138 h 317027"/>
              <a:gd name="T10" fmla="*/ 81017 w 238425"/>
              <a:gd name="T11" fmla="*/ 189208 h 317027"/>
              <a:gd name="T12" fmla="*/ 154194 w 238425"/>
              <a:gd name="T13" fmla="*/ 210231 h 317027"/>
              <a:gd name="T14" fmla="*/ 237825 w 238425"/>
              <a:gd name="T15" fmla="*/ 13141 h 317027"/>
              <a:gd name="T16" fmla="*/ 26134 w 238425"/>
              <a:gd name="T17" fmla="*/ 0 h 3170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8425" h="317027">
                <a:moveTo>
                  <a:pt x="26200" y="0"/>
                </a:moveTo>
                <a:lnTo>
                  <a:pt x="0" y="60262"/>
                </a:lnTo>
                <a:lnTo>
                  <a:pt x="20960" y="301307"/>
                </a:lnTo>
                <a:lnTo>
                  <a:pt x="68121" y="317027"/>
                </a:lnTo>
                <a:lnTo>
                  <a:pt x="91702" y="238426"/>
                </a:lnTo>
                <a:lnTo>
                  <a:pt x="81221" y="188645"/>
                </a:lnTo>
                <a:lnTo>
                  <a:pt x="154583" y="209605"/>
                </a:lnTo>
                <a:lnTo>
                  <a:pt x="238425" y="13101"/>
                </a:lnTo>
                <a:lnTo>
                  <a:pt x="2620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6" name="Freeform 148"/>
          <p:cNvSpPr>
            <a:spLocks/>
          </p:cNvSpPr>
          <p:nvPr/>
        </p:nvSpPr>
        <p:spPr bwMode="auto">
          <a:xfrm>
            <a:off x="4314825" y="1847850"/>
            <a:ext cx="277813" cy="434975"/>
          </a:xfrm>
          <a:custGeom>
            <a:avLst/>
            <a:gdLst>
              <a:gd name="T0" fmla="*/ 141572 w 277727"/>
              <a:gd name="T1" fmla="*/ 13103 h 434930"/>
              <a:gd name="T2" fmla="*/ 86516 w 277727"/>
              <a:gd name="T3" fmla="*/ 36689 h 434930"/>
              <a:gd name="T4" fmla="*/ 83894 w 277727"/>
              <a:gd name="T5" fmla="*/ 78618 h 434930"/>
              <a:gd name="T6" fmla="*/ 62920 w 277727"/>
              <a:gd name="T7" fmla="*/ 83860 h 434930"/>
              <a:gd name="T8" fmla="*/ 99625 w 277727"/>
              <a:gd name="T9" fmla="*/ 141513 h 434930"/>
              <a:gd name="T10" fmla="*/ 91758 w 277727"/>
              <a:gd name="T11" fmla="*/ 199167 h 434930"/>
              <a:gd name="T12" fmla="*/ 26217 w 277727"/>
              <a:gd name="T13" fmla="*/ 144133 h 434930"/>
              <a:gd name="T14" fmla="*/ 0 w 277727"/>
              <a:gd name="T15" fmla="*/ 165098 h 434930"/>
              <a:gd name="T16" fmla="*/ 136327 w 277727"/>
              <a:gd name="T17" fmla="*/ 416675 h 434930"/>
              <a:gd name="T18" fmla="*/ 170410 w 277727"/>
              <a:gd name="T19" fmla="*/ 435020 h 434930"/>
              <a:gd name="T20" fmla="*/ 194005 w 277727"/>
              <a:gd name="T21" fmla="*/ 372124 h 434930"/>
              <a:gd name="T22" fmla="*/ 228087 w 277727"/>
              <a:gd name="T23" fmla="*/ 377367 h 434930"/>
              <a:gd name="T24" fmla="*/ 277899 w 277727"/>
              <a:gd name="T25" fmla="*/ 338058 h 434930"/>
              <a:gd name="T26" fmla="*/ 272654 w 277727"/>
              <a:gd name="T27" fmla="*/ 159858 h 434930"/>
              <a:gd name="T28" fmla="*/ 196627 w 277727"/>
              <a:gd name="T29" fmla="*/ 167718 h 434930"/>
              <a:gd name="T30" fmla="*/ 264790 w 277727"/>
              <a:gd name="T31" fmla="*/ 57654 h 434930"/>
              <a:gd name="T32" fmla="*/ 220221 w 277727"/>
              <a:gd name="T33" fmla="*/ 0 h 434930"/>
              <a:gd name="T34" fmla="*/ 175652 w 277727"/>
              <a:gd name="T35" fmla="*/ 10483 h 434930"/>
              <a:gd name="T36" fmla="*/ 170410 w 277727"/>
              <a:gd name="T37" fmla="*/ 65517 h 434930"/>
              <a:gd name="T38" fmla="*/ 141572 w 277727"/>
              <a:gd name="T39" fmla="*/ 13103 h 43493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277727" h="434930">
                <a:moveTo>
                  <a:pt x="141484" y="13101"/>
                </a:moveTo>
                <a:lnTo>
                  <a:pt x="86462" y="36681"/>
                </a:lnTo>
                <a:lnTo>
                  <a:pt x="83842" y="78602"/>
                </a:lnTo>
                <a:lnTo>
                  <a:pt x="62882" y="83842"/>
                </a:lnTo>
                <a:lnTo>
                  <a:pt x="99563" y="141483"/>
                </a:lnTo>
                <a:lnTo>
                  <a:pt x="91702" y="199125"/>
                </a:lnTo>
                <a:lnTo>
                  <a:pt x="26201" y="144103"/>
                </a:lnTo>
                <a:lnTo>
                  <a:pt x="0" y="165064"/>
                </a:lnTo>
                <a:lnTo>
                  <a:pt x="136243" y="416589"/>
                </a:lnTo>
                <a:lnTo>
                  <a:pt x="170304" y="434930"/>
                </a:lnTo>
                <a:lnTo>
                  <a:pt x="193885" y="372048"/>
                </a:lnTo>
                <a:lnTo>
                  <a:pt x="227945" y="377289"/>
                </a:lnTo>
                <a:lnTo>
                  <a:pt x="277727" y="337988"/>
                </a:lnTo>
                <a:lnTo>
                  <a:pt x="272486" y="159824"/>
                </a:lnTo>
                <a:lnTo>
                  <a:pt x="196505" y="167684"/>
                </a:lnTo>
                <a:lnTo>
                  <a:pt x="264626" y="57642"/>
                </a:lnTo>
                <a:lnTo>
                  <a:pt x="220085" y="0"/>
                </a:lnTo>
                <a:lnTo>
                  <a:pt x="175544" y="10481"/>
                </a:lnTo>
                <a:lnTo>
                  <a:pt x="170304" y="65503"/>
                </a:lnTo>
                <a:lnTo>
                  <a:pt x="141484" y="1310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7" name="Freeform 149"/>
          <p:cNvSpPr>
            <a:spLocks/>
          </p:cNvSpPr>
          <p:nvPr/>
        </p:nvSpPr>
        <p:spPr bwMode="auto">
          <a:xfrm>
            <a:off x="4133850" y="1862138"/>
            <a:ext cx="112713" cy="130175"/>
          </a:xfrm>
          <a:custGeom>
            <a:avLst/>
            <a:gdLst>
              <a:gd name="T0" fmla="*/ 0 w 112663"/>
              <a:gd name="T1" fmla="*/ 18109 h 131002"/>
              <a:gd name="T2" fmla="*/ 60316 w 112663"/>
              <a:gd name="T3" fmla="*/ 129353 h 131002"/>
              <a:gd name="T4" fmla="*/ 112763 w 112663"/>
              <a:gd name="T5" fmla="*/ 46567 h 131002"/>
              <a:gd name="T6" fmla="*/ 70804 w 112663"/>
              <a:gd name="T7" fmla="*/ 0 h 131002"/>
              <a:gd name="T8" fmla="*/ 0 w 112663"/>
              <a:gd name="T9" fmla="*/ 18109 h 13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2663" h="131002">
                <a:moveTo>
                  <a:pt x="0" y="18340"/>
                </a:moveTo>
                <a:lnTo>
                  <a:pt x="60262" y="131002"/>
                </a:lnTo>
                <a:lnTo>
                  <a:pt x="112663" y="47161"/>
                </a:lnTo>
                <a:lnTo>
                  <a:pt x="70742" y="0"/>
                </a:lnTo>
                <a:lnTo>
                  <a:pt x="0" y="1834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8" name="Freeform 157"/>
          <p:cNvSpPr>
            <a:spLocks/>
          </p:cNvSpPr>
          <p:nvPr/>
        </p:nvSpPr>
        <p:spPr bwMode="auto">
          <a:xfrm>
            <a:off x="4041775" y="1350963"/>
            <a:ext cx="227013" cy="319087"/>
          </a:xfrm>
          <a:custGeom>
            <a:avLst/>
            <a:gdLst>
              <a:gd name="T0" fmla="*/ 0 w 226218"/>
              <a:gd name="T1" fmla="*/ 307179 h 319088"/>
              <a:gd name="T2" fmla="*/ 52756 w 226218"/>
              <a:gd name="T3" fmla="*/ 288129 h 319088"/>
              <a:gd name="T4" fmla="*/ 69543 w 226218"/>
              <a:gd name="T5" fmla="*/ 311942 h 319088"/>
              <a:gd name="T6" fmla="*/ 107911 w 226218"/>
              <a:gd name="T7" fmla="*/ 304798 h 319088"/>
              <a:gd name="T8" fmla="*/ 131890 w 226218"/>
              <a:gd name="T9" fmla="*/ 319086 h 319088"/>
              <a:gd name="T10" fmla="*/ 199035 w 226218"/>
              <a:gd name="T11" fmla="*/ 288129 h 319088"/>
              <a:gd name="T12" fmla="*/ 194239 w 226218"/>
              <a:gd name="T13" fmla="*/ 252411 h 319088"/>
              <a:gd name="T14" fmla="*/ 227811 w 226218"/>
              <a:gd name="T15" fmla="*/ 207167 h 319088"/>
              <a:gd name="T16" fmla="*/ 194239 w 226218"/>
              <a:gd name="T17" fmla="*/ 145256 h 319088"/>
              <a:gd name="T18" fmla="*/ 146278 w 226218"/>
              <a:gd name="T19" fmla="*/ 169067 h 319088"/>
              <a:gd name="T20" fmla="*/ 117502 w 226218"/>
              <a:gd name="T21" fmla="*/ 121444 h 319088"/>
              <a:gd name="T22" fmla="*/ 131890 w 226218"/>
              <a:gd name="T23" fmla="*/ 95250 h 319088"/>
              <a:gd name="T24" fmla="*/ 117502 w 226218"/>
              <a:gd name="T25" fmla="*/ 66675 h 319088"/>
              <a:gd name="T26" fmla="*/ 127095 w 226218"/>
              <a:gd name="T27" fmla="*/ 26194 h 319088"/>
              <a:gd name="T28" fmla="*/ 112706 w 226218"/>
              <a:gd name="T29" fmla="*/ 0 h 319088"/>
              <a:gd name="T30" fmla="*/ 67144 w 226218"/>
              <a:gd name="T31" fmla="*/ 38100 h 319088"/>
              <a:gd name="T32" fmla="*/ 59950 w 226218"/>
              <a:gd name="T33" fmla="*/ 80963 h 319088"/>
              <a:gd name="T34" fmla="*/ 83930 w 226218"/>
              <a:gd name="T35" fmla="*/ 119063 h 319088"/>
              <a:gd name="T36" fmla="*/ 45562 w 226218"/>
              <a:gd name="T37" fmla="*/ 138113 h 319088"/>
              <a:gd name="T38" fmla="*/ 81533 w 226218"/>
              <a:gd name="T39" fmla="*/ 200023 h 319088"/>
              <a:gd name="T40" fmla="*/ 28776 w 226218"/>
              <a:gd name="T41" fmla="*/ 204786 h 319088"/>
              <a:gd name="T42" fmla="*/ 0 w 226218"/>
              <a:gd name="T43" fmla="*/ 307179 h 31908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26218" h="319088">
                <a:moveTo>
                  <a:pt x="0" y="307181"/>
                </a:moveTo>
                <a:lnTo>
                  <a:pt x="52387" y="288131"/>
                </a:lnTo>
                <a:lnTo>
                  <a:pt x="69056" y="311944"/>
                </a:lnTo>
                <a:lnTo>
                  <a:pt x="107156" y="304800"/>
                </a:lnTo>
                <a:lnTo>
                  <a:pt x="130968" y="319088"/>
                </a:lnTo>
                <a:lnTo>
                  <a:pt x="197643" y="288131"/>
                </a:lnTo>
                <a:lnTo>
                  <a:pt x="192881" y="252413"/>
                </a:lnTo>
                <a:lnTo>
                  <a:pt x="226218" y="207169"/>
                </a:lnTo>
                <a:lnTo>
                  <a:pt x="192881" y="145256"/>
                </a:lnTo>
                <a:lnTo>
                  <a:pt x="145256" y="169069"/>
                </a:lnTo>
                <a:lnTo>
                  <a:pt x="116681" y="121444"/>
                </a:lnTo>
                <a:lnTo>
                  <a:pt x="130968" y="95250"/>
                </a:lnTo>
                <a:lnTo>
                  <a:pt x="116681" y="66675"/>
                </a:lnTo>
                <a:lnTo>
                  <a:pt x="126206" y="26194"/>
                </a:lnTo>
                <a:lnTo>
                  <a:pt x="111918" y="0"/>
                </a:lnTo>
                <a:lnTo>
                  <a:pt x="66675" y="38100"/>
                </a:lnTo>
                <a:lnTo>
                  <a:pt x="59531" y="80963"/>
                </a:lnTo>
                <a:lnTo>
                  <a:pt x="83343" y="119063"/>
                </a:lnTo>
                <a:lnTo>
                  <a:pt x="45243" y="138113"/>
                </a:lnTo>
                <a:lnTo>
                  <a:pt x="80962" y="200025"/>
                </a:lnTo>
                <a:lnTo>
                  <a:pt x="28575" y="204788"/>
                </a:lnTo>
                <a:lnTo>
                  <a:pt x="0" y="30718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9" name="Freeform 158"/>
          <p:cNvSpPr>
            <a:spLocks/>
          </p:cNvSpPr>
          <p:nvPr/>
        </p:nvSpPr>
        <p:spPr bwMode="auto">
          <a:xfrm>
            <a:off x="4344988" y="984250"/>
            <a:ext cx="177800" cy="266700"/>
          </a:xfrm>
          <a:custGeom>
            <a:avLst/>
            <a:gdLst>
              <a:gd name="T0" fmla="*/ 0 w 178594"/>
              <a:gd name="T1" fmla="*/ 28575 h 266700"/>
              <a:gd name="T2" fmla="*/ 51923 w 178594"/>
              <a:gd name="T3" fmla="*/ 109537 h 266700"/>
              <a:gd name="T4" fmla="*/ 49564 w 178594"/>
              <a:gd name="T5" fmla="*/ 142875 h 266700"/>
              <a:gd name="T6" fmla="*/ 14161 w 178594"/>
              <a:gd name="T7" fmla="*/ 133350 h 266700"/>
              <a:gd name="T8" fmla="*/ 9441 w 178594"/>
              <a:gd name="T9" fmla="*/ 164306 h 266700"/>
              <a:gd name="T10" fmla="*/ 103845 w 178594"/>
              <a:gd name="T11" fmla="*/ 190500 h 266700"/>
              <a:gd name="T12" fmla="*/ 132167 w 178594"/>
              <a:gd name="T13" fmla="*/ 252412 h 266700"/>
              <a:gd name="T14" fmla="*/ 162850 w 178594"/>
              <a:gd name="T15" fmla="*/ 266700 h 266700"/>
              <a:gd name="T16" fmla="*/ 177010 w 178594"/>
              <a:gd name="T17" fmla="*/ 209550 h 266700"/>
              <a:gd name="T18" fmla="*/ 167569 w 178594"/>
              <a:gd name="T19" fmla="*/ 178593 h 266700"/>
              <a:gd name="T20" fmla="*/ 177010 w 178594"/>
              <a:gd name="T21" fmla="*/ 126206 h 266700"/>
              <a:gd name="T22" fmla="*/ 113286 w 178594"/>
              <a:gd name="T23" fmla="*/ 50006 h 266700"/>
              <a:gd name="T24" fmla="*/ 92045 w 178594"/>
              <a:gd name="T25" fmla="*/ 73818 h 266700"/>
              <a:gd name="T26" fmla="*/ 89685 w 178594"/>
              <a:gd name="T27" fmla="*/ 26193 h 266700"/>
              <a:gd name="T28" fmla="*/ 42482 w 178594"/>
              <a:gd name="T29" fmla="*/ 0 h 266700"/>
              <a:gd name="T30" fmla="*/ 0 w 178594"/>
              <a:gd name="T31" fmla="*/ 28575 h 2667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78594" h="266700">
                <a:moveTo>
                  <a:pt x="0" y="28575"/>
                </a:moveTo>
                <a:lnTo>
                  <a:pt x="52388" y="109537"/>
                </a:lnTo>
                <a:lnTo>
                  <a:pt x="50007" y="142875"/>
                </a:lnTo>
                <a:lnTo>
                  <a:pt x="14288" y="133350"/>
                </a:lnTo>
                <a:lnTo>
                  <a:pt x="9525" y="164306"/>
                </a:lnTo>
                <a:lnTo>
                  <a:pt x="104775" y="190500"/>
                </a:lnTo>
                <a:lnTo>
                  <a:pt x="133350" y="252412"/>
                </a:lnTo>
                <a:lnTo>
                  <a:pt x="164307" y="266700"/>
                </a:lnTo>
                <a:lnTo>
                  <a:pt x="178594" y="209550"/>
                </a:lnTo>
                <a:lnTo>
                  <a:pt x="169069" y="178593"/>
                </a:lnTo>
                <a:lnTo>
                  <a:pt x="178594" y="126206"/>
                </a:lnTo>
                <a:lnTo>
                  <a:pt x="114300" y="50006"/>
                </a:lnTo>
                <a:lnTo>
                  <a:pt x="92869" y="73818"/>
                </a:lnTo>
                <a:lnTo>
                  <a:pt x="90488" y="26193"/>
                </a:lnTo>
                <a:lnTo>
                  <a:pt x="42863" y="0"/>
                </a:lnTo>
                <a:lnTo>
                  <a:pt x="0" y="28575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0" name="Freeform 159"/>
          <p:cNvSpPr>
            <a:spLocks/>
          </p:cNvSpPr>
          <p:nvPr/>
        </p:nvSpPr>
        <p:spPr bwMode="auto">
          <a:xfrm>
            <a:off x="4560888" y="1085850"/>
            <a:ext cx="100012" cy="157163"/>
          </a:xfrm>
          <a:custGeom>
            <a:avLst/>
            <a:gdLst>
              <a:gd name="T0" fmla="*/ 4763 w 100013"/>
              <a:gd name="T1" fmla="*/ 0 h 157163"/>
              <a:gd name="T2" fmla="*/ 0 w 100013"/>
              <a:gd name="T3" fmla="*/ 64294 h 157163"/>
              <a:gd name="T4" fmla="*/ 33338 w 100013"/>
              <a:gd name="T5" fmla="*/ 111919 h 157163"/>
              <a:gd name="T6" fmla="*/ 16669 w 100013"/>
              <a:gd name="T7" fmla="*/ 130969 h 157163"/>
              <a:gd name="T8" fmla="*/ 33338 w 100013"/>
              <a:gd name="T9" fmla="*/ 157163 h 157163"/>
              <a:gd name="T10" fmla="*/ 100011 w 100013"/>
              <a:gd name="T11" fmla="*/ 123825 h 157163"/>
              <a:gd name="T12" fmla="*/ 95248 w 100013"/>
              <a:gd name="T13" fmla="*/ 95250 h 157163"/>
              <a:gd name="T14" fmla="*/ 95248 w 100013"/>
              <a:gd name="T15" fmla="*/ 54769 h 157163"/>
              <a:gd name="T16" fmla="*/ 4763 w 100013"/>
              <a:gd name="T17" fmla="*/ 0 h 1571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0013" h="157163">
                <a:moveTo>
                  <a:pt x="4763" y="0"/>
                </a:moveTo>
                <a:lnTo>
                  <a:pt x="0" y="64294"/>
                </a:lnTo>
                <a:lnTo>
                  <a:pt x="33338" y="111919"/>
                </a:lnTo>
                <a:lnTo>
                  <a:pt x="16669" y="130969"/>
                </a:lnTo>
                <a:lnTo>
                  <a:pt x="33338" y="157163"/>
                </a:lnTo>
                <a:lnTo>
                  <a:pt x="100013" y="123825"/>
                </a:lnTo>
                <a:lnTo>
                  <a:pt x="95250" y="95250"/>
                </a:lnTo>
                <a:lnTo>
                  <a:pt x="95250" y="54769"/>
                </a:lnTo>
                <a:lnTo>
                  <a:pt x="4763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1" name="Freeform 160"/>
          <p:cNvSpPr>
            <a:spLocks/>
          </p:cNvSpPr>
          <p:nvPr/>
        </p:nvSpPr>
        <p:spPr bwMode="auto">
          <a:xfrm>
            <a:off x="4598988" y="1604963"/>
            <a:ext cx="117475" cy="161925"/>
          </a:xfrm>
          <a:custGeom>
            <a:avLst/>
            <a:gdLst>
              <a:gd name="T0" fmla="*/ 60344 w 116681"/>
              <a:gd name="T1" fmla="*/ 0 h 161925"/>
              <a:gd name="T2" fmla="*/ 0 w 116681"/>
              <a:gd name="T3" fmla="*/ 85725 h 161925"/>
              <a:gd name="T4" fmla="*/ 62758 w 116681"/>
              <a:gd name="T5" fmla="*/ 161925 h 161925"/>
              <a:gd name="T6" fmla="*/ 118274 w 116681"/>
              <a:gd name="T7" fmla="*/ 154781 h 161925"/>
              <a:gd name="T8" fmla="*/ 115861 w 116681"/>
              <a:gd name="T9" fmla="*/ 45244 h 161925"/>
              <a:gd name="T10" fmla="*/ 60344 w 116681"/>
              <a:gd name="T11" fmla="*/ 0 h 1619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6681" h="161925">
                <a:moveTo>
                  <a:pt x="59531" y="0"/>
                </a:moveTo>
                <a:lnTo>
                  <a:pt x="0" y="85725"/>
                </a:lnTo>
                <a:lnTo>
                  <a:pt x="61913" y="161925"/>
                </a:lnTo>
                <a:lnTo>
                  <a:pt x="116681" y="154781"/>
                </a:lnTo>
                <a:cubicBezTo>
                  <a:pt x="115887" y="118269"/>
                  <a:pt x="115094" y="81756"/>
                  <a:pt x="114300" y="45244"/>
                </a:cubicBezTo>
                <a:lnTo>
                  <a:pt x="5953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2" name="Freeform 162"/>
          <p:cNvSpPr>
            <a:spLocks/>
          </p:cNvSpPr>
          <p:nvPr/>
        </p:nvSpPr>
        <p:spPr bwMode="auto">
          <a:xfrm>
            <a:off x="4373563" y="1401763"/>
            <a:ext cx="200025" cy="296862"/>
          </a:xfrm>
          <a:custGeom>
            <a:avLst/>
            <a:gdLst>
              <a:gd name="T0" fmla="*/ 35719 w 200025"/>
              <a:gd name="T1" fmla="*/ 72366 h 295580"/>
              <a:gd name="T2" fmla="*/ 47625 w 200025"/>
              <a:gd name="T3" fmla="*/ 161237 h 295580"/>
              <a:gd name="T4" fmla="*/ 0 w 200025"/>
              <a:gd name="T5" fmla="*/ 197267 h 295580"/>
              <a:gd name="T6" fmla="*/ 102394 w 200025"/>
              <a:gd name="T7" fmla="*/ 185258 h 295580"/>
              <a:gd name="T8" fmla="*/ 71438 w 200025"/>
              <a:gd name="T9" fmla="*/ 250110 h 295580"/>
              <a:gd name="T10" fmla="*/ 73819 w 200025"/>
              <a:gd name="T11" fmla="*/ 298150 h 295580"/>
              <a:gd name="T12" fmla="*/ 159544 w 200025"/>
              <a:gd name="T13" fmla="*/ 288542 h 295580"/>
              <a:gd name="T14" fmla="*/ 197644 w 200025"/>
              <a:gd name="T15" fmla="*/ 214082 h 295580"/>
              <a:gd name="T16" fmla="*/ 200025 w 200025"/>
              <a:gd name="T17" fmla="*/ 113199 h 295580"/>
              <a:gd name="T18" fmla="*/ 161925 w 200025"/>
              <a:gd name="T19" fmla="*/ 38739 h 295580"/>
              <a:gd name="T20" fmla="*/ 142876 w 200025"/>
              <a:gd name="T21" fmla="*/ 89179 h 295580"/>
              <a:gd name="T22" fmla="*/ 90488 w 200025"/>
              <a:gd name="T23" fmla="*/ 306 h 295580"/>
              <a:gd name="T24" fmla="*/ 61913 w 200025"/>
              <a:gd name="T25" fmla="*/ 24327 h 295580"/>
              <a:gd name="T26" fmla="*/ 88107 w 200025"/>
              <a:gd name="T27" fmla="*/ 86778 h 295580"/>
              <a:gd name="T28" fmla="*/ 97631 w 200025"/>
              <a:gd name="T29" fmla="*/ 144424 h 295580"/>
              <a:gd name="T30" fmla="*/ 35719 w 200025"/>
              <a:gd name="T31" fmla="*/ 72366 h 29558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00025" h="295580">
                <a:moveTo>
                  <a:pt x="35719" y="71742"/>
                </a:moveTo>
                <a:lnTo>
                  <a:pt x="47625" y="159848"/>
                </a:lnTo>
                <a:lnTo>
                  <a:pt x="0" y="195567"/>
                </a:lnTo>
                <a:lnTo>
                  <a:pt x="102394" y="183661"/>
                </a:lnTo>
                <a:lnTo>
                  <a:pt x="71438" y="247955"/>
                </a:lnTo>
                <a:lnTo>
                  <a:pt x="73819" y="295580"/>
                </a:lnTo>
                <a:lnTo>
                  <a:pt x="159544" y="286055"/>
                </a:lnTo>
                <a:lnTo>
                  <a:pt x="197644" y="212236"/>
                </a:lnTo>
                <a:cubicBezTo>
                  <a:pt x="198438" y="178898"/>
                  <a:pt x="199231" y="145561"/>
                  <a:pt x="200025" y="112223"/>
                </a:cubicBezTo>
                <a:lnTo>
                  <a:pt x="161925" y="38405"/>
                </a:lnTo>
                <a:lnTo>
                  <a:pt x="142876" y="88411"/>
                </a:lnTo>
                <a:lnTo>
                  <a:pt x="90488" y="304"/>
                </a:lnTo>
                <a:cubicBezTo>
                  <a:pt x="81757" y="-2077"/>
                  <a:pt x="62310" y="9829"/>
                  <a:pt x="61913" y="24117"/>
                </a:cubicBezTo>
                <a:cubicBezTo>
                  <a:pt x="61516" y="38405"/>
                  <a:pt x="86917" y="74521"/>
                  <a:pt x="88107" y="86030"/>
                </a:cubicBezTo>
                <a:lnTo>
                  <a:pt x="97631" y="143179"/>
                </a:lnTo>
                <a:lnTo>
                  <a:pt x="35719" y="7174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3" name="Freeform 163"/>
          <p:cNvSpPr>
            <a:spLocks/>
          </p:cNvSpPr>
          <p:nvPr/>
        </p:nvSpPr>
        <p:spPr bwMode="auto">
          <a:xfrm>
            <a:off x="4616450" y="1255713"/>
            <a:ext cx="111125" cy="52387"/>
          </a:xfrm>
          <a:custGeom>
            <a:avLst/>
            <a:gdLst>
              <a:gd name="T0" fmla="*/ 23476 w 111920"/>
              <a:gd name="T1" fmla="*/ 0 h 52388"/>
              <a:gd name="T2" fmla="*/ 0 w 111920"/>
              <a:gd name="T3" fmla="*/ 42861 h 52388"/>
              <a:gd name="T4" fmla="*/ 93902 w 111920"/>
              <a:gd name="T5" fmla="*/ 52386 h 52388"/>
              <a:gd name="T6" fmla="*/ 110336 w 111920"/>
              <a:gd name="T7" fmla="*/ 4763 h 52388"/>
              <a:gd name="T8" fmla="*/ 23476 w 111920"/>
              <a:gd name="T9" fmla="*/ 0 h 523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1920" h="52388">
                <a:moveTo>
                  <a:pt x="23813" y="0"/>
                </a:moveTo>
                <a:lnTo>
                  <a:pt x="0" y="42863"/>
                </a:lnTo>
                <a:lnTo>
                  <a:pt x="95251" y="52388"/>
                </a:lnTo>
                <a:lnTo>
                  <a:pt x="111920" y="4763"/>
                </a:lnTo>
                <a:lnTo>
                  <a:pt x="23813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4" name="Freeform 172"/>
          <p:cNvSpPr>
            <a:spLocks/>
          </p:cNvSpPr>
          <p:nvPr/>
        </p:nvSpPr>
        <p:spPr bwMode="auto">
          <a:xfrm>
            <a:off x="4598988" y="1398588"/>
            <a:ext cx="684212" cy="366712"/>
          </a:xfrm>
          <a:custGeom>
            <a:avLst/>
            <a:gdLst>
              <a:gd name="T0" fmla="*/ 0 w 683419"/>
              <a:gd name="T1" fmla="*/ 0 h 366713"/>
              <a:gd name="T2" fmla="*/ 52510 w 683419"/>
              <a:gd name="T3" fmla="*/ 102394 h 366713"/>
              <a:gd name="T4" fmla="*/ 133660 w 683419"/>
              <a:gd name="T5" fmla="*/ 88106 h 366713"/>
              <a:gd name="T6" fmla="*/ 143207 w 683419"/>
              <a:gd name="T7" fmla="*/ 126206 h 366713"/>
              <a:gd name="T8" fmla="*/ 169461 w 683419"/>
              <a:gd name="T9" fmla="*/ 166688 h 366713"/>
              <a:gd name="T10" fmla="*/ 169461 w 683419"/>
              <a:gd name="T11" fmla="*/ 261936 h 366713"/>
              <a:gd name="T12" fmla="*/ 188556 w 683419"/>
              <a:gd name="T13" fmla="*/ 292892 h 366713"/>
              <a:gd name="T14" fmla="*/ 181395 w 683419"/>
              <a:gd name="T15" fmla="*/ 338136 h 366713"/>
              <a:gd name="T16" fmla="*/ 286414 w 683419"/>
              <a:gd name="T17" fmla="*/ 364329 h 366713"/>
              <a:gd name="T18" fmla="*/ 326989 w 683419"/>
              <a:gd name="T19" fmla="*/ 335754 h 366713"/>
              <a:gd name="T20" fmla="*/ 343696 w 683419"/>
              <a:gd name="T21" fmla="*/ 366711 h 366713"/>
              <a:gd name="T22" fmla="*/ 548960 w 683419"/>
              <a:gd name="T23" fmla="*/ 338136 h 366713"/>
              <a:gd name="T24" fmla="*/ 570440 w 683419"/>
              <a:gd name="T25" fmla="*/ 304798 h 366713"/>
              <a:gd name="T26" fmla="*/ 613402 w 683419"/>
              <a:gd name="T27" fmla="*/ 330992 h 366713"/>
              <a:gd name="T28" fmla="*/ 670684 w 683419"/>
              <a:gd name="T29" fmla="*/ 307179 h 366713"/>
              <a:gd name="T30" fmla="*/ 685006 w 683419"/>
              <a:gd name="T31" fmla="*/ 161925 h 366713"/>
              <a:gd name="T32" fmla="*/ 582374 w 683419"/>
              <a:gd name="T33" fmla="*/ 116681 h 366713"/>
              <a:gd name="T34" fmla="*/ 432007 w 683419"/>
              <a:gd name="T35" fmla="*/ 188117 h 366713"/>
              <a:gd name="T36" fmla="*/ 422460 w 683419"/>
              <a:gd name="T37" fmla="*/ 223836 h 366713"/>
              <a:gd name="T38" fmla="*/ 379498 w 683419"/>
              <a:gd name="T39" fmla="*/ 195261 h 366713"/>
              <a:gd name="T40" fmla="*/ 338923 w 683419"/>
              <a:gd name="T41" fmla="*/ 200023 h 366713"/>
              <a:gd name="T42" fmla="*/ 319829 w 683419"/>
              <a:gd name="T43" fmla="*/ 180975 h 366713"/>
              <a:gd name="T44" fmla="*/ 305508 w 683419"/>
              <a:gd name="T45" fmla="*/ 216692 h 366713"/>
              <a:gd name="T46" fmla="*/ 284027 w 683419"/>
              <a:gd name="T47" fmla="*/ 154781 h 366713"/>
              <a:gd name="T48" fmla="*/ 219583 w 683419"/>
              <a:gd name="T49" fmla="*/ 152400 h 366713"/>
              <a:gd name="T50" fmla="*/ 264933 w 683419"/>
              <a:gd name="T51" fmla="*/ 88106 h 366713"/>
              <a:gd name="T52" fmla="*/ 188556 w 683419"/>
              <a:gd name="T53" fmla="*/ 35719 h 366713"/>
              <a:gd name="T54" fmla="*/ 145594 w 683419"/>
              <a:gd name="T55" fmla="*/ 50006 h 366713"/>
              <a:gd name="T56" fmla="*/ 102632 w 683419"/>
              <a:gd name="T57" fmla="*/ 2381 h 366713"/>
              <a:gd name="T58" fmla="*/ 0 w 683419"/>
              <a:gd name="T59" fmla="*/ 0 h 36671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83419" h="366713">
                <a:moveTo>
                  <a:pt x="0" y="0"/>
                </a:moveTo>
                <a:lnTo>
                  <a:pt x="52388" y="102394"/>
                </a:lnTo>
                <a:lnTo>
                  <a:pt x="133350" y="88106"/>
                </a:lnTo>
                <a:lnTo>
                  <a:pt x="142875" y="126206"/>
                </a:lnTo>
                <a:lnTo>
                  <a:pt x="169069" y="166688"/>
                </a:lnTo>
                <a:lnTo>
                  <a:pt x="169069" y="261938"/>
                </a:lnTo>
                <a:lnTo>
                  <a:pt x="188119" y="292894"/>
                </a:lnTo>
                <a:lnTo>
                  <a:pt x="180975" y="338138"/>
                </a:lnTo>
                <a:lnTo>
                  <a:pt x="285750" y="364331"/>
                </a:lnTo>
                <a:lnTo>
                  <a:pt x="326231" y="335756"/>
                </a:lnTo>
                <a:lnTo>
                  <a:pt x="342900" y="366713"/>
                </a:lnTo>
                <a:lnTo>
                  <a:pt x="547688" y="338138"/>
                </a:lnTo>
                <a:lnTo>
                  <a:pt x="569119" y="304800"/>
                </a:lnTo>
                <a:lnTo>
                  <a:pt x="611981" y="330994"/>
                </a:lnTo>
                <a:lnTo>
                  <a:pt x="669131" y="307181"/>
                </a:lnTo>
                <a:lnTo>
                  <a:pt x="683419" y="161925"/>
                </a:lnTo>
                <a:lnTo>
                  <a:pt x="581025" y="116681"/>
                </a:lnTo>
                <a:lnTo>
                  <a:pt x="431006" y="188119"/>
                </a:lnTo>
                <a:lnTo>
                  <a:pt x="421481" y="223838"/>
                </a:lnTo>
                <a:lnTo>
                  <a:pt x="378619" y="195263"/>
                </a:lnTo>
                <a:lnTo>
                  <a:pt x="338138" y="200025"/>
                </a:lnTo>
                <a:lnTo>
                  <a:pt x="319088" y="180975"/>
                </a:lnTo>
                <a:lnTo>
                  <a:pt x="304800" y="216694"/>
                </a:lnTo>
                <a:lnTo>
                  <a:pt x="283369" y="154781"/>
                </a:lnTo>
                <a:lnTo>
                  <a:pt x="219075" y="152400"/>
                </a:lnTo>
                <a:lnTo>
                  <a:pt x="264319" y="88106"/>
                </a:lnTo>
                <a:lnTo>
                  <a:pt x="188119" y="35719"/>
                </a:lnTo>
                <a:lnTo>
                  <a:pt x="145256" y="50006"/>
                </a:lnTo>
                <a:lnTo>
                  <a:pt x="102394" y="2381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74" name="Freeform 173"/>
          <p:cNvSpPr/>
          <p:nvPr/>
        </p:nvSpPr>
        <p:spPr>
          <a:xfrm>
            <a:off x="4835525" y="1401763"/>
            <a:ext cx="47625" cy="58737"/>
          </a:xfrm>
          <a:custGeom>
            <a:avLst/>
            <a:gdLst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0 w 46446"/>
              <a:gd name="connsiteY2" fmla="*/ 0 h 23223"/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17417 w 46446"/>
              <a:gd name="connsiteY2" fmla="*/ 8708 h 23223"/>
              <a:gd name="connsiteX3" fmla="*/ 0 w 46446"/>
              <a:gd name="connsiteY3" fmla="*/ 0 h 23223"/>
              <a:gd name="connsiteX0" fmla="*/ 258 w 47582"/>
              <a:gd name="connsiteY0" fmla="*/ 506 h 46951"/>
              <a:gd name="connsiteX1" fmla="*/ 46704 w 47582"/>
              <a:gd name="connsiteY1" fmla="*/ 23729 h 46951"/>
              <a:gd name="connsiteX2" fmla="*/ 29286 w 47582"/>
              <a:gd name="connsiteY2" fmla="*/ 46951 h 46951"/>
              <a:gd name="connsiteX3" fmla="*/ 258 w 47582"/>
              <a:gd name="connsiteY3" fmla="*/ 506 h 46951"/>
              <a:gd name="connsiteX0" fmla="*/ 258 w 46704"/>
              <a:gd name="connsiteY0" fmla="*/ 2501 h 48946"/>
              <a:gd name="connsiteX1" fmla="*/ 29286 w 46704"/>
              <a:gd name="connsiteY1" fmla="*/ 8306 h 48946"/>
              <a:gd name="connsiteX2" fmla="*/ 46704 w 46704"/>
              <a:gd name="connsiteY2" fmla="*/ 25724 h 48946"/>
              <a:gd name="connsiteX3" fmla="*/ 29286 w 46704"/>
              <a:gd name="connsiteY3" fmla="*/ 48946 h 48946"/>
              <a:gd name="connsiteX4" fmla="*/ 258 w 46704"/>
              <a:gd name="connsiteY4" fmla="*/ 2501 h 48946"/>
              <a:gd name="connsiteX0" fmla="*/ 215 w 46848"/>
              <a:gd name="connsiteY0" fmla="*/ 12824 h 59269"/>
              <a:gd name="connsiteX1" fmla="*/ 17632 w 46848"/>
              <a:gd name="connsiteY1" fmla="*/ 1212 h 59269"/>
              <a:gd name="connsiteX2" fmla="*/ 46661 w 46848"/>
              <a:gd name="connsiteY2" fmla="*/ 36047 h 59269"/>
              <a:gd name="connsiteX3" fmla="*/ 29243 w 46848"/>
              <a:gd name="connsiteY3" fmla="*/ 59269 h 59269"/>
              <a:gd name="connsiteX4" fmla="*/ 215 w 46848"/>
              <a:gd name="connsiteY4" fmla="*/ 12824 h 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48" h="59269">
                <a:moveTo>
                  <a:pt x="215" y="12824"/>
                </a:moveTo>
                <a:cubicBezTo>
                  <a:pt x="-1720" y="3148"/>
                  <a:pt x="9891" y="-2658"/>
                  <a:pt x="17632" y="1212"/>
                </a:cubicBezTo>
                <a:cubicBezTo>
                  <a:pt x="25373" y="5082"/>
                  <a:pt x="44726" y="26371"/>
                  <a:pt x="46661" y="36047"/>
                </a:cubicBezTo>
                <a:cubicBezTo>
                  <a:pt x="48596" y="45723"/>
                  <a:pt x="35049" y="51528"/>
                  <a:pt x="29243" y="59269"/>
                </a:cubicBezTo>
                <a:cubicBezTo>
                  <a:pt x="19567" y="43787"/>
                  <a:pt x="2150" y="22500"/>
                  <a:pt x="215" y="1282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236" name="Freeform 174"/>
          <p:cNvSpPr>
            <a:spLocks/>
          </p:cNvSpPr>
          <p:nvPr/>
        </p:nvSpPr>
        <p:spPr bwMode="auto">
          <a:xfrm>
            <a:off x="4622800" y="660400"/>
            <a:ext cx="338138" cy="530225"/>
          </a:xfrm>
          <a:custGeom>
            <a:avLst/>
            <a:gdLst>
              <a:gd name="T0" fmla="*/ 80962 w 338137"/>
              <a:gd name="T1" fmla="*/ 0 h 531018"/>
              <a:gd name="T2" fmla="*/ 0 w 338137"/>
              <a:gd name="T3" fmla="*/ 216046 h 531018"/>
              <a:gd name="T4" fmla="*/ 33337 w 338137"/>
              <a:gd name="T5" fmla="*/ 341877 h 531018"/>
              <a:gd name="T6" fmla="*/ 121443 w 338137"/>
              <a:gd name="T7" fmla="*/ 327631 h 531018"/>
              <a:gd name="T8" fmla="*/ 128587 w 338137"/>
              <a:gd name="T9" fmla="*/ 370366 h 531018"/>
              <a:gd name="T10" fmla="*/ 71437 w 338137"/>
              <a:gd name="T11" fmla="*/ 398856 h 531018"/>
              <a:gd name="T12" fmla="*/ 171452 w 338137"/>
              <a:gd name="T13" fmla="*/ 529433 h 531018"/>
              <a:gd name="T14" fmla="*/ 338139 w 338137"/>
              <a:gd name="T15" fmla="*/ 344250 h 531018"/>
              <a:gd name="T16" fmla="*/ 302420 w 338137"/>
              <a:gd name="T17" fmla="*/ 282522 h 531018"/>
              <a:gd name="T18" fmla="*/ 273845 w 338137"/>
              <a:gd name="T19" fmla="*/ 296767 h 531018"/>
              <a:gd name="T20" fmla="*/ 235745 w 338137"/>
              <a:gd name="T21" fmla="*/ 161442 h 531018"/>
              <a:gd name="T22" fmla="*/ 207170 w 338137"/>
              <a:gd name="T23" fmla="*/ 199428 h 531018"/>
              <a:gd name="T24" fmla="*/ 183358 w 338137"/>
              <a:gd name="T25" fmla="*/ 142449 h 531018"/>
              <a:gd name="T26" fmla="*/ 80962 w 338137"/>
              <a:gd name="T27" fmla="*/ 0 h 5310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38137" h="531018">
                <a:moveTo>
                  <a:pt x="80962" y="0"/>
                </a:moveTo>
                <a:lnTo>
                  <a:pt x="0" y="216693"/>
                </a:lnTo>
                <a:lnTo>
                  <a:pt x="33337" y="342900"/>
                </a:lnTo>
                <a:lnTo>
                  <a:pt x="121443" y="328612"/>
                </a:lnTo>
                <a:lnTo>
                  <a:pt x="128587" y="371475"/>
                </a:lnTo>
                <a:lnTo>
                  <a:pt x="71437" y="400050"/>
                </a:lnTo>
                <a:lnTo>
                  <a:pt x="171450" y="531018"/>
                </a:lnTo>
                <a:lnTo>
                  <a:pt x="338137" y="345281"/>
                </a:lnTo>
                <a:lnTo>
                  <a:pt x="302418" y="283368"/>
                </a:lnTo>
                <a:lnTo>
                  <a:pt x="273843" y="297656"/>
                </a:lnTo>
                <a:lnTo>
                  <a:pt x="235743" y="161925"/>
                </a:lnTo>
                <a:lnTo>
                  <a:pt x="207168" y="200025"/>
                </a:lnTo>
                <a:lnTo>
                  <a:pt x="183356" y="142875"/>
                </a:lnTo>
                <a:lnTo>
                  <a:pt x="8096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7" name="Freeform 175"/>
          <p:cNvSpPr>
            <a:spLocks/>
          </p:cNvSpPr>
          <p:nvPr/>
        </p:nvSpPr>
        <p:spPr bwMode="auto">
          <a:xfrm>
            <a:off x="4760913" y="260350"/>
            <a:ext cx="628650" cy="1219200"/>
          </a:xfrm>
          <a:custGeom>
            <a:avLst/>
            <a:gdLst>
              <a:gd name="T0" fmla="*/ 189570 w 628185"/>
              <a:gd name="T1" fmla="*/ 148683 h 1219200"/>
              <a:gd name="T2" fmla="*/ 118946 w 628185"/>
              <a:gd name="T3" fmla="*/ 189571 h 1219200"/>
              <a:gd name="T4" fmla="*/ 133814 w 628185"/>
              <a:gd name="T5" fmla="*/ 282497 h 1219200"/>
              <a:gd name="T6" fmla="*/ 70624 w 628185"/>
              <a:gd name="T7" fmla="*/ 275063 h 1219200"/>
              <a:gd name="T8" fmla="*/ 52039 w 628185"/>
              <a:gd name="T9" fmla="*/ 442332 h 1219200"/>
              <a:gd name="T10" fmla="*/ 66907 w 628185"/>
              <a:gd name="T11" fmla="*/ 475785 h 1219200"/>
              <a:gd name="T12" fmla="*/ 349405 w 628185"/>
              <a:gd name="T13" fmla="*/ 431180 h 1219200"/>
              <a:gd name="T14" fmla="*/ 312234 w 628185"/>
              <a:gd name="T15" fmla="*/ 635619 h 1219200"/>
              <a:gd name="T16" fmla="*/ 148683 w 628185"/>
              <a:gd name="T17" fmla="*/ 572429 h 1219200"/>
              <a:gd name="T18" fmla="*/ 237892 w 628185"/>
              <a:gd name="T19" fmla="*/ 754566 h 1219200"/>
              <a:gd name="T20" fmla="*/ 271346 w 628185"/>
              <a:gd name="T21" fmla="*/ 806605 h 1219200"/>
              <a:gd name="T22" fmla="*/ 152400 w 628185"/>
              <a:gd name="T23" fmla="*/ 925551 h 1219200"/>
              <a:gd name="T24" fmla="*/ 267629 w 628185"/>
              <a:gd name="T25" fmla="*/ 999893 h 1219200"/>
              <a:gd name="T26" fmla="*/ 286214 w 628185"/>
              <a:gd name="T27" fmla="*/ 1025912 h 1219200"/>
              <a:gd name="T28" fmla="*/ 193287 w 628185"/>
              <a:gd name="T29" fmla="*/ 962722 h 1219200"/>
              <a:gd name="T30" fmla="*/ 174702 w 628185"/>
              <a:gd name="T31" fmla="*/ 1074234 h 1219200"/>
              <a:gd name="T32" fmla="*/ 133814 w 628185"/>
              <a:gd name="T33" fmla="*/ 1193180 h 1219200"/>
              <a:gd name="T34" fmla="*/ 215590 w 628185"/>
              <a:gd name="T35" fmla="*/ 1185746 h 1219200"/>
              <a:gd name="T36" fmla="*/ 301083 w 628185"/>
              <a:gd name="T37" fmla="*/ 1170878 h 1219200"/>
              <a:gd name="T38" fmla="*/ 356839 w 628185"/>
              <a:gd name="T39" fmla="*/ 1178312 h 1219200"/>
              <a:gd name="T40" fmla="*/ 423746 w 628185"/>
              <a:gd name="T41" fmla="*/ 1141141 h 1219200"/>
              <a:gd name="T42" fmla="*/ 538975 w 628185"/>
              <a:gd name="T43" fmla="*/ 1092819 h 1219200"/>
              <a:gd name="T44" fmla="*/ 375424 w 628185"/>
              <a:gd name="T45" fmla="*/ 1033346 h 1219200"/>
              <a:gd name="T46" fmla="*/ 401444 w 628185"/>
              <a:gd name="T47" fmla="*/ 999893 h 1219200"/>
              <a:gd name="T48" fmla="*/ 475785 w 628185"/>
              <a:gd name="T49" fmla="*/ 892097 h 1219200"/>
              <a:gd name="T50" fmla="*/ 516673 w 628185"/>
              <a:gd name="T51" fmla="*/ 817756 h 1219200"/>
              <a:gd name="T52" fmla="*/ 472068 w 628185"/>
              <a:gd name="T53" fmla="*/ 706244 h 1219200"/>
              <a:gd name="T54" fmla="*/ 446048 w 628185"/>
              <a:gd name="T55" fmla="*/ 669073 h 1219200"/>
              <a:gd name="T56" fmla="*/ 524107 w 628185"/>
              <a:gd name="T57" fmla="*/ 561278 h 1219200"/>
              <a:gd name="T58" fmla="*/ 628185 w 628185"/>
              <a:gd name="T59" fmla="*/ 208156 h 1219200"/>
              <a:gd name="T60" fmla="*/ 561278 w 628185"/>
              <a:gd name="T61" fmla="*/ 230458 h 1219200"/>
              <a:gd name="T62" fmla="*/ 613317 w 628185"/>
              <a:gd name="T63" fmla="*/ 33454 h 1219200"/>
              <a:gd name="T64" fmla="*/ 479502 w 628185"/>
              <a:gd name="T65" fmla="*/ 66907 h 1219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28185" h="1219200">
                <a:moveTo>
                  <a:pt x="472068" y="0"/>
                </a:moveTo>
                <a:lnTo>
                  <a:pt x="189570" y="148683"/>
                </a:lnTo>
                <a:lnTo>
                  <a:pt x="178419" y="234176"/>
                </a:lnTo>
                <a:lnTo>
                  <a:pt x="118946" y="189571"/>
                </a:lnTo>
                <a:lnTo>
                  <a:pt x="96644" y="252761"/>
                </a:lnTo>
                <a:lnTo>
                  <a:pt x="133814" y="282497"/>
                </a:lnTo>
                <a:lnTo>
                  <a:pt x="89209" y="289932"/>
                </a:lnTo>
                <a:lnTo>
                  <a:pt x="70624" y="275063"/>
                </a:lnTo>
                <a:lnTo>
                  <a:pt x="0" y="356839"/>
                </a:lnTo>
                <a:lnTo>
                  <a:pt x="52039" y="442332"/>
                </a:lnTo>
                <a:lnTo>
                  <a:pt x="137531" y="412595"/>
                </a:lnTo>
                <a:lnTo>
                  <a:pt x="66907" y="475785"/>
                </a:lnTo>
                <a:lnTo>
                  <a:pt x="178419" y="524107"/>
                </a:lnTo>
                <a:lnTo>
                  <a:pt x="349405" y="431180"/>
                </a:lnTo>
                <a:lnTo>
                  <a:pt x="260195" y="553844"/>
                </a:lnTo>
                <a:lnTo>
                  <a:pt x="312234" y="635619"/>
                </a:lnTo>
                <a:lnTo>
                  <a:pt x="215590" y="572429"/>
                </a:lnTo>
                <a:lnTo>
                  <a:pt x="148683" y="572429"/>
                </a:lnTo>
                <a:lnTo>
                  <a:pt x="141248" y="650488"/>
                </a:lnTo>
                <a:lnTo>
                  <a:pt x="237892" y="754566"/>
                </a:lnTo>
                <a:lnTo>
                  <a:pt x="308517" y="762000"/>
                </a:lnTo>
                <a:lnTo>
                  <a:pt x="271346" y="806605"/>
                </a:lnTo>
                <a:lnTo>
                  <a:pt x="200722" y="802888"/>
                </a:lnTo>
                <a:lnTo>
                  <a:pt x="152400" y="925551"/>
                </a:lnTo>
                <a:lnTo>
                  <a:pt x="241609" y="910683"/>
                </a:lnTo>
                <a:lnTo>
                  <a:pt x="267629" y="999893"/>
                </a:lnTo>
                <a:lnTo>
                  <a:pt x="301083" y="970156"/>
                </a:lnTo>
                <a:lnTo>
                  <a:pt x="286214" y="1025912"/>
                </a:lnTo>
                <a:lnTo>
                  <a:pt x="230458" y="1025912"/>
                </a:lnTo>
                <a:lnTo>
                  <a:pt x="193287" y="962722"/>
                </a:lnTo>
                <a:lnTo>
                  <a:pt x="144966" y="981307"/>
                </a:lnTo>
                <a:lnTo>
                  <a:pt x="174702" y="1074234"/>
                </a:lnTo>
                <a:lnTo>
                  <a:pt x="111512" y="1144858"/>
                </a:lnTo>
                <a:lnTo>
                  <a:pt x="133814" y="1193180"/>
                </a:lnTo>
                <a:lnTo>
                  <a:pt x="178419" y="1208049"/>
                </a:lnTo>
                <a:lnTo>
                  <a:pt x="215590" y="1185746"/>
                </a:lnTo>
                <a:lnTo>
                  <a:pt x="286214" y="1219200"/>
                </a:lnTo>
                <a:lnTo>
                  <a:pt x="301083" y="1170878"/>
                </a:lnTo>
                <a:lnTo>
                  <a:pt x="334536" y="1159727"/>
                </a:lnTo>
                <a:lnTo>
                  <a:pt x="356839" y="1178312"/>
                </a:lnTo>
                <a:lnTo>
                  <a:pt x="394009" y="1133707"/>
                </a:lnTo>
                <a:lnTo>
                  <a:pt x="423746" y="1141141"/>
                </a:lnTo>
                <a:lnTo>
                  <a:pt x="427463" y="1193180"/>
                </a:lnTo>
                <a:lnTo>
                  <a:pt x="538975" y="1092819"/>
                </a:lnTo>
                <a:lnTo>
                  <a:pt x="494370" y="1048215"/>
                </a:lnTo>
                <a:lnTo>
                  <a:pt x="375424" y="1033346"/>
                </a:lnTo>
                <a:lnTo>
                  <a:pt x="364273" y="966439"/>
                </a:lnTo>
                <a:lnTo>
                  <a:pt x="401444" y="999893"/>
                </a:lnTo>
                <a:lnTo>
                  <a:pt x="486936" y="959005"/>
                </a:lnTo>
                <a:lnTo>
                  <a:pt x="475785" y="892097"/>
                </a:lnTo>
                <a:lnTo>
                  <a:pt x="538975" y="851210"/>
                </a:lnTo>
                <a:lnTo>
                  <a:pt x="516673" y="817756"/>
                </a:lnTo>
                <a:lnTo>
                  <a:pt x="527824" y="732263"/>
                </a:lnTo>
                <a:lnTo>
                  <a:pt x="472068" y="706244"/>
                </a:lnTo>
                <a:lnTo>
                  <a:pt x="464634" y="676507"/>
                </a:lnTo>
                <a:lnTo>
                  <a:pt x="446048" y="669073"/>
                </a:lnTo>
                <a:lnTo>
                  <a:pt x="527824" y="591015"/>
                </a:lnTo>
                <a:lnTo>
                  <a:pt x="524107" y="561278"/>
                </a:lnTo>
                <a:lnTo>
                  <a:pt x="564995" y="553844"/>
                </a:lnTo>
                <a:lnTo>
                  <a:pt x="628185" y="208156"/>
                </a:lnTo>
                <a:lnTo>
                  <a:pt x="550127" y="312234"/>
                </a:lnTo>
                <a:lnTo>
                  <a:pt x="561278" y="230458"/>
                </a:lnTo>
                <a:lnTo>
                  <a:pt x="624468" y="141249"/>
                </a:lnTo>
                <a:lnTo>
                  <a:pt x="613317" y="33454"/>
                </a:lnTo>
                <a:lnTo>
                  <a:pt x="531541" y="7434"/>
                </a:lnTo>
                <a:lnTo>
                  <a:pt x="479502" y="66907"/>
                </a:lnTo>
                <a:lnTo>
                  <a:pt x="47206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8" name="Freeform 178"/>
          <p:cNvSpPr>
            <a:spLocks/>
          </p:cNvSpPr>
          <p:nvPr/>
        </p:nvSpPr>
        <p:spPr bwMode="auto">
          <a:xfrm>
            <a:off x="4914900" y="1854200"/>
            <a:ext cx="1800225" cy="1450975"/>
          </a:xfrm>
          <a:custGeom>
            <a:avLst/>
            <a:gdLst>
              <a:gd name="T0" fmla="*/ 0 w 1799771"/>
              <a:gd name="T1" fmla="*/ 152400 h 1451429"/>
              <a:gd name="T2" fmla="*/ 105228 w 1799771"/>
              <a:gd name="T3" fmla="*/ 424543 h 1451429"/>
              <a:gd name="T4" fmla="*/ 90714 w 1799771"/>
              <a:gd name="T5" fmla="*/ 475343 h 1451429"/>
              <a:gd name="T6" fmla="*/ 105228 w 1799771"/>
              <a:gd name="T7" fmla="*/ 566057 h 1451429"/>
              <a:gd name="T8" fmla="*/ 239485 w 1799771"/>
              <a:gd name="T9" fmla="*/ 602343 h 1451429"/>
              <a:gd name="T10" fmla="*/ 489857 w 1799771"/>
              <a:gd name="T11" fmla="*/ 555172 h 1451429"/>
              <a:gd name="T12" fmla="*/ 558800 w 1799771"/>
              <a:gd name="T13" fmla="*/ 475343 h 1451429"/>
              <a:gd name="T14" fmla="*/ 801914 w 1799771"/>
              <a:gd name="T15" fmla="*/ 616857 h 1451429"/>
              <a:gd name="T16" fmla="*/ 841828 w 1799771"/>
              <a:gd name="T17" fmla="*/ 638629 h 1451429"/>
              <a:gd name="T18" fmla="*/ 1034143 w 1799771"/>
              <a:gd name="T19" fmla="*/ 1026886 h 1451429"/>
              <a:gd name="T20" fmla="*/ 889000 w 1799771"/>
              <a:gd name="T21" fmla="*/ 1193800 h 1451429"/>
              <a:gd name="T22" fmla="*/ 852714 w 1799771"/>
              <a:gd name="T23" fmla="*/ 1270000 h 1451429"/>
              <a:gd name="T24" fmla="*/ 1023257 w 1799771"/>
              <a:gd name="T25" fmla="*/ 1317172 h 1451429"/>
              <a:gd name="T26" fmla="*/ 1084943 w 1799771"/>
              <a:gd name="T27" fmla="*/ 1302657 h 1451429"/>
              <a:gd name="T28" fmla="*/ 1150257 w 1799771"/>
              <a:gd name="T29" fmla="*/ 1277257 h 1451429"/>
              <a:gd name="T30" fmla="*/ 1331685 w 1799771"/>
              <a:gd name="T31" fmla="*/ 1338943 h 1451429"/>
              <a:gd name="T32" fmla="*/ 1393371 w 1799771"/>
              <a:gd name="T33" fmla="*/ 1433286 h 1451429"/>
              <a:gd name="T34" fmla="*/ 1792514 w 1799771"/>
              <a:gd name="T35" fmla="*/ 1440543 h 1451429"/>
              <a:gd name="T36" fmla="*/ 1527628 w 1799771"/>
              <a:gd name="T37" fmla="*/ 1262743 h 1451429"/>
              <a:gd name="T38" fmla="*/ 1785257 w 1799771"/>
              <a:gd name="T39" fmla="*/ 1161143 h 1451429"/>
              <a:gd name="T40" fmla="*/ 1444171 w 1799771"/>
              <a:gd name="T41" fmla="*/ 954315 h 1451429"/>
              <a:gd name="T42" fmla="*/ 1440543 w 1799771"/>
              <a:gd name="T43" fmla="*/ 794657 h 1451429"/>
              <a:gd name="T44" fmla="*/ 1694543 w 1799771"/>
              <a:gd name="T45" fmla="*/ 914400 h 1451429"/>
              <a:gd name="T46" fmla="*/ 1698171 w 1799771"/>
              <a:gd name="T47" fmla="*/ 816429 h 1451429"/>
              <a:gd name="T48" fmla="*/ 1716314 w 1799771"/>
              <a:gd name="T49" fmla="*/ 703943 h 1451429"/>
              <a:gd name="T50" fmla="*/ 1621971 w 1799771"/>
              <a:gd name="T51" fmla="*/ 656772 h 1451429"/>
              <a:gd name="T52" fmla="*/ 1556657 w 1799771"/>
              <a:gd name="T53" fmla="*/ 635000 h 1451429"/>
              <a:gd name="T54" fmla="*/ 1404257 w 1799771"/>
              <a:gd name="T55" fmla="*/ 580572 h 1451429"/>
              <a:gd name="T56" fmla="*/ 1226457 w 1799771"/>
              <a:gd name="T57" fmla="*/ 482600 h 1451429"/>
              <a:gd name="T58" fmla="*/ 1262743 w 1799771"/>
              <a:gd name="T59" fmla="*/ 402772 h 1451429"/>
              <a:gd name="T60" fmla="*/ 1197428 w 1799771"/>
              <a:gd name="T61" fmla="*/ 330200 h 1451429"/>
              <a:gd name="T62" fmla="*/ 1117600 w 1799771"/>
              <a:gd name="T63" fmla="*/ 348343 h 1451429"/>
              <a:gd name="T64" fmla="*/ 1103085 w 1799771"/>
              <a:gd name="T65" fmla="*/ 268515 h 1451429"/>
              <a:gd name="T66" fmla="*/ 972457 w 1799771"/>
              <a:gd name="T67" fmla="*/ 290286 h 1451429"/>
              <a:gd name="T68" fmla="*/ 896257 w 1799771"/>
              <a:gd name="T69" fmla="*/ 268515 h 1451429"/>
              <a:gd name="T70" fmla="*/ 856343 w 1799771"/>
              <a:gd name="T71" fmla="*/ 174172 h 1451429"/>
              <a:gd name="T72" fmla="*/ 787400 w 1799771"/>
              <a:gd name="T73" fmla="*/ 177800 h 1451429"/>
              <a:gd name="T74" fmla="*/ 758371 w 1799771"/>
              <a:gd name="T75" fmla="*/ 152400 h 1451429"/>
              <a:gd name="T76" fmla="*/ 515257 w 1799771"/>
              <a:gd name="T77" fmla="*/ 199572 h 1451429"/>
              <a:gd name="T78" fmla="*/ 431800 w 1799771"/>
              <a:gd name="T79" fmla="*/ 232229 h 1451429"/>
              <a:gd name="T80" fmla="*/ 351971 w 1799771"/>
              <a:gd name="T81" fmla="*/ 0 h 1451429"/>
              <a:gd name="T82" fmla="*/ 210457 w 1799771"/>
              <a:gd name="T83" fmla="*/ 83457 h 1451429"/>
              <a:gd name="T84" fmla="*/ 228600 w 1799771"/>
              <a:gd name="T85" fmla="*/ 239486 h 1451429"/>
              <a:gd name="T86" fmla="*/ 257628 w 1799771"/>
              <a:gd name="T87" fmla="*/ 337457 h 1451429"/>
              <a:gd name="T88" fmla="*/ 159657 w 1799771"/>
              <a:gd name="T89" fmla="*/ 286657 h 1451429"/>
              <a:gd name="T90" fmla="*/ 185057 w 1799771"/>
              <a:gd name="T91" fmla="*/ 14515 h 145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99771" h="1451429">
                <a:moveTo>
                  <a:pt x="90714" y="7257"/>
                </a:moveTo>
                <a:lnTo>
                  <a:pt x="0" y="152400"/>
                </a:lnTo>
                <a:lnTo>
                  <a:pt x="0" y="410029"/>
                </a:lnTo>
                <a:lnTo>
                  <a:pt x="105228" y="424543"/>
                </a:lnTo>
                <a:lnTo>
                  <a:pt x="134257" y="468086"/>
                </a:lnTo>
                <a:lnTo>
                  <a:pt x="90714" y="475343"/>
                </a:lnTo>
                <a:lnTo>
                  <a:pt x="54428" y="453572"/>
                </a:lnTo>
                <a:lnTo>
                  <a:pt x="105228" y="566057"/>
                </a:lnTo>
                <a:lnTo>
                  <a:pt x="174171" y="544286"/>
                </a:lnTo>
                <a:lnTo>
                  <a:pt x="239485" y="602343"/>
                </a:lnTo>
                <a:lnTo>
                  <a:pt x="489857" y="576943"/>
                </a:lnTo>
                <a:lnTo>
                  <a:pt x="489857" y="555172"/>
                </a:lnTo>
                <a:lnTo>
                  <a:pt x="598714" y="544286"/>
                </a:lnTo>
                <a:lnTo>
                  <a:pt x="558800" y="475343"/>
                </a:lnTo>
                <a:lnTo>
                  <a:pt x="605971" y="471715"/>
                </a:lnTo>
                <a:lnTo>
                  <a:pt x="801914" y="616857"/>
                </a:lnTo>
                <a:lnTo>
                  <a:pt x="780143" y="656772"/>
                </a:lnTo>
                <a:lnTo>
                  <a:pt x="841828" y="638629"/>
                </a:lnTo>
                <a:lnTo>
                  <a:pt x="1088571" y="805543"/>
                </a:lnTo>
                <a:lnTo>
                  <a:pt x="1034143" y="1026886"/>
                </a:lnTo>
                <a:lnTo>
                  <a:pt x="1117600" y="1117600"/>
                </a:lnTo>
                <a:lnTo>
                  <a:pt x="889000" y="1193800"/>
                </a:lnTo>
                <a:lnTo>
                  <a:pt x="878114" y="1233715"/>
                </a:lnTo>
                <a:lnTo>
                  <a:pt x="852714" y="1270000"/>
                </a:lnTo>
                <a:lnTo>
                  <a:pt x="950685" y="1375229"/>
                </a:lnTo>
                <a:lnTo>
                  <a:pt x="1023257" y="1317172"/>
                </a:lnTo>
                <a:lnTo>
                  <a:pt x="1026885" y="1277257"/>
                </a:lnTo>
                <a:lnTo>
                  <a:pt x="1084943" y="1302657"/>
                </a:lnTo>
                <a:lnTo>
                  <a:pt x="1117600" y="1240972"/>
                </a:lnTo>
                <a:lnTo>
                  <a:pt x="1150257" y="1277257"/>
                </a:lnTo>
                <a:lnTo>
                  <a:pt x="1299028" y="1346200"/>
                </a:lnTo>
                <a:lnTo>
                  <a:pt x="1331685" y="1338943"/>
                </a:lnTo>
                <a:lnTo>
                  <a:pt x="1346200" y="1404257"/>
                </a:lnTo>
                <a:lnTo>
                  <a:pt x="1393371" y="1433286"/>
                </a:lnTo>
                <a:lnTo>
                  <a:pt x="1607457" y="1451429"/>
                </a:lnTo>
                <a:lnTo>
                  <a:pt x="1792514" y="1440543"/>
                </a:lnTo>
                <a:lnTo>
                  <a:pt x="1778000" y="1389743"/>
                </a:lnTo>
                <a:lnTo>
                  <a:pt x="1527628" y="1262743"/>
                </a:lnTo>
                <a:lnTo>
                  <a:pt x="1799771" y="1288143"/>
                </a:lnTo>
                <a:lnTo>
                  <a:pt x="1785257" y="1161143"/>
                </a:lnTo>
                <a:lnTo>
                  <a:pt x="1476828" y="957943"/>
                </a:lnTo>
                <a:lnTo>
                  <a:pt x="1444171" y="954315"/>
                </a:lnTo>
                <a:lnTo>
                  <a:pt x="1407885" y="903515"/>
                </a:lnTo>
                <a:lnTo>
                  <a:pt x="1440543" y="794657"/>
                </a:lnTo>
                <a:lnTo>
                  <a:pt x="1661885" y="925286"/>
                </a:lnTo>
                <a:lnTo>
                  <a:pt x="1694543" y="914400"/>
                </a:lnTo>
                <a:lnTo>
                  <a:pt x="1745343" y="921657"/>
                </a:lnTo>
                <a:lnTo>
                  <a:pt x="1698171" y="816429"/>
                </a:lnTo>
                <a:lnTo>
                  <a:pt x="1738085" y="722086"/>
                </a:lnTo>
                <a:lnTo>
                  <a:pt x="1716314" y="703943"/>
                </a:lnTo>
                <a:lnTo>
                  <a:pt x="1741714" y="605972"/>
                </a:lnTo>
                <a:lnTo>
                  <a:pt x="1621971" y="656772"/>
                </a:lnTo>
                <a:lnTo>
                  <a:pt x="1625600" y="580572"/>
                </a:lnTo>
                <a:lnTo>
                  <a:pt x="1556657" y="635000"/>
                </a:lnTo>
                <a:lnTo>
                  <a:pt x="1455057" y="544286"/>
                </a:lnTo>
                <a:lnTo>
                  <a:pt x="1404257" y="580572"/>
                </a:lnTo>
                <a:lnTo>
                  <a:pt x="1201057" y="537029"/>
                </a:lnTo>
                <a:lnTo>
                  <a:pt x="1226457" y="482600"/>
                </a:lnTo>
                <a:lnTo>
                  <a:pt x="1204685" y="453572"/>
                </a:lnTo>
                <a:lnTo>
                  <a:pt x="1262743" y="402772"/>
                </a:lnTo>
                <a:lnTo>
                  <a:pt x="1157514" y="402772"/>
                </a:lnTo>
                <a:lnTo>
                  <a:pt x="1197428" y="330200"/>
                </a:lnTo>
                <a:lnTo>
                  <a:pt x="1143000" y="286657"/>
                </a:lnTo>
                <a:lnTo>
                  <a:pt x="1117600" y="348343"/>
                </a:lnTo>
                <a:lnTo>
                  <a:pt x="1074057" y="330200"/>
                </a:lnTo>
                <a:lnTo>
                  <a:pt x="1103085" y="268515"/>
                </a:lnTo>
                <a:lnTo>
                  <a:pt x="1016000" y="272143"/>
                </a:lnTo>
                <a:lnTo>
                  <a:pt x="972457" y="290286"/>
                </a:lnTo>
                <a:lnTo>
                  <a:pt x="968828" y="235857"/>
                </a:lnTo>
                <a:lnTo>
                  <a:pt x="896257" y="268515"/>
                </a:lnTo>
                <a:lnTo>
                  <a:pt x="921657" y="214086"/>
                </a:lnTo>
                <a:lnTo>
                  <a:pt x="856343" y="174172"/>
                </a:lnTo>
                <a:lnTo>
                  <a:pt x="827314" y="254000"/>
                </a:lnTo>
                <a:lnTo>
                  <a:pt x="787400" y="177800"/>
                </a:lnTo>
                <a:lnTo>
                  <a:pt x="751114" y="221343"/>
                </a:lnTo>
                <a:lnTo>
                  <a:pt x="758371" y="152400"/>
                </a:lnTo>
                <a:lnTo>
                  <a:pt x="566057" y="108857"/>
                </a:lnTo>
                <a:lnTo>
                  <a:pt x="515257" y="199572"/>
                </a:lnTo>
                <a:lnTo>
                  <a:pt x="468085" y="163286"/>
                </a:lnTo>
                <a:lnTo>
                  <a:pt x="431800" y="232229"/>
                </a:lnTo>
                <a:lnTo>
                  <a:pt x="410028" y="90715"/>
                </a:lnTo>
                <a:lnTo>
                  <a:pt x="351971" y="0"/>
                </a:lnTo>
                <a:lnTo>
                  <a:pt x="272143" y="3629"/>
                </a:lnTo>
                <a:lnTo>
                  <a:pt x="210457" y="83457"/>
                </a:lnTo>
                <a:lnTo>
                  <a:pt x="203200" y="224972"/>
                </a:lnTo>
                <a:lnTo>
                  <a:pt x="228600" y="239486"/>
                </a:lnTo>
                <a:lnTo>
                  <a:pt x="199571" y="286657"/>
                </a:lnTo>
                <a:lnTo>
                  <a:pt x="257628" y="337457"/>
                </a:lnTo>
                <a:lnTo>
                  <a:pt x="250371" y="395515"/>
                </a:lnTo>
                <a:lnTo>
                  <a:pt x="159657" y="286657"/>
                </a:lnTo>
                <a:lnTo>
                  <a:pt x="137885" y="152400"/>
                </a:lnTo>
                <a:lnTo>
                  <a:pt x="185057" y="14515"/>
                </a:lnTo>
                <a:lnTo>
                  <a:pt x="90714" y="7257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9" name="Freeform 179"/>
          <p:cNvSpPr>
            <a:spLocks/>
          </p:cNvSpPr>
          <p:nvPr/>
        </p:nvSpPr>
        <p:spPr bwMode="auto">
          <a:xfrm>
            <a:off x="5284788" y="1814513"/>
            <a:ext cx="242887" cy="155575"/>
          </a:xfrm>
          <a:custGeom>
            <a:avLst/>
            <a:gdLst>
              <a:gd name="T0" fmla="*/ 0 w 243114"/>
              <a:gd name="T1" fmla="*/ 10822 h 156029"/>
              <a:gd name="T2" fmla="*/ 86924 w 243114"/>
              <a:gd name="T3" fmla="*/ 155122 h 156029"/>
              <a:gd name="T4" fmla="*/ 242660 w 243114"/>
              <a:gd name="T5" fmla="*/ 104618 h 156029"/>
              <a:gd name="T6" fmla="*/ 126763 w 243114"/>
              <a:gd name="T7" fmla="*/ 0 h 156029"/>
              <a:gd name="T8" fmla="*/ 0 w 243114"/>
              <a:gd name="T9" fmla="*/ 10822 h 1560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114" h="156029">
                <a:moveTo>
                  <a:pt x="0" y="10886"/>
                </a:moveTo>
                <a:lnTo>
                  <a:pt x="87086" y="156029"/>
                </a:lnTo>
                <a:lnTo>
                  <a:pt x="243114" y="105229"/>
                </a:lnTo>
                <a:lnTo>
                  <a:pt x="127000" y="0"/>
                </a:lnTo>
                <a:lnTo>
                  <a:pt x="0" y="1088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0" name="Freeform 180"/>
          <p:cNvSpPr>
            <a:spLocks/>
          </p:cNvSpPr>
          <p:nvPr/>
        </p:nvSpPr>
        <p:spPr bwMode="auto">
          <a:xfrm>
            <a:off x="5702300" y="2590800"/>
            <a:ext cx="127000" cy="152400"/>
          </a:xfrm>
          <a:custGeom>
            <a:avLst/>
            <a:gdLst>
              <a:gd name="T0" fmla="*/ 0 w 127000"/>
              <a:gd name="T1" fmla="*/ 25400 h 152400"/>
              <a:gd name="T2" fmla="*/ 7257 w 127000"/>
              <a:gd name="T3" fmla="*/ 152400 h 152400"/>
              <a:gd name="T4" fmla="*/ 127000 w 127000"/>
              <a:gd name="T5" fmla="*/ 141515 h 152400"/>
              <a:gd name="T6" fmla="*/ 97971 w 127000"/>
              <a:gd name="T7" fmla="*/ 0 h 152400"/>
              <a:gd name="T8" fmla="*/ 0 w 127000"/>
              <a:gd name="T9" fmla="*/ 25400 h 152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7000" h="152400">
                <a:moveTo>
                  <a:pt x="0" y="25400"/>
                </a:moveTo>
                <a:lnTo>
                  <a:pt x="7257" y="152400"/>
                </a:lnTo>
                <a:lnTo>
                  <a:pt x="127000" y="141515"/>
                </a:lnTo>
                <a:lnTo>
                  <a:pt x="97971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8241" name="Straight Connector 123"/>
          <p:cNvCxnSpPr>
            <a:cxnSpLocks noChangeShapeType="1"/>
            <a:endCxn id="8217" idx="1"/>
          </p:cNvCxnSpPr>
          <p:nvPr/>
        </p:nvCxnSpPr>
        <p:spPr bwMode="auto">
          <a:xfrm flipH="1">
            <a:off x="3862388" y="1012825"/>
            <a:ext cx="325437" cy="137953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42" name="Straight Connector 125"/>
          <p:cNvCxnSpPr>
            <a:cxnSpLocks noChangeShapeType="1"/>
          </p:cNvCxnSpPr>
          <p:nvPr/>
        </p:nvCxnSpPr>
        <p:spPr bwMode="auto">
          <a:xfrm>
            <a:off x="3319463" y="2284413"/>
            <a:ext cx="185737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43" name="Straight Connector 124"/>
          <p:cNvCxnSpPr>
            <a:cxnSpLocks noChangeShapeType="1"/>
            <a:stCxn id="8217" idx="0"/>
          </p:cNvCxnSpPr>
          <p:nvPr/>
        </p:nvCxnSpPr>
        <p:spPr bwMode="auto">
          <a:xfrm>
            <a:off x="3490913" y="2284413"/>
            <a:ext cx="371475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44" name="Group 195"/>
          <p:cNvGrpSpPr>
            <a:grpSpLocks/>
          </p:cNvGrpSpPr>
          <p:nvPr/>
        </p:nvGrpSpPr>
        <p:grpSpPr bwMode="auto">
          <a:xfrm>
            <a:off x="1258888" y="260350"/>
            <a:ext cx="7745412" cy="6548438"/>
            <a:chOff x="750094" y="407436"/>
            <a:chExt cx="7745412" cy="6547954"/>
          </a:xfrm>
        </p:grpSpPr>
        <p:sp>
          <p:nvSpPr>
            <p:cNvPr id="8245" name="Freeform 196"/>
            <p:cNvSpPr>
              <a:spLocks/>
            </p:cNvSpPr>
            <p:nvPr/>
          </p:nvSpPr>
          <p:spPr bwMode="auto">
            <a:xfrm>
              <a:off x="952258" y="1846677"/>
              <a:ext cx="6838122" cy="5108713"/>
            </a:xfrm>
            <a:custGeom>
              <a:avLst/>
              <a:gdLst>
                <a:gd name="T0" fmla="*/ 3925957 w 6838122"/>
                <a:gd name="T1" fmla="*/ 3866322 h 5108713"/>
                <a:gd name="T2" fmla="*/ 2822713 w 6838122"/>
                <a:gd name="T3" fmla="*/ 3458818 h 5108713"/>
                <a:gd name="T4" fmla="*/ 3051313 w 6838122"/>
                <a:gd name="T5" fmla="*/ 3717235 h 5108713"/>
                <a:gd name="T6" fmla="*/ 4870174 w 6838122"/>
                <a:gd name="T7" fmla="*/ 3190461 h 5108713"/>
                <a:gd name="T8" fmla="*/ 5536096 w 6838122"/>
                <a:gd name="T9" fmla="*/ 2683566 h 5108713"/>
                <a:gd name="T10" fmla="*/ 5456583 w 6838122"/>
                <a:gd name="T11" fmla="*/ 2773018 h 5108713"/>
                <a:gd name="T12" fmla="*/ 2464905 w 6838122"/>
                <a:gd name="T13" fmla="*/ 2733261 h 5108713"/>
                <a:gd name="T14" fmla="*/ 2604052 w 6838122"/>
                <a:gd name="T15" fmla="*/ 2663687 h 5108713"/>
                <a:gd name="T16" fmla="*/ 5864087 w 6838122"/>
                <a:gd name="T17" fmla="*/ 2564296 h 5108713"/>
                <a:gd name="T18" fmla="*/ 5774635 w 6838122"/>
                <a:gd name="T19" fmla="*/ 2683566 h 5108713"/>
                <a:gd name="T20" fmla="*/ 5923722 w 6838122"/>
                <a:gd name="T21" fmla="*/ 2623931 h 5108713"/>
                <a:gd name="T22" fmla="*/ 1928191 w 6838122"/>
                <a:gd name="T23" fmla="*/ 2375452 h 5108713"/>
                <a:gd name="T24" fmla="*/ 1729409 w 6838122"/>
                <a:gd name="T25" fmla="*/ 1848679 h 5108713"/>
                <a:gd name="T26" fmla="*/ 1779105 w 6838122"/>
                <a:gd name="T27" fmla="*/ 2017644 h 5108713"/>
                <a:gd name="T28" fmla="*/ 2077278 w 6838122"/>
                <a:gd name="T29" fmla="*/ 1759226 h 5108713"/>
                <a:gd name="T30" fmla="*/ 1490870 w 6838122"/>
                <a:gd name="T31" fmla="*/ 1003852 h 5108713"/>
                <a:gd name="T32" fmla="*/ 1520687 w 6838122"/>
                <a:gd name="T33" fmla="*/ 1262270 h 5108713"/>
                <a:gd name="T34" fmla="*/ 1679713 w 6838122"/>
                <a:gd name="T35" fmla="*/ 1063487 h 5108713"/>
                <a:gd name="T36" fmla="*/ 1013791 w 6838122"/>
                <a:gd name="T37" fmla="*/ 268357 h 5108713"/>
                <a:gd name="T38" fmla="*/ 1391478 w 6838122"/>
                <a:gd name="T39" fmla="*/ 357809 h 5108713"/>
                <a:gd name="T40" fmla="*/ 1689652 w 6838122"/>
                <a:gd name="T41" fmla="*/ 427383 h 5108713"/>
                <a:gd name="T42" fmla="*/ 2057400 w 6838122"/>
                <a:gd name="T43" fmla="*/ 765313 h 5108713"/>
                <a:gd name="T44" fmla="*/ 2375452 w 6838122"/>
                <a:gd name="T45" fmla="*/ 1023731 h 5108713"/>
                <a:gd name="T46" fmla="*/ 2693505 w 6838122"/>
                <a:gd name="T47" fmla="*/ 1103244 h 5108713"/>
                <a:gd name="T48" fmla="*/ 3031435 w 6838122"/>
                <a:gd name="T49" fmla="*/ 1182757 h 5108713"/>
                <a:gd name="T50" fmla="*/ 3220278 w 6838122"/>
                <a:gd name="T51" fmla="*/ 1113183 h 5108713"/>
                <a:gd name="T52" fmla="*/ 3170583 w 6838122"/>
                <a:gd name="T53" fmla="*/ 546652 h 5108713"/>
                <a:gd name="T54" fmla="*/ 3419061 w 6838122"/>
                <a:gd name="T55" fmla="*/ 854766 h 5108713"/>
                <a:gd name="T56" fmla="*/ 3597965 w 6838122"/>
                <a:gd name="T57" fmla="*/ 1162879 h 5108713"/>
                <a:gd name="T58" fmla="*/ 3826565 w 6838122"/>
                <a:gd name="T59" fmla="*/ 795131 h 5108713"/>
                <a:gd name="T60" fmla="*/ 4005470 w 6838122"/>
                <a:gd name="T61" fmla="*/ 1152939 h 5108713"/>
                <a:gd name="T62" fmla="*/ 3727174 w 6838122"/>
                <a:gd name="T63" fmla="*/ 1480931 h 5108713"/>
                <a:gd name="T64" fmla="*/ 3528391 w 6838122"/>
                <a:gd name="T65" fmla="*/ 1709531 h 5108713"/>
                <a:gd name="T66" fmla="*/ 3190461 w 6838122"/>
                <a:gd name="T67" fmla="*/ 2355574 h 5108713"/>
                <a:gd name="T68" fmla="*/ 3538331 w 6838122"/>
                <a:gd name="T69" fmla="*/ 2782957 h 5108713"/>
                <a:gd name="T70" fmla="*/ 4432852 w 6838122"/>
                <a:gd name="T71" fmla="*/ 3409122 h 5108713"/>
                <a:gd name="T72" fmla="*/ 4760844 w 6838122"/>
                <a:gd name="T73" fmla="*/ 2852531 h 5108713"/>
                <a:gd name="T74" fmla="*/ 4532244 w 6838122"/>
                <a:gd name="T75" fmla="*/ 2186609 h 5108713"/>
                <a:gd name="T76" fmla="*/ 4681331 w 6838122"/>
                <a:gd name="T77" fmla="*/ 1798983 h 5108713"/>
                <a:gd name="T78" fmla="*/ 5068957 w 6838122"/>
                <a:gd name="T79" fmla="*/ 1858618 h 5108713"/>
                <a:gd name="T80" fmla="*/ 5476461 w 6838122"/>
                <a:gd name="T81" fmla="*/ 1749287 h 5108713"/>
                <a:gd name="T82" fmla="*/ 5953539 w 6838122"/>
                <a:gd name="T83" fmla="*/ 2196548 h 5108713"/>
                <a:gd name="T84" fmla="*/ 6351105 w 6838122"/>
                <a:gd name="T85" fmla="*/ 2474844 h 5108713"/>
                <a:gd name="T86" fmla="*/ 6838122 w 6838122"/>
                <a:gd name="T87" fmla="*/ 2494722 h 5108713"/>
                <a:gd name="T88" fmla="*/ 6013174 w 6838122"/>
                <a:gd name="T89" fmla="*/ 3289852 h 5108713"/>
                <a:gd name="T90" fmla="*/ 5555974 w 6838122"/>
                <a:gd name="T91" fmla="*/ 4244009 h 5108713"/>
                <a:gd name="T92" fmla="*/ 6301409 w 6838122"/>
                <a:gd name="T93" fmla="*/ 3508513 h 5108713"/>
                <a:gd name="T94" fmla="*/ 6629400 w 6838122"/>
                <a:gd name="T95" fmla="*/ 3756992 h 5108713"/>
                <a:gd name="T96" fmla="*/ 5973418 w 6838122"/>
                <a:gd name="T97" fmla="*/ 3786809 h 5108713"/>
                <a:gd name="T98" fmla="*/ 5844209 w 6838122"/>
                <a:gd name="T99" fmla="*/ 4303644 h 5108713"/>
                <a:gd name="T100" fmla="*/ 4770783 w 6838122"/>
                <a:gd name="T101" fmla="*/ 4631635 h 5108713"/>
                <a:gd name="T102" fmla="*/ 4731026 w 6838122"/>
                <a:gd name="T103" fmla="*/ 4393096 h 5108713"/>
                <a:gd name="T104" fmla="*/ 4144618 w 6838122"/>
                <a:gd name="T105" fmla="*/ 4094922 h 5108713"/>
                <a:gd name="T106" fmla="*/ 3190461 w 6838122"/>
                <a:gd name="T107" fmla="*/ 4055166 h 5108713"/>
                <a:gd name="T108" fmla="*/ 119270 w 6838122"/>
                <a:gd name="T109" fmla="*/ 2932044 h 5108713"/>
                <a:gd name="T110" fmla="*/ 218661 w 6838122"/>
                <a:gd name="T111" fmla="*/ 2216426 h 5108713"/>
                <a:gd name="T112" fmla="*/ 49696 w 6838122"/>
                <a:gd name="T113" fmla="*/ 1212574 h 510871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838122" h="5108713">
                  <a:moveTo>
                    <a:pt x="3925957" y="3866322"/>
                  </a:moveTo>
                  <a:lnTo>
                    <a:pt x="3846444" y="3896139"/>
                  </a:lnTo>
                  <a:lnTo>
                    <a:pt x="3896139" y="3995531"/>
                  </a:lnTo>
                  <a:lnTo>
                    <a:pt x="3925957" y="3866322"/>
                  </a:lnTo>
                  <a:close/>
                  <a:moveTo>
                    <a:pt x="2941983" y="3220279"/>
                  </a:moveTo>
                  <a:lnTo>
                    <a:pt x="2961861" y="3329609"/>
                  </a:lnTo>
                  <a:lnTo>
                    <a:pt x="2832652" y="3329609"/>
                  </a:lnTo>
                  <a:lnTo>
                    <a:pt x="2822713" y="3458818"/>
                  </a:lnTo>
                  <a:lnTo>
                    <a:pt x="2862470" y="3667539"/>
                  </a:lnTo>
                  <a:lnTo>
                    <a:pt x="2941983" y="3667539"/>
                  </a:lnTo>
                  <a:lnTo>
                    <a:pt x="3011557" y="3816626"/>
                  </a:lnTo>
                  <a:lnTo>
                    <a:pt x="3051313" y="3717235"/>
                  </a:lnTo>
                  <a:lnTo>
                    <a:pt x="2941983" y="3220279"/>
                  </a:lnTo>
                  <a:close/>
                  <a:moveTo>
                    <a:pt x="4870174" y="3041374"/>
                  </a:moveTo>
                  <a:lnTo>
                    <a:pt x="4810539" y="3120887"/>
                  </a:lnTo>
                  <a:lnTo>
                    <a:pt x="4870174" y="3190461"/>
                  </a:lnTo>
                  <a:lnTo>
                    <a:pt x="4969565" y="3130826"/>
                  </a:lnTo>
                  <a:lnTo>
                    <a:pt x="4909931" y="3120887"/>
                  </a:lnTo>
                  <a:lnTo>
                    <a:pt x="4870174" y="3041374"/>
                  </a:lnTo>
                  <a:close/>
                  <a:moveTo>
                    <a:pt x="5536096" y="2683566"/>
                  </a:moveTo>
                  <a:lnTo>
                    <a:pt x="5446644" y="2713383"/>
                  </a:lnTo>
                  <a:lnTo>
                    <a:pt x="5426765" y="2822713"/>
                  </a:lnTo>
                  <a:lnTo>
                    <a:pt x="5516218" y="2892287"/>
                  </a:lnTo>
                  <a:lnTo>
                    <a:pt x="5456583" y="2773018"/>
                  </a:lnTo>
                  <a:lnTo>
                    <a:pt x="5546035" y="2733261"/>
                  </a:lnTo>
                  <a:lnTo>
                    <a:pt x="5536096" y="2683566"/>
                  </a:lnTo>
                  <a:close/>
                  <a:moveTo>
                    <a:pt x="2613991" y="2613992"/>
                  </a:moveTo>
                  <a:lnTo>
                    <a:pt x="2464905" y="2733261"/>
                  </a:lnTo>
                  <a:lnTo>
                    <a:pt x="2514600" y="2832652"/>
                  </a:lnTo>
                  <a:lnTo>
                    <a:pt x="2484783" y="2862470"/>
                  </a:lnTo>
                  <a:lnTo>
                    <a:pt x="2604052" y="2753139"/>
                  </a:lnTo>
                  <a:lnTo>
                    <a:pt x="2604052" y="2663687"/>
                  </a:lnTo>
                  <a:lnTo>
                    <a:pt x="2613991" y="2613992"/>
                  </a:lnTo>
                  <a:close/>
                  <a:moveTo>
                    <a:pt x="6023113" y="2544418"/>
                  </a:moveTo>
                  <a:lnTo>
                    <a:pt x="5923722" y="2574235"/>
                  </a:lnTo>
                  <a:lnTo>
                    <a:pt x="5864087" y="2564296"/>
                  </a:lnTo>
                  <a:lnTo>
                    <a:pt x="5814391" y="2623931"/>
                  </a:lnTo>
                  <a:lnTo>
                    <a:pt x="5715000" y="2604052"/>
                  </a:lnTo>
                  <a:lnTo>
                    <a:pt x="5665305" y="2663687"/>
                  </a:lnTo>
                  <a:lnTo>
                    <a:pt x="5774635" y="2683566"/>
                  </a:lnTo>
                  <a:lnTo>
                    <a:pt x="5804452" y="2753139"/>
                  </a:lnTo>
                  <a:lnTo>
                    <a:pt x="5963478" y="2733261"/>
                  </a:lnTo>
                  <a:lnTo>
                    <a:pt x="5903844" y="2693505"/>
                  </a:lnTo>
                  <a:lnTo>
                    <a:pt x="5923722" y="2623931"/>
                  </a:lnTo>
                  <a:lnTo>
                    <a:pt x="5973418" y="2643809"/>
                  </a:lnTo>
                  <a:lnTo>
                    <a:pt x="6023113" y="2544418"/>
                  </a:lnTo>
                  <a:close/>
                  <a:moveTo>
                    <a:pt x="2047461" y="2276061"/>
                  </a:moveTo>
                  <a:lnTo>
                    <a:pt x="1928191" y="2375452"/>
                  </a:lnTo>
                  <a:lnTo>
                    <a:pt x="2236305" y="2405270"/>
                  </a:lnTo>
                  <a:lnTo>
                    <a:pt x="2047461" y="2276061"/>
                  </a:lnTo>
                  <a:close/>
                  <a:moveTo>
                    <a:pt x="1749287" y="1639957"/>
                  </a:moveTo>
                  <a:lnTo>
                    <a:pt x="1729409" y="1848679"/>
                  </a:lnTo>
                  <a:lnTo>
                    <a:pt x="1630018" y="1888435"/>
                  </a:lnTo>
                  <a:lnTo>
                    <a:pt x="1530626" y="1818861"/>
                  </a:lnTo>
                  <a:lnTo>
                    <a:pt x="1620078" y="2017644"/>
                  </a:lnTo>
                  <a:lnTo>
                    <a:pt x="1779105" y="2017644"/>
                  </a:lnTo>
                  <a:lnTo>
                    <a:pt x="1848678" y="1918252"/>
                  </a:lnTo>
                  <a:lnTo>
                    <a:pt x="1928191" y="1958009"/>
                  </a:lnTo>
                  <a:lnTo>
                    <a:pt x="2156791" y="1838739"/>
                  </a:lnTo>
                  <a:lnTo>
                    <a:pt x="2077278" y="1759226"/>
                  </a:lnTo>
                  <a:lnTo>
                    <a:pt x="1898374" y="1828800"/>
                  </a:lnTo>
                  <a:lnTo>
                    <a:pt x="1749287" y="1639957"/>
                  </a:lnTo>
                  <a:close/>
                  <a:moveTo>
                    <a:pt x="1371600" y="914400"/>
                  </a:moveTo>
                  <a:lnTo>
                    <a:pt x="1490870" y="1003852"/>
                  </a:lnTo>
                  <a:lnTo>
                    <a:pt x="1510748" y="1083366"/>
                  </a:lnTo>
                  <a:lnTo>
                    <a:pt x="1441174" y="1222513"/>
                  </a:lnTo>
                  <a:lnTo>
                    <a:pt x="1570383" y="1162879"/>
                  </a:lnTo>
                  <a:lnTo>
                    <a:pt x="1520687" y="1262270"/>
                  </a:lnTo>
                  <a:lnTo>
                    <a:pt x="1659835" y="1172818"/>
                  </a:lnTo>
                  <a:lnTo>
                    <a:pt x="1749287" y="1232452"/>
                  </a:lnTo>
                  <a:lnTo>
                    <a:pt x="1808922" y="1073426"/>
                  </a:lnTo>
                  <a:lnTo>
                    <a:pt x="1679713" y="1063487"/>
                  </a:lnTo>
                  <a:lnTo>
                    <a:pt x="1779105" y="1003852"/>
                  </a:lnTo>
                  <a:lnTo>
                    <a:pt x="1371600" y="914400"/>
                  </a:lnTo>
                  <a:close/>
                  <a:moveTo>
                    <a:pt x="924339" y="0"/>
                  </a:moveTo>
                  <a:lnTo>
                    <a:pt x="1013791" y="268357"/>
                  </a:lnTo>
                  <a:lnTo>
                    <a:pt x="1162878" y="308113"/>
                  </a:lnTo>
                  <a:lnTo>
                    <a:pt x="1451113" y="278296"/>
                  </a:lnTo>
                  <a:lnTo>
                    <a:pt x="1222513" y="357809"/>
                  </a:lnTo>
                  <a:lnTo>
                    <a:pt x="1391478" y="357809"/>
                  </a:lnTo>
                  <a:lnTo>
                    <a:pt x="1500809" y="357809"/>
                  </a:lnTo>
                  <a:lnTo>
                    <a:pt x="1530626" y="278296"/>
                  </a:lnTo>
                  <a:lnTo>
                    <a:pt x="1600200" y="506896"/>
                  </a:lnTo>
                  <a:lnTo>
                    <a:pt x="1689652" y="427383"/>
                  </a:lnTo>
                  <a:lnTo>
                    <a:pt x="1689652" y="526774"/>
                  </a:lnTo>
                  <a:lnTo>
                    <a:pt x="1798983" y="506896"/>
                  </a:lnTo>
                  <a:lnTo>
                    <a:pt x="1987826" y="775252"/>
                  </a:lnTo>
                  <a:lnTo>
                    <a:pt x="2057400" y="765313"/>
                  </a:lnTo>
                  <a:lnTo>
                    <a:pt x="2146852" y="854766"/>
                  </a:lnTo>
                  <a:lnTo>
                    <a:pt x="2037522" y="914400"/>
                  </a:lnTo>
                  <a:lnTo>
                    <a:pt x="2266122" y="1003852"/>
                  </a:lnTo>
                  <a:lnTo>
                    <a:pt x="2375452" y="1023731"/>
                  </a:lnTo>
                  <a:lnTo>
                    <a:pt x="2435087" y="1232452"/>
                  </a:lnTo>
                  <a:lnTo>
                    <a:pt x="2464905" y="1063487"/>
                  </a:lnTo>
                  <a:lnTo>
                    <a:pt x="2584174" y="1023731"/>
                  </a:lnTo>
                  <a:lnTo>
                    <a:pt x="2693505" y="1103244"/>
                  </a:lnTo>
                  <a:lnTo>
                    <a:pt x="2782957" y="1103244"/>
                  </a:lnTo>
                  <a:lnTo>
                    <a:pt x="2822713" y="1133061"/>
                  </a:lnTo>
                  <a:lnTo>
                    <a:pt x="2961861" y="1123122"/>
                  </a:lnTo>
                  <a:lnTo>
                    <a:pt x="3031435" y="1182757"/>
                  </a:lnTo>
                  <a:lnTo>
                    <a:pt x="3081131" y="1113183"/>
                  </a:lnTo>
                  <a:lnTo>
                    <a:pt x="3081131" y="1053548"/>
                  </a:lnTo>
                  <a:lnTo>
                    <a:pt x="3160644" y="1242392"/>
                  </a:lnTo>
                  <a:lnTo>
                    <a:pt x="3220278" y="1113183"/>
                  </a:lnTo>
                  <a:lnTo>
                    <a:pt x="3299791" y="1043609"/>
                  </a:lnTo>
                  <a:lnTo>
                    <a:pt x="3190461" y="735496"/>
                  </a:lnTo>
                  <a:lnTo>
                    <a:pt x="3170583" y="725557"/>
                  </a:lnTo>
                  <a:lnTo>
                    <a:pt x="3170583" y="546652"/>
                  </a:lnTo>
                  <a:lnTo>
                    <a:pt x="3250096" y="496957"/>
                  </a:lnTo>
                  <a:lnTo>
                    <a:pt x="3369365" y="765313"/>
                  </a:lnTo>
                  <a:lnTo>
                    <a:pt x="3359426" y="854766"/>
                  </a:lnTo>
                  <a:lnTo>
                    <a:pt x="3419061" y="854766"/>
                  </a:lnTo>
                  <a:lnTo>
                    <a:pt x="3468757" y="1073426"/>
                  </a:lnTo>
                  <a:lnTo>
                    <a:pt x="3558209" y="904461"/>
                  </a:lnTo>
                  <a:lnTo>
                    <a:pt x="3588026" y="1013792"/>
                  </a:lnTo>
                  <a:lnTo>
                    <a:pt x="3597965" y="1162879"/>
                  </a:lnTo>
                  <a:lnTo>
                    <a:pt x="3687418" y="1212574"/>
                  </a:lnTo>
                  <a:lnTo>
                    <a:pt x="3756991" y="944218"/>
                  </a:lnTo>
                  <a:lnTo>
                    <a:pt x="3707296" y="824948"/>
                  </a:lnTo>
                  <a:lnTo>
                    <a:pt x="3826565" y="795131"/>
                  </a:lnTo>
                  <a:lnTo>
                    <a:pt x="3965713" y="894522"/>
                  </a:lnTo>
                  <a:lnTo>
                    <a:pt x="3955774" y="954157"/>
                  </a:lnTo>
                  <a:lnTo>
                    <a:pt x="3896139" y="974035"/>
                  </a:lnTo>
                  <a:lnTo>
                    <a:pt x="4005470" y="1152939"/>
                  </a:lnTo>
                  <a:lnTo>
                    <a:pt x="3826565" y="1331844"/>
                  </a:lnTo>
                  <a:lnTo>
                    <a:pt x="3747052" y="1292087"/>
                  </a:lnTo>
                  <a:lnTo>
                    <a:pt x="3776870" y="1361661"/>
                  </a:lnTo>
                  <a:lnTo>
                    <a:pt x="3727174" y="1480931"/>
                  </a:lnTo>
                  <a:lnTo>
                    <a:pt x="3508513" y="1411357"/>
                  </a:lnTo>
                  <a:lnTo>
                    <a:pt x="3707296" y="1580322"/>
                  </a:lnTo>
                  <a:lnTo>
                    <a:pt x="3637722" y="1749287"/>
                  </a:lnTo>
                  <a:lnTo>
                    <a:pt x="3528391" y="1709531"/>
                  </a:lnTo>
                  <a:lnTo>
                    <a:pt x="3518452" y="1769166"/>
                  </a:lnTo>
                  <a:lnTo>
                    <a:pt x="3319670" y="1739348"/>
                  </a:lnTo>
                  <a:lnTo>
                    <a:pt x="3458818" y="1858618"/>
                  </a:lnTo>
                  <a:lnTo>
                    <a:pt x="3190461" y="2355574"/>
                  </a:lnTo>
                  <a:lnTo>
                    <a:pt x="3220278" y="2524539"/>
                  </a:lnTo>
                  <a:lnTo>
                    <a:pt x="3339548" y="2544418"/>
                  </a:lnTo>
                  <a:lnTo>
                    <a:pt x="3379305" y="2822713"/>
                  </a:lnTo>
                  <a:lnTo>
                    <a:pt x="3538331" y="2782957"/>
                  </a:lnTo>
                  <a:lnTo>
                    <a:pt x="3647661" y="2842592"/>
                  </a:lnTo>
                  <a:lnTo>
                    <a:pt x="4055165" y="3021496"/>
                  </a:lnTo>
                  <a:lnTo>
                    <a:pt x="4343400" y="2991679"/>
                  </a:lnTo>
                  <a:lnTo>
                    <a:pt x="4432852" y="3409122"/>
                  </a:lnTo>
                  <a:lnTo>
                    <a:pt x="4711148" y="3588026"/>
                  </a:lnTo>
                  <a:lnTo>
                    <a:pt x="4790661" y="3409122"/>
                  </a:lnTo>
                  <a:lnTo>
                    <a:pt x="4591878" y="3051313"/>
                  </a:lnTo>
                  <a:lnTo>
                    <a:pt x="4760844" y="2852531"/>
                  </a:lnTo>
                  <a:lnTo>
                    <a:pt x="4760844" y="2673626"/>
                  </a:lnTo>
                  <a:lnTo>
                    <a:pt x="4691270" y="2514600"/>
                  </a:lnTo>
                  <a:lnTo>
                    <a:pt x="4512365" y="2395331"/>
                  </a:lnTo>
                  <a:lnTo>
                    <a:pt x="4532244" y="2186609"/>
                  </a:lnTo>
                  <a:lnTo>
                    <a:pt x="4462670" y="1997766"/>
                  </a:lnTo>
                  <a:lnTo>
                    <a:pt x="4422913" y="1878496"/>
                  </a:lnTo>
                  <a:lnTo>
                    <a:pt x="4472609" y="1789044"/>
                  </a:lnTo>
                  <a:lnTo>
                    <a:pt x="4681331" y="1798983"/>
                  </a:lnTo>
                  <a:lnTo>
                    <a:pt x="4731026" y="1749287"/>
                  </a:lnTo>
                  <a:lnTo>
                    <a:pt x="4939748" y="1818861"/>
                  </a:lnTo>
                  <a:lnTo>
                    <a:pt x="4939748" y="1858618"/>
                  </a:lnTo>
                  <a:lnTo>
                    <a:pt x="5068957" y="1858618"/>
                  </a:lnTo>
                  <a:lnTo>
                    <a:pt x="5227983" y="2146852"/>
                  </a:lnTo>
                  <a:lnTo>
                    <a:pt x="5257800" y="2097157"/>
                  </a:lnTo>
                  <a:lnTo>
                    <a:pt x="5406887" y="2166731"/>
                  </a:lnTo>
                  <a:lnTo>
                    <a:pt x="5476461" y="1749287"/>
                  </a:lnTo>
                  <a:lnTo>
                    <a:pt x="5844209" y="1987826"/>
                  </a:lnTo>
                  <a:lnTo>
                    <a:pt x="5814391" y="2047461"/>
                  </a:lnTo>
                  <a:lnTo>
                    <a:pt x="5953539" y="2087218"/>
                  </a:lnTo>
                  <a:lnTo>
                    <a:pt x="5953539" y="2196548"/>
                  </a:lnTo>
                  <a:lnTo>
                    <a:pt x="6152322" y="2186609"/>
                  </a:lnTo>
                  <a:lnTo>
                    <a:pt x="6211957" y="2266122"/>
                  </a:lnTo>
                  <a:lnTo>
                    <a:pt x="6420678" y="2206487"/>
                  </a:lnTo>
                  <a:lnTo>
                    <a:pt x="6351105" y="2474844"/>
                  </a:lnTo>
                  <a:lnTo>
                    <a:pt x="6490252" y="2305879"/>
                  </a:lnTo>
                  <a:lnTo>
                    <a:pt x="6559826" y="2335696"/>
                  </a:lnTo>
                  <a:lnTo>
                    <a:pt x="6619461" y="2276061"/>
                  </a:lnTo>
                  <a:lnTo>
                    <a:pt x="6838122" y="2494722"/>
                  </a:lnTo>
                  <a:lnTo>
                    <a:pt x="6708913" y="2663687"/>
                  </a:lnTo>
                  <a:lnTo>
                    <a:pt x="6629400" y="2773018"/>
                  </a:lnTo>
                  <a:lnTo>
                    <a:pt x="6609522" y="2902226"/>
                  </a:lnTo>
                  <a:lnTo>
                    <a:pt x="6013174" y="3289852"/>
                  </a:lnTo>
                  <a:lnTo>
                    <a:pt x="5993296" y="3359426"/>
                  </a:lnTo>
                  <a:lnTo>
                    <a:pt x="5754757" y="3876261"/>
                  </a:lnTo>
                  <a:lnTo>
                    <a:pt x="5595731" y="4124739"/>
                  </a:lnTo>
                  <a:lnTo>
                    <a:pt x="5555974" y="4244009"/>
                  </a:lnTo>
                  <a:lnTo>
                    <a:pt x="5864087" y="3886200"/>
                  </a:lnTo>
                  <a:lnTo>
                    <a:pt x="6033052" y="3448879"/>
                  </a:lnTo>
                  <a:lnTo>
                    <a:pt x="6331226" y="3309731"/>
                  </a:lnTo>
                  <a:lnTo>
                    <a:pt x="6301409" y="3508513"/>
                  </a:lnTo>
                  <a:lnTo>
                    <a:pt x="6192078" y="3558209"/>
                  </a:lnTo>
                  <a:lnTo>
                    <a:pt x="6341165" y="3558209"/>
                  </a:lnTo>
                  <a:lnTo>
                    <a:pt x="6420678" y="3677479"/>
                  </a:lnTo>
                  <a:lnTo>
                    <a:pt x="6629400" y="3756992"/>
                  </a:lnTo>
                  <a:lnTo>
                    <a:pt x="6380922" y="3975652"/>
                  </a:lnTo>
                  <a:lnTo>
                    <a:pt x="6271591" y="4025348"/>
                  </a:lnTo>
                  <a:lnTo>
                    <a:pt x="6082748" y="3786809"/>
                  </a:lnTo>
                  <a:lnTo>
                    <a:pt x="5973418" y="3786809"/>
                  </a:lnTo>
                  <a:lnTo>
                    <a:pt x="5913783" y="3985592"/>
                  </a:lnTo>
                  <a:lnTo>
                    <a:pt x="5923722" y="4154557"/>
                  </a:lnTo>
                  <a:lnTo>
                    <a:pt x="5864087" y="4194313"/>
                  </a:lnTo>
                  <a:lnTo>
                    <a:pt x="5844209" y="4303644"/>
                  </a:lnTo>
                  <a:lnTo>
                    <a:pt x="5565913" y="4313583"/>
                  </a:lnTo>
                  <a:lnTo>
                    <a:pt x="4999383" y="4810539"/>
                  </a:lnTo>
                  <a:lnTo>
                    <a:pt x="4671391" y="5108713"/>
                  </a:lnTo>
                  <a:lnTo>
                    <a:pt x="4770783" y="4631635"/>
                  </a:lnTo>
                  <a:lnTo>
                    <a:pt x="4711148" y="4562061"/>
                  </a:lnTo>
                  <a:lnTo>
                    <a:pt x="4870174" y="4651513"/>
                  </a:lnTo>
                  <a:lnTo>
                    <a:pt x="4919870" y="4552122"/>
                  </a:lnTo>
                  <a:lnTo>
                    <a:pt x="4731026" y="4393096"/>
                  </a:lnTo>
                  <a:lnTo>
                    <a:pt x="4403035" y="4442792"/>
                  </a:lnTo>
                  <a:lnTo>
                    <a:pt x="4244009" y="4184374"/>
                  </a:lnTo>
                  <a:lnTo>
                    <a:pt x="4164496" y="4214192"/>
                  </a:lnTo>
                  <a:lnTo>
                    <a:pt x="4144618" y="4094922"/>
                  </a:lnTo>
                  <a:lnTo>
                    <a:pt x="3945835" y="4084983"/>
                  </a:lnTo>
                  <a:lnTo>
                    <a:pt x="3776870" y="4224131"/>
                  </a:lnTo>
                  <a:lnTo>
                    <a:pt x="3230218" y="4154557"/>
                  </a:lnTo>
                  <a:lnTo>
                    <a:pt x="3190461" y="4055166"/>
                  </a:lnTo>
                  <a:lnTo>
                    <a:pt x="2524539" y="4045226"/>
                  </a:lnTo>
                  <a:lnTo>
                    <a:pt x="1192696" y="3816626"/>
                  </a:lnTo>
                  <a:lnTo>
                    <a:pt x="367748" y="3448879"/>
                  </a:lnTo>
                  <a:lnTo>
                    <a:pt x="119270" y="2932044"/>
                  </a:lnTo>
                  <a:lnTo>
                    <a:pt x="149087" y="2842592"/>
                  </a:lnTo>
                  <a:lnTo>
                    <a:pt x="99391" y="2733261"/>
                  </a:lnTo>
                  <a:lnTo>
                    <a:pt x="49696" y="2474844"/>
                  </a:lnTo>
                  <a:lnTo>
                    <a:pt x="218661" y="2216426"/>
                  </a:lnTo>
                  <a:lnTo>
                    <a:pt x="119270" y="2007705"/>
                  </a:lnTo>
                  <a:lnTo>
                    <a:pt x="99391" y="1461052"/>
                  </a:lnTo>
                  <a:lnTo>
                    <a:pt x="19878" y="1411357"/>
                  </a:lnTo>
                  <a:lnTo>
                    <a:pt x="49696" y="1212574"/>
                  </a:lnTo>
                  <a:lnTo>
                    <a:pt x="0" y="1083366"/>
                  </a:lnTo>
                  <a:lnTo>
                    <a:pt x="924339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6" name="Freeform 197"/>
            <p:cNvSpPr>
              <a:spLocks/>
            </p:cNvSpPr>
            <p:nvPr/>
          </p:nvSpPr>
          <p:spPr bwMode="auto">
            <a:xfrm>
              <a:off x="750094" y="4111074"/>
              <a:ext cx="150812" cy="406400"/>
            </a:xfrm>
            <a:custGeom>
              <a:avLst/>
              <a:gdLst>
                <a:gd name="T0" fmla="*/ 21701 w 149727"/>
                <a:gd name="T1" fmla="*/ 0 h 406400"/>
                <a:gd name="T2" fmla="*/ 0 w 149727"/>
                <a:gd name="T3" fmla="*/ 251326 h 406400"/>
                <a:gd name="T4" fmla="*/ 59676 w 149727"/>
                <a:gd name="T5" fmla="*/ 406400 h 406400"/>
                <a:gd name="T6" fmla="*/ 70527 w 149727"/>
                <a:gd name="T7" fmla="*/ 272716 h 406400"/>
                <a:gd name="T8" fmla="*/ 151905 w 149727"/>
                <a:gd name="T9" fmla="*/ 80211 h 406400"/>
                <a:gd name="T10" fmla="*/ 21701 w 149727"/>
                <a:gd name="T11" fmla="*/ 0 h 406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9727" h="406400">
                  <a:moveTo>
                    <a:pt x="21390" y="0"/>
                  </a:moveTo>
                  <a:lnTo>
                    <a:pt x="0" y="251326"/>
                  </a:lnTo>
                  <a:lnTo>
                    <a:pt x="58821" y="406400"/>
                  </a:lnTo>
                  <a:lnTo>
                    <a:pt x="69516" y="272716"/>
                  </a:lnTo>
                  <a:lnTo>
                    <a:pt x="149727" y="80211"/>
                  </a:lnTo>
                  <a:lnTo>
                    <a:pt x="2139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7" name="Freeform 198"/>
            <p:cNvSpPr>
              <a:spLocks/>
            </p:cNvSpPr>
            <p:nvPr/>
          </p:nvSpPr>
          <p:spPr bwMode="auto">
            <a:xfrm rot="330152">
              <a:off x="867569" y="4831799"/>
              <a:ext cx="422275" cy="588962"/>
            </a:xfrm>
            <a:custGeom>
              <a:avLst/>
              <a:gdLst>
                <a:gd name="T0" fmla="*/ 64118 w 422442"/>
                <a:gd name="T1" fmla="*/ 0 h 588211"/>
                <a:gd name="T2" fmla="*/ 0 w 422442"/>
                <a:gd name="T3" fmla="*/ 69693 h 588211"/>
                <a:gd name="T4" fmla="*/ 368676 w 422442"/>
                <a:gd name="T5" fmla="*/ 589714 h 588211"/>
                <a:gd name="T6" fmla="*/ 422108 w 422442"/>
                <a:gd name="T7" fmla="*/ 568270 h 588211"/>
                <a:gd name="T8" fmla="*/ 315244 w 422442"/>
                <a:gd name="T9" fmla="*/ 310940 h 588211"/>
                <a:gd name="T10" fmla="*/ 181666 w 422442"/>
                <a:gd name="T11" fmla="*/ 139388 h 588211"/>
                <a:gd name="T12" fmla="*/ 64118 w 422442"/>
                <a:gd name="T13" fmla="*/ 0 h 5882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2442" h="588211">
                  <a:moveTo>
                    <a:pt x="64168" y="0"/>
                  </a:moveTo>
                  <a:lnTo>
                    <a:pt x="0" y="69515"/>
                  </a:lnTo>
                  <a:lnTo>
                    <a:pt x="368968" y="588211"/>
                  </a:lnTo>
                  <a:lnTo>
                    <a:pt x="422442" y="566821"/>
                  </a:lnTo>
                  <a:lnTo>
                    <a:pt x="315494" y="310148"/>
                  </a:lnTo>
                  <a:lnTo>
                    <a:pt x="181810" y="139032"/>
                  </a:lnTo>
                  <a:lnTo>
                    <a:pt x="6416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8" name="Freeform 199"/>
            <p:cNvSpPr>
              <a:spLocks/>
            </p:cNvSpPr>
            <p:nvPr/>
          </p:nvSpPr>
          <p:spPr bwMode="auto">
            <a:xfrm>
              <a:off x="7411244" y="5509661"/>
              <a:ext cx="474662" cy="525463"/>
            </a:xfrm>
            <a:custGeom>
              <a:avLst/>
              <a:gdLst>
                <a:gd name="T0" fmla="*/ 473837 w 475488"/>
                <a:gd name="T1" fmla="*/ 13306 h 525364"/>
                <a:gd name="T2" fmla="*/ 328041 w 475488"/>
                <a:gd name="T3" fmla="*/ 0 h 525364"/>
                <a:gd name="T4" fmla="*/ 288278 w 475488"/>
                <a:gd name="T5" fmla="*/ 56548 h 525364"/>
                <a:gd name="T6" fmla="*/ 139169 w 475488"/>
                <a:gd name="T7" fmla="*/ 76505 h 525364"/>
                <a:gd name="T8" fmla="*/ 106033 w 475488"/>
                <a:gd name="T9" fmla="*/ 103116 h 525364"/>
                <a:gd name="T10" fmla="*/ 89466 w 475488"/>
                <a:gd name="T11" fmla="*/ 192927 h 525364"/>
                <a:gd name="T12" fmla="*/ 212067 w 475488"/>
                <a:gd name="T13" fmla="*/ 146360 h 525364"/>
                <a:gd name="T14" fmla="*/ 212067 w 475488"/>
                <a:gd name="T15" fmla="*/ 166316 h 525364"/>
                <a:gd name="T16" fmla="*/ 159051 w 475488"/>
                <a:gd name="T17" fmla="*/ 196254 h 525364"/>
                <a:gd name="T18" fmla="*/ 149110 w 475488"/>
                <a:gd name="T19" fmla="*/ 229517 h 525364"/>
                <a:gd name="T20" fmla="*/ 135856 w 475488"/>
                <a:gd name="T21" fmla="*/ 219538 h 525364"/>
                <a:gd name="T22" fmla="*/ 0 w 475488"/>
                <a:gd name="T23" fmla="*/ 409140 h 525364"/>
                <a:gd name="T24" fmla="*/ 33135 w 475488"/>
                <a:gd name="T25" fmla="*/ 412467 h 525364"/>
                <a:gd name="T26" fmla="*/ 13255 w 475488"/>
                <a:gd name="T27" fmla="*/ 462361 h 525364"/>
                <a:gd name="T28" fmla="*/ 59644 w 475488"/>
                <a:gd name="T29" fmla="*/ 508931 h 525364"/>
                <a:gd name="T30" fmla="*/ 82840 w 475488"/>
                <a:gd name="T31" fmla="*/ 492299 h 525364"/>
                <a:gd name="T32" fmla="*/ 122602 w 475488"/>
                <a:gd name="T33" fmla="*/ 525562 h 525364"/>
                <a:gd name="T34" fmla="*/ 205440 w 475488"/>
                <a:gd name="T35" fmla="*/ 319328 h 525364"/>
                <a:gd name="T36" fmla="*/ 202127 w 475488"/>
                <a:gd name="T37" fmla="*/ 286066 h 525364"/>
                <a:gd name="T38" fmla="*/ 261771 w 475488"/>
                <a:gd name="T39" fmla="*/ 239496 h 525364"/>
                <a:gd name="T40" fmla="*/ 473837 w 475488"/>
                <a:gd name="T41" fmla="*/ 13306 h 5253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75488" h="525364">
                  <a:moveTo>
                    <a:pt x="475488" y="13300"/>
                  </a:moveTo>
                  <a:lnTo>
                    <a:pt x="329184" y="0"/>
                  </a:lnTo>
                  <a:lnTo>
                    <a:pt x="289283" y="56526"/>
                  </a:lnTo>
                  <a:lnTo>
                    <a:pt x="139654" y="76477"/>
                  </a:lnTo>
                  <a:lnTo>
                    <a:pt x="106403" y="103078"/>
                  </a:lnTo>
                  <a:lnTo>
                    <a:pt x="89778" y="192855"/>
                  </a:lnTo>
                  <a:lnTo>
                    <a:pt x="212806" y="146304"/>
                  </a:lnTo>
                  <a:lnTo>
                    <a:pt x="212806" y="166254"/>
                  </a:lnTo>
                  <a:lnTo>
                    <a:pt x="159605" y="196180"/>
                  </a:lnTo>
                  <a:lnTo>
                    <a:pt x="149629" y="229431"/>
                  </a:lnTo>
                  <a:lnTo>
                    <a:pt x="136329" y="219456"/>
                  </a:lnTo>
                  <a:lnTo>
                    <a:pt x="0" y="408986"/>
                  </a:lnTo>
                  <a:lnTo>
                    <a:pt x="33251" y="412311"/>
                  </a:lnTo>
                  <a:lnTo>
                    <a:pt x="13301" y="462187"/>
                  </a:lnTo>
                  <a:lnTo>
                    <a:pt x="59852" y="508739"/>
                  </a:lnTo>
                  <a:lnTo>
                    <a:pt x="83128" y="492113"/>
                  </a:lnTo>
                  <a:lnTo>
                    <a:pt x="123029" y="525364"/>
                  </a:lnTo>
                  <a:lnTo>
                    <a:pt x="206156" y="319208"/>
                  </a:lnTo>
                  <a:lnTo>
                    <a:pt x="202831" y="285958"/>
                  </a:lnTo>
                  <a:lnTo>
                    <a:pt x="262683" y="239406"/>
                  </a:lnTo>
                  <a:lnTo>
                    <a:pt x="475488" y="133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9" name="Freeform 200"/>
            <p:cNvSpPr>
              <a:spLocks/>
            </p:cNvSpPr>
            <p:nvPr/>
          </p:nvSpPr>
          <p:spPr bwMode="auto">
            <a:xfrm>
              <a:off x="7773194" y="5244549"/>
              <a:ext cx="157162" cy="238125"/>
            </a:xfrm>
            <a:custGeom>
              <a:avLst/>
              <a:gdLst>
                <a:gd name="T0" fmla="*/ 13451 w 156280"/>
                <a:gd name="T1" fmla="*/ 0 h 239407"/>
                <a:gd name="T2" fmla="*/ 0 w 156280"/>
                <a:gd name="T3" fmla="*/ 174347 h 239407"/>
                <a:gd name="T4" fmla="*/ 40352 w 156280"/>
                <a:gd name="T5" fmla="*/ 236850 h 239407"/>
                <a:gd name="T6" fmla="*/ 134510 w 156280"/>
                <a:gd name="T7" fmla="*/ 174347 h 239407"/>
                <a:gd name="T8" fmla="*/ 158049 w 156280"/>
                <a:gd name="T9" fmla="*/ 108556 h 239407"/>
                <a:gd name="T10" fmla="*/ 154685 w 156280"/>
                <a:gd name="T11" fmla="*/ 82240 h 239407"/>
                <a:gd name="T12" fmla="*/ 63893 w 156280"/>
                <a:gd name="T13" fmla="*/ 108556 h 239407"/>
                <a:gd name="T14" fmla="*/ 63893 w 156280"/>
                <a:gd name="T15" fmla="*/ 32896 h 239407"/>
                <a:gd name="T16" fmla="*/ 13451 w 156280"/>
                <a:gd name="T17" fmla="*/ 0 h 2394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6280" h="239407">
                  <a:moveTo>
                    <a:pt x="13301" y="0"/>
                  </a:moveTo>
                  <a:lnTo>
                    <a:pt x="0" y="176230"/>
                  </a:lnTo>
                  <a:lnTo>
                    <a:pt x="39901" y="239407"/>
                  </a:lnTo>
                  <a:lnTo>
                    <a:pt x="133004" y="176230"/>
                  </a:lnTo>
                  <a:lnTo>
                    <a:pt x="156280" y="109728"/>
                  </a:lnTo>
                  <a:lnTo>
                    <a:pt x="152954" y="83128"/>
                  </a:lnTo>
                  <a:lnTo>
                    <a:pt x="63177" y="109728"/>
                  </a:lnTo>
                  <a:lnTo>
                    <a:pt x="63177" y="33251"/>
                  </a:lnTo>
                  <a:lnTo>
                    <a:pt x="13301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0" name="Freeform 201"/>
            <p:cNvSpPr>
              <a:spLocks/>
            </p:cNvSpPr>
            <p:nvPr/>
          </p:nvSpPr>
          <p:spPr bwMode="auto">
            <a:xfrm>
              <a:off x="7184231" y="4995311"/>
              <a:ext cx="309563" cy="85725"/>
            </a:xfrm>
            <a:custGeom>
              <a:avLst/>
              <a:gdLst>
                <a:gd name="T0" fmla="*/ 0 w 309234"/>
                <a:gd name="T1" fmla="*/ 58849 h 86452"/>
                <a:gd name="T2" fmla="*/ 83304 w 309234"/>
                <a:gd name="T3" fmla="*/ 65387 h 86452"/>
                <a:gd name="T4" fmla="*/ 109962 w 309234"/>
                <a:gd name="T5" fmla="*/ 85004 h 86452"/>
                <a:gd name="T6" fmla="*/ 309892 w 309234"/>
                <a:gd name="T7" fmla="*/ 49041 h 86452"/>
                <a:gd name="T8" fmla="*/ 306560 w 309234"/>
                <a:gd name="T9" fmla="*/ 19616 h 86452"/>
                <a:gd name="T10" fmla="*/ 186601 w 309234"/>
                <a:gd name="T11" fmla="*/ 0 h 86452"/>
                <a:gd name="T12" fmla="*/ 163277 w 309234"/>
                <a:gd name="T13" fmla="*/ 22885 h 86452"/>
                <a:gd name="T14" fmla="*/ 116626 w 309234"/>
                <a:gd name="T15" fmla="*/ 6539 h 86452"/>
                <a:gd name="T16" fmla="*/ 0 w 309234"/>
                <a:gd name="T17" fmla="*/ 58849 h 864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9234" h="86452">
                  <a:moveTo>
                    <a:pt x="0" y="59851"/>
                  </a:moveTo>
                  <a:lnTo>
                    <a:pt x="83127" y="66501"/>
                  </a:lnTo>
                  <a:lnTo>
                    <a:pt x="109728" y="86452"/>
                  </a:lnTo>
                  <a:lnTo>
                    <a:pt x="309234" y="49876"/>
                  </a:lnTo>
                  <a:lnTo>
                    <a:pt x="305909" y="19950"/>
                  </a:lnTo>
                  <a:lnTo>
                    <a:pt x="186205" y="0"/>
                  </a:lnTo>
                  <a:lnTo>
                    <a:pt x="162930" y="23275"/>
                  </a:lnTo>
                  <a:lnTo>
                    <a:pt x="116378" y="6650"/>
                  </a:lnTo>
                  <a:lnTo>
                    <a:pt x="0" y="5985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1" name="Freeform 202"/>
            <p:cNvSpPr>
              <a:spLocks/>
            </p:cNvSpPr>
            <p:nvPr/>
          </p:nvSpPr>
          <p:spPr bwMode="auto">
            <a:xfrm>
              <a:off x="7746206" y="4346024"/>
              <a:ext cx="749300" cy="744537"/>
            </a:xfrm>
            <a:custGeom>
              <a:avLst/>
              <a:gdLst>
                <a:gd name="T0" fmla="*/ 26672 w 748294"/>
                <a:gd name="T1" fmla="*/ 33225 h 744820"/>
                <a:gd name="T2" fmla="*/ 0 w 748294"/>
                <a:gd name="T3" fmla="*/ 112967 h 744820"/>
                <a:gd name="T4" fmla="*/ 43342 w 748294"/>
                <a:gd name="T5" fmla="*/ 461836 h 744820"/>
                <a:gd name="T6" fmla="*/ 70014 w 748294"/>
                <a:gd name="T7" fmla="*/ 471805 h 744820"/>
                <a:gd name="T8" fmla="*/ 60012 w 748294"/>
                <a:gd name="T9" fmla="*/ 571482 h 744820"/>
                <a:gd name="T10" fmla="*/ 23337 w 748294"/>
                <a:gd name="T11" fmla="*/ 614674 h 744820"/>
                <a:gd name="T12" fmla="*/ 96687 w 748294"/>
                <a:gd name="T13" fmla="*/ 588093 h 744820"/>
                <a:gd name="T14" fmla="*/ 80016 w 748294"/>
                <a:gd name="T15" fmla="*/ 684449 h 744820"/>
                <a:gd name="T16" fmla="*/ 60012 w 748294"/>
                <a:gd name="T17" fmla="*/ 707706 h 744820"/>
                <a:gd name="T18" fmla="*/ 110024 w 748294"/>
                <a:gd name="T19" fmla="*/ 744254 h 744820"/>
                <a:gd name="T20" fmla="*/ 213375 w 748294"/>
                <a:gd name="T21" fmla="*/ 661191 h 744820"/>
                <a:gd name="T22" fmla="*/ 313399 w 748294"/>
                <a:gd name="T23" fmla="*/ 617997 h 744820"/>
                <a:gd name="T24" fmla="*/ 390082 w 748294"/>
                <a:gd name="T25" fmla="*/ 514997 h 744820"/>
                <a:gd name="T26" fmla="*/ 423422 w 748294"/>
                <a:gd name="T27" fmla="*/ 558191 h 744820"/>
                <a:gd name="T28" fmla="*/ 453429 w 748294"/>
                <a:gd name="T29" fmla="*/ 534934 h 744820"/>
                <a:gd name="T30" fmla="*/ 450094 w 748294"/>
                <a:gd name="T31" fmla="*/ 498385 h 744820"/>
                <a:gd name="T32" fmla="*/ 506772 w 748294"/>
                <a:gd name="T33" fmla="*/ 488416 h 744820"/>
                <a:gd name="T34" fmla="*/ 460097 w 748294"/>
                <a:gd name="T35" fmla="*/ 627964 h 744820"/>
                <a:gd name="T36" fmla="*/ 470098 w 748294"/>
                <a:gd name="T37" fmla="*/ 637932 h 744820"/>
                <a:gd name="T38" fmla="*/ 530112 w 748294"/>
                <a:gd name="T39" fmla="*/ 584772 h 744820"/>
                <a:gd name="T40" fmla="*/ 526777 w 748294"/>
                <a:gd name="T41" fmla="*/ 508353 h 744820"/>
                <a:gd name="T42" fmla="*/ 553450 w 748294"/>
                <a:gd name="T43" fmla="*/ 461836 h 744820"/>
                <a:gd name="T44" fmla="*/ 540113 w 748294"/>
                <a:gd name="T45" fmla="*/ 402030 h 744820"/>
                <a:gd name="T46" fmla="*/ 606795 w 748294"/>
                <a:gd name="T47" fmla="*/ 445223 h 744820"/>
                <a:gd name="T48" fmla="*/ 653471 w 748294"/>
                <a:gd name="T49" fmla="*/ 531610 h 744820"/>
                <a:gd name="T50" fmla="*/ 660137 w 748294"/>
                <a:gd name="T51" fmla="*/ 455191 h 744820"/>
                <a:gd name="T52" fmla="*/ 723483 w 748294"/>
                <a:gd name="T53" fmla="*/ 511675 h 744820"/>
                <a:gd name="T54" fmla="*/ 750156 w 748294"/>
                <a:gd name="T55" fmla="*/ 441901 h 744820"/>
                <a:gd name="T56" fmla="*/ 720150 w 748294"/>
                <a:gd name="T57" fmla="*/ 405353 h 744820"/>
                <a:gd name="T58" fmla="*/ 693477 w 748294"/>
                <a:gd name="T59" fmla="*/ 328934 h 744820"/>
                <a:gd name="T60" fmla="*/ 660135 w 748294"/>
                <a:gd name="T61" fmla="*/ 385417 h 744820"/>
                <a:gd name="T62" fmla="*/ 626797 w 748294"/>
                <a:gd name="T63" fmla="*/ 285740 h 744820"/>
                <a:gd name="T64" fmla="*/ 596791 w 748294"/>
                <a:gd name="T65" fmla="*/ 385418 h 744820"/>
                <a:gd name="T66" fmla="*/ 540111 w 748294"/>
                <a:gd name="T67" fmla="*/ 342224 h 744820"/>
                <a:gd name="T68" fmla="*/ 563451 w 748294"/>
                <a:gd name="T69" fmla="*/ 242547 h 744820"/>
                <a:gd name="T70" fmla="*/ 506772 w 748294"/>
                <a:gd name="T71" fmla="*/ 285740 h 744820"/>
                <a:gd name="T72" fmla="*/ 473433 w 748294"/>
                <a:gd name="T73" fmla="*/ 295709 h 744820"/>
                <a:gd name="T74" fmla="*/ 450094 w 748294"/>
                <a:gd name="T75" fmla="*/ 259159 h 744820"/>
                <a:gd name="T76" fmla="*/ 456763 w 748294"/>
                <a:gd name="T77" fmla="*/ 179419 h 744820"/>
                <a:gd name="T78" fmla="*/ 350073 w 748294"/>
                <a:gd name="T79" fmla="*/ 212644 h 744820"/>
                <a:gd name="T80" fmla="*/ 306731 w 748294"/>
                <a:gd name="T81" fmla="*/ 292386 h 744820"/>
                <a:gd name="T82" fmla="*/ 283391 w 748294"/>
                <a:gd name="T83" fmla="*/ 252515 h 744820"/>
                <a:gd name="T84" fmla="*/ 233382 w 748294"/>
                <a:gd name="T85" fmla="*/ 292386 h 744820"/>
                <a:gd name="T86" fmla="*/ 203376 w 748294"/>
                <a:gd name="T87" fmla="*/ 269128 h 744820"/>
                <a:gd name="T88" fmla="*/ 213377 w 748294"/>
                <a:gd name="T89" fmla="*/ 202676 h 744820"/>
                <a:gd name="T90" fmla="*/ 150031 w 748294"/>
                <a:gd name="T91" fmla="*/ 225934 h 744820"/>
                <a:gd name="T92" fmla="*/ 143362 w 748294"/>
                <a:gd name="T93" fmla="*/ 328934 h 744820"/>
                <a:gd name="T94" fmla="*/ 116691 w 748294"/>
                <a:gd name="T95" fmla="*/ 302353 h 744820"/>
                <a:gd name="T96" fmla="*/ 83349 w 748294"/>
                <a:gd name="T97" fmla="*/ 146192 h 744820"/>
                <a:gd name="T98" fmla="*/ 103353 w 748294"/>
                <a:gd name="T99" fmla="*/ 83063 h 744820"/>
                <a:gd name="T100" fmla="*/ 66678 w 748294"/>
                <a:gd name="T101" fmla="*/ 79742 h 744820"/>
                <a:gd name="T102" fmla="*/ 76683 w 748294"/>
                <a:gd name="T103" fmla="*/ 0 h 744820"/>
                <a:gd name="T104" fmla="*/ 26672 w 748294"/>
                <a:gd name="T105" fmla="*/ 33225 h 7448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48294" h="744820">
                  <a:moveTo>
                    <a:pt x="26600" y="33251"/>
                  </a:moveTo>
                  <a:lnTo>
                    <a:pt x="0" y="113053"/>
                  </a:lnTo>
                  <a:lnTo>
                    <a:pt x="43226" y="462188"/>
                  </a:lnTo>
                  <a:lnTo>
                    <a:pt x="69826" y="472163"/>
                  </a:lnTo>
                  <a:lnTo>
                    <a:pt x="59851" y="571916"/>
                  </a:lnTo>
                  <a:lnTo>
                    <a:pt x="23275" y="615142"/>
                  </a:lnTo>
                  <a:lnTo>
                    <a:pt x="96427" y="588541"/>
                  </a:lnTo>
                  <a:lnTo>
                    <a:pt x="79802" y="684969"/>
                  </a:lnTo>
                  <a:lnTo>
                    <a:pt x="59851" y="708244"/>
                  </a:lnTo>
                  <a:lnTo>
                    <a:pt x="109728" y="744820"/>
                  </a:lnTo>
                  <a:lnTo>
                    <a:pt x="212803" y="661693"/>
                  </a:lnTo>
                  <a:lnTo>
                    <a:pt x="312558" y="618467"/>
                  </a:lnTo>
                  <a:lnTo>
                    <a:pt x="389035" y="515389"/>
                  </a:lnTo>
                  <a:lnTo>
                    <a:pt x="422286" y="558615"/>
                  </a:lnTo>
                  <a:lnTo>
                    <a:pt x="452212" y="535340"/>
                  </a:lnTo>
                  <a:lnTo>
                    <a:pt x="448887" y="498764"/>
                  </a:lnTo>
                  <a:lnTo>
                    <a:pt x="505413" y="488788"/>
                  </a:lnTo>
                  <a:lnTo>
                    <a:pt x="458862" y="628442"/>
                  </a:lnTo>
                  <a:lnTo>
                    <a:pt x="468837" y="638417"/>
                  </a:lnTo>
                  <a:lnTo>
                    <a:pt x="528689" y="585216"/>
                  </a:lnTo>
                  <a:lnTo>
                    <a:pt x="525364" y="508739"/>
                  </a:lnTo>
                  <a:lnTo>
                    <a:pt x="551965" y="462188"/>
                  </a:lnTo>
                  <a:lnTo>
                    <a:pt x="538664" y="402336"/>
                  </a:lnTo>
                  <a:cubicBezTo>
                    <a:pt x="544206" y="401228"/>
                    <a:pt x="586324" y="423948"/>
                    <a:pt x="605166" y="445561"/>
                  </a:cubicBezTo>
                  <a:cubicBezTo>
                    <a:pt x="624008" y="467174"/>
                    <a:pt x="638418" y="522593"/>
                    <a:pt x="651718" y="532014"/>
                  </a:cubicBezTo>
                  <a:cubicBezTo>
                    <a:pt x="665018" y="541435"/>
                    <a:pt x="647837" y="467729"/>
                    <a:pt x="658366" y="455537"/>
                  </a:cubicBezTo>
                  <a:cubicBezTo>
                    <a:pt x="668895" y="443345"/>
                    <a:pt x="706579" y="514281"/>
                    <a:pt x="721542" y="512064"/>
                  </a:cubicBezTo>
                  <a:cubicBezTo>
                    <a:pt x="736505" y="509847"/>
                    <a:pt x="745926" y="459417"/>
                    <a:pt x="748143" y="442237"/>
                  </a:cubicBezTo>
                  <a:cubicBezTo>
                    <a:pt x="750360" y="425057"/>
                    <a:pt x="727638" y="424503"/>
                    <a:pt x="718217" y="405661"/>
                  </a:cubicBezTo>
                  <a:cubicBezTo>
                    <a:pt x="708796" y="386819"/>
                    <a:pt x="704362" y="333063"/>
                    <a:pt x="691616" y="329184"/>
                  </a:cubicBezTo>
                  <a:cubicBezTo>
                    <a:pt x="678870" y="325305"/>
                    <a:pt x="673881" y="407877"/>
                    <a:pt x="658364" y="385710"/>
                  </a:cubicBezTo>
                  <a:cubicBezTo>
                    <a:pt x="642847" y="363543"/>
                    <a:pt x="643403" y="283741"/>
                    <a:pt x="625115" y="285958"/>
                  </a:cubicBezTo>
                  <a:cubicBezTo>
                    <a:pt x="606827" y="288175"/>
                    <a:pt x="618466" y="397903"/>
                    <a:pt x="595190" y="385711"/>
                  </a:cubicBezTo>
                  <a:cubicBezTo>
                    <a:pt x="571914" y="373519"/>
                    <a:pt x="550854" y="365206"/>
                    <a:pt x="538662" y="342484"/>
                  </a:cubicBezTo>
                  <a:cubicBezTo>
                    <a:pt x="526470" y="319763"/>
                    <a:pt x="579119" y="243285"/>
                    <a:pt x="561940" y="242731"/>
                  </a:cubicBezTo>
                  <a:cubicBezTo>
                    <a:pt x="544761" y="242177"/>
                    <a:pt x="519268" y="299258"/>
                    <a:pt x="505413" y="285958"/>
                  </a:cubicBezTo>
                  <a:lnTo>
                    <a:pt x="472162" y="295933"/>
                  </a:lnTo>
                  <a:lnTo>
                    <a:pt x="448887" y="259357"/>
                  </a:lnTo>
                  <a:lnTo>
                    <a:pt x="455538" y="179555"/>
                  </a:lnTo>
                  <a:lnTo>
                    <a:pt x="349134" y="212806"/>
                  </a:lnTo>
                  <a:lnTo>
                    <a:pt x="305908" y="292608"/>
                  </a:lnTo>
                  <a:lnTo>
                    <a:pt x="282631" y="252707"/>
                  </a:lnTo>
                  <a:lnTo>
                    <a:pt x="232756" y="292608"/>
                  </a:lnTo>
                  <a:lnTo>
                    <a:pt x="202830" y="269332"/>
                  </a:lnTo>
                  <a:lnTo>
                    <a:pt x="212805" y="202830"/>
                  </a:lnTo>
                  <a:lnTo>
                    <a:pt x="149629" y="226106"/>
                  </a:lnTo>
                  <a:lnTo>
                    <a:pt x="142978" y="329184"/>
                  </a:lnTo>
                  <a:lnTo>
                    <a:pt x="116378" y="302583"/>
                  </a:lnTo>
                  <a:cubicBezTo>
                    <a:pt x="116377" y="267115"/>
                    <a:pt x="83126" y="181772"/>
                    <a:pt x="83125" y="146304"/>
                  </a:cubicBezTo>
                  <a:lnTo>
                    <a:pt x="103075" y="83127"/>
                  </a:lnTo>
                  <a:lnTo>
                    <a:pt x="66499" y="79802"/>
                  </a:lnTo>
                  <a:lnTo>
                    <a:pt x="76477" y="0"/>
                  </a:lnTo>
                  <a:lnTo>
                    <a:pt x="26600" y="3325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5385594" y="5128312"/>
              <a:ext cx="136525" cy="77782"/>
            </a:xfrm>
            <a:custGeom>
              <a:avLst/>
              <a:gdLst>
                <a:gd name="connsiteX0" fmla="*/ 0 w 136434"/>
                <a:gd name="connsiteY0" fmla="*/ 17417 h 78377"/>
                <a:gd name="connsiteX1" fmla="*/ 87086 w 136434"/>
                <a:gd name="connsiteY1" fmla="*/ 0 h 78377"/>
                <a:gd name="connsiteX2" fmla="*/ 136434 w 136434"/>
                <a:gd name="connsiteY2" fmla="*/ 52251 h 78377"/>
                <a:gd name="connsiteX3" fmla="*/ 127726 w 136434"/>
                <a:gd name="connsiteY3" fmla="*/ 78377 h 78377"/>
                <a:gd name="connsiteX4" fmla="*/ 0 w 136434"/>
                <a:gd name="connsiteY4" fmla="*/ 17417 h 7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434" h="78377">
                  <a:moveTo>
                    <a:pt x="0" y="17417"/>
                  </a:moveTo>
                  <a:lnTo>
                    <a:pt x="87086" y="0"/>
                  </a:lnTo>
                  <a:lnTo>
                    <a:pt x="136434" y="52251"/>
                  </a:lnTo>
                  <a:lnTo>
                    <a:pt x="127726" y="78377"/>
                  </a:lnTo>
                  <a:lnTo>
                    <a:pt x="0" y="17417"/>
                  </a:lnTo>
                  <a:close/>
                </a:path>
              </a:pathLst>
            </a:custGeom>
            <a:no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5461794" y="4560029"/>
              <a:ext cx="92075" cy="112705"/>
            </a:xfrm>
            <a:custGeom>
              <a:avLst/>
              <a:gdLst>
                <a:gd name="connsiteX0" fmla="*/ 0 w 92892"/>
                <a:gd name="connsiteY0" fmla="*/ 43543 h 113211"/>
                <a:gd name="connsiteX1" fmla="*/ 14515 w 92892"/>
                <a:gd name="connsiteY1" fmla="*/ 107406 h 113211"/>
                <a:gd name="connsiteX2" fmla="*/ 55155 w 92892"/>
                <a:gd name="connsiteY2" fmla="*/ 113211 h 113211"/>
                <a:gd name="connsiteX3" fmla="*/ 92892 w 92892"/>
                <a:gd name="connsiteY3" fmla="*/ 63863 h 113211"/>
                <a:gd name="connsiteX4" fmla="*/ 63863 w 92892"/>
                <a:gd name="connsiteY4" fmla="*/ 0 h 113211"/>
                <a:gd name="connsiteX5" fmla="*/ 0 w 92892"/>
                <a:gd name="connsiteY5" fmla="*/ 43543 h 113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2892" h="113211">
                  <a:moveTo>
                    <a:pt x="0" y="43543"/>
                  </a:moveTo>
                  <a:lnTo>
                    <a:pt x="14515" y="107406"/>
                  </a:lnTo>
                  <a:lnTo>
                    <a:pt x="55155" y="113211"/>
                  </a:lnTo>
                  <a:lnTo>
                    <a:pt x="92892" y="63863"/>
                  </a:lnTo>
                  <a:lnTo>
                    <a:pt x="63863" y="0"/>
                  </a:lnTo>
                  <a:lnTo>
                    <a:pt x="0" y="43543"/>
                  </a:lnTo>
                  <a:close/>
                </a:path>
              </a:pathLst>
            </a:custGeom>
            <a:no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254" name="Freeform 205"/>
            <p:cNvSpPr>
              <a:spLocks/>
            </p:cNvSpPr>
            <p:nvPr/>
          </p:nvSpPr>
          <p:spPr bwMode="auto">
            <a:xfrm>
              <a:off x="2993231" y="2058436"/>
              <a:ext cx="854075" cy="739775"/>
            </a:xfrm>
            <a:custGeom>
              <a:avLst/>
              <a:gdLst>
                <a:gd name="T0" fmla="*/ 0 w 854138"/>
                <a:gd name="T1" fmla="*/ 375601 h 738856"/>
                <a:gd name="T2" fmla="*/ 0 w 854138"/>
                <a:gd name="T3" fmla="*/ 428132 h 738856"/>
                <a:gd name="T4" fmla="*/ 18338 w 854138"/>
                <a:gd name="T5" fmla="*/ 509556 h 738856"/>
                <a:gd name="T6" fmla="*/ 128364 w 854138"/>
                <a:gd name="T7" fmla="*/ 562087 h 738856"/>
                <a:gd name="T8" fmla="*/ 154561 w 854138"/>
                <a:gd name="T9" fmla="*/ 677657 h 738856"/>
                <a:gd name="T10" fmla="*/ 351035 w 854138"/>
                <a:gd name="T11" fmla="*/ 703922 h 738856"/>
                <a:gd name="T12" fmla="*/ 406048 w 854138"/>
                <a:gd name="T13" fmla="*/ 672403 h 738856"/>
                <a:gd name="T14" fmla="*/ 468920 w 854138"/>
                <a:gd name="T15" fmla="*/ 669777 h 738856"/>
                <a:gd name="T16" fmla="*/ 537031 w 854138"/>
                <a:gd name="T17" fmla="*/ 625126 h 738856"/>
                <a:gd name="T18" fmla="*/ 560610 w 854138"/>
                <a:gd name="T19" fmla="*/ 654017 h 738856"/>
                <a:gd name="T20" fmla="*/ 631339 w 854138"/>
                <a:gd name="T21" fmla="*/ 690790 h 738856"/>
                <a:gd name="T22" fmla="*/ 597285 w 854138"/>
                <a:gd name="T23" fmla="*/ 709176 h 738856"/>
                <a:gd name="T24" fmla="*/ 660156 w 854138"/>
                <a:gd name="T25" fmla="*/ 714429 h 738856"/>
                <a:gd name="T26" fmla="*/ 702071 w 854138"/>
                <a:gd name="T27" fmla="*/ 740695 h 738856"/>
                <a:gd name="T28" fmla="*/ 780661 w 854138"/>
                <a:gd name="T29" fmla="*/ 709176 h 738856"/>
                <a:gd name="T30" fmla="*/ 770182 w 854138"/>
                <a:gd name="T31" fmla="*/ 648765 h 738856"/>
                <a:gd name="T32" fmla="*/ 736128 w 854138"/>
                <a:gd name="T33" fmla="*/ 669777 h 738856"/>
                <a:gd name="T34" fmla="*/ 720409 w 854138"/>
                <a:gd name="T35" fmla="*/ 609366 h 738856"/>
                <a:gd name="T36" fmla="*/ 759704 w 854138"/>
                <a:gd name="T37" fmla="*/ 635633 h 738856"/>
                <a:gd name="T38" fmla="*/ 788521 w 854138"/>
                <a:gd name="T39" fmla="*/ 588354 h 738856"/>
                <a:gd name="T40" fmla="*/ 798999 w 854138"/>
                <a:gd name="T41" fmla="*/ 625126 h 738856"/>
                <a:gd name="T42" fmla="*/ 819957 w 854138"/>
                <a:gd name="T43" fmla="*/ 590980 h 738856"/>
                <a:gd name="T44" fmla="*/ 854012 w 854138"/>
                <a:gd name="T45" fmla="*/ 622498 h 738856"/>
                <a:gd name="T46" fmla="*/ 854012 w 854138"/>
                <a:gd name="T47" fmla="*/ 548955 h 738856"/>
                <a:gd name="T48" fmla="*/ 819957 w 854138"/>
                <a:gd name="T49" fmla="*/ 543702 h 738856"/>
                <a:gd name="T50" fmla="*/ 767562 w 854138"/>
                <a:gd name="T51" fmla="*/ 472784 h 738856"/>
                <a:gd name="T52" fmla="*/ 736128 w 854138"/>
                <a:gd name="T53" fmla="*/ 472784 h 738856"/>
                <a:gd name="T54" fmla="*/ 688973 w 854138"/>
                <a:gd name="T55" fmla="*/ 351961 h 738856"/>
                <a:gd name="T56" fmla="*/ 699451 w 854138"/>
                <a:gd name="T57" fmla="*/ 317816 h 738856"/>
                <a:gd name="T58" fmla="*/ 681114 w 854138"/>
                <a:gd name="T59" fmla="*/ 99810 h 738856"/>
                <a:gd name="T60" fmla="*/ 607763 w 854138"/>
                <a:gd name="T61" fmla="*/ 21012 h 738856"/>
                <a:gd name="T62" fmla="*/ 589426 w 854138"/>
                <a:gd name="T63" fmla="*/ 0 h 738856"/>
                <a:gd name="T64" fmla="*/ 571088 w 854138"/>
                <a:gd name="T65" fmla="*/ 236392 h 738856"/>
                <a:gd name="T66" fmla="*/ 537031 w 854138"/>
                <a:gd name="T67" fmla="*/ 262657 h 738856"/>
                <a:gd name="T68" fmla="*/ 523933 w 854138"/>
                <a:gd name="T69" fmla="*/ 112942 h 738856"/>
                <a:gd name="T70" fmla="*/ 479400 w 854138"/>
                <a:gd name="T71" fmla="*/ 21012 h 738856"/>
                <a:gd name="T72" fmla="*/ 364133 w 854138"/>
                <a:gd name="T73" fmla="*/ 483290 h 738856"/>
                <a:gd name="T74" fmla="*/ 261967 w 854138"/>
                <a:gd name="T75" fmla="*/ 462278 h 738856"/>
                <a:gd name="T76" fmla="*/ 209574 w 854138"/>
                <a:gd name="T77" fmla="*/ 483290 h 738856"/>
                <a:gd name="T78" fmla="*/ 191236 w 854138"/>
                <a:gd name="T79" fmla="*/ 436012 h 738856"/>
                <a:gd name="T80" fmla="*/ 0 w 854138"/>
                <a:gd name="T81" fmla="*/ 375601 h 73885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854138" h="738856">
                  <a:moveTo>
                    <a:pt x="0" y="374668"/>
                  </a:moveTo>
                  <a:lnTo>
                    <a:pt x="0" y="427069"/>
                  </a:lnTo>
                  <a:lnTo>
                    <a:pt x="18340" y="508291"/>
                  </a:lnTo>
                  <a:lnTo>
                    <a:pt x="128382" y="560692"/>
                  </a:lnTo>
                  <a:lnTo>
                    <a:pt x="154583" y="675974"/>
                  </a:lnTo>
                  <a:lnTo>
                    <a:pt x="351087" y="702175"/>
                  </a:lnTo>
                  <a:lnTo>
                    <a:pt x="406108" y="670734"/>
                  </a:lnTo>
                  <a:lnTo>
                    <a:pt x="468990" y="668114"/>
                  </a:lnTo>
                  <a:lnTo>
                    <a:pt x="537111" y="623573"/>
                  </a:lnTo>
                  <a:lnTo>
                    <a:pt x="560692" y="652394"/>
                  </a:lnTo>
                  <a:lnTo>
                    <a:pt x="631433" y="689075"/>
                  </a:lnTo>
                  <a:lnTo>
                    <a:pt x="597373" y="707415"/>
                  </a:lnTo>
                  <a:lnTo>
                    <a:pt x="660254" y="712655"/>
                  </a:lnTo>
                  <a:lnTo>
                    <a:pt x="702175" y="738856"/>
                  </a:lnTo>
                  <a:lnTo>
                    <a:pt x="780777" y="707415"/>
                  </a:lnTo>
                  <a:lnTo>
                    <a:pt x="770296" y="647154"/>
                  </a:lnTo>
                  <a:lnTo>
                    <a:pt x="736236" y="668114"/>
                  </a:lnTo>
                  <a:lnTo>
                    <a:pt x="720515" y="607853"/>
                  </a:lnTo>
                  <a:lnTo>
                    <a:pt x="759816" y="634054"/>
                  </a:lnTo>
                  <a:lnTo>
                    <a:pt x="788637" y="586893"/>
                  </a:lnTo>
                  <a:lnTo>
                    <a:pt x="799117" y="623573"/>
                  </a:lnTo>
                  <a:lnTo>
                    <a:pt x="820077" y="589513"/>
                  </a:lnTo>
                  <a:lnTo>
                    <a:pt x="854138" y="620953"/>
                  </a:lnTo>
                  <a:lnTo>
                    <a:pt x="854138" y="547592"/>
                  </a:lnTo>
                  <a:lnTo>
                    <a:pt x="820077" y="542352"/>
                  </a:lnTo>
                  <a:lnTo>
                    <a:pt x="767676" y="471610"/>
                  </a:lnTo>
                  <a:lnTo>
                    <a:pt x="736236" y="471610"/>
                  </a:lnTo>
                  <a:lnTo>
                    <a:pt x="689075" y="351087"/>
                  </a:lnTo>
                  <a:lnTo>
                    <a:pt x="699555" y="317027"/>
                  </a:lnTo>
                  <a:lnTo>
                    <a:pt x="681214" y="99562"/>
                  </a:lnTo>
                  <a:lnTo>
                    <a:pt x="607853" y="20960"/>
                  </a:lnTo>
                  <a:lnTo>
                    <a:pt x="589512" y="0"/>
                  </a:lnTo>
                  <a:lnTo>
                    <a:pt x="571172" y="235805"/>
                  </a:lnTo>
                  <a:lnTo>
                    <a:pt x="537111" y="262005"/>
                  </a:lnTo>
                  <a:lnTo>
                    <a:pt x="524011" y="112662"/>
                  </a:lnTo>
                  <a:lnTo>
                    <a:pt x="479470" y="20960"/>
                  </a:lnTo>
                  <a:lnTo>
                    <a:pt x="364187" y="482090"/>
                  </a:lnTo>
                  <a:lnTo>
                    <a:pt x="262005" y="461130"/>
                  </a:lnTo>
                  <a:lnTo>
                    <a:pt x="209604" y="482090"/>
                  </a:lnTo>
                  <a:lnTo>
                    <a:pt x="191264" y="434929"/>
                  </a:lnTo>
                  <a:lnTo>
                    <a:pt x="0" y="37466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5" name="Freeform 206"/>
            <p:cNvSpPr>
              <a:spLocks/>
            </p:cNvSpPr>
            <p:nvPr/>
          </p:nvSpPr>
          <p:spPr bwMode="auto">
            <a:xfrm>
              <a:off x="5469731" y="6301824"/>
              <a:ext cx="173038" cy="50800"/>
            </a:xfrm>
            <a:custGeom>
              <a:avLst/>
              <a:gdLst>
                <a:gd name="T0" fmla="*/ 0 w 173864"/>
                <a:gd name="T1" fmla="*/ 6262 h 51516"/>
                <a:gd name="T2" fmla="*/ 172216 w 173864"/>
                <a:gd name="T3" fmla="*/ 0 h 51516"/>
                <a:gd name="T4" fmla="*/ 172216 w 173864"/>
                <a:gd name="T5" fmla="*/ 50094 h 51516"/>
                <a:gd name="T6" fmla="*/ 0 w 173864"/>
                <a:gd name="T7" fmla="*/ 6262 h 515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3864" h="51516">
                  <a:moveTo>
                    <a:pt x="0" y="6439"/>
                  </a:moveTo>
                  <a:lnTo>
                    <a:pt x="173864" y="0"/>
                  </a:lnTo>
                  <a:lnTo>
                    <a:pt x="173864" y="51516"/>
                  </a:lnTo>
                  <a:lnTo>
                    <a:pt x="0" y="6439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6" name="Freeform 207"/>
            <p:cNvSpPr>
              <a:spLocks/>
            </p:cNvSpPr>
            <p:nvPr/>
          </p:nvSpPr>
          <p:spPr bwMode="auto">
            <a:xfrm>
              <a:off x="5385594" y="5128661"/>
              <a:ext cx="136525" cy="77788"/>
            </a:xfrm>
            <a:custGeom>
              <a:avLst/>
              <a:gdLst>
                <a:gd name="T0" fmla="*/ 0 w 136434"/>
                <a:gd name="T1" fmla="*/ 17156 h 78377"/>
                <a:gd name="T2" fmla="*/ 87202 w 136434"/>
                <a:gd name="T3" fmla="*/ 0 h 78377"/>
                <a:gd name="T4" fmla="*/ 136616 w 136434"/>
                <a:gd name="T5" fmla="*/ 51468 h 78377"/>
                <a:gd name="T6" fmla="*/ 127896 w 136434"/>
                <a:gd name="T7" fmla="*/ 77203 h 78377"/>
                <a:gd name="T8" fmla="*/ 0 w 136434"/>
                <a:gd name="T9" fmla="*/ 17156 h 783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434" h="78377">
                  <a:moveTo>
                    <a:pt x="0" y="17417"/>
                  </a:moveTo>
                  <a:lnTo>
                    <a:pt x="87086" y="0"/>
                  </a:lnTo>
                  <a:lnTo>
                    <a:pt x="136434" y="52251"/>
                  </a:lnTo>
                  <a:lnTo>
                    <a:pt x="127726" y="78377"/>
                  </a:lnTo>
                  <a:lnTo>
                    <a:pt x="0" y="17417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7" name="Freeform 208"/>
            <p:cNvSpPr>
              <a:spLocks/>
            </p:cNvSpPr>
            <p:nvPr/>
          </p:nvSpPr>
          <p:spPr bwMode="auto">
            <a:xfrm>
              <a:off x="5461794" y="4560336"/>
              <a:ext cx="92075" cy="112713"/>
            </a:xfrm>
            <a:custGeom>
              <a:avLst/>
              <a:gdLst>
                <a:gd name="T0" fmla="*/ 0 w 92892"/>
                <a:gd name="T1" fmla="*/ 43160 h 113211"/>
                <a:gd name="T2" fmla="*/ 14260 w 92892"/>
                <a:gd name="T3" fmla="*/ 106464 h 113211"/>
                <a:gd name="T4" fmla="*/ 54189 w 92892"/>
                <a:gd name="T5" fmla="*/ 112217 h 113211"/>
                <a:gd name="T6" fmla="*/ 91265 w 92892"/>
                <a:gd name="T7" fmla="*/ 63302 h 113211"/>
                <a:gd name="T8" fmla="*/ 62744 w 92892"/>
                <a:gd name="T9" fmla="*/ 0 h 113211"/>
                <a:gd name="T10" fmla="*/ 0 w 92892"/>
                <a:gd name="T11" fmla="*/ 43160 h 113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892" h="113211">
                  <a:moveTo>
                    <a:pt x="0" y="43543"/>
                  </a:moveTo>
                  <a:lnTo>
                    <a:pt x="14515" y="107406"/>
                  </a:lnTo>
                  <a:lnTo>
                    <a:pt x="55155" y="113211"/>
                  </a:lnTo>
                  <a:lnTo>
                    <a:pt x="92892" y="63863"/>
                  </a:lnTo>
                  <a:lnTo>
                    <a:pt x="63863" y="0"/>
                  </a:lnTo>
                  <a:lnTo>
                    <a:pt x="0" y="43543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8" name="Freeform 209"/>
            <p:cNvSpPr>
              <a:spLocks/>
            </p:cNvSpPr>
            <p:nvPr/>
          </p:nvSpPr>
          <p:spPr bwMode="auto">
            <a:xfrm>
              <a:off x="4947444" y="3642761"/>
              <a:ext cx="133350" cy="150813"/>
            </a:xfrm>
            <a:custGeom>
              <a:avLst/>
              <a:gdLst>
                <a:gd name="T0" fmla="*/ 37635 w 133531"/>
                <a:gd name="T1" fmla="*/ 14488 h 150949"/>
                <a:gd name="T2" fmla="*/ 0 w 133531"/>
                <a:gd name="T3" fmla="*/ 101417 h 150949"/>
                <a:gd name="T4" fmla="*/ 37635 w 133531"/>
                <a:gd name="T5" fmla="*/ 150677 h 150949"/>
                <a:gd name="T6" fmla="*/ 78165 w 133531"/>
                <a:gd name="T7" fmla="*/ 124599 h 150949"/>
                <a:gd name="T8" fmla="*/ 133169 w 133531"/>
                <a:gd name="T9" fmla="*/ 52157 h 150949"/>
                <a:gd name="T10" fmla="*/ 127379 w 133531"/>
                <a:gd name="T11" fmla="*/ 0 h 150949"/>
                <a:gd name="T12" fmla="*/ 37635 w 133531"/>
                <a:gd name="T13" fmla="*/ 14488 h 1509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3531" h="150949">
                  <a:moveTo>
                    <a:pt x="37737" y="14514"/>
                  </a:moveTo>
                  <a:lnTo>
                    <a:pt x="0" y="101600"/>
                  </a:lnTo>
                  <a:lnTo>
                    <a:pt x="37737" y="150949"/>
                  </a:lnTo>
                  <a:lnTo>
                    <a:pt x="78377" y="124823"/>
                  </a:lnTo>
                  <a:lnTo>
                    <a:pt x="133531" y="52251"/>
                  </a:lnTo>
                  <a:lnTo>
                    <a:pt x="127725" y="0"/>
                  </a:lnTo>
                  <a:lnTo>
                    <a:pt x="37737" y="1451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9" name="Freeform 210"/>
            <p:cNvSpPr>
              <a:spLocks/>
            </p:cNvSpPr>
            <p:nvPr/>
          </p:nvSpPr>
          <p:spPr bwMode="auto">
            <a:xfrm>
              <a:off x="5220494" y="3695149"/>
              <a:ext cx="80962" cy="133350"/>
            </a:xfrm>
            <a:custGeom>
              <a:avLst/>
              <a:gdLst>
                <a:gd name="T0" fmla="*/ 23041 w 81280"/>
                <a:gd name="T1" fmla="*/ 0 h 133532"/>
                <a:gd name="T2" fmla="*/ 0 w 81280"/>
                <a:gd name="T3" fmla="*/ 78164 h 133532"/>
                <a:gd name="T4" fmla="*/ 51844 w 81280"/>
                <a:gd name="T5" fmla="*/ 133168 h 133532"/>
                <a:gd name="T6" fmla="*/ 69124 w 81280"/>
                <a:gd name="T7" fmla="*/ 112904 h 133532"/>
                <a:gd name="T8" fmla="*/ 60484 w 81280"/>
                <a:gd name="T9" fmla="*/ 72374 h 133532"/>
                <a:gd name="T10" fmla="*/ 80645 w 81280"/>
                <a:gd name="T11" fmla="*/ 40530 h 133532"/>
                <a:gd name="T12" fmla="*/ 23041 w 81280"/>
                <a:gd name="T13" fmla="*/ 0 h 133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1280" h="133532">
                  <a:moveTo>
                    <a:pt x="23223" y="0"/>
                  </a:moveTo>
                  <a:lnTo>
                    <a:pt x="0" y="78378"/>
                  </a:lnTo>
                  <a:lnTo>
                    <a:pt x="52252" y="133532"/>
                  </a:lnTo>
                  <a:lnTo>
                    <a:pt x="69669" y="113212"/>
                  </a:lnTo>
                  <a:lnTo>
                    <a:pt x="60960" y="72572"/>
                  </a:lnTo>
                  <a:lnTo>
                    <a:pt x="81280" y="40640"/>
                  </a:lnTo>
                  <a:lnTo>
                    <a:pt x="2322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0" name="Freeform 211"/>
            <p:cNvSpPr>
              <a:spLocks/>
            </p:cNvSpPr>
            <p:nvPr/>
          </p:nvSpPr>
          <p:spPr bwMode="auto">
            <a:xfrm>
              <a:off x="5318919" y="3496711"/>
              <a:ext cx="55562" cy="55563"/>
            </a:xfrm>
            <a:custGeom>
              <a:avLst/>
              <a:gdLst>
                <a:gd name="T0" fmla="*/ 0 w 55155"/>
                <a:gd name="T1" fmla="*/ 0 h 55154"/>
                <a:gd name="T2" fmla="*/ 23567 w 55155"/>
                <a:gd name="T3" fmla="*/ 55975 h 55154"/>
                <a:gd name="T4" fmla="*/ 55972 w 55155"/>
                <a:gd name="T5" fmla="*/ 29461 h 55154"/>
                <a:gd name="T6" fmla="*/ 0 w 55155"/>
                <a:gd name="T7" fmla="*/ 0 h 55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155" h="55154">
                  <a:moveTo>
                    <a:pt x="0" y="0"/>
                  </a:moveTo>
                  <a:lnTo>
                    <a:pt x="23223" y="55154"/>
                  </a:lnTo>
                  <a:lnTo>
                    <a:pt x="55155" y="290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1" name="Freeform 212"/>
            <p:cNvSpPr>
              <a:spLocks/>
            </p:cNvSpPr>
            <p:nvPr/>
          </p:nvSpPr>
          <p:spPr bwMode="auto">
            <a:xfrm>
              <a:off x="5364956" y="3468136"/>
              <a:ext cx="55563" cy="25400"/>
            </a:xfrm>
            <a:custGeom>
              <a:avLst/>
              <a:gdLst>
                <a:gd name="T0" fmla="*/ 0 w 55154"/>
                <a:gd name="T1" fmla="*/ 0 h 26125"/>
                <a:gd name="T2" fmla="*/ 47137 w 55154"/>
                <a:gd name="T3" fmla="*/ 24695 h 26125"/>
                <a:gd name="T4" fmla="*/ 55975 w 55154"/>
                <a:gd name="T5" fmla="*/ 10976 h 26125"/>
                <a:gd name="T6" fmla="*/ 0 w 55154"/>
                <a:gd name="T7" fmla="*/ 0 h 261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154" h="26125">
                  <a:moveTo>
                    <a:pt x="0" y="0"/>
                  </a:moveTo>
                  <a:lnTo>
                    <a:pt x="46446" y="26125"/>
                  </a:lnTo>
                  <a:lnTo>
                    <a:pt x="55154" y="116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2" name="Freeform 213"/>
            <p:cNvSpPr>
              <a:spLocks/>
            </p:cNvSpPr>
            <p:nvPr/>
          </p:nvSpPr>
          <p:spPr bwMode="auto">
            <a:xfrm>
              <a:off x="6149181" y="3680861"/>
              <a:ext cx="49213" cy="68263"/>
            </a:xfrm>
            <a:custGeom>
              <a:avLst/>
              <a:gdLst>
                <a:gd name="T0" fmla="*/ 17322 w 49349"/>
                <a:gd name="T1" fmla="*/ 0 h 69669"/>
                <a:gd name="T2" fmla="*/ 0 w 49349"/>
                <a:gd name="T3" fmla="*/ 55737 h 69669"/>
                <a:gd name="T4" fmla="*/ 17322 w 49349"/>
                <a:gd name="T5" fmla="*/ 66885 h 69669"/>
                <a:gd name="T6" fmla="*/ 49077 w 49349"/>
                <a:gd name="T7" fmla="*/ 19507 h 69669"/>
                <a:gd name="T8" fmla="*/ 17322 w 49349"/>
                <a:gd name="T9" fmla="*/ 0 h 696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349" h="69669">
                  <a:moveTo>
                    <a:pt x="17418" y="0"/>
                  </a:moveTo>
                  <a:lnTo>
                    <a:pt x="0" y="58057"/>
                  </a:lnTo>
                  <a:lnTo>
                    <a:pt x="17418" y="69669"/>
                  </a:lnTo>
                  <a:lnTo>
                    <a:pt x="49349" y="20319"/>
                  </a:lnTo>
                  <a:lnTo>
                    <a:pt x="1741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3" name="Freeform 214"/>
            <p:cNvSpPr>
              <a:spLocks/>
            </p:cNvSpPr>
            <p:nvPr/>
          </p:nvSpPr>
          <p:spPr bwMode="auto">
            <a:xfrm>
              <a:off x="6273006" y="3418924"/>
              <a:ext cx="65088" cy="55562"/>
            </a:xfrm>
            <a:custGeom>
              <a:avLst/>
              <a:gdLst>
                <a:gd name="T0" fmla="*/ 30029 w 65735"/>
                <a:gd name="T1" fmla="*/ 219 h 56156"/>
                <a:gd name="T2" fmla="*/ 64180 w 65735"/>
                <a:gd name="T3" fmla="*/ 51370 h 56156"/>
                <a:gd name="T4" fmla="*/ 10107 w 65735"/>
                <a:gd name="T5" fmla="*/ 34320 h 56156"/>
                <a:gd name="T6" fmla="*/ 30029 w 65735"/>
                <a:gd name="T7" fmla="*/ 219 h 561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735" h="56156">
                  <a:moveTo>
                    <a:pt x="30628" y="223"/>
                  </a:moveTo>
                  <a:cubicBezTo>
                    <a:pt x="39820" y="3126"/>
                    <a:pt x="68849" y="46668"/>
                    <a:pt x="65462" y="52474"/>
                  </a:cubicBezTo>
                  <a:cubicBezTo>
                    <a:pt x="62075" y="58280"/>
                    <a:pt x="-30332" y="60216"/>
                    <a:pt x="10308" y="35058"/>
                  </a:cubicBezTo>
                  <a:cubicBezTo>
                    <a:pt x="17081" y="23446"/>
                    <a:pt x="21436" y="-2680"/>
                    <a:pt x="30628" y="223"/>
                  </a:cubicBez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4" name="Freeform 215"/>
            <p:cNvSpPr>
              <a:spLocks/>
            </p:cNvSpPr>
            <p:nvPr/>
          </p:nvSpPr>
          <p:spPr bwMode="auto">
            <a:xfrm>
              <a:off x="4695031" y="3239536"/>
              <a:ext cx="452438" cy="434975"/>
            </a:xfrm>
            <a:custGeom>
              <a:avLst/>
              <a:gdLst>
                <a:gd name="T0" fmla="*/ 52157 w 452846"/>
                <a:gd name="T1" fmla="*/ 0 h 435428"/>
                <a:gd name="T2" fmla="*/ 37669 w 452846"/>
                <a:gd name="T3" fmla="*/ 121666 h 435428"/>
                <a:gd name="T4" fmla="*/ 49261 w 452846"/>
                <a:gd name="T5" fmla="*/ 147738 h 435428"/>
                <a:gd name="T6" fmla="*/ 60850 w 452846"/>
                <a:gd name="T7" fmla="*/ 275197 h 435428"/>
                <a:gd name="T8" fmla="*/ 0 w 452846"/>
                <a:gd name="T9" fmla="*/ 362102 h 435428"/>
                <a:gd name="T10" fmla="*/ 107212 w 452846"/>
                <a:gd name="T11" fmla="*/ 344722 h 435428"/>
                <a:gd name="T12" fmla="*/ 130393 w 452846"/>
                <a:gd name="T13" fmla="*/ 434522 h 435428"/>
                <a:gd name="T14" fmla="*/ 179653 w 452846"/>
                <a:gd name="T15" fmla="*/ 391071 h 435428"/>
                <a:gd name="T16" fmla="*/ 191244 w 452846"/>
                <a:gd name="T17" fmla="*/ 333134 h 435428"/>
                <a:gd name="T18" fmla="*/ 228913 w 452846"/>
                <a:gd name="T19" fmla="*/ 307063 h 435428"/>
                <a:gd name="T20" fmla="*/ 226015 w 452846"/>
                <a:gd name="T21" fmla="*/ 278094 h 435428"/>
                <a:gd name="T22" fmla="*/ 252094 w 452846"/>
                <a:gd name="T23" fmla="*/ 246230 h 435428"/>
                <a:gd name="T24" fmla="*/ 283968 w 452846"/>
                <a:gd name="T25" fmla="*/ 269404 h 435428"/>
                <a:gd name="T26" fmla="*/ 312945 w 452846"/>
                <a:gd name="T27" fmla="*/ 260713 h 435428"/>
                <a:gd name="T28" fmla="*/ 312945 w 452846"/>
                <a:gd name="T29" fmla="*/ 312856 h 435428"/>
                <a:gd name="T30" fmla="*/ 414361 w 452846"/>
                <a:gd name="T31" fmla="*/ 321547 h 435428"/>
                <a:gd name="T32" fmla="*/ 452030 w 452846"/>
                <a:gd name="T33" fmla="*/ 249127 h 435428"/>
                <a:gd name="T34" fmla="*/ 428849 w 452846"/>
                <a:gd name="T35" fmla="*/ 214365 h 435428"/>
                <a:gd name="T36" fmla="*/ 362203 w 452846"/>
                <a:gd name="T37" fmla="*/ 243333 h 435428"/>
                <a:gd name="T38" fmla="*/ 362203 w 452846"/>
                <a:gd name="T39" fmla="*/ 243333 h 435428"/>
                <a:gd name="T40" fmla="*/ 359306 w 452846"/>
                <a:gd name="T41" fmla="*/ 208572 h 435428"/>
                <a:gd name="T42" fmla="*/ 310046 w 452846"/>
                <a:gd name="T43" fmla="*/ 156428 h 435428"/>
                <a:gd name="T44" fmla="*/ 275275 w 452846"/>
                <a:gd name="T45" fmla="*/ 147738 h 435428"/>
                <a:gd name="T46" fmla="*/ 214424 w 452846"/>
                <a:gd name="T47" fmla="*/ 95594 h 435428"/>
                <a:gd name="T48" fmla="*/ 185449 w 452846"/>
                <a:gd name="T49" fmla="*/ 98491 h 435428"/>
                <a:gd name="T50" fmla="*/ 150677 w 452846"/>
                <a:gd name="T51" fmla="*/ 72421 h 435428"/>
                <a:gd name="T52" fmla="*/ 127496 w 452846"/>
                <a:gd name="T53" fmla="*/ 98491 h 435428"/>
                <a:gd name="T54" fmla="*/ 107212 w 452846"/>
                <a:gd name="T55" fmla="*/ 92697 h 435428"/>
                <a:gd name="T56" fmla="*/ 52157 w 452846"/>
                <a:gd name="T57" fmla="*/ 0 h 4354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52846" h="435428">
                  <a:moveTo>
                    <a:pt x="52251" y="0"/>
                  </a:moveTo>
                  <a:lnTo>
                    <a:pt x="37737" y="121920"/>
                  </a:lnTo>
                  <a:lnTo>
                    <a:pt x="49349" y="148046"/>
                  </a:lnTo>
                  <a:lnTo>
                    <a:pt x="60960" y="275771"/>
                  </a:lnTo>
                  <a:lnTo>
                    <a:pt x="0" y="362857"/>
                  </a:lnTo>
                  <a:lnTo>
                    <a:pt x="107406" y="345440"/>
                  </a:lnTo>
                  <a:lnTo>
                    <a:pt x="130629" y="435428"/>
                  </a:lnTo>
                  <a:lnTo>
                    <a:pt x="179977" y="391886"/>
                  </a:lnTo>
                  <a:lnTo>
                    <a:pt x="191589" y="333828"/>
                  </a:lnTo>
                  <a:lnTo>
                    <a:pt x="229326" y="307703"/>
                  </a:lnTo>
                  <a:lnTo>
                    <a:pt x="226423" y="278674"/>
                  </a:lnTo>
                  <a:lnTo>
                    <a:pt x="252549" y="246743"/>
                  </a:lnTo>
                  <a:lnTo>
                    <a:pt x="284480" y="269966"/>
                  </a:lnTo>
                  <a:lnTo>
                    <a:pt x="313509" y="261257"/>
                  </a:lnTo>
                  <a:lnTo>
                    <a:pt x="313509" y="313508"/>
                  </a:lnTo>
                  <a:lnTo>
                    <a:pt x="415109" y="322217"/>
                  </a:lnTo>
                  <a:lnTo>
                    <a:pt x="452846" y="249646"/>
                  </a:lnTo>
                  <a:lnTo>
                    <a:pt x="429623" y="214811"/>
                  </a:lnTo>
                  <a:lnTo>
                    <a:pt x="362857" y="243840"/>
                  </a:lnTo>
                  <a:lnTo>
                    <a:pt x="359954" y="209006"/>
                  </a:lnTo>
                  <a:lnTo>
                    <a:pt x="310606" y="156754"/>
                  </a:lnTo>
                  <a:lnTo>
                    <a:pt x="275771" y="148046"/>
                  </a:lnTo>
                  <a:lnTo>
                    <a:pt x="214811" y="95794"/>
                  </a:lnTo>
                  <a:lnTo>
                    <a:pt x="185783" y="98697"/>
                  </a:lnTo>
                  <a:lnTo>
                    <a:pt x="150949" y="72571"/>
                  </a:lnTo>
                  <a:lnTo>
                    <a:pt x="127726" y="98697"/>
                  </a:lnTo>
                  <a:lnTo>
                    <a:pt x="107406" y="92891"/>
                  </a:lnTo>
                  <a:lnTo>
                    <a:pt x="52251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5" name="Freeform 216"/>
            <p:cNvSpPr>
              <a:spLocks/>
            </p:cNvSpPr>
            <p:nvPr/>
          </p:nvSpPr>
          <p:spPr bwMode="auto">
            <a:xfrm>
              <a:off x="2729706" y="1671086"/>
              <a:ext cx="517525" cy="485775"/>
            </a:xfrm>
            <a:custGeom>
              <a:avLst/>
              <a:gdLst>
                <a:gd name="T0" fmla="*/ 0 w 516708"/>
                <a:gd name="T1" fmla="*/ 288568 h 484777"/>
                <a:gd name="T2" fmla="*/ 49504 w 516708"/>
                <a:gd name="T3" fmla="*/ 410990 h 484777"/>
                <a:gd name="T4" fmla="*/ 32032 w 516708"/>
                <a:gd name="T5" fmla="*/ 483860 h 484777"/>
                <a:gd name="T6" fmla="*/ 64065 w 516708"/>
                <a:gd name="T7" fmla="*/ 486775 h 484777"/>
                <a:gd name="T8" fmla="*/ 116482 w 516708"/>
                <a:gd name="T9" fmla="*/ 460541 h 484777"/>
                <a:gd name="T10" fmla="*/ 148513 w 516708"/>
                <a:gd name="T11" fmla="*/ 486775 h 484777"/>
                <a:gd name="T12" fmla="*/ 168898 w 516708"/>
                <a:gd name="T13" fmla="*/ 478031 h 484777"/>
                <a:gd name="T14" fmla="*/ 230051 w 516708"/>
                <a:gd name="T15" fmla="*/ 384756 h 484777"/>
                <a:gd name="T16" fmla="*/ 267908 w 516708"/>
                <a:gd name="T17" fmla="*/ 381841 h 484777"/>
                <a:gd name="T18" fmla="*/ 302852 w 516708"/>
                <a:gd name="T19" fmla="*/ 338119 h 484777"/>
                <a:gd name="T20" fmla="*/ 445542 w 516708"/>
                <a:gd name="T21" fmla="*/ 273994 h 484777"/>
                <a:gd name="T22" fmla="*/ 489223 w 516708"/>
                <a:gd name="T23" fmla="*/ 294398 h 484777"/>
                <a:gd name="T24" fmla="*/ 518343 w 516708"/>
                <a:gd name="T25" fmla="*/ 265249 h 484777"/>
                <a:gd name="T26" fmla="*/ 468839 w 516708"/>
                <a:gd name="T27" fmla="*/ 134081 h 484777"/>
                <a:gd name="T28" fmla="*/ 416421 w 516708"/>
                <a:gd name="T29" fmla="*/ 128252 h 484777"/>
                <a:gd name="T30" fmla="*/ 349446 w 516708"/>
                <a:gd name="T31" fmla="*/ 72870 h 484777"/>
                <a:gd name="T32" fmla="*/ 337796 w 516708"/>
                <a:gd name="T33" fmla="*/ 8745 h 484777"/>
                <a:gd name="T34" fmla="*/ 218403 w 516708"/>
                <a:gd name="T35" fmla="*/ 0 h 484777"/>
                <a:gd name="T36" fmla="*/ 192194 w 516708"/>
                <a:gd name="T37" fmla="*/ 58297 h 484777"/>
                <a:gd name="T38" fmla="*/ 180547 w 516708"/>
                <a:gd name="T39" fmla="*/ 93274 h 484777"/>
                <a:gd name="T40" fmla="*/ 0 w 516708"/>
                <a:gd name="T41" fmla="*/ 288568 h 4847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16708" h="484777">
                  <a:moveTo>
                    <a:pt x="0" y="287383"/>
                  </a:moveTo>
                  <a:lnTo>
                    <a:pt x="49348" y="409303"/>
                  </a:lnTo>
                  <a:lnTo>
                    <a:pt x="31931" y="481874"/>
                  </a:lnTo>
                  <a:lnTo>
                    <a:pt x="63863" y="484777"/>
                  </a:lnTo>
                  <a:lnTo>
                    <a:pt x="116114" y="458651"/>
                  </a:lnTo>
                  <a:lnTo>
                    <a:pt x="148045" y="484777"/>
                  </a:lnTo>
                  <a:lnTo>
                    <a:pt x="168365" y="476069"/>
                  </a:lnTo>
                  <a:lnTo>
                    <a:pt x="229325" y="383177"/>
                  </a:lnTo>
                  <a:lnTo>
                    <a:pt x="267063" y="380274"/>
                  </a:lnTo>
                  <a:lnTo>
                    <a:pt x="301897" y="336731"/>
                  </a:lnTo>
                  <a:lnTo>
                    <a:pt x="444137" y="272869"/>
                  </a:lnTo>
                  <a:lnTo>
                    <a:pt x="487680" y="293189"/>
                  </a:lnTo>
                  <a:lnTo>
                    <a:pt x="516708" y="264160"/>
                  </a:lnTo>
                  <a:lnTo>
                    <a:pt x="467360" y="133531"/>
                  </a:lnTo>
                  <a:lnTo>
                    <a:pt x="415108" y="127726"/>
                  </a:lnTo>
                  <a:lnTo>
                    <a:pt x="348343" y="72571"/>
                  </a:lnTo>
                  <a:lnTo>
                    <a:pt x="336731" y="8709"/>
                  </a:lnTo>
                  <a:lnTo>
                    <a:pt x="217714" y="0"/>
                  </a:lnTo>
                  <a:lnTo>
                    <a:pt x="191588" y="58057"/>
                  </a:lnTo>
                  <a:lnTo>
                    <a:pt x="179977" y="92891"/>
                  </a:lnTo>
                  <a:lnTo>
                    <a:pt x="0" y="287383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6" name="Freeform 217"/>
            <p:cNvSpPr>
              <a:spLocks/>
            </p:cNvSpPr>
            <p:nvPr/>
          </p:nvSpPr>
          <p:spPr bwMode="auto">
            <a:xfrm>
              <a:off x="2982119" y="1975886"/>
              <a:ext cx="479425" cy="563563"/>
            </a:xfrm>
            <a:custGeom>
              <a:avLst/>
              <a:gdLst>
                <a:gd name="T0" fmla="*/ 0 w 478972"/>
                <a:gd name="T1" fmla="*/ 456411 h 563154"/>
                <a:gd name="T2" fmla="*/ 372269 w 478972"/>
                <a:gd name="T3" fmla="*/ 563972 h 563154"/>
                <a:gd name="T4" fmla="*/ 479878 w 478972"/>
                <a:gd name="T5" fmla="*/ 101748 h 563154"/>
                <a:gd name="T6" fmla="*/ 456611 w 478972"/>
                <a:gd name="T7" fmla="*/ 122098 h 563154"/>
                <a:gd name="T8" fmla="*/ 462429 w 478972"/>
                <a:gd name="T9" fmla="*/ 148262 h 563154"/>
                <a:gd name="T10" fmla="*/ 453703 w 478972"/>
                <a:gd name="T11" fmla="*/ 183146 h 563154"/>
                <a:gd name="T12" fmla="*/ 442070 w 478972"/>
                <a:gd name="T13" fmla="*/ 174424 h 563154"/>
                <a:gd name="T14" fmla="*/ 412986 w 478972"/>
                <a:gd name="T15" fmla="*/ 197680 h 563154"/>
                <a:gd name="T16" fmla="*/ 389719 w 478972"/>
                <a:gd name="T17" fmla="*/ 186053 h 563154"/>
                <a:gd name="T18" fmla="*/ 407169 w 478972"/>
                <a:gd name="T19" fmla="*/ 151169 h 563154"/>
                <a:gd name="T20" fmla="*/ 349002 w 478972"/>
                <a:gd name="T21" fmla="*/ 78491 h 563154"/>
                <a:gd name="T22" fmla="*/ 311194 w 478972"/>
                <a:gd name="T23" fmla="*/ 125005 h 563154"/>
                <a:gd name="T24" fmla="*/ 279203 w 478972"/>
                <a:gd name="T25" fmla="*/ 125005 h 563154"/>
                <a:gd name="T26" fmla="*/ 264660 w 478972"/>
                <a:gd name="T27" fmla="*/ 113375 h 563154"/>
                <a:gd name="T28" fmla="*/ 314103 w 478972"/>
                <a:gd name="T29" fmla="*/ 72677 h 563154"/>
                <a:gd name="T30" fmla="*/ 285018 w 478972"/>
                <a:gd name="T31" fmla="*/ 0 h 563154"/>
                <a:gd name="T32" fmla="*/ 206493 w 478972"/>
                <a:gd name="T33" fmla="*/ 29071 h 563154"/>
                <a:gd name="T34" fmla="*/ 194860 w 478972"/>
                <a:gd name="T35" fmla="*/ 20350 h 563154"/>
                <a:gd name="T36" fmla="*/ 78525 w 478972"/>
                <a:gd name="T37" fmla="*/ 87212 h 563154"/>
                <a:gd name="T38" fmla="*/ 75617 w 478972"/>
                <a:gd name="T39" fmla="*/ 116282 h 563154"/>
                <a:gd name="T40" fmla="*/ 8725 w 478972"/>
                <a:gd name="T41" fmla="*/ 162796 h 563154"/>
                <a:gd name="T42" fmla="*/ 43625 w 478972"/>
                <a:gd name="T43" fmla="*/ 194773 h 563154"/>
                <a:gd name="T44" fmla="*/ 31992 w 478972"/>
                <a:gd name="T45" fmla="*/ 229660 h 563154"/>
                <a:gd name="T46" fmla="*/ 69801 w 478972"/>
                <a:gd name="T47" fmla="*/ 244194 h 563154"/>
                <a:gd name="T48" fmla="*/ 159959 w 478972"/>
                <a:gd name="T49" fmla="*/ 264544 h 563154"/>
                <a:gd name="T50" fmla="*/ 122150 w 478972"/>
                <a:gd name="T51" fmla="*/ 276171 h 563154"/>
                <a:gd name="T52" fmla="*/ 20358 w 478972"/>
                <a:gd name="T53" fmla="*/ 281987 h 563154"/>
                <a:gd name="T54" fmla="*/ 2909 w 478972"/>
                <a:gd name="T55" fmla="*/ 311058 h 563154"/>
                <a:gd name="T56" fmla="*/ 23267 w 478972"/>
                <a:gd name="T57" fmla="*/ 351756 h 563154"/>
                <a:gd name="T58" fmla="*/ 168684 w 478972"/>
                <a:gd name="T59" fmla="*/ 406990 h 563154"/>
                <a:gd name="T60" fmla="*/ 197769 w 478972"/>
                <a:gd name="T61" fmla="*/ 406990 h 563154"/>
                <a:gd name="T62" fmla="*/ 244302 w 478972"/>
                <a:gd name="T63" fmla="*/ 444783 h 563154"/>
                <a:gd name="T64" fmla="*/ 293744 w 478972"/>
                <a:gd name="T65" fmla="*/ 497111 h 563154"/>
                <a:gd name="T66" fmla="*/ 285018 w 478972"/>
                <a:gd name="T67" fmla="*/ 520366 h 563154"/>
                <a:gd name="T68" fmla="*/ 218127 w 478972"/>
                <a:gd name="T69" fmla="*/ 497111 h 563154"/>
                <a:gd name="T70" fmla="*/ 189043 w 478972"/>
                <a:gd name="T71" fmla="*/ 491296 h 563154"/>
                <a:gd name="T72" fmla="*/ 165776 w 478972"/>
                <a:gd name="T73" fmla="*/ 465132 h 563154"/>
                <a:gd name="T74" fmla="*/ 93068 w 478972"/>
                <a:gd name="T75" fmla="*/ 444783 h 563154"/>
                <a:gd name="T76" fmla="*/ 0 w 478972"/>
                <a:gd name="T77" fmla="*/ 456411 h 56315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78972" h="563154">
                  <a:moveTo>
                    <a:pt x="0" y="455749"/>
                  </a:moveTo>
                  <a:lnTo>
                    <a:pt x="371566" y="563154"/>
                  </a:lnTo>
                  <a:lnTo>
                    <a:pt x="478972" y="101600"/>
                  </a:lnTo>
                  <a:lnTo>
                    <a:pt x="455749" y="121920"/>
                  </a:lnTo>
                  <a:lnTo>
                    <a:pt x="461555" y="148046"/>
                  </a:lnTo>
                  <a:lnTo>
                    <a:pt x="452846" y="182880"/>
                  </a:lnTo>
                  <a:lnTo>
                    <a:pt x="441235" y="174171"/>
                  </a:lnTo>
                  <a:lnTo>
                    <a:pt x="412206" y="197394"/>
                  </a:lnTo>
                  <a:lnTo>
                    <a:pt x="388983" y="185783"/>
                  </a:lnTo>
                  <a:lnTo>
                    <a:pt x="406400" y="150949"/>
                  </a:lnTo>
                  <a:lnTo>
                    <a:pt x="348343" y="78377"/>
                  </a:lnTo>
                  <a:lnTo>
                    <a:pt x="310606" y="124823"/>
                  </a:lnTo>
                  <a:lnTo>
                    <a:pt x="278675" y="124823"/>
                  </a:lnTo>
                  <a:lnTo>
                    <a:pt x="264160" y="113211"/>
                  </a:lnTo>
                  <a:lnTo>
                    <a:pt x="313509" y="72571"/>
                  </a:lnTo>
                  <a:lnTo>
                    <a:pt x="284480" y="0"/>
                  </a:lnTo>
                  <a:lnTo>
                    <a:pt x="206103" y="29029"/>
                  </a:lnTo>
                  <a:lnTo>
                    <a:pt x="194492" y="20320"/>
                  </a:lnTo>
                  <a:lnTo>
                    <a:pt x="78377" y="87086"/>
                  </a:lnTo>
                  <a:lnTo>
                    <a:pt x="75475" y="116114"/>
                  </a:lnTo>
                  <a:lnTo>
                    <a:pt x="8709" y="162560"/>
                  </a:lnTo>
                  <a:lnTo>
                    <a:pt x="43543" y="194491"/>
                  </a:lnTo>
                  <a:lnTo>
                    <a:pt x="31932" y="229326"/>
                  </a:lnTo>
                  <a:lnTo>
                    <a:pt x="69669" y="243840"/>
                  </a:lnTo>
                  <a:lnTo>
                    <a:pt x="159657" y="264160"/>
                  </a:lnTo>
                  <a:lnTo>
                    <a:pt x="121920" y="275771"/>
                  </a:lnTo>
                  <a:lnTo>
                    <a:pt x="20320" y="281577"/>
                  </a:lnTo>
                  <a:lnTo>
                    <a:pt x="2903" y="310606"/>
                  </a:lnTo>
                  <a:lnTo>
                    <a:pt x="23223" y="351246"/>
                  </a:lnTo>
                  <a:lnTo>
                    <a:pt x="168366" y="406400"/>
                  </a:lnTo>
                  <a:lnTo>
                    <a:pt x="197395" y="406400"/>
                  </a:lnTo>
                  <a:lnTo>
                    <a:pt x="243840" y="444137"/>
                  </a:lnTo>
                  <a:lnTo>
                    <a:pt x="293189" y="496389"/>
                  </a:lnTo>
                  <a:lnTo>
                    <a:pt x="284480" y="519611"/>
                  </a:lnTo>
                  <a:lnTo>
                    <a:pt x="217715" y="496389"/>
                  </a:lnTo>
                  <a:lnTo>
                    <a:pt x="188686" y="490583"/>
                  </a:lnTo>
                  <a:lnTo>
                    <a:pt x="165463" y="464457"/>
                  </a:lnTo>
                  <a:lnTo>
                    <a:pt x="92892" y="444137"/>
                  </a:lnTo>
                  <a:lnTo>
                    <a:pt x="0" y="455749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7" name="Freeform 218"/>
            <p:cNvSpPr>
              <a:spLocks/>
            </p:cNvSpPr>
            <p:nvPr/>
          </p:nvSpPr>
          <p:spPr bwMode="auto">
            <a:xfrm>
              <a:off x="3258344" y="1499636"/>
              <a:ext cx="290512" cy="336550"/>
            </a:xfrm>
            <a:custGeom>
              <a:avLst/>
              <a:gdLst>
                <a:gd name="T0" fmla="*/ 270387 w 290285"/>
                <a:gd name="T1" fmla="*/ 304470 h 336732"/>
                <a:gd name="T2" fmla="*/ 159907 w 290285"/>
                <a:gd name="T3" fmla="*/ 336368 h 336732"/>
                <a:gd name="T4" fmla="*/ 104667 w 290285"/>
                <a:gd name="T5" fmla="*/ 281274 h 336732"/>
                <a:gd name="T6" fmla="*/ 180259 w 290285"/>
                <a:gd name="T7" fmla="*/ 263874 h 336732"/>
                <a:gd name="T8" fmla="*/ 218054 w 290285"/>
                <a:gd name="T9" fmla="*/ 275474 h 336732"/>
                <a:gd name="T10" fmla="*/ 244222 w 290285"/>
                <a:gd name="T11" fmla="*/ 237777 h 336732"/>
                <a:gd name="T12" fmla="*/ 232592 w 290285"/>
                <a:gd name="T13" fmla="*/ 226179 h 336732"/>
                <a:gd name="T14" fmla="*/ 203518 w 290285"/>
                <a:gd name="T15" fmla="*/ 231978 h 336732"/>
                <a:gd name="T16" fmla="*/ 183166 w 290285"/>
                <a:gd name="T17" fmla="*/ 223278 h 336732"/>
                <a:gd name="T18" fmla="*/ 142462 w 290285"/>
                <a:gd name="T19" fmla="*/ 234878 h 336732"/>
                <a:gd name="T20" fmla="*/ 139555 w 290285"/>
                <a:gd name="T21" fmla="*/ 194282 h 336732"/>
                <a:gd name="T22" fmla="*/ 107573 w 290285"/>
                <a:gd name="T23" fmla="*/ 223278 h 336732"/>
                <a:gd name="T24" fmla="*/ 55240 w 290285"/>
                <a:gd name="T25" fmla="*/ 211680 h 336732"/>
                <a:gd name="T26" fmla="*/ 0 w 290285"/>
                <a:gd name="T27" fmla="*/ 139188 h 336732"/>
                <a:gd name="T28" fmla="*/ 58147 w 290285"/>
                <a:gd name="T29" fmla="*/ 130487 h 336732"/>
                <a:gd name="T30" fmla="*/ 40704 w 290285"/>
                <a:gd name="T31" fmla="*/ 101490 h 336732"/>
                <a:gd name="T32" fmla="*/ 63963 w 290285"/>
                <a:gd name="T33" fmla="*/ 84093 h 336732"/>
                <a:gd name="T34" fmla="*/ 90128 w 290285"/>
                <a:gd name="T35" fmla="*/ 98592 h 336732"/>
                <a:gd name="T36" fmla="*/ 84315 w 290285"/>
                <a:gd name="T37" fmla="*/ 55095 h 336732"/>
                <a:gd name="T38" fmla="*/ 148277 w 290285"/>
                <a:gd name="T39" fmla="*/ 0 h 336732"/>
                <a:gd name="T40" fmla="*/ 171536 w 290285"/>
                <a:gd name="T41" fmla="*/ 11600 h 336732"/>
                <a:gd name="T42" fmla="*/ 177351 w 290285"/>
                <a:gd name="T43" fmla="*/ 46396 h 336732"/>
                <a:gd name="T44" fmla="*/ 215147 w 290285"/>
                <a:gd name="T45" fmla="*/ 66694 h 336732"/>
                <a:gd name="T46" fmla="*/ 250035 w 290285"/>
                <a:gd name="T47" fmla="*/ 133388 h 336732"/>
                <a:gd name="T48" fmla="*/ 250035 w 290285"/>
                <a:gd name="T49" fmla="*/ 171083 h 336732"/>
                <a:gd name="T50" fmla="*/ 290739 w 290285"/>
                <a:gd name="T51" fmla="*/ 197181 h 336732"/>
                <a:gd name="T52" fmla="*/ 270387 w 290285"/>
                <a:gd name="T53" fmla="*/ 304470 h 3367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90285" h="336732">
                  <a:moveTo>
                    <a:pt x="269965" y="304800"/>
                  </a:moveTo>
                  <a:lnTo>
                    <a:pt x="159657" y="336732"/>
                  </a:lnTo>
                  <a:lnTo>
                    <a:pt x="104503" y="281578"/>
                  </a:lnTo>
                  <a:lnTo>
                    <a:pt x="179977" y="264160"/>
                  </a:lnTo>
                  <a:lnTo>
                    <a:pt x="217714" y="275772"/>
                  </a:lnTo>
                  <a:lnTo>
                    <a:pt x="243840" y="238035"/>
                  </a:lnTo>
                  <a:lnTo>
                    <a:pt x="232228" y="226423"/>
                  </a:lnTo>
                  <a:lnTo>
                    <a:pt x="203200" y="232229"/>
                  </a:lnTo>
                  <a:lnTo>
                    <a:pt x="182880" y="223520"/>
                  </a:lnTo>
                  <a:lnTo>
                    <a:pt x="142240" y="235132"/>
                  </a:lnTo>
                  <a:lnTo>
                    <a:pt x="139337" y="194492"/>
                  </a:lnTo>
                  <a:lnTo>
                    <a:pt x="107405" y="223520"/>
                  </a:lnTo>
                  <a:lnTo>
                    <a:pt x="55154" y="211909"/>
                  </a:lnTo>
                  <a:lnTo>
                    <a:pt x="0" y="139338"/>
                  </a:lnTo>
                  <a:lnTo>
                    <a:pt x="58057" y="130629"/>
                  </a:lnTo>
                  <a:lnTo>
                    <a:pt x="40640" y="101600"/>
                  </a:lnTo>
                  <a:lnTo>
                    <a:pt x="63863" y="84183"/>
                  </a:lnTo>
                  <a:lnTo>
                    <a:pt x="89988" y="98698"/>
                  </a:lnTo>
                  <a:lnTo>
                    <a:pt x="84183" y="55155"/>
                  </a:lnTo>
                  <a:lnTo>
                    <a:pt x="148045" y="0"/>
                  </a:lnTo>
                  <a:lnTo>
                    <a:pt x="171268" y="11612"/>
                  </a:lnTo>
                  <a:lnTo>
                    <a:pt x="177074" y="46446"/>
                  </a:lnTo>
                  <a:lnTo>
                    <a:pt x="214811" y="66766"/>
                  </a:lnTo>
                  <a:lnTo>
                    <a:pt x="249645" y="133532"/>
                  </a:lnTo>
                  <a:lnTo>
                    <a:pt x="249645" y="171269"/>
                  </a:lnTo>
                  <a:lnTo>
                    <a:pt x="290285" y="197395"/>
                  </a:lnTo>
                  <a:lnTo>
                    <a:pt x="269965" y="3048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8" name="Freeform 219"/>
            <p:cNvSpPr>
              <a:spLocks/>
            </p:cNvSpPr>
            <p:nvPr/>
          </p:nvSpPr>
          <p:spPr bwMode="auto">
            <a:xfrm>
              <a:off x="3124994" y="1309136"/>
              <a:ext cx="322262" cy="214313"/>
            </a:xfrm>
            <a:custGeom>
              <a:avLst/>
              <a:gdLst>
                <a:gd name="T0" fmla="*/ 275850 w 322217"/>
                <a:gd name="T1" fmla="*/ 80904 h 214811"/>
                <a:gd name="T2" fmla="*/ 322307 w 322217"/>
                <a:gd name="T3" fmla="*/ 31783 h 214811"/>
                <a:gd name="T4" fmla="*/ 299079 w 322217"/>
                <a:gd name="T5" fmla="*/ 2889 h 214811"/>
                <a:gd name="T6" fmla="*/ 261329 w 322217"/>
                <a:gd name="T7" fmla="*/ 28894 h 214811"/>
                <a:gd name="T8" fmla="*/ 206162 w 322217"/>
                <a:gd name="T9" fmla="*/ 0 h 214811"/>
                <a:gd name="T10" fmla="*/ 124857 w 322217"/>
                <a:gd name="T11" fmla="*/ 78014 h 214811"/>
                <a:gd name="T12" fmla="*/ 92918 w 322217"/>
                <a:gd name="T13" fmla="*/ 80904 h 214811"/>
                <a:gd name="T14" fmla="*/ 72592 w 322217"/>
                <a:gd name="T15" fmla="*/ 109797 h 214811"/>
                <a:gd name="T16" fmla="*/ 46458 w 322217"/>
                <a:gd name="T17" fmla="*/ 106909 h 214811"/>
                <a:gd name="T18" fmla="*/ 2903 w 322217"/>
                <a:gd name="T19" fmla="*/ 121355 h 214811"/>
                <a:gd name="T20" fmla="*/ 0 w 322217"/>
                <a:gd name="T21" fmla="*/ 158918 h 214811"/>
                <a:gd name="T22" fmla="*/ 66784 w 322217"/>
                <a:gd name="T23" fmla="*/ 176253 h 214811"/>
                <a:gd name="T24" fmla="*/ 66784 w 322217"/>
                <a:gd name="T25" fmla="*/ 213816 h 214811"/>
                <a:gd name="T26" fmla="*/ 104533 w 322217"/>
                <a:gd name="T27" fmla="*/ 213816 h 214811"/>
                <a:gd name="T28" fmla="*/ 110339 w 322217"/>
                <a:gd name="T29" fmla="*/ 179144 h 214811"/>
                <a:gd name="T30" fmla="*/ 136473 w 322217"/>
                <a:gd name="T31" fmla="*/ 179144 h 214811"/>
                <a:gd name="T32" fmla="*/ 209064 w 322217"/>
                <a:gd name="T33" fmla="*/ 98240 h 214811"/>
                <a:gd name="T34" fmla="*/ 191643 w 322217"/>
                <a:gd name="T35" fmla="*/ 170475 h 214811"/>
                <a:gd name="T36" fmla="*/ 197451 w 322217"/>
                <a:gd name="T37" fmla="*/ 193590 h 214811"/>
                <a:gd name="T38" fmla="*/ 258427 w 322217"/>
                <a:gd name="T39" fmla="*/ 156028 h 214811"/>
                <a:gd name="T40" fmla="*/ 275850 w 322217"/>
                <a:gd name="T41" fmla="*/ 80904 h 2148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2217" h="214811">
                  <a:moveTo>
                    <a:pt x="275772" y="81280"/>
                  </a:moveTo>
                  <a:lnTo>
                    <a:pt x="322217" y="31931"/>
                  </a:lnTo>
                  <a:lnTo>
                    <a:pt x="298995" y="2903"/>
                  </a:lnTo>
                  <a:lnTo>
                    <a:pt x="261257" y="29028"/>
                  </a:lnTo>
                  <a:lnTo>
                    <a:pt x="206104" y="0"/>
                  </a:lnTo>
                  <a:lnTo>
                    <a:pt x="124823" y="78377"/>
                  </a:lnTo>
                  <a:lnTo>
                    <a:pt x="92892" y="81280"/>
                  </a:lnTo>
                  <a:lnTo>
                    <a:pt x="72572" y="110308"/>
                  </a:lnTo>
                  <a:lnTo>
                    <a:pt x="46446" y="107406"/>
                  </a:lnTo>
                  <a:lnTo>
                    <a:pt x="2903" y="121920"/>
                  </a:lnTo>
                  <a:lnTo>
                    <a:pt x="0" y="159657"/>
                  </a:lnTo>
                  <a:lnTo>
                    <a:pt x="66766" y="177074"/>
                  </a:lnTo>
                  <a:lnTo>
                    <a:pt x="66766" y="214811"/>
                  </a:lnTo>
                  <a:lnTo>
                    <a:pt x="104503" y="214811"/>
                  </a:lnTo>
                  <a:lnTo>
                    <a:pt x="110309" y="179977"/>
                  </a:lnTo>
                  <a:lnTo>
                    <a:pt x="136435" y="179977"/>
                  </a:lnTo>
                  <a:lnTo>
                    <a:pt x="209006" y="98697"/>
                  </a:lnTo>
                  <a:lnTo>
                    <a:pt x="191589" y="171268"/>
                  </a:lnTo>
                  <a:lnTo>
                    <a:pt x="197395" y="194491"/>
                  </a:lnTo>
                  <a:lnTo>
                    <a:pt x="258355" y="156754"/>
                  </a:lnTo>
                  <a:lnTo>
                    <a:pt x="275772" y="8128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9" name="Freeform 220"/>
            <p:cNvSpPr>
              <a:spLocks/>
            </p:cNvSpPr>
            <p:nvPr/>
          </p:nvSpPr>
          <p:spPr bwMode="auto">
            <a:xfrm>
              <a:off x="3528219" y="1288499"/>
              <a:ext cx="119062" cy="109537"/>
            </a:xfrm>
            <a:custGeom>
              <a:avLst/>
              <a:gdLst>
                <a:gd name="T0" fmla="*/ 119106 w 119018"/>
                <a:gd name="T1" fmla="*/ 0 h 110308"/>
                <a:gd name="T2" fmla="*/ 26146 w 119018"/>
                <a:gd name="T3" fmla="*/ 8587 h 110308"/>
                <a:gd name="T4" fmla="*/ 0 w 119018"/>
                <a:gd name="T5" fmla="*/ 57248 h 110308"/>
                <a:gd name="T6" fmla="*/ 31956 w 119018"/>
                <a:gd name="T7" fmla="*/ 103048 h 110308"/>
                <a:gd name="T8" fmla="*/ 92960 w 119018"/>
                <a:gd name="T9" fmla="*/ 108771 h 110308"/>
                <a:gd name="T10" fmla="*/ 101676 w 119018"/>
                <a:gd name="T11" fmla="*/ 62974 h 110308"/>
                <a:gd name="T12" fmla="*/ 119106 w 119018"/>
                <a:gd name="T13" fmla="*/ 0 h 1103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018" h="110308">
                  <a:moveTo>
                    <a:pt x="119018" y="0"/>
                  </a:moveTo>
                  <a:lnTo>
                    <a:pt x="26126" y="8708"/>
                  </a:lnTo>
                  <a:lnTo>
                    <a:pt x="0" y="58057"/>
                  </a:lnTo>
                  <a:lnTo>
                    <a:pt x="31932" y="104503"/>
                  </a:lnTo>
                  <a:lnTo>
                    <a:pt x="92892" y="110308"/>
                  </a:lnTo>
                  <a:lnTo>
                    <a:pt x="101600" y="63863"/>
                  </a:lnTo>
                  <a:lnTo>
                    <a:pt x="11901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0" name="Freeform 221"/>
            <p:cNvSpPr>
              <a:spLocks/>
            </p:cNvSpPr>
            <p:nvPr/>
          </p:nvSpPr>
          <p:spPr bwMode="auto">
            <a:xfrm>
              <a:off x="3563144" y="1186899"/>
              <a:ext cx="98425" cy="71437"/>
            </a:xfrm>
            <a:custGeom>
              <a:avLst/>
              <a:gdLst>
                <a:gd name="T0" fmla="*/ 98154 w 98697"/>
                <a:gd name="T1" fmla="*/ 0 h 72571"/>
                <a:gd name="T2" fmla="*/ 0 w 98697"/>
                <a:gd name="T3" fmla="*/ 28128 h 72571"/>
                <a:gd name="T4" fmla="*/ 46189 w 98697"/>
                <a:gd name="T5" fmla="*/ 70321 h 72571"/>
                <a:gd name="T6" fmla="*/ 72172 w 98697"/>
                <a:gd name="T7" fmla="*/ 53444 h 72571"/>
                <a:gd name="T8" fmla="*/ 86606 w 98697"/>
                <a:gd name="T9" fmla="*/ 70321 h 72571"/>
                <a:gd name="T10" fmla="*/ 98154 w 98697"/>
                <a:gd name="T11" fmla="*/ 0 h 725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697" h="72571">
                  <a:moveTo>
                    <a:pt x="98697" y="0"/>
                  </a:moveTo>
                  <a:lnTo>
                    <a:pt x="0" y="29028"/>
                  </a:lnTo>
                  <a:lnTo>
                    <a:pt x="46445" y="72571"/>
                  </a:lnTo>
                  <a:lnTo>
                    <a:pt x="72571" y="55154"/>
                  </a:lnTo>
                  <a:lnTo>
                    <a:pt x="87085" y="72571"/>
                  </a:lnTo>
                  <a:lnTo>
                    <a:pt x="98697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cxnSp>
          <p:nvCxnSpPr>
            <p:cNvPr id="8271" name="Straight Connector 126"/>
            <p:cNvCxnSpPr>
              <a:cxnSpLocks noChangeShapeType="1"/>
              <a:endCxn id="8266" idx="0"/>
            </p:cNvCxnSpPr>
            <p:nvPr/>
          </p:nvCxnSpPr>
          <p:spPr bwMode="auto">
            <a:xfrm flipH="1" flipV="1">
              <a:off x="2982119" y="2431499"/>
              <a:ext cx="14287" cy="539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72" name="Freeform 223"/>
            <p:cNvSpPr>
              <a:spLocks/>
            </p:cNvSpPr>
            <p:nvPr/>
          </p:nvSpPr>
          <p:spPr bwMode="auto">
            <a:xfrm>
              <a:off x="3906044" y="2658511"/>
              <a:ext cx="227012" cy="214313"/>
            </a:xfrm>
            <a:custGeom>
              <a:avLst/>
              <a:gdLst>
                <a:gd name="T0" fmla="*/ 80558 w 227945"/>
                <a:gd name="T1" fmla="*/ 0 h 214845"/>
                <a:gd name="T2" fmla="*/ 49374 w 227945"/>
                <a:gd name="T3" fmla="*/ 46928 h 214845"/>
                <a:gd name="T4" fmla="*/ 46776 w 227945"/>
                <a:gd name="T5" fmla="*/ 86034 h 214845"/>
                <a:gd name="T6" fmla="*/ 0 w 227945"/>
                <a:gd name="T7" fmla="*/ 119926 h 214845"/>
                <a:gd name="T8" fmla="*/ 7796 w 227945"/>
                <a:gd name="T9" fmla="*/ 145998 h 214845"/>
                <a:gd name="T10" fmla="*/ 36380 w 227945"/>
                <a:gd name="T11" fmla="*/ 148604 h 214845"/>
                <a:gd name="T12" fmla="*/ 168912 w 227945"/>
                <a:gd name="T13" fmla="*/ 213782 h 214845"/>
                <a:gd name="T14" fmla="*/ 226083 w 227945"/>
                <a:gd name="T15" fmla="*/ 164246 h 214845"/>
                <a:gd name="T16" fmla="*/ 80558 w 227945"/>
                <a:gd name="T17" fmla="*/ 0 h 2148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7945" h="214845">
                  <a:moveTo>
                    <a:pt x="81221" y="0"/>
                  </a:moveTo>
                  <a:lnTo>
                    <a:pt x="49781" y="47161"/>
                  </a:lnTo>
                  <a:lnTo>
                    <a:pt x="47161" y="86462"/>
                  </a:lnTo>
                  <a:lnTo>
                    <a:pt x="0" y="120522"/>
                  </a:lnTo>
                  <a:lnTo>
                    <a:pt x="7860" y="146723"/>
                  </a:lnTo>
                  <a:lnTo>
                    <a:pt x="36680" y="149343"/>
                  </a:lnTo>
                  <a:lnTo>
                    <a:pt x="170303" y="214845"/>
                  </a:lnTo>
                  <a:lnTo>
                    <a:pt x="227945" y="165063"/>
                  </a:lnTo>
                  <a:lnTo>
                    <a:pt x="81221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3" name="Freeform 224"/>
            <p:cNvSpPr>
              <a:spLocks/>
            </p:cNvSpPr>
            <p:nvPr/>
          </p:nvSpPr>
          <p:spPr bwMode="auto">
            <a:xfrm>
              <a:off x="3367881" y="2758524"/>
              <a:ext cx="176213" cy="93662"/>
            </a:xfrm>
            <a:custGeom>
              <a:avLst/>
              <a:gdLst>
                <a:gd name="T0" fmla="*/ 26400 w 175544"/>
                <a:gd name="T1" fmla="*/ 25836 h 94322"/>
                <a:gd name="T2" fmla="*/ 0 w 175544"/>
                <a:gd name="T3" fmla="*/ 62004 h 94322"/>
                <a:gd name="T4" fmla="*/ 36961 w 175544"/>
                <a:gd name="T5" fmla="*/ 93007 h 94322"/>
                <a:gd name="T6" fmla="*/ 176885 w 175544"/>
                <a:gd name="T7" fmla="*/ 54254 h 94322"/>
                <a:gd name="T8" fmla="*/ 166323 w 175544"/>
                <a:gd name="T9" fmla="*/ 0 h 94322"/>
                <a:gd name="T10" fmla="*/ 26400 w 175544"/>
                <a:gd name="T11" fmla="*/ 25836 h 943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5544" h="94322">
                  <a:moveTo>
                    <a:pt x="26200" y="26201"/>
                  </a:moveTo>
                  <a:lnTo>
                    <a:pt x="0" y="62881"/>
                  </a:lnTo>
                  <a:lnTo>
                    <a:pt x="36681" y="94322"/>
                  </a:lnTo>
                  <a:lnTo>
                    <a:pt x="175544" y="55021"/>
                  </a:lnTo>
                  <a:lnTo>
                    <a:pt x="165063" y="0"/>
                  </a:lnTo>
                  <a:lnTo>
                    <a:pt x="26200" y="2620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4" name="Freeform 225"/>
            <p:cNvSpPr>
              <a:spLocks/>
            </p:cNvSpPr>
            <p:nvPr/>
          </p:nvSpPr>
          <p:spPr bwMode="auto">
            <a:xfrm>
              <a:off x="4136231" y="2002874"/>
              <a:ext cx="238125" cy="317500"/>
            </a:xfrm>
            <a:custGeom>
              <a:avLst/>
              <a:gdLst>
                <a:gd name="T0" fmla="*/ 26134 w 238425"/>
                <a:gd name="T1" fmla="*/ 0 h 317027"/>
                <a:gd name="T2" fmla="*/ 0 w 238425"/>
                <a:gd name="T3" fmla="*/ 60442 h 317027"/>
                <a:gd name="T4" fmla="*/ 20908 w 238425"/>
                <a:gd name="T5" fmla="*/ 302207 h 317027"/>
                <a:gd name="T6" fmla="*/ 67949 w 238425"/>
                <a:gd name="T7" fmla="*/ 317974 h 317027"/>
                <a:gd name="T8" fmla="*/ 91472 w 238425"/>
                <a:gd name="T9" fmla="*/ 239138 h 317027"/>
                <a:gd name="T10" fmla="*/ 81017 w 238425"/>
                <a:gd name="T11" fmla="*/ 189208 h 317027"/>
                <a:gd name="T12" fmla="*/ 154194 w 238425"/>
                <a:gd name="T13" fmla="*/ 210231 h 317027"/>
                <a:gd name="T14" fmla="*/ 237825 w 238425"/>
                <a:gd name="T15" fmla="*/ 13141 h 317027"/>
                <a:gd name="T16" fmla="*/ 26134 w 238425"/>
                <a:gd name="T17" fmla="*/ 0 h 3170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8425" h="317027">
                  <a:moveTo>
                    <a:pt x="26200" y="0"/>
                  </a:moveTo>
                  <a:lnTo>
                    <a:pt x="0" y="60262"/>
                  </a:lnTo>
                  <a:lnTo>
                    <a:pt x="20960" y="301307"/>
                  </a:lnTo>
                  <a:lnTo>
                    <a:pt x="68121" y="317027"/>
                  </a:lnTo>
                  <a:lnTo>
                    <a:pt x="91702" y="238426"/>
                  </a:lnTo>
                  <a:lnTo>
                    <a:pt x="81221" y="188645"/>
                  </a:lnTo>
                  <a:lnTo>
                    <a:pt x="154583" y="209605"/>
                  </a:lnTo>
                  <a:lnTo>
                    <a:pt x="238425" y="13101"/>
                  </a:lnTo>
                  <a:lnTo>
                    <a:pt x="2620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5" name="Freeform 226"/>
            <p:cNvSpPr>
              <a:spLocks/>
            </p:cNvSpPr>
            <p:nvPr/>
          </p:nvSpPr>
          <p:spPr bwMode="auto">
            <a:xfrm>
              <a:off x="3806031" y="1994936"/>
              <a:ext cx="277813" cy="434975"/>
            </a:xfrm>
            <a:custGeom>
              <a:avLst/>
              <a:gdLst>
                <a:gd name="T0" fmla="*/ 141572 w 277727"/>
                <a:gd name="T1" fmla="*/ 13103 h 434930"/>
                <a:gd name="T2" fmla="*/ 86516 w 277727"/>
                <a:gd name="T3" fmla="*/ 36689 h 434930"/>
                <a:gd name="T4" fmla="*/ 83894 w 277727"/>
                <a:gd name="T5" fmla="*/ 78618 h 434930"/>
                <a:gd name="T6" fmla="*/ 62920 w 277727"/>
                <a:gd name="T7" fmla="*/ 83860 h 434930"/>
                <a:gd name="T8" fmla="*/ 99625 w 277727"/>
                <a:gd name="T9" fmla="*/ 141513 h 434930"/>
                <a:gd name="T10" fmla="*/ 91758 w 277727"/>
                <a:gd name="T11" fmla="*/ 199167 h 434930"/>
                <a:gd name="T12" fmla="*/ 26217 w 277727"/>
                <a:gd name="T13" fmla="*/ 144133 h 434930"/>
                <a:gd name="T14" fmla="*/ 0 w 277727"/>
                <a:gd name="T15" fmla="*/ 165098 h 434930"/>
                <a:gd name="T16" fmla="*/ 136327 w 277727"/>
                <a:gd name="T17" fmla="*/ 416675 h 434930"/>
                <a:gd name="T18" fmla="*/ 170410 w 277727"/>
                <a:gd name="T19" fmla="*/ 435020 h 434930"/>
                <a:gd name="T20" fmla="*/ 194005 w 277727"/>
                <a:gd name="T21" fmla="*/ 372124 h 434930"/>
                <a:gd name="T22" fmla="*/ 228087 w 277727"/>
                <a:gd name="T23" fmla="*/ 377367 h 434930"/>
                <a:gd name="T24" fmla="*/ 277899 w 277727"/>
                <a:gd name="T25" fmla="*/ 338058 h 434930"/>
                <a:gd name="T26" fmla="*/ 272654 w 277727"/>
                <a:gd name="T27" fmla="*/ 159858 h 434930"/>
                <a:gd name="T28" fmla="*/ 196627 w 277727"/>
                <a:gd name="T29" fmla="*/ 167718 h 434930"/>
                <a:gd name="T30" fmla="*/ 264790 w 277727"/>
                <a:gd name="T31" fmla="*/ 57654 h 434930"/>
                <a:gd name="T32" fmla="*/ 220221 w 277727"/>
                <a:gd name="T33" fmla="*/ 0 h 434930"/>
                <a:gd name="T34" fmla="*/ 175652 w 277727"/>
                <a:gd name="T35" fmla="*/ 10483 h 434930"/>
                <a:gd name="T36" fmla="*/ 170410 w 277727"/>
                <a:gd name="T37" fmla="*/ 65517 h 434930"/>
                <a:gd name="T38" fmla="*/ 141572 w 277727"/>
                <a:gd name="T39" fmla="*/ 13103 h 4349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77727" h="434930">
                  <a:moveTo>
                    <a:pt x="141484" y="13101"/>
                  </a:moveTo>
                  <a:lnTo>
                    <a:pt x="86462" y="36681"/>
                  </a:lnTo>
                  <a:lnTo>
                    <a:pt x="83842" y="78602"/>
                  </a:lnTo>
                  <a:lnTo>
                    <a:pt x="62882" y="83842"/>
                  </a:lnTo>
                  <a:lnTo>
                    <a:pt x="99563" y="141483"/>
                  </a:lnTo>
                  <a:lnTo>
                    <a:pt x="91702" y="199125"/>
                  </a:lnTo>
                  <a:lnTo>
                    <a:pt x="26201" y="144103"/>
                  </a:lnTo>
                  <a:lnTo>
                    <a:pt x="0" y="165064"/>
                  </a:lnTo>
                  <a:lnTo>
                    <a:pt x="136243" y="416589"/>
                  </a:lnTo>
                  <a:lnTo>
                    <a:pt x="170304" y="434930"/>
                  </a:lnTo>
                  <a:lnTo>
                    <a:pt x="193885" y="372048"/>
                  </a:lnTo>
                  <a:lnTo>
                    <a:pt x="227945" y="377289"/>
                  </a:lnTo>
                  <a:lnTo>
                    <a:pt x="277727" y="337988"/>
                  </a:lnTo>
                  <a:lnTo>
                    <a:pt x="272486" y="159824"/>
                  </a:lnTo>
                  <a:lnTo>
                    <a:pt x="196505" y="167684"/>
                  </a:lnTo>
                  <a:lnTo>
                    <a:pt x="264626" y="57642"/>
                  </a:lnTo>
                  <a:lnTo>
                    <a:pt x="220085" y="0"/>
                  </a:lnTo>
                  <a:lnTo>
                    <a:pt x="175544" y="10481"/>
                  </a:lnTo>
                  <a:lnTo>
                    <a:pt x="170304" y="65503"/>
                  </a:lnTo>
                  <a:lnTo>
                    <a:pt x="141484" y="1310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6" name="Freeform 227"/>
            <p:cNvSpPr>
              <a:spLocks/>
            </p:cNvSpPr>
            <p:nvPr/>
          </p:nvSpPr>
          <p:spPr bwMode="auto">
            <a:xfrm>
              <a:off x="3625056" y="2009224"/>
              <a:ext cx="112713" cy="130175"/>
            </a:xfrm>
            <a:custGeom>
              <a:avLst/>
              <a:gdLst>
                <a:gd name="T0" fmla="*/ 0 w 112663"/>
                <a:gd name="T1" fmla="*/ 18109 h 131002"/>
                <a:gd name="T2" fmla="*/ 60316 w 112663"/>
                <a:gd name="T3" fmla="*/ 129353 h 131002"/>
                <a:gd name="T4" fmla="*/ 112763 w 112663"/>
                <a:gd name="T5" fmla="*/ 46567 h 131002"/>
                <a:gd name="T6" fmla="*/ 70804 w 112663"/>
                <a:gd name="T7" fmla="*/ 0 h 131002"/>
                <a:gd name="T8" fmla="*/ 0 w 112663"/>
                <a:gd name="T9" fmla="*/ 18109 h 1310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663" h="131002">
                  <a:moveTo>
                    <a:pt x="0" y="18340"/>
                  </a:moveTo>
                  <a:lnTo>
                    <a:pt x="60262" y="131002"/>
                  </a:lnTo>
                  <a:lnTo>
                    <a:pt x="112663" y="47161"/>
                  </a:lnTo>
                  <a:lnTo>
                    <a:pt x="70742" y="0"/>
                  </a:lnTo>
                  <a:lnTo>
                    <a:pt x="0" y="1834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7" name="Freeform 228"/>
            <p:cNvSpPr>
              <a:spLocks/>
            </p:cNvSpPr>
            <p:nvPr/>
          </p:nvSpPr>
          <p:spPr bwMode="auto">
            <a:xfrm>
              <a:off x="3532981" y="1498049"/>
              <a:ext cx="227013" cy="319087"/>
            </a:xfrm>
            <a:custGeom>
              <a:avLst/>
              <a:gdLst>
                <a:gd name="T0" fmla="*/ 0 w 226218"/>
                <a:gd name="T1" fmla="*/ 307179 h 319088"/>
                <a:gd name="T2" fmla="*/ 52756 w 226218"/>
                <a:gd name="T3" fmla="*/ 288129 h 319088"/>
                <a:gd name="T4" fmla="*/ 69543 w 226218"/>
                <a:gd name="T5" fmla="*/ 311942 h 319088"/>
                <a:gd name="T6" fmla="*/ 107911 w 226218"/>
                <a:gd name="T7" fmla="*/ 304798 h 319088"/>
                <a:gd name="T8" fmla="*/ 131890 w 226218"/>
                <a:gd name="T9" fmla="*/ 319086 h 319088"/>
                <a:gd name="T10" fmla="*/ 199035 w 226218"/>
                <a:gd name="T11" fmla="*/ 288129 h 319088"/>
                <a:gd name="T12" fmla="*/ 194239 w 226218"/>
                <a:gd name="T13" fmla="*/ 252411 h 319088"/>
                <a:gd name="T14" fmla="*/ 227811 w 226218"/>
                <a:gd name="T15" fmla="*/ 207167 h 319088"/>
                <a:gd name="T16" fmla="*/ 194239 w 226218"/>
                <a:gd name="T17" fmla="*/ 145256 h 319088"/>
                <a:gd name="T18" fmla="*/ 146278 w 226218"/>
                <a:gd name="T19" fmla="*/ 169067 h 319088"/>
                <a:gd name="T20" fmla="*/ 117502 w 226218"/>
                <a:gd name="T21" fmla="*/ 121444 h 319088"/>
                <a:gd name="T22" fmla="*/ 131890 w 226218"/>
                <a:gd name="T23" fmla="*/ 95250 h 319088"/>
                <a:gd name="T24" fmla="*/ 117502 w 226218"/>
                <a:gd name="T25" fmla="*/ 66675 h 319088"/>
                <a:gd name="T26" fmla="*/ 127095 w 226218"/>
                <a:gd name="T27" fmla="*/ 26194 h 319088"/>
                <a:gd name="T28" fmla="*/ 112706 w 226218"/>
                <a:gd name="T29" fmla="*/ 0 h 319088"/>
                <a:gd name="T30" fmla="*/ 67144 w 226218"/>
                <a:gd name="T31" fmla="*/ 38100 h 319088"/>
                <a:gd name="T32" fmla="*/ 59950 w 226218"/>
                <a:gd name="T33" fmla="*/ 80963 h 319088"/>
                <a:gd name="T34" fmla="*/ 83930 w 226218"/>
                <a:gd name="T35" fmla="*/ 119063 h 319088"/>
                <a:gd name="T36" fmla="*/ 45562 w 226218"/>
                <a:gd name="T37" fmla="*/ 138113 h 319088"/>
                <a:gd name="T38" fmla="*/ 81533 w 226218"/>
                <a:gd name="T39" fmla="*/ 200023 h 319088"/>
                <a:gd name="T40" fmla="*/ 28776 w 226218"/>
                <a:gd name="T41" fmla="*/ 204786 h 319088"/>
                <a:gd name="T42" fmla="*/ 0 w 226218"/>
                <a:gd name="T43" fmla="*/ 307179 h 3190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6218" h="319088">
                  <a:moveTo>
                    <a:pt x="0" y="307181"/>
                  </a:moveTo>
                  <a:lnTo>
                    <a:pt x="52387" y="288131"/>
                  </a:lnTo>
                  <a:lnTo>
                    <a:pt x="69056" y="311944"/>
                  </a:lnTo>
                  <a:lnTo>
                    <a:pt x="107156" y="304800"/>
                  </a:lnTo>
                  <a:lnTo>
                    <a:pt x="130968" y="319088"/>
                  </a:lnTo>
                  <a:lnTo>
                    <a:pt x="197643" y="288131"/>
                  </a:lnTo>
                  <a:lnTo>
                    <a:pt x="192881" y="252413"/>
                  </a:lnTo>
                  <a:lnTo>
                    <a:pt x="226218" y="207169"/>
                  </a:lnTo>
                  <a:lnTo>
                    <a:pt x="192881" y="145256"/>
                  </a:lnTo>
                  <a:lnTo>
                    <a:pt x="145256" y="169069"/>
                  </a:lnTo>
                  <a:lnTo>
                    <a:pt x="116681" y="121444"/>
                  </a:lnTo>
                  <a:lnTo>
                    <a:pt x="130968" y="95250"/>
                  </a:lnTo>
                  <a:lnTo>
                    <a:pt x="116681" y="66675"/>
                  </a:lnTo>
                  <a:lnTo>
                    <a:pt x="126206" y="26194"/>
                  </a:lnTo>
                  <a:lnTo>
                    <a:pt x="111918" y="0"/>
                  </a:lnTo>
                  <a:lnTo>
                    <a:pt x="66675" y="38100"/>
                  </a:lnTo>
                  <a:lnTo>
                    <a:pt x="59531" y="80963"/>
                  </a:lnTo>
                  <a:lnTo>
                    <a:pt x="83343" y="119063"/>
                  </a:lnTo>
                  <a:lnTo>
                    <a:pt x="45243" y="138113"/>
                  </a:lnTo>
                  <a:lnTo>
                    <a:pt x="80962" y="200025"/>
                  </a:lnTo>
                  <a:lnTo>
                    <a:pt x="28575" y="204788"/>
                  </a:lnTo>
                  <a:lnTo>
                    <a:pt x="0" y="30718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8" name="Freeform 229"/>
            <p:cNvSpPr>
              <a:spLocks/>
            </p:cNvSpPr>
            <p:nvPr/>
          </p:nvSpPr>
          <p:spPr bwMode="auto">
            <a:xfrm>
              <a:off x="3836194" y="1131336"/>
              <a:ext cx="177800" cy="266700"/>
            </a:xfrm>
            <a:custGeom>
              <a:avLst/>
              <a:gdLst>
                <a:gd name="T0" fmla="*/ 0 w 178594"/>
                <a:gd name="T1" fmla="*/ 28575 h 266700"/>
                <a:gd name="T2" fmla="*/ 51923 w 178594"/>
                <a:gd name="T3" fmla="*/ 109537 h 266700"/>
                <a:gd name="T4" fmla="*/ 49564 w 178594"/>
                <a:gd name="T5" fmla="*/ 142875 h 266700"/>
                <a:gd name="T6" fmla="*/ 14161 w 178594"/>
                <a:gd name="T7" fmla="*/ 133350 h 266700"/>
                <a:gd name="T8" fmla="*/ 9441 w 178594"/>
                <a:gd name="T9" fmla="*/ 164306 h 266700"/>
                <a:gd name="T10" fmla="*/ 103845 w 178594"/>
                <a:gd name="T11" fmla="*/ 190500 h 266700"/>
                <a:gd name="T12" fmla="*/ 132167 w 178594"/>
                <a:gd name="T13" fmla="*/ 252412 h 266700"/>
                <a:gd name="T14" fmla="*/ 162850 w 178594"/>
                <a:gd name="T15" fmla="*/ 266700 h 266700"/>
                <a:gd name="T16" fmla="*/ 177010 w 178594"/>
                <a:gd name="T17" fmla="*/ 209550 h 266700"/>
                <a:gd name="T18" fmla="*/ 167569 w 178594"/>
                <a:gd name="T19" fmla="*/ 178593 h 266700"/>
                <a:gd name="T20" fmla="*/ 177010 w 178594"/>
                <a:gd name="T21" fmla="*/ 126206 h 266700"/>
                <a:gd name="T22" fmla="*/ 113286 w 178594"/>
                <a:gd name="T23" fmla="*/ 50006 h 266700"/>
                <a:gd name="T24" fmla="*/ 92045 w 178594"/>
                <a:gd name="T25" fmla="*/ 73818 h 266700"/>
                <a:gd name="T26" fmla="*/ 89685 w 178594"/>
                <a:gd name="T27" fmla="*/ 26193 h 266700"/>
                <a:gd name="T28" fmla="*/ 42482 w 178594"/>
                <a:gd name="T29" fmla="*/ 0 h 266700"/>
                <a:gd name="T30" fmla="*/ 0 w 178594"/>
                <a:gd name="T31" fmla="*/ 28575 h 26670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8594" h="266700">
                  <a:moveTo>
                    <a:pt x="0" y="28575"/>
                  </a:moveTo>
                  <a:lnTo>
                    <a:pt x="52388" y="109537"/>
                  </a:lnTo>
                  <a:lnTo>
                    <a:pt x="50007" y="142875"/>
                  </a:lnTo>
                  <a:lnTo>
                    <a:pt x="14288" y="133350"/>
                  </a:lnTo>
                  <a:lnTo>
                    <a:pt x="9525" y="164306"/>
                  </a:lnTo>
                  <a:lnTo>
                    <a:pt x="104775" y="190500"/>
                  </a:lnTo>
                  <a:lnTo>
                    <a:pt x="133350" y="252412"/>
                  </a:lnTo>
                  <a:lnTo>
                    <a:pt x="164307" y="266700"/>
                  </a:lnTo>
                  <a:lnTo>
                    <a:pt x="178594" y="209550"/>
                  </a:lnTo>
                  <a:lnTo>
                    <a:pt x="169069" y="178593"/>
                  </a:lnTo>
                  <a:lnTo>
                    <a:pt x="178594" y="126206"/>
                  </a:lnTo>
                  <a:lnTo>
                    <a:pt x="114300" y="50006"/>
                  </a:lnTo>
                  <a:lnTo>
                    <a:pt x="92869" y="73818"/>
                  </a:lnTo>
                  <a:lnTo>
                    <a:pt x="90488" y="26193"/>
                  </a:lnTo>
                  <a:lnTo>
                    <a:pt x="42863" y="0"/>
                  </a:lnTo>
                  <a:lnTo>
                    <a:pt x="0" y="28575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9" name="Freeform 230"/>
            <p:cNvSpPr>
              <a:spLocks/>
            </p:cNvSpPr>
            <p:nvPr/>
          </p:nvSpPr>
          <p:spPr bwMode="auto">
            <a:xfrm>
              <a:off x="4052094" y="1232936"/>
              <a:ext cx="100012" cy="157163"/>
            </a:xfrm>
            <a:custGeom>
              <a:avLst/>
              <a:gdLst>
                <a:gd name="T0" fmla="*/ 4763 w 100013"/>
                <a:gd name="T1" fmla="*/ 0 h 157163"/>
                <a:gd name="T2" fmla="*/ 0 w 100013"/>
                <a:gd name="T3" fmla="*/ 64294 h 157163"/>
                <a:gd name="T4" fmla="*/ 33338 w 100013"/>
                <a:gd name="T5" fmla="*/ 111919 h 157163"/>
                <a:gd name="T6" fmla="*/ 16669 w 100013"/>
                <a:gd name="T7" fmla="*/ 130969 h 157163"/>
                <a:gd name="T8" fmla="*/ 33338 w 100013"/>
                <a:gd name="T9" fmla="*/ 157163 h 157163"/>
                <a:gd name="T10" fmla="*/ 100011 w 100013"/>
                <a:gd name="T11" fmla="*/ 123825 h 157163"/>
                <a:gd name="T12" fmla="*/ 95248 w 100013"/>
                <a:gd name="T13" fmla="*/ 95250 h 157163"/>
                <a:gd name="T14" fmla="*/ 95248 w 100013"/>
                <a:gd name="T15" fmla="*/ 54769 h 157163"/>
                <a:gd name="T16" fmla="*/ 4763 w 100013"/>
                <a:gd name="T17" fmla="*/ 0 h 1571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013" h="157163">
                  <a:moveTo>
                    <a:pt x="4763" y="0"/>
                  </a:moveTo>
                  <a:lnTo>
                    <a:pt x="0" y="64294"/>
                  </a:lnTo>
                  <a:lnTo>
                    <a:pt x="33338" y="111919"/>
                  </a:lnTo>
                  <a:lnTo>
                    <a:pt x="16669" y="130969"/>
                  </a:lnTo>
                  <a:lnTo>
                    <a:pt x="33338" y="157163"/>
                  </a:lnTo>
                  <a:lnTo>
                    <a:pt x="100013" y="123825"/>
                  </a:lnTo>
                  <a:lnTo>
                    <a:pt x="95250" y="95250"/>
                  </a:lnTo>
                  <a:lnTo>
                    <a:pt x="95250" y="54769"/>
                  </a:lnTo>
                  <a:lnTo>
                    <a:pt x="476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0" name="Freeform 231"/>
            <p:cNvSpPr>
              <a:spLocks/>
            </p:cNvSpPr>
            <p:nvPr/>
          </p:nvSpPr>
          <p:spPr bwMode="auto">
            <a:xfrm>
              <a:off x="4090194" y="1752049"/>
              <a:ext cx="117475" cy="161925"/>
            </a:xfrm>
            <a:custGeom>
              <a:avLst/>
              <a:gdLst>
                <a:gd name="T0" fmla="*/ 60344 w 116681"/>
                <a:gd name="T1" fmla="*/ 0 h 161925"/>
                <a:gd name="T2" fmla="*/ 0 w 116681"/>
                <a:gd name="T3" fmla="*/ 85725 h 161925"/>
                <a:gd name="T4" fmla="*/ 62758 w 116681"/>
                <a:gd name="T5" fmla="*/ 161925 h 161925"/>
                <a:gd name="T6" fmla="*/ 118274 w 116681"/>
                <a:gd name="T7" fmla="*/ 154781 h 161925"/>
                <a:gd name="T8" fmla="*/ 115861 w 116681"/>
                <a:gd name="T9" fmla="*/ 45244 h 161925"/>
                <a:gd name="T10" fmla="*/ 60344 w 116681"/>
                <a:gd name="T11" fmla="*/ 0 h 1619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681" h="161925">
                  <a:moveTo>
                    <a:pt x="59531" y="0"/>
                  </a:moveTo>
                  <a:lnTo>
                    <a:pt x="0" y="85725"/>
                  </a:lnTo>
                  <a:lnTo>
                    <a:pt x="61913" y="161925"/>
                  </a:lnTo>
                  <a:lnTo>
                    <a:pt x="116681" y="154781"/>
                  </a:lnTo>
                  <a:cubicBezTo>
                    <a:pt x="115887" y="118269"/>
                    <a:pt x="115094" y="81756"/>
                    <a:pt x="114300" y="45244"/>
                  </a:cubicBezTo>
                  <a:lnTo>
                    <a:pt x="59531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1" name="Freeform 232"/>
            <p:cNvSpPr>
              <a:spLocks/>
            </p:cNvSpPr>
            <p:nvPr/>
          </p:nvSpPr>
          <p:spPr bwMode="auto">
            <a:xfrm>
              <a:off x="3864769" y="1548849"/>
              <a:ext cx="200025" cy="296862"/>
            </a:xfrm>
            <a:custGeom>
              <a:avLst/>
              <a:gdLst>
                <a:gd name="T0" fmla="*/ 35719 w 200025"/>
                <a:gd name="T1" fmla="*/ 72366 h 295580"/>
                <a:gd name="T2" fmla="*/ 47625 w 200025"/>
                <a:gd name="T3" fmla="*/ 161237 h 295580"/>
                <a:gd name="T4" fmla="*/ 0 w 200025"/>
                <a:gd name="T5" fmla="*/ 197267 h 295580"/>
                <a:gd name="T6" fmla="*/ 102394 w 200025"/>
                <a:gd name="T7" fmla="*/ 185258 h 295580"/>
                <a:gd name="T8" fmla="*/ 71438 w 200025"/>
                <a:gd name="T9" fmla="*/ 250110 h 295580"/>
                <a:gd name="T10" fmla="*/ 73819 w 200025"/>
                <a:gd name="T11" fmla="*/ 298150 h 295580"/>
                <a:gd name="T12" fmla="*/ 159544 w 200025"/>
                <a:gd name="T13" fmla="*/ 288542 h 295580"/>
                <a:gd name="T14" fmla="*/ 197644 w 200025"/>
                <a:gd name="T15" fmla="*/ 214082 h 295580"/>
                <a:gd name="T16" fmla="*/ 200025 w 200025"/>
                <a:gd name="T17" fmla="*/ 113199 h 295580"/>
                <a:gd name="T18" fmla="*/ 161925 w 200025"/>
                <a:gd name="T19" fmla="*/ 38739 h 295580"/>
                <a:gd name="T20" fmla="*/ 142876 w 200025"/>
                <a:gd name="T21" fmla="*/ 89179 h 295580"/>
                <a:gd name="T22" fmla="*/ 90488 w 200025"/>
                <a:gd name="T23" fmla="*/ 306 h 295580"/>
                <a:gd name="T24" fmla="*/ 61913 w 200025"/>
                <a:gd name="T25" fmla="*/ 24327 h 295580"/>
                <a:gd name="T26" fmla="*/ 88107 w 200025"/>
                <a:gd name="T27" fmla="*/ 86778 h 295580"/>
                <a:gd name="T28" fmla="*/ 97631 w 200025"/>
                <a:gd name="T29" fmla="*/ 144424 h 295580"/>
                <a:gd name="T30" fmla="*/ 35719 w 200025"/>
                <a:gd name="T31" fmla="*/ 72366 h 2955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025" h="295580">
                  <a:moveTo>
                    <a:pt x="35719" y="71742"/>
                  </a:moveTo>
                  <a:lnTo>
                    <a:pt x="47625" y="159848"/>
                  </a:lnTo>
                  <a:lnTo>
                    <a:pt x="0" y="195567"/>
                  </a:lnTo>
                  <a:lnTo>
                    <a:pt x="102394" y="183661"/>
                  </a:lnTo>
                  <a:lnTo>
                    <a:pt x="71438" y="247955"/>
                  </a:lnTo>
                  <a:lnTo>
                    <a:pt x="73819" y="295580"/>
                  </a:lnTo>
                  <a:lnTo>
                    <a:pt x="159544" y="286055"/>
                  </a:lnTo>
                  <a:lnTo>
                    <a:pt x="197644" y="212236"/>
                  </a:lnTo>
                  <a:cubicBezTo>
                    <a:pt x="198438" y="178898"/>
                    <a:pt x="199231" y="145561"/>
                    <a:pt x="200025" y="112223"/>
                  </a:cubicBezTo>
                  <a:lnTo>
                    <a:pt x="161925" y="38405"/>
                  </a:lnTo>
                  <a:lnTo>
                    <a:pt x="142876" y="88411"/>
                  </a:lnTo>
                  <a:lnTo>
                    <a:pt x="90488" y="304"/>
                  </a:lnTo>
                  <a:cubicBezTo>
                    <a:pt x="81757" y="-2077"/>
                    <a:pt x="62310" y="9829"/>
                    <a:pt x="61913" y="24117"/>
                  </a:cubicBezTo>
                  <a:cubicBezTo>
                    <a:pt x="61516" y="38405"/>
                    <a:pt x="86917" y="74521"/>
                    <a:pt x="88107" y="86030"/>
                  </a:cubicBezTo>
                  <a:lnTo>
                    <a:pt x="97631" y="143179"/>
                  </a:lnTo>
                  <a:lnTo>
                    <a:pt x="35719" y="7174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2" name="Freeform 233"/>
            <p:cNvSpPr>
              <a:spLocks/>
            </p:cNvSpPr>
            <p:nvPr/>
          </p:nvSpPr>
          <p:spPr bwMode="auto">
            <a:xfrm>
              <a:off x="4107656" y="1402799"/>
              <a:ext cx="111125" cy="52387"/>
            </a:xfrm>
            <a:custGeom>
              <a:avLst/>
              <a:gdLst>
                <a:gd name="T0" fmla="*/ 23476 w 111920"/>
                <a:gd name="T1" fmla="*/ 0 h 52388"/>
                <a:gd name="T2" fmla="*/ 0 w 111920"/>
                <a:gd name="T3" fmla="*/ 42861 h 52388"/>
                <a:gd name="T4" fmla="*/ 93902 w 111920"/>
                <a:gd name="T5" fmla="*/ 52386 h 52388"/>
                <a:gd name="T6" fmla="*/ 110336 w 111920"/>
                <a:gd name="T7" fmla="*/ 4763 h 52388"/>
                <a:gd name="T8" fmla="*/ 23476 w 111920"/>
                <a:gd name="T9" fmla="*/ 0 h 523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920" h="52388">
                  <a:moveTo>
                    <a:pt x="23813" y="0"/>
                  </a:moveTo>
                  <a:lnTo>
                    <a:pt x="0" y="42863"/>
                  </a:lnTo>
                  <a:lnTo>
                    <a:pt x="95251" y="52388"/>
                  </a:lnTo>
                  <a:lnTo>
                    <a:pt x="111920" y="4763"/>
                  </a:lnTo>
                  <a:lnTo>
                    <a:pt x="2381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3" name="Freeform 234"/>
            <p:cNvSpPr>
              <a:spLocks/>
            </p:cNvSpPr>
            <p:nvPr/>
          </p:nvSpPr>
          <p:spPr bwMode="auto">
            <a:xfrm>
              <a:off x="4090194" y="1545674"/>
              <a:ext cx="684212" cy="366712"/>
            </a:xfrm>
            <a:custGeom>
              <a:avLst/>
              <a:gdLst>
                <a:gd name="T0" fmla="*/ 0 w 683419"/>
                <a:gd name="T1" fmla="*/ 0 h 366713"/>
                <a:gd name="T2" fmla="*/ 52510 w 683419"/>
                <a:gd name="T3" fmla="*/ 102394 h 366713"/>
                <a:gd name="T4" fmla="*/ 133660 w 683419"/>
                <a:gd name="T5" fmla="*/ 88106 h 366713"/>
                <a:gd name="T6" fmla="*/ 143207 w 683419"/>
                <a:gd name="T7" fmla="*/ 126206 h 366713"/>
                <a:gd name="T8" fmla="*/ 169461 w 683419"/>
                <a:gd name="T9" fmla="*/ 166688 h 366713"/>
                <a:gd name="T10" fmla="*/ 169461 w 683419"/>
                <a:gd name="T11" fmla="*/ 261936 h 366713"/>
                <a:gd name="T12" fmla="*/ 188556 w 683419"/>
                <a:gd name="T13" fmla="*/ 292892 h 366713"/>
                <a:gd name="T14" fmla="*/ 181395 w 683419"/>
                <a:gd name="T15" fmla="*/ 338136 h 366713"/>
                <a:gd name="T16" fmla="*/ 286414 w 683419"/>
                <a:gd name="T17" fmla="*/ 364329 h 366713"/>
                <a:gd name="T18" fmla="*/ 326989 w 683419"/>
                <a:gd name="T19" fmla="*/ 335754 h 366713"/>
                <a:gd name="T20" fmla="*/ 343696 w 683419"/>
                <a:gd name="T21" fmla="*/ 366711 h 366713"/>
                <a:gd name="T22" fmla="*/ 548960 w 683419"/>
                <a:gd name="T23" fmla="*/ 338136 h 366713"/>
                <a:gd name="T24" fmla="*/ 570440 w 683419"/>
                <a:gd name="T25" fmla="*/ 304798 h 366713"/>
                <a:gd name="T26" fmla="*/ 613402 w 683419"/>
                <a:gd name="T27" fmla="*/ 330992 h 366713"/>
                <a:gd name="T28" fmla="*/ 670684 w 683419"/>
                <a:gd name="T29" fmla="*/ 307179 h 366713"/>
                <a:gd name="T30" fmla="*/ 685006 w 683419"/>
                <a:gd name="T31" fmla="*/ 161925 h 366713"/>
                <a:gd name="T32" fmla="*/ 582374 w 683419"/>
                <a:gd name="T33" fmla="*/ 116681 h 366713"/>
                <a:gd name="T34" fmla="*/ 432007 w 683419"/>
                <a:gd name="T35" fmla="*/ 188117 h 366713"/>
                <a:gd name="T36" fmla="*/ 422460 w 683419"/>
                <a:gd name="T37" fmla="*/ 223836 h 366713"/>
                <a:gd name="T38" fmla="*/ 379498 w 683419"/>
                <a:gd name="T39" fmla="*/ 195261 h 366713"/>
                <a:gd name="T40" fmla="*/ 338923 w 683419"/>
                <a:gd name="T41" fmla="*/ 200023 h 366713"/>
                <a:gd name="T42" fmla="*/ 319829 w 683419"/>
                <a:gd name="T43" fmla="*/ 180975 h 366713"/>
                <a:gd name="T44" fmla="*/ 305508 w 683419"/>
                <a:gd name="T45" fmla="*/ 216692 h 366713"/>
                <a:gd name="T46" fmla="*/ 284027 w 683419"/>
                <a:gd name="T47" fmla="*/ 154781 h 366713"/>
                <a:gd name="T48" fmla="*/ 219583 w 683419"/>
                <a:gd name="T49" fmla="*/ 152400 h 366713"/>
                <a:gd name="T50" fmla="*/ 264933 w 683419"/>
                <a:gd name="T51" fmla="*/ 88106 h 366713"/>
                <a:gd name="T52" fmla="*/ 188556 w 683419"/>
                <a:gd name="T53" fmla="*/ 35719 h 366713"/>
                <a:gd name="T54" fmla="*/ 145594 w 683419"/>
                <a:gd name="T55" fmla="*/ 50006 h 366713"/>
                <a:gd name="T56" fmla="*/ 102632 w 683419"/>
                <a:gd name="T57" fmla="*/ 2381 h 366713"/>
                <a:gd name="T58" fmla="*/ 0 w 683419"/>
                <a:gd name="T59" fmla="*/ 0 h 36671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83419" h="366713">
                  <a:moveTo>
                    <a:pt x="0" y="0"/>
                  </a:moveTo>
                  <a:lnTo>
                    <a:pt x="52388" y="102394"/>
                  </a:lnTo>
                  <a:lnTo>
                    <a:pt x="133350" y="88106"/>
                  </a:lnTo>
                  <a:lnTo>
                    <a:pt x="142875" y="126206"/>
                  </a:lnTo>
                  <a:lnTo>
                    <a:pt x="169069" y="166688"/>
                  </a:lnTo>
                  <a:lnTo>
                    <a:pt x="169069" y="261938"/>
                  </a:lnTo>
                  <a:lnTo>
                    <a:pt x="188119" y="292894"/>
                  </a:lnTo>
                  <a:lnTo>
                    <a:pt x="180975" y="338138"/>
                  </a:lnTo>
                  <a:lnTo>
                    <a:pt x="285750" y="364331"/>
                  </a:lnTo>
                  <a:lnTo>
                    <a:pt x="326231" y="335756"/>
                  </a:lnTo>
                  <a:lnTo>
                    <a:pt x="342900" y="366713"/>
                  </a:lnTo>
                  <a:lnTo>
                    <a:pt x="547688" y="338138"/>
                  </a:lnTo>
                  <a:lnTo>
                    <a:pt x="569119" y="304800"/>
                  </a:lnTo>
                  <a:lnTo>
                    <a:pt x="611981" y="330994"/>
                  </a:lnTo>
                  <a:lnTo>
                    <a:pt x="669131" y="307181"/>
                  </a:lnTo>
                  <a:lnTo>
                    <a:pt x="683419" y="161925"/>
                  </a:lnTo>
                  <a:lnTo>
                    <a:pt x="581025" y="116681"/>
                  </a:lnTo>
                  <a:lnTo>
                    <a:pt x="431006" y="188119"/>
                  </a:lnTo>
                  <a:lnTo>
                    <a:pt x="421481" y="223838"/>
                  </a:lnTo>
                  <a:lnTo>
                    <a:pt x="378619" y="195263"/>
                  </a:lnTo>
                  <a:lnTo>
                    <a:pt x="338138" y="200025"/>
                  </a:lnTo>
                  <a:lnTo>
                    <a:pt x="319088" y="180975"/>
                  </a:lnTo>
                  <a:lnTo>
                    <a:pt x="304800" y="216694"/>
                  </a:lnTo>
                  <a:lnTo>
                    <a:pt x="283369" y="154781"/>
                  </a:lnTo>
                  <a:lnTo>
                    <a:pt x="219075" y="152400"/>
                  </a:lnTo>
                  <a:lnTo>
                    <a:pt x="264319" y="88106"/>
                  </a:lnTo>
                  <a:lnTo>
                    <a:pt x="188119" y="35719"/>
                  </a:lnTo>
                  <a:lnTo>
                    <a:pt x="145256" y="50006"/>
                  </a:lnTo>
                  <a:lnTo>
                    <a:pt x="102394" y="238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4" name="Freeform 235"/>
            <p:cNvSpPr>
              <a:spLocks/>
            </p:cNvSpPr>
            <p:nvPr/>
          </p:nvSpPr>
          <p:spPr bwMode="auto">
            <a:xfrm>
              <a:off x="4114006" y="807486"/>
              <a:ext cx="338138" cy="530225"/>
            </a:xfrm>
            <a:custGeom>
              <a:avLst/>
              <a:gdLst>
                <a:gd name="T0" fmla="*/ 80962 w 338137"/>
                <a:gd name="T1" fmla="*/ 0 h 531018"/>
                <a:gd name="T2" fmla="*/ 0 w 338137"/>
                <a:gd name="T3" fmla="*/ 216046 h 531018"/>
                <a:gd name="T4" fmla="*/ 33337 w 338137"/>
                <a:gd name="T5" fmla="*/ 341877 h 531018"/>
                <a:gd name="T6" fmla="*/ 121443 w 338137"/>
                <a:gd name="T7" fmla="*/ 327631 h 531018"/>
                <a:gd name="T8" fmla="*/ 128587 w 338137"/>
                <a:gd name="T9" fmla="*/ 370366 h 531018"/>
                <a:gd name="T10" fmla="*/ 71437 w 338137"/>
                <a:gd name="T11" fmla="*/ 398856 h 531018"/>
                <a:gd name="T12" fmla="*/ 171452 w 338137"/>
                <a:gd name="T13" fmla="*/ 529433 h 531018"/>
                <a:gd name="T14" fmla="*/ 338139 w 338137"/>
                <a:gd name="T15" fmla="*/ 344250 h 531018"/>
                <a:gd name="T16" fmla="*/ 302420 w 338137"/>
                <a:gd name="T17" fmla="*/ 282522 h 531018"/>
                <a:gd name="T18" fmla="*/ 273845 w 338137"/>
                <a:gd name="T19" fmla="*/ 296767 h 531018"/>
                <a:gd name="T20" fmla="*/ 235745 w 338137"/>
                <a:gd name="T21" fmla="*/ 161442 h 531018"/>
                <a:gd name="T22" fmla="*/ 207170 w 338137"/>
                <a:gd name="T23" fmla="*/ 199428 h 531018"/>
                <a:gd name="T24" fmla="*/ 183358 w 338137"/>
                <a:gd name="T25" fmla="*/ 142449 h 531018"/>
                <a:gd name="T26" fmla="*/ 80962 w 338137"/>
                <a:gd name="T27" fmla="*/ 0 h 5310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8137" h="531018">
                  <a:moveTo>
                    <a:pt x="80962" y="0"/>
                  </a:moveTo>
                  <a:lnTo>
                    <a:pt x="0" y="216693"/>
                  </a:lnTo>
                  <a:lnTo>
                    <a:pt x="33337" y="342900"/>
                  </a:lnTo>
                  <a:lnTo>
                    <a:pt x="121443" y="328612"/>
                  </a:lnTo>
                  <a:lnTo>
                    <a:pt x="128587" y="371475"/>
                  </a:lnTo>
                  <a:lnTo>
                    <a:pt x="71437" y="400050"/>
                  </a:lnTo>
                  <a:lnTo>
                    <a:pt x="171450" y="531018"/>
                  </a:lnTo>
                  <a:lnTo>
                    <a:pt x="338137" y="345281"/>
                  </a:lnTo>
                  <a:lnTo>
                    <a:pt x="302418" y="283368"/>
                  </a:lnTo>
                  <a:lnTo>
                    <a:pt x="273843" y="297656"/>
                  </a:lnTo>
                  <a:lnTo>
                    <a:pt x="235743" y="161925"/>
                  </a:lnTo>
                  <a:lnTo>
                    <a:pt x="207168" y="200025"/>
                  </a:lnTo>
                  <a:lnTo>
                    <a:pt x="183356" y="142875"/>
                  </a:lnTo>
                  <a:lnTo>
                    <a:pt x="8096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5" name="Freeform 236"/>
            <p:cNvSpPr>
              <a:spLocks/>
            </p:cNvSpPr>
            <p:nvPr/>
          </p:nvSpPr>
          <p:spPr bwMode="auto">
            <a:xfrm>
              <a:off x="4252119" y="407436"/>
              <a:ext cx="628650" cy="1219200"/>
            </a:xfrm>
            <a:custGeom>
              <a:avLst/>
              <a:gdLst>
                <a:gd name="T0" fmla="*/ 189570 w 628185"/>
                <a:gd name="T1" fmla="*/ 148683 h 1219200"/>
                <a:gd name="T2" fmla="*/ 118946 w 628185"/>
                <a:gd name="T3" fmla="*/ 189571 h 1219200"/>
                <a:gd name="T4" fmla="*/ 133814 w 628185"/>
                <a:gd name="T5" fmla="*/ 282497 h 1219200"/>
                <a:gd name="T6" fmla="*/ 70624 w 628185"/>
                <a:gd name="T7" fmla="*/ 275063 h 1219200"/>
                <a:gd name="T8" fmla="*/ 52039 w 628185"/>
                <a:gd name="T9" fmla="*/ 442332 h 1219200"/>
                <a:gd name="T10" fmla="*/ 66907 w 628185"/>
                <a:gd name="T11" fmla="*/ 475785 h 1219200"/>
                <a:gd name="T12" fmla="*/ 349405 w 628185"/>
                <a:gd name="T13" fmla="*/ 431180 h 1219200"/>
                <a:gd name="T14" fmla="*/ 312234 w 628185"/>
                <a:gd name="T15" fmla="*/ 635619 h 1219200"/>
                <a:gd name="T16" fmla="*/ 148683 w 628185"/>
                <a:gd name="T17" fmla="*/ 572429 h 1219200"/>
                <a:gd name="T18" fmla="*/ 237892 w 628185"/>
                <a:gd name="T19" fmla="*/ 754566 h 1219200"/>
                <a:gd name="T20" fmla="*/ 271346 w 628185"/>
                <a:gd name="T21" fmla="*/ 806605 h 1219200"/>
                <a:gd name="T22" fmla="*/ 152400 w 628185"/>
                <a:gd name="T23" fmla="*/ 925551 h 1219200"/>
                <a:gd name="T24" fmla="*/ 267629 w 628185"/>
                <a:gd name="T25" fmla="*/ 999893 h 1219200"/>
                <a:gd name="T26" fmla="*/ 286214 w 628185"/>
                <a:gd name="T27" fmla="*/ 1025912 h 1219200"/>
                <a:gd name="T28" fmla="*/ 193287 w 628185"/>
                <a:gd name="T29" fmla="*/ 962722 h 1219200"/>
                <a:gd name="T30" fmla="*/ 174702 w 628185"/>
                <a:gd name="T31" fmla="*/ 1074234 h 1219200"/>
                <a:gd name="T32" fmla="*/ 133814 w 628185"/>
                <a:gd name="T33" fmla="*/ 1193180 h 1219200"/>
                <a:gd name="T34" fmla="*/ 215590 w 628185"/>
                <a:gd name="T35" fmla="*/ 1185746 h 1219200"/>
                <a:gd name="T36" fmla="*/ 301083 w 628185"/>
                <a:gd name="T37" fmla="*/ 1170878 h 1219200"/>
                <a:gd name="T38" fmla="*/ 356839 w 628185"/>
                <a:gd name="T39" fmla="*/ 1178312 h 1219200"/>
                <a:gd name="T40" fmla="*/ 423746 w 628185"/>
                <a:gd name="T41" fmla="*/ 1141141 h 1219200"/>
                <a:gd name="T42" fmla="*/ 538975 w 628185"/>
                <a:gd name="T43" fmla="*/ 1092819 h 1219200"/>
                <a:gd name="T44" fmla="*/ 375424 w 628185"/>
                <a:gd name="T45" fmla="*/ 1033346 h 1219200"/>
                <a:gd name="T46" fmla="*/ 401444 w 628185"/>
                <a:gd name="T47" fmla="*/ 999893 h 1219200"/>
                <a:gd name="T48" fmla="*/ 475785 w 628185"/>
                <a:gd name="T49" fmla="*/ 892097 h 1219200"/>
                <a:gd name="T50" fmla="*/ 516673 w 628185"/>
                <a:gd name="T51" fmla="*/ 817756 h 1219200"/>
                <a:gd name="T52" fmla="*/ 472068 w 628185"/>
                <a:gd name="T53" fmla="*/ 706244 h 1219200"/>
                <a:gd name="T54" fmla="*/ 446048 w 628185"/>
                <a:gd name="T55" fmla="*/ 669073 h 1219200"/>
                <a:gd name="T56" fmla="*/ 524107 w 628185"/>
                <a:gd name="T57" fmla="*/ 561278 h 1219200"/>
                <a:gd name="T58" fmla="*/ 628185 w 628185"/>
                <a:gd name="T59" fmla="*/ 208156 h 1219200"/>
                <a:gd name="T60" fmla="*/ 561278 w 628185"/>
                <a:gd name="T61" fmla="*/ 230458 h 1219200"/>
                <a:gd name="T62" fmla="*/ 613317 w 628185"/>
                <a:gd name="T63" fmla="*/ 33454 h 1219200"/>
                <a:gd name="T64" fmla="*/ 479502 w 628185"/>
                <a:gd name="T65" fmla="*/ 66907 h 1219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28185" h="1219200">
                  <a:moveTo>
                    <a:pt x="472068" y="0"/>
                  </a:moveTo>
                  <a:lnTo>
                    <a:pt x="189570" y="148683"/>
                  </a:lnTo>
                  <a:lnTo>
                    <a:pt x="178419" y="234176"/>
                  </a:lnTo>
                  <a:lnTo>
                    <a:pt x="118946" y="189571"/>
                  </a:lnTo>
                  <a:lnTo>
                    <a:pt x="96644" y="252761"/>
                  </a:lnTo>
                  <a:lnTo>
                    <a:pt x="133814" y="282497"/>
                  </a:lnTo>
                  <a:lnTo>
                    <a:pt x="89209" y="289932"/>
                  </a:lnTo>
                  <a:lnTo>
                    <a:pt x="70624" y="275063"/>
                  </a:lnTo>
                  <a:lnTo>
                    <a:pt x="0" y="356839"/>
                  </a:lnTo>
                  <a:lnTo>
                    <a:pt x="52039" y="442332"/>
                  </a:lnTo>
                  <a:lnTo>
                    <a:pt x="137531" y="412595"/>
                  </a:lnTo>
                  <a:lnTo>
                    <a:pt x="66907" y="475785"/>
                  </a:lnTo>
                  <a:lnTo>
                    <a:pt x="178419" y="524107"/>
                  </a:lnTo>
                  <a:lnTo>
                    <a:pt x="349405" y="431180"/>
                  </a:lnTo>
                  <a:lnTo>
                    <a:pt x="260195" y="553844"/>
                  </a:lnTo>
                  <a:lnTo>
                    <a:pt x="312234" y="635619"/>
                  </a:lnTo>
                  <a:lnTo>
                    <a:pt x="215590" y="572429"/>
                  </a:lnTo>
                  <a:lnTo>
                    <a:pt x="148683" y="572429"/>
                  </a:lnTo>
                  <a:lnTo>
                    <a:pt x="141248" y="650488"/>
                  </a:lnTo>
                  <a:lnTo>
                    <a:pt x="237892" y="754566"/>
                  </a:lnTo>
                  <a:lnTo>
                    <a:pt x="308517" y="762000"/>
                  </a:lnTo>
                  <a:lnTo>
                    <a:pt x="271346" y="806605"/>
                  </a:lnTo>
                  <a:lnTo>
                    <a:pt x="200722" y="802888"/>
                  </a:lnTo>
                  <a:lnTo>
                    <a:pt x="152400" y="925551"/>
                  </a:lnTo>
                  <a:lnTo>
                    <a:pt x="241609" y="910683"/>
                  </a:lnTo>
                  <a:lnTo>
                    <a:pt x="267629" y="999893"/>
                  </a:lnTo>
                  <a:lnTo>
                    <a:pt x="301083" y="970156"/>
                  </a:lnTo>
                  <a:lnTo>
                    <a:pt x="286214" y="1025912"/>
                  </a:lnTo>
                  <a:lnTo>
                    <a:pt x="230458" y="1025912"/>
                  </a:lnTo>
                  <a:lnTo>
                    <a:pt x="193287" y="962722"/>
                  </a:lnTo>
                  <a:lnTo>
                    <a:pt x="144966" y="981307"/>
                  </a:lnTo>
                  <a:lnTo>
                    <a:pt x="174702" y="1074234"/>
                  </a:lnTo>
                  <a:lnTo>
                    <a:pt x="111512" y="1144858"/>
                  </a:lnTo>
                  <a:lnTo>
                    <a:pt x="133814" y="1193180"/>
                  </a:lnTo>
                  <a:lnTo>
                    <a:pt x="178419" y="1208049"/>
                  </a:lnTo>
                  <a:lnTo>
                    <a:pt x="215590" y="1185746"/>
                  </a:lnTo>
                  <a:lnTo>
                    <a:pt x="286214" y="1219200"/>
                  </a:lnTo>
                  <a:lnTo>
                    <a:pt x="301083" y="1170878"/>
                  </a:lnTo>
                  <a:lnTo>
                    <a:pt x="334536" y="1159727"/>
                  </a:lnTo>
                  <a:lnTo>
                    <a:pt x="356839" y="1178312"/>
                  </a:lnTo>
                  <a:lnTo>
                    <a:pt x="394009" y="1133707"/>
                  </a:lnTo>
                  <a:lnTo>
                    <a:pt x="423746" y="1141141"/>
                  </a:lnTo>
                  <a:lnTo>
                    <a:pt x="427463" y="1193180"/>
                  </a:lnTo>
                  <a:lnTo>
                    <a:pt x="538975" y="1092819"/>
                  </a:lnTo>
                  <a:lnTo>
                    <a:pt x="494370" y="1048215"/>
                  </a:lnTo>
                  <a:lnTo>
                    <a:pt x="375424" y="1033346"/>
                  </a:lnTo>
                  <a:lnTo>
                    <a:pt x="364273" y="966439"/>
                  </a:lnTo>
                  <a:lnTo>
                    <a:pt x="401444" y="999893"/>
                  </a:lnTo>
                  <a:lnTo>
                    <a:pt x="486936" y="959005"/>
                  </a:lnTo>
                  <a:lnTo>
                    <a:pt x="475785" y="892097"/>
                  </a:lnTo>
                  <a:lnTo>
                    <a:pt x="538975" y="851210"/>
                  </a:lnTo>
                  <a:lnTo>
                    <a:pt x="516673" y="817756"/>
                  </a:lnTo>
                  <a:lnTo>
                    <a:pt x="527824" y="732263"/>
                  </a:lnTo>
                  <a:lnTo>
                    <a:pt x="472068" y="706244"/>
                  </a:lnTo>
                  <a:lnTo>
                    <a:pt x="464634" y="676507"/>
                  </a:lnTo>
                  <a:lnTo>
                    <a:pt x="446048" y="669073"/>
                  </a:lnTo>
                  <a:lnTo>
                    <a:pt x="527824" y="591015"/>
                  </a:lnTo>
                  <a:lnTo>
                    <a:pt x="524107" y="561278"/>
                  </a:lnTo>
                  <a:lnTo>
                    <a:pt x="564995" y="553844"/>
                  </a:lnTo>
                  <a:lnTo>
                    <a:pt x="628185" y="208156"/>
                  </a:lnTo>
                  <a:lnTo>
                    <a:pt x="550127" y="312234"/>
                  </a:lnTo>
                  <a:lnTo>
                    <a:pt x="561278" y="230458"/>
                  </a:lnTo>
                  <a:lnTo>
                    <a:pt x="624468" y="141249"/>
                  </a:lnTo>
                  <a:lnTo>
                    <a:pt x="613317" y="33454"/>
                  </a:lnTo>
                  <a:lnTo>
                    <a:pt x="531541" y="7434"/>
                  </a:lnTo>
                  <a:lnTo>
                    <a:pt x="479502" y="66907"/>
                  </a:lnTo>
                  <a:lnTo>
                    <a:pt x="47206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6" name="Freeform 237"/>
            <p:cNvSpPr>
              <a:spLocks/>
            </p:cNvSpPr>
            <p:nvPr/>
          </p:nvSpPr>
          <p:spPr bwMode="auto">
            <a:xfrm>
              <a:off x="4406106" y="2001286"/>
              <a:ext cx="1800225" cy="1450975"/>
            </a:xfrm>
            <a:custGeom>
              <a:avLst/>
              <a:gdLst>
                <a:gd name="T0" fmla="*/ 0 w 1799771"/>
                <a:gd name="T1" fmla="*/ 152400 h 1451429"/>
                <a:gd name="T2" fmla="*/ 105228 w 1799771"/>
                <a:gd name="T3" fmla="*/ 424543 h 1451429"/>
                <a:gd name="T4" fmla="*/ 90714 w 1799771"/>
                <a:gd name="T5" fmla="*/ 475343 h 1451429"/>
                <a:gd name="T6" fmla="*/ 105228 w 1799771"/>
                <a:gd name="T7" fmla="*/ 566057 h 1451429"/>
                <a:gd name="T8" fmla="*/ 239485 w 1799771"/>
                <a:gd name="T9" fmla="*/ 602343 h 1451429"/>
                <a:gd name="T10" fmla="*/ 489857 w 1799771"/>
                <a:gd name="T11" fmla="*/ 555172 h 1451429"/>
                <a:gd name="T12" fmla="*/ 558800 w 1799771"/>
                <a:gd name="T13" fmla="*/ 475343 h 1451429"/>
                <a:gd name="T14" fmla="*/ 801914 w 1799771"/>
                <a:gd name="T15" fmla="*/ 616857 h 1451429"/>
                <a:gd name="T16" fmla="*/ 841828 w 1799771"/>
                <a:gd name="T17" fmla="*/ 638629 h 1451429"/>
                <a:gd name="T18" fmla="*/ 1034143 w 1799771"/>
                <a:gd name="T19" fmla="*/ 1026886 h 1451429"/>
                <a:gd name="T20" fmla="*/ 889000 w 1799771"/>
                <a:gd name="T21" fmla="*/ 1193800 h 1451429"/>
                <a:gd name="T22" fmla="*/ 852714 w 1799771"/>
                <a:gd name="T23" fmla="*/ 1270000 h 1451429"/>
                <a:gd name="T24" fmla="*/ 1023257 w 1799771"/>
                <a:gd name="T25" fmla="*/ 1317172 h 1451429"/>
                <a:gd name="T26" fmla="*/ 1084943 w 1799771"/>
                <a:gd name="T27" fmla="*/ 1302657 h 1451429"/>
                <a:gd name="T28" fmla="*/ 1150257 w 1799771"/>
                <a:gd name="T29" fmla="*/ 1277257 h 1451429"/>
                <a:gd name="T30" fmla="*/ 1331685 w 1799771"/>
                <a:gd name="T31" fmla="*/ 1338943 h 1451429"/>
                <a:gd name="T32" fmla="*/ 1393371 w 1799771"/>
                <a:gd name="T33" fmla="*/ 1433286 h 1451429"/>
                <a:gd name="T34" fmla="*/ 1792514 w 1799771"/>
                <a:gd name="T35" fmla="*/ 1440543 h 1451429"/>
                <a:gd name="T36" fmla="*/ 1527628 w 1799771"/>
                <a:gd name="T37" fmla="*/ 1262743 h 1451429"/>
                <a:gd name="T38" fmla="*/ 1785257 w 1799771"/>
                <a:gd name="T39" fmla="*/ 1161143 h 1451429"/>
                <a:gd name="T40" fmla="*/ 1444171 w 1799771"/>
                <a:gd name="T41" fmla="*/ 954315 h 1451429"/>
                <a:gd name="T42" fmla="*/ 1440543 w 1799771"/>
                <a:gd name="T43" fmla="*/ 794657 h 1451429"/>
                <a:gd name="T44" fmla="*/ 1694543 w 1799771"/>
                <a:gd name="T45" fmla="*/ 914400 h 1451429"/>
                <a:gd name="T46" fmla="*/ 1698171 w 1799771"/>
                <a:gd name="T47" fmla="*/ 816429 h 1451429"/>
                <a:gd name="T48" fmla="*/ 1716314 w 1799771"/>
                <a:gd name="T49" fmla="*/ 703943 h 1451429"/>
                <a:gd name="T50" fmla="*/ 1621971 w 1799771"/>
                <a:gd name="T51" fmla="*/ 656772 h 1451429"/>
                <a:gd name="T52" fmla="*/ 1556657 w 1799771"/>
                <a:gd name="T53" fmla="*/ 635000 h 1451429"/>
                <a:gd name="T54" fmla="*/ 1404257 w 1799771"/>
                <a:gd name="T55" fmla="*/ 580572 h 1451429"/>
                <a:gd name="T56" fmla="*/ 1226457 w 1799771"/>
                <a:gd name="T57" fmla="*/ 482600 h 1451429"/>
                <a:gd name="T58" fmla="*/ 1262743 w 1799771"/>
                <a:gd name="T59" fmla="*/ 402772 h 1451429"/>
                <a:gd name="T60" fmla="*/ 1197428 w 1799771"/>
                <a:gd name="T61" fmla="*/ 330200 h 1451429"/>
                <a:gd name="T62" fmla="*/ 1117600 w 1799771"/>
                <a:gd name="T63" fmla="*/ 348343 h 1451429"/>
                <a:gd name="T64" fmla="*/ 1103085 w 1799771"/>
                <a:gd name="T65" fmla="*/ 268515 h 1451429"/>
                <a:gd name="T66" fmla="*/ 972457 w 1799771"/>
                <a:gd name="T67" fmla="*/ 290286 h 1451429"/>
                <a:gd name="T68" fmla="*/ 896257 w 1799771"/>
                <a:gd name="T69" fmla="*/ 268515 h 1451429"/>
                <a:gd name="T70" fmla="*/ 856343 w 1799771"/>
                <a:gd name="T71" fmla="*/ 174172 h 1451429"/>
                <a:gd name="T72" fmla="*/ 787400 w 1799771"/>
                <a:gd name="T73" fmla="*/ 177800 h 1451429"/>
                <a:gd name="T74" fmla="*/ 758371 w 1799771"/>
                <a:gd name="T75" fmla="*/ 152400 h 1451429"/>
                <a:gd name="T76" fmla="*/ 515257 w 1799771"/>
                <a:gd name="T77" fmla="*/ 199572 h 1451429"/>
                <a:gd name="T78" fmla="*/ 431800 w 1799771"/>
                <a:gd name="T79" fmla="*/ 232229 h 1451429"/>
                <a:gd name="T80" fmla="*/ 351971 w 1799771"/>
                <a:gd name="T81" fmla="*/ 0 h 1451429"/>
                <a:gd name="T82" fmla="*/ 210457 w 1799771"/>
                <a:gd name="T83" fmla="*/ 83457 h 1451429"/>
                <a:gd name="T84" fmla="*/ 228600 w 1799771"/>
                <a:gd name="T85" fmla="*/ 239486 h 1451429"/>
                <a:gd name="T86" fmla="*/ 257628 w 1799771"/>
                <a:gd name="T87" fmla="*/ 337457 h 1451429"/>
                <a:gd name="T88" fmla="*/ 159657 w 1799771"/>
                <a:gd name="T89" fmla="*/ 286657 h 1451429"/>
                <a:gd name="T90" fmla="*/ 185057 w 1799771"/>
                <a:gd name="T91" fmla="*/ 14515 h 1451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99771" h="1451429">
                  <a:moveTo>
                    <a:pt x="90714" y="7257"/>
                  </a:moveTo>
                  <a:lnTo>
                    <a:pt x="0" y="152400"/>
                  </a:lnTo>
                  <a:lnTo>
                    <a:pt x="0" y="410029"/>
                  </a:lnTo>
                  <a:lnTo>
                    <a:pt x="105228" y="424543"/>
                  </a:lnTo>
                  <a:lnTo>
                    <a:pt x="134257" y="468086"/>
                  </a:lnTo>
                  <a:lnTo>
                    <a:pt x="90714" y="475343"/>
                  </a:lnTo>
                  <a:lnTo>
                    <a:pt x="54428" y="453572"/>
                  </a:lnTo>
                  <a:lnTo>
                    <a:pt x="105228" y="566057"/>
                  </a:lnTo>
                  <a:lnTo>
                    <a:pt x="174171" y="544286"/>
                  </a:lnTo>
                  <a:lnTo>
                    <a:pt x="239485" y="602343"/>
                  </a:lnTo>
                  <a:lnTo>
                    <a:pt x="489857" y="576943"/>
                  </a:lnTo>
                  <a:lnTo>
                    <a:pt x="489857" y="555172"/>
                  </a:lnTo>
                  <a:lnTo>
                    <a:pt x="598714" y="544286"/>
                  </a:lnTo>
                  <a:lnTo>
                    <a:pt x="558800" y="475343"/>
                  </a:lnTo>
                  <a:lnTo>
                    <a:pt x="605971" y="471715"/>
                  </a:lnTo>
                  <a:lnTo>
                    <a:pt x="801914" y="616857"/>
                  </a:lnTo>
                  <a:lnTo>
                    <a:pt x="780143" y="656772"/>
                  </a:lnTo>
                  <a:lnTo>
                    <a:pt x="841828" y="638629"/>
                  </a:lnTo>
                  <a:lnTo>
                    <a:pt x="1088571" y="805543"/>
                  </a:lnTo>
                  <a:lnTo>
                    <a:pt x="1034143" y="1026886"/>
                  </a:lnTo>
                  <a:lnTo>
                    <a:pt x="1117600" y="1117600"/>
                  </a:lnTo>
                  <a:lnTo>
                    <a:pt x="889000" y="1193800"/>
                  </a:lnTo>
                  <a:lnTo>
                    <a:pt x="878114" y="1233715"/>
                  </a:lnTo>
                  <a:lnTo>
                    <a:pt x="852714" y="1270000"/>
                  </a:lnTo>
                  <a:lnTo>
                    <a:pt x="950685" y="1375229"/>
                  </a:lnTo>
                  <a:lnTo>
                    <a:pt x="1023257" y="1317172"/>
                  </a:lnTo>
                  <a:lnTo>
                    <a:pt x="1026885" y="1277257"/>
                  </a:lnTo>
                  <a:lnTo>
                    <a:pt x="1084943" y="1302657"/>
                  </a:lnTo>
                  <a:lnTo>
                    <a:pt x="1117600" y="1240972"/>
                  </a:lnTo>
                  <a:lnTo>
                    <a:pt x="1150257" y="1277257"/>
                  </a:lnTo>
                  <a:lnTo>
                    <a:pt x="1299028" y="1346200"/>
                  </a:lnTo>
                  <a:lnTo>
                    <a:pt x="1331685" y="1338943"/>
                  </a:lnTo>
                  <a:lnTo>
                    <a:pt x="1346200" y="1404257"/>
                  </a:lnTo>
                  <a:lnTo>
                    <a:pt x="1393371" y="1433286"/>
                  </a:lnTo>
                  <a:lnTo>
                    <a:pt x="1607457" y="1451429"/>
                  </a:lnTo>
                  <a:lnTo>
                    <a:pt x="1792514" y="1440543"/>
                  </a:lnTo>
                  <a:lnTo>
                    <a:pt x="1778000" y="1389743"/>
                  </a:lnTo>
                  <a:lnTo>
                    <a:pt x="1527628" y="1262743"/>
                  </a:lnTo>
                  <a:lnTo>
                    <a:pt x="1799771" y="1288143"/>
                  </a:lnTo>
                  <a:lnTo>
                    <a:pt x="1785257" y="1161143"/>
                  </a:lnTo>
                  <a:lnTo>
                    <a:pt x="1476828" y="957943"/>
                  </a:lnTo>
                  <a:lnTo>
                    <a:pt x="1444171" y="954315"/>
                  </a:lnTo>
                  <a:lnTo>
                    <a:pt x="1407885" y="903515"/>
                  </a:lnTo>
                  <a:lnTo>
                    <a:pt x="1440543" y="794657"/>
                  </a:lnTo>
                  <a:lnTo>
                    <a:pt x="1661885" y="925286"/>
                  </a:lnTo>
                  <a:lnTo>
                    <a:pt x="1694543" y="914400"/>
                  </a:lnTo>
                  <a:lnTo>
                    <a:pt x="1745343" y="921657"/>
                  </a:lnTo>
                  <a:lnTo>
                    <a:pt x="1698171" y="816429"/>
                  </a:lnTo>
                  <a:lnTo>
                    <a:pt x="1738085" y="722086"/>
                  </a:lnTo>
                  <a:lnTo>
                    <a:pt x="1716314" y="703943"/>
                  </a:lnTo>
                  <a:lnTo>
                    <a:pt x="1741714" y="605972"/>
                  </a:lnTo>
                  <a:lnTo>
                    <a:pt x="1621971" y="656772"/>
                  </a:lnTo>
                  <a:lnTo>
                    <a:pt x="1625600" y="580572"/>
                  </a:lnTo>
                  <a:lnTo>
                    <a:pt x="1556657" y="635000"/>
                  </a:lnTo>
                  <a:lnTo>
                    <a:pt x="1455057" y="544286"/>
                  </a:lnTo>
                  <a:lnTo>
                    <a:pt x="1404257" y="580572"/>
                  </a:lnTo>
                  <a:lnTo>
                    <a:pt x="1201057" y="537029"/>
                  </a:lnTo>
                  <a:lnTo>
                    <a:pt x="1226457" y="482600"/>
                  </a:lnTo>
                  <a:lnTo>
                    <a:pt x="1204685" y="453572"/>
                  </a:lnTo>
                  <a:lnTo>
                    <a:pt x="1262743" y="402772"/>
                  </a:lnTo>
                  <a:lnTo>
                    <a:pt x="1157514" y="402772"/>
                  </a:lnTo>
                  <a:lnTo>
                    <a:pt x="1197428" y="330200"/>
                  </a:lnTo>
                  <a:lnTo>
                    <a:pt x="1143000" y="286657"/>
                  </a:lnTo>
                  <a:lnTo>
                    <a:pt x="1117600" y="348343"/>
                  </a:lnTo>
                  <a:lnTo>
                    <a:pt x="1074057" y="330200"/>
                  </a:lnTo>
                  <a:lnTo>
                    <a:pt x="1103085" y="268515"/>
                  </a:lnTo>
                  <a:lnTo>
                    <a:pt x="1016000" y="272143"/>
                  </a:lnTo>
                  <a:lnTo>
                    <a:pt x="972457" y="290286"/>
                  </a:lnTo>
                  <a:lnTo>
                    <a:pt x="968828" y="235857"/>
                  </a:lnTo>
                  <a:lnTo>
                    <a:pt x="896257" y="268515"/>
                  </a:lnTo>
                  <a:lnTo>
                    <a:pt x="921657" y="214086"/>
                  </a:lnTo>
                  <a:lnTo>
                    <a:pt x="856343" y="174172"/>
                  </a:lnTo>
                  <a:lnTo>
                    <a:pt x="827314" y="254000"/>
                  </a:lnTo>
                  <a:lnTo>
                    <a:pt x="787400" y="177800"/>
                  </a:lnTo>
                  <a:lnTo>
                    <a:pt x="751114" y="221343"/>
                  </a:lnTo>
                  <a:lnTo>
                    <a:pt x="758371" y="152400"/>
                  </a:lnTo>
                  <a:lnTo>
                    <a:pt x="566057" y="108857"/>
                  </a:lnTo>
                  <a:lnTo>
                    <a:pt x="515257" y="199572"/>
                  </a:lnTo>
                  <a:lnTo>
                    <a:pt x="468085" y="163286"/>
                  </a:lnTo>
                  <a:lnTo>
                    <a:pt x="431800" y="232229"/>
                  </a:lnTo>
                  <a:lnTo>
                    <a:pt x="410028" y="90715"/>
                  </a:lnTo>
                  <a:lnTo>
                    <a:pt x="351971" y="0"/>
                  </a:lnTo>
                  <a:lnTo>
                    <a:pt x="272143" y="3629"/>
                  </a:lnTo>
                  <a:lnTo>
                    <a:pt x="210457" y="83457"/>
                  </a:lnTo>
                  <a:lnTo>
                    <a:pt x="203200" y="224972"/>
                  </a:lnTo>
                  <a:lnTo>
                    <a:pt x="228600" y="239486"/>
                  </a:lnTo>
                  <a:lnTo>
                    <a:pt x="199571" y="286657"/>
                  </a:lnTo>
                  <a:lnTo>
                    <a:pt x="257628" y="337457"/>
                  </a:lnTo>
                  <a:lnTo>
                    <a:pt x="250371" y="395515"/>
                  </a:lnTo>
                  <a:lnTo>
                    <a:pt x="159657" y="286657"/>
                  </a:lnTo>
                  <a:lnTo>
                    <a:pt x="137885" y="152400"/>
                  </a:lnTo>
                  <a:lnTo>
                    <a:pt x="185057" y="14515"/>
                  </a:lnTo>
                  <a:lnTo>
                    <a:pt x="90714" y="7257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7" name="Freeform 238"/>
            <p:cNvSpPr>
              <a:spLocks/>
            </p:cNvSpPr>
            <p:nvPr/>
          </p:nvSpPr>
          <p:spPr bwMode="auto">
            <a:xfrm>
              <a:off x="4775994" y="1961599"/>
              <a:ext cx="242887" cy="155575"/>
            </a:xfrm>
            <a:custGeom>
              <a:avLst/>
              <a:gdLst>
                <a:gd name="T0" fmla="*/ 0 w 243114"/>
                <a:gd name="T1" fmla="*/ 10822 h 156029"/>
                <a:gd name="T2" fmla="*/ 86924 w 243114"/>
                <a:gd name="T3" fmla="*/ 155122 h 156029"/>
                <a:gd name="T4" fmla="*/ 242660 w 243114"/>
                <a:gd name="T5" fmla="*/ 104618 h 156029"/>
                <a:gd name="T6" fmla="*/ 126763 w 243114"/>
                <a:gd name="T7" fmla="*/ 0 h 156029"/>
                <a:gd name="T8" fmla="*/ 0 w 243114"/>
                <a:gd name="T9" fmla="*/ 10822 h 1560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3114" h="156029">
                  <a:moveTo>
                    <a:pt x="0" y="10886"/>
                  </a:moveTo>
                  <a:lnTo>
                    <a:pt x="87086" y="156029"/>
                  </a:lnTo>
                  <a:lnTo>
                    <a:pt x="243114" y="105229"/>
                  </a:lnTo>
                  <a:lnTo>
                    <a:pt x="127000" y="0"/>
                  </a:lnTo>
                  <a:lnTo>
                    <a:pt x="0" y="10886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8" name="Freeform 239"/>
            <p:cNvSpPr>
              <a:spLocks/>
            </p:cNvSpPr>
            <p:nvPr/>
          </p:nvSpPr>
          <p:spPr bwMode="auto">
            <a:xfrm>
              <a:off x="5193506" y="2737886"/>
              <a:ext cx="127000" cy="152400"/>
            </a:xfrm>
            <a:custGeom>
              <a:avLst/>
              <a:gdLst>
                <a:gd name="T0" fmla="*/ 0 w 127000"/>
                <a:gd name="T1" fmla="*/ 25400 h 152400"/>
                <a:gd name="T2" fmla="*/ 7257 w 127000"/>
                <a:gd name="T3" fmla="*/ 152400 h 152400"/>
                <a:gd name="T4" fmla="*/ 127000 w 127000"/>
                <a:gd name="T5" fmla="*/ 141515 h 152400"/>
                <a:gd name="T6" fmla="*/ 97971 w 127000"/>
                <a:gd name="T7" fmla="*/ 0 h 152400"/>
                <a:gd name="T8" fmla="*/ 0 w 127000"/>
                <a:gd name="T9" fmla="*/ 25400 h 152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7000" h="152400">
                  <a:moveTo>
                    <a:pt x="0" y="25400"/>
                  </a:moveTo>
                  <a:lnTo>
                    <a:pt x="7257" y="152400"/>
                  </a:lnTo>
                  <a:lnTo>
                    <a:pt x="127000" y="141515"/>
                  </a:lnTo>
                  <a:lnTo>
                    <a:pt x="97971" y="0"/>
                  </a:lnTo>
                  <a:lnTo>
                    <a:pt x="0" y="254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cxnSp>
          <p:nvCxnSpPr>
            <p:cNvPr id="8289" name="Straight Connector 123"/>
            <p:cNvCxnSpPr>
              <a:cxnSpLocks noChangeShapeType="1"/>
              <a:endCxn id="8266" idx="1"/>
            </p:cNvCxnSpPr>
            <p:nvPr/>
          </p:nvCxnSpPr>
          <p:spPr bwMode="auto">
            <a:xfrm flipH="1">
              <a:off x="3353594" y="1159911"/>
              <a:ext cx="325437" cy="13795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90" name="Straight Connector 125"/>
            <p:cNvCxnSpPr>
              <a:cxnSpLocks noChangeShapeType="1"/>
            </p:cNvCxnSpPr>
            <p:nvPr/>
          </p:nvCxnSpPr>
          <p:spPr bwMode="auto">
            <a:xfrm>
              <a:off x="2810669" y="2431499"/>
              <a:ext cx="185737" cy="539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91" name="Straight Connector 124"/>
            <p:cNvCxnSpPr>
              <a:cxnSpLocks noChangeShapeType="1"/>
              <a:stCxn id="8266" idx="0"/>
            </p:cNvCxnSpPr>
            <p:nvPr/>
          </p:nvCxnSpPr>
          <p:spPr bwMode="auto">
            <a:xfrm>
              <a:off x="2982119" y="2431499"/>
              <a:ext cx="371475" cy="1079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502025" y="1911350"/>
            <a:ext cx="854075" cy="739775"/>
          </a:xfrm>
          <a:custGeom>
            <a:avLst/>
            <a:gdLst>
              <a:gd name="connsiteX0" fmla="*/ 0 w 854138"/>
              <a:gd name="connsiteY0" fmla="*/ 374668 h 738856"/>
              <a:gd name="connsiteX1" fmla="*/ 0 w 854138"/>
              <a:gd name="connsiteY1" fmla="*/ 427069 h 738856"/>
              <a:gd name="connsiteX2" fmla="*/ 18340 w 854138"/>
              <a:gd name="connsiteY2" fmla="*/ 508291 h 738856"/>
              <a:gd name="connsiteX3" fmla="*/ 128382 w 854138"/>
              <a:gd name="connsiteY3" fmla="*/ 560692 h 738856"/>
              <a:gd name="connsiteX4" fmla="*/ 154583 w 854138"/>
              <a:gd name="connsiteY4" fmla="*/ 675974 h 738856"/>
              <a:gd name="connsiteX5" fmla="*/ 351087 w 854138"/>
              <a:gd name="connsiteY5" fmla="*/ 702175 h 738856"/>
              <a:gd name="connsiteX6" fmla="*/ 406108 w 854138"/>
              <a:gd name="connsiteY6" fmla="*/ 670734 h 738856"/>
              <a:gd name="connsiteX7" fmla="*/ 468990 w 854138"/>
              <a:gd name="connsiteY7" fmla="*/ 668114 h 738856"/>
              <a:gd name="connsiteX8" fmla="*/ 537111 w 854138"/>
              <a:gd name="connsiteY8" fmla="*/ 623573 h 738856"/>
              <a:gd name="connsiteX9" fmla="*/ 560692 w 854138"/>
              <a:gd name="connsiteY9" fmla="*/ 652394 h 738856"/>
              <a:gd name="connsiteX10" fmla="*/ 631433 w 854138"/>
              <a:gd name="connsiteY10" fmla="*/ 689075 h 738856"/>
              <a:gd name="connsiteX11" fmla="*/ 597373 w 854138"/>
              <a:gd name="connsiteY11" fmla="*/ 707415 h 738856"/>
              <a:gd name="connsiteX12" fmla="*/ 660254 w 854138"/>
              <a:gd name="connsiteY12" fmla="*/ 712655 h 738856"/>
              <a:gd name="connsiteX13" fmla="*/ 702175 w 854138"/>
              <a:gd name="connsiteY13" fmla="*/ 738856 h 738856"/>
              <a:gd name="connsiteX14" fmla="*/ 780777 w 854138"/>
              <a:gd name="connsiteY14" fmla="*/ 707415 h 738856"/>
              <a:gd name="connsiteX15" fmla="*/ 770296 w 854138"/>
              <a:gd name="connsiteY15" fmla="*/ 647154 h 738856"/>
              <a:gd name="connsiteX16" fmla="*/ 736236 w 854138"/>
              <a:gd name="connsiteY16" fmla="*/ 668114 h 738856"/>
              <a:gd name="connsiteX17" fmla="*/ 720515 w 854138"/>
              <a:gd name="connsiteY17" fmla="*/ 607853 h 738856"/>
              <a:gd name="connsiteX18" fmla="*/ 759816 w 854138"/>
              <a:gd name="connsiteY18" fmla="*/ 634054 h 738856"/>
              <a:gd name="connsiteX19" fmla="*/ 788637 w 854138"/>
              <a:gd name="connsiteY19" fmla="*/ 586893 h 738856"/>
              <a:gd name="connsiteX20" fmla="*/ 799117 w 854138"/>
              <a:gd name="connsiteY20" fmla="*/ 623573 h 738856"/>
              <a:gd name="connsiteX21" fmla="*/ 820077 w 854138"/>
              <a:gd name="connsiteY21" fmla="*/ 589513 h 738856"/>
              <a:gd name="connsiteX22" fmla="*/ 854138 w 854138"/>
              <a:gd name="connsiteY22" fmla="*/ 620953 h 738856"/>
              <a:gd name="connsiteX23" fmla="*/ 854138 w 854138"/>
              <a:gd name="connsiteY23" fmla="*/ 547592 h 738856"/>
              <a:gd name="connsiteX24" fmla="*/ 820077 w 854138"/>
              <a:gd name="connsiteY24" fmla="*/ 542352 h 738856"/>
              <a:gd name="connsiteX25" fmla="*/ 767676 w 854138"/>
              <a:gd name="connsiteY25" fmla="*/ 471610 h 738856"/>
              <a:gd name="connsiteX26" fmla="*/ 736236 w 854138"/>
              <a:gd name="connsiteY26" fmla="*/ 471610 h 738856"/>
              <a:gd name="connsiteX27" fmla="*/ 689075 w 854138"/>
              <a:gd name="connsiteY27" fmla="*/ 351087 h 738856"/>
              <a:gd name="connsiteX28" fmla="*/ 699555 w 854138"/>
              <a:gd name="connsiteY28" fmla="*/ 317027 h 738856"/>
              <a:gd name="connsiteX29" fmla="*/ 681214 w 854138"/>
              <a:gd name="connsiteY29" fmla="*/ 99562 h 738856"/>
              <a:gd name="connsiteX30" fmla="*/ 607853 w 854138"/>
              <a:gd name="connsiteY30" fmla="*/ 20960 h 738856"/>
              <a:gd name="connsiteX31" fmla="*/ 589512 w 854138"/>
              <a:gd name="connsiteY31" fmla="*/ 0 h 738856"/>
              <a:gd name="connsiteX32" fmla="*/ 571172 w 854138"/>
              <a:gd name="connsiteY32" fmla="*/ 235805 h 738856"/>
              <a:gd name="connsiteX33" fmla="*/ 537111 w 854138"/>
              <a:gd name="connsiteY33" fmla="*/ 262005 h 738856"/>
              <a:gd name="connsiteX34" fmla="*/ 524011 w 854138"/>
              <a:gd name="connsiteY34" fmla="*/ 112662 h 738856"/>
              <a:gd name="connsiteX35" fmla="*/ 479470 w 854138"/>
              <a:gd name="connsiteY35" fmla="*/ 20960 h 738856"/>
              <a:gd name="connsiteX36" fmla="*/ 364187 w 854138"/>
              <a:gd name="connsiteY36" fmla="*/ 482090 h 738856"/>
              <a:gd name="connsiteX37" fmla="*/ 262005 w 854138"/>
              <a:gd name="connsiteY37" fmla="*/ 461130 h 738856"/>
              <a:gd name="connsiteX38" fmla="*/ 209604 w 854138"/>
              <a:gd name="connsiteY38" fmla="*/ 482090 h 738856"/>
              <a:gd name="connsiteX39" fmla="*/ 191264 w 854138"/>
              <a:gd name="connsiteY39" fmla="*/ 434929 h 738856"/>
              <a:gd name="connsiteX40" fmla="*/ 0 w 854138"/>
              <a:gd name="connsiteY40" fmla="*/ 374668 h 73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54138" h="738856">
                <a:moveTo>
                  <a:pt x="0" y="374668"/>
                </a:moveTo>
                <a:lnTo>
                  <a:pt x="0" y="427069"/>
                </a:lnTo>
                <a:lnTo>
                  <a:pt x="18340" y="508291"/>
                </a:lnTo>
                <a:lnTo>
                  <a:pt x="128382" y="560692"/>
                </a:lnTo>
                <a:lnTo>
                  <a:pt x="154583" y="675974"/>
                </a:lnTo>
                <a:lnTo>
                  <a:pt x="351087" y="702175"/>
                </a:lnTo>
                <a:lnTo>
                  <a:pt x="406108" y="670734"/>
                </a:lnTo>
                <a:lnTo>
                  <a:pt x="468990" y="668114"/>
                </a:lnTo>
                <a:lnTo>
                  <a:pt x="537111" y="623573"/>
                </a:lnTo>
                <a:lnTo>
                  <a:pt x="560692" y="652394"/>
                </a:lnTo>
                <a:lnTo>
                  <a:pt x="631433" y="689075"/>
                </a:lnTo>
                <a:lnTo>
                  <a:pt x="597373" y="707415"/>
                </a:lnTo>
                <a:lnTo>
                  <a:pt x="660254" y="712655"/>
                </a:lnTo>
                <a:lnTo>
                  <a:pt x="702175" y="738856"/>
                </a:lnTo>
                <a:lnTo>
                  <a:pt x="780777" y="707415"/>
                </a:lnTo>
                <a:lnTo>
                  <a:pt x="770296" y="647154"/>
                </a:lnTo>
                <a:lnTo>
                  <a:pt x="736236" y="668114"/>
                </a:lnTo>
                <a:lnTo>
                  <a:pt x="720515" y="607853"/>
                </a:lnTo>
                <a:lnTo>
                  <a:pt x="759816" y="634054"/>
                </a:lnTo>
                <a:lnTo>
                  <a:pt x="788637" y="586893"/>
                </a:lnTo>
                <a:lnTo>
                  <a:pt x="799117" y="623573"/>
                </a:lnTo>
                <a:lnTo>
                  <a:pt x="820077" y="589513"/>
                </a:lnTo>
                <a:lnTo>
                  <a:pt x="854138" y="620953"/>
                </a:lnTo>
                <a:lnTo>
                  <a:pt x="854138" y="547592"/>
                </a:lnTo>
                <a:lnTo>
                  <a:pt x="820077" y="542352"/>
                </a:lnTo>
                <a:lnTo>
                  <a:pt x="767676" y="471610"/>
                </a:lnTo>
                <a:lnTo>
                  <a:pt x="736236" y="471610"/>
                </a:lnTo>
                <a:lnTo>
                  <a:pt x="689075" y="351087"/>
                </a:lnTo>
                <a:lnTo>
                  <a:pt x="699555" y="317027"/>
                </a:lnTo>
                <a:lnTo>
                  <a:pt x="681214" y="99562"/>
                </a:lnTo>
                <a:lnTo>
                  <a:pt x="607853" y="20960"/>
                </a:lnTo>
                <a:lnTo>
                  <a:pt x="589512" y="0"/>
                </a:lnTo>
                <a:lnTo>
                  <a:pt x="571172" y="235805"/>
                </a:lnTo>
                <a:lnTo>
                  <a:pt x="537111" y="262005"/>
                </a:lnTo>
                <a:lnTo>
                  <a:pt x="524011" y="112662"/>
                </a:lnTo>
                <a:lnTo>
                  <a:pt x="479470" y="20960"/>
                </a:lnTo>
                <a:lnTo>
                  <a:pt x="364187" y="482090"/>
                </a:lnTo>
                <a:lnTo>
                  <a:pt x="262005" y="461130"/>
                </a:lnTo>
                <a:lnTo>
                  <a:pt x="209604" y="482090"/>
                </a:lnTo>
                <a:lnTo>
                  <a:pt x="191264" y="434929"/>
                </a:lnTo>
                <a:lnTo>
                  <a:pt x="0" y="3746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438275" y="2917825"/>
            <a:ext cx="1303338" cy="2571750"/>
          </a:xfrm>
          <a:custGeom>
            <a:avLst/>
            <a:gdLst>
              <a:gd name="connsiteX0" fmla="*/ 0 w 1534695"/>
              <a:gd name="connsiteY0" fmla="*/ 0 h 2572084"/>
              <a:gd name="connsiteX1" fmla="*/ 10695 w 1534695"/>
              <a:gd name="connsiteY1" fmla="*/ 133684 h 2572084"/>
              <a:gd name="connsiteX2" fmla="*/ 0 w 1534695"/>
              <a:gd name="connsiteY2" fmla="*/ 192505 h 2572084"/>
              <a:gd name="connsiteX3" fmla="*/ 37432 w 1534695"/>
              <a:gd name="connsiteY3" fmla="*/ 219242 h 2572084"/>
              <a:gd name="connsiteX4" fmla="*/ 155074 w 1534695"/>
              <a:gd name="connsiteY4" fmla="*/ 181811 h 2572084"/>
              <a:gd name="connsiteX5" fmla="*/ 219243 w 1534695"/>
              <a:gd name="connsiteY5" fmla="*/ 203200 h 2572084"/>
              <a:gd name="connsiteX6" fmla="*/ 219243 w 1534695"/>
              <a:gd name="connsiteY6" fmla="*/ 272716 h 2572084"/>
              <a:gd name="connsiteX7" fmla="*/ 245979 w 1534695"/>
              <a:gd name="connsiteY7" fmla="*/ 791411 h 2572084"/>
              <a:gd name="connsiteX8" fmla="*/ 347579 w 1534695"/>
              <a:gd name="connsiteY8" fmla="*/ 973221 h 2572084"/>
              <a:gd name="connsiteX9" fmla="*/ 160422 w 1534695"/>
              <a:gd name="connsiteY9" fmla="*/ 1240590 h 2572084"/>
              <a:gd name="connsiteX10" fmla="*/ 219243 w 1534695"/>
              <a:gd name="connsiteY10" fmla="*/ 1529347 h 2572084"/>
              <a:gd name="connsiteX11" fmla="*/ 267369 w 1534695"/>
              <a:gd name="connsiteY11" fmla="*/ 1577474 h 2572084"/>
              <a:gd name="connsiteX12" fmla="*/ 251327 w 1534695"/>
              <a:gd name="connsiteY12" fmla="*/ 1871579 h 2572084"/>
              <a:gd name="connsiteX13" fmla="*/ 588211 w 1534695"/>
              <a:gd name="connsiteY13" fmla="*/ 2320758 h 2572084"/>
              <a:gd name="connsiteX14" fmla="*/ 1534695 w 1534695"/>
              <a:gd name="connsiteY14" fmla="*/ 2572084 h 2572084"/>
              <a:gd name="connsiteX15" fmla="*/ 1481222 w 1534695"/>
              <a:gd name="connsiteY15" fmla="*/ 2481179 h 2572084"/>
              <a:gd name="connsiteX16" fmla="*/ 1513306 w 1534695"/>
              <a:gd name="connsiteY16" fmla="*/ 2368884 h 2572084"/>
              <a:gd name="connsiteX17" fmla="*/ 1128295 w 1534695"/>
              <a:gd name="connsiteY17" fmla="*/ 1700463 h 2572084"/>
              <a:gd name="connsiteX18" fmla="*/ 1406358 w 1534695"/>
              <a:gd name="connsiteY18" fmla="*/ 695158 h 2572084"/>
              <a:gd name="connsiteX19" fmla="*/ 0 w 1534695"/>
              <a:gd name="connsiteY19" fmla="*/ 0 h 2572084"/>
              <a:gd name="connsiteX0" fmla="*/ 154547 w 1534695"/>
              <a:gd name="connsiteY0" fmla="*/ 0 h 2610720"/>
              <a:gd name="connsiteX1" fmla="*/ 10695 w 1534695"/>
              <a:gd name="connsiteY1" fmla="*/ 172320 h 2610720"/>
              <a:gd name="connsiteX2" fmla="*/ 0 w 1534695"/>
              <a:gd name="connsiteY2" fmla="*/ 231141 h 2610720"/>
              <a:gd name="connsiteX3" fmla="*/ 37432 w 1534695"/>
              <a:gd name="connsiteY3" fmla="*/ 257878 h 2610720"/>
              <a:gd name="connsiteX4" fmla="*/ 155074 w 1534695"/>
              <a:gd name="connsiteY4" fmla="*/ 220447 h 2610720"/>
              <a:gd name="connsiteX5" fmla="*/ 219243 w 1534695"/>
              <a:gd name="connsiteY5" fmla="*/ 241836 h 2610720"/>
              <a:gd name="connsiteX6" fmla="*/ 219243 w 1534695"/>
              <a:gd name="connsiteY6" fmla="*/ 311352 h 2610720"/>
              <a:gd name="connsiteX7" fmla="*/ 245979 w 1534695"/>
              <a:gd name="connsiteY7" fmla="*/ 830047 h 2610720"/>
              <a:gd name="connsiteX8" fmla="*/ 347579 w 1534695"/>
              <a:gd name="connsiteY8" fmla="*/ 1011857 h 2610720"/>
              <a:gd name="connsiteX9" fmla="*/ 160422 w 1534695"/>
              <a:gd name="connsiteY9" fmla="*/ 1279226 h 2610720"/>
              <a:gd name="connsiteX10" fmla="*/ 219243 w 1534695"/>
              <a:gd name="connsiteY10" fmla="*/ 1567983 h 2610720"/>
              <a:gd name="connsiteX11" fmla="*/ 267369 w 1534695"/>
              <a:gd name="connsiteY11" fmla="*/ 1616110 h 2610720"/>
              <a:gd name="connsiteX12" fmla="*/ 251327 w 1534695"/>
              <a:gd name="connsiteY12" fmla="*/ 1910215 h 2610720"/>
              <a:gd name="connsiteX13" fmla="*/ 588211 w 1534695"/>
              <a:gd name="connsiteY13" fmla="*/ 2359394 h 2610720"/>
              <a:gd name="connsiteX14" fmla="*/ 1534695 w 1534695"/>
              <a:gd name="connsiteY14" fmla="*/ 2610720 h 2610720"/>
              <a:gd name="connsiteX15" fmla="*/ 1481222 w 1534695"/>
              <a:gd name="connsiteY15" fmla="*/ 2519815 h 2610720"/>
              <a:gd name="connsiteX16" fmla="*/ 1513306 w 1534695"/>
              <a:gd name="connsiteY16" fmla="*/ 2407520 h 2610720"/>
              <a:gd name="connsiteX17" fmla="*/ 1128295 w 1534695"/>
              <a:gd name="connsiteY17" fmla="*/ 1739099 h 2610720"/>
              <a:gd name="connsiteX18" fmla="*/ 1406358 w 1534695"/>
              <a:gd name="connsiteY18" fmla="*/ 733794 h 2610720"/>
              <a:gd name="connsiteX19" fmla="*/ 154547 w 1534695"/>
              <a:gd name="connsiteY19" fmla="*/ 0 h 2610720"/>
              <a:gd name="connsiteX0" fmla="*/ 154547 w 1534695"/>
              <a:gd name="connsiteY0" fmla="*/ 0 h 2610720"/>
              <a:gd name="connsiteX1" fmla="*/ 107286 w 1534695"/>
              <a:gd name="connsiteY1" fmla="*/ 153002 h 2610720"/>
              <a:gd name="connsiteX2" fmla="*/ 0 w 1534695"/>
              <a:gd name="connsiteY2" fmla="*/ 231141 h 2610720"/>
              <a:gd name="connsiteX3" fmla="*/ 37432 w 1534695"/>
              <a:gd name="connsiteY3" fmla="*/ 257878 h 2610720"/>
              <a:gd name="connsiteX4" fmla="*/ 155074 w 1534695"/>
              <a:gd name="connsiteY4" fmla="*/ 220447 h 2610720"/>
              <a:gd name="connsiteX5" fmla="*/ 219243 w 1534695"/>
              <a:gd name="connsiteY5" fmla="*/ 241836 h 2610720"/>
              <a:gd name="connsiteX6" fmla="*/ 219243 w 1534695"/>
              <a:gd name="connsiteY6" fmla="*/ 311352 h 2610720"/>
              <a:gd name="connsiteX7" fmla="*/ 245979 w 1534695"/>
              <a:gd name="connsiteY7" fmla="*/ 830047 h 2610720"/>
              <a:gd name="connsiteX8" fmla="*/ 347579 w 1534695"/>
              <a:gd name="connsiteY8" fmla="*/ 1011857 h 2610720"/>
              <a:gd name="connsiteX9" fmla="*/ 160422 w 1534695"/>
              <a:gd name="connsiteY9" fmla="*/ 1279226 h 2610720"/>
              <a:gd name="connsiteX10" fmla="*/ 219243 w 1534695"/>
              <a:gd name="connsiteY10" fmla="*/ 1567983 h 2610720"/>
              <a:gd name="connsiteX11" fmla="*/ 267369 w 1534695"/>
              <a:gd name="connsiteY11" fmla="*/ 1616110 h 2610720"/>
              <a:gd name="connsiteX12" fmla="*/ 251327 w 1534695"/>
              <a:gd name="connsiteY12" fmla="*/ 1910215 h 2610720"/>
              <a:gd name="connsiteX13" fmla="*/ 588211 w 1534695"/>
              <a:gd name="connsiteY13" fmla="*/ 2359394 h 2610720"/>
              <a:gd name="connsiteX14" fmla="*/ 1534695 w 1534695"/>
              <a:gd name="connsiteY14" fmla="*/ 2610720 h 2610720"/>
              <a:gd name="connsiteX15" fmla="*/ 1481222 w 1534695"/>
              <a:gd name="connsiteY15" fmla="*/ 2519815 h 2610720"/>
              <a:gd name="connsiteX16" fmla="*/ 1513306 w 1534695"/>
              <a:gd name="connsiteY16" fmla="*/ 2407520 h 2610720"/>
              <a:gd name="connsiteX17" fmla="*/ 1128295 w 1534695"/>
              <a:gd name="connsiteY17" fmla="*/ 1739099 h 2610720"/>
              <a:gd name="connsiteX18" fmla="*/ 1406358 w 1534695"/>
              <a:gd name="connsiteY18" fmla="*/ 733794 h 2610720"/>
              <a:gd name="connsiteX19" fmla="*/ 154547 w 1534695"/>
              <a:gd name="connsiteY19" fmla="*/ 0 h 2610720"/>
              <a:gd name="connsiteX0" fmla="*/ 117115 w 1497263"/>
              <a:gd name="connsiteY0" fmla="*/ 0 h 2610720"/>
              <a:gd name="connsiteX1" fmla="*/ 69854 w 1497263"/>
              <a:gd name="connsiteY1" fmla="*/ 153002 h 2610720"/>
              <a:gd name="connsiteX2" fmla="*/ 65599 w 1497263"/>
              <a:gd name="connsiteY2" fmla="*/ 186065 h 2610720"/>
              <a:gd name="connsiteX3" fmla="*/ 0 w 1497263"/>
              <a:gd name="connsiteY3" fmla="*/ 257878 h 2610720"/>
              <a:gd name="connsiteX4" fmla="*/ 117642 w 1497263"/>
              <a:gd name="connsiteY4" fmla="*/ 220447 h 2610720"/>
              <a:gd name="connsiteX5" fmla="*/ 181811 w 1497263"/>
              <a:gd name="connsiteY5" fmla="*/ 241836 h 2610720"/>
              <a:gd name="connsiteX6" fmla="*/ 181811 w 1497263"/>
              <a:gd name="connsiteY6" fmla="*/ 311352 h 2610720"/>
              <a:gd name="connsiteX7" fmla="*/ 208547 w 1497263"/>
              <a:gd name="connsiteY7" fmla="*/ 830047 h 2610720"/>
              <a:gd name="connsiteX8" fmla="*/ 310147 w 1497263"/>
              <a:gd name="connsiteY8" fmla="*/ 1011857 h 2610720"/>
              <a:gd name="connsiteX9" fmla="*/ 122990 w 1497263"/>
              <a:gd name="connsiteY9" fmla="*/ 1279226 h 2610720"/>
              <a:gd name="connsiteX10" fmla="*/ 181811 w 1497263"/>
              <a:gd name="connsiteY10" fmla="*/ 1567983 h 2610720"/>
              <a:gd name="connsiteX11" fmla="*/ 229937 w 1497263"/>
              <a:gd name="connsiteY11" fmla="*/ 1616110 h 2610720"/>
              <a:gd name="connsiteX12" fmla="*/ 213895 w 1497263"/>
              <a:gd name="connsiteY12" fmla="*/ 1910215 h 2610720"/>
              <a:gd name="connsiteX13" fmla="*/ 550779 w 1497263"/>
              <a:gd name="connsiteY13" fmla="*/ 2359394 h 2610720"/>
              <a:gd name="connsiteX14" fmla="*/ 1497263 w 1497263"/>
              <a:gd name="connsiteY14" fmla="*/ 2610720 h 2610720"/>
              <a:gd name="connsiteX15" fmla="*/ 1443790 w 1497263"/>
              <a:gd name="connsiteY15" fmla="*/ 2519815 h 2610720"/>
              <a:gd name="connsiteX16" fmla="*/ 1475874 w 1497263"/>
              <a:gd name="connsiteY16" fmla="*/ 2407520 h 2610720"/>
              <a:gd name="connsiteX17" fmla="*/ 1090863 w 1497263"/>
              <a:gd name="connsiteY17" fmla="*/ 1739099 h 2610720"/>
              <a:gd name="connsiteX18" fmla="*/ 1368926 w 1497263"/>
              <a:gd name="connsiteY18" fmla="*/ 733794 h 2610720"/>
              <a:gd name="connsiteX19" fmla="*/ 117115 w 1497263"/>
              <a:gd name="connsiteY19" fmla="*/ 0 h 2610720"/>
              <a:gd name="connsiteX0" fmla="*/ 51516 w 1431664"/>
              <a:gd name="connsiteY0" fmla="*/ 0 h 2610720"/>
              <a:gd name="connsiteX1" fmla="*/ 4255 w 1431664"/>
              <a:gd name="connsiteY1" fmla="*/ 153002 h 2610720"/>
              <a:gd name="connsiteX2" fmla="*/ 0 w 1431664"/>
              <a:gd name="connsiteY2" fmla="*/ 186065 h 2610720"/>
              <a:gd name="connsiteX3" fmla="*/ 52043 w 1431664"/>
              <a:gd name="connsiteY3" fmla="*/ 220447 h 2610720"/>
              <a:gd name="connsiteX4" fmla="*/ 116212 w 1431664"/>
              <a:gd name="connsiteY4" fmla="*/ 241836 h 2610720"/>
              <a:gd name="connsiteX5" fmla="*/ 116212 w 1431664"/>
              <a:gd name="connsiteY5" fmla="*/ 311352 h 2610720"/>
              <a:gd name="connsiteX6" fmla="*/ 142948 w 1431664"/>
              <a:gd name="connsiteY6" fmla="*/ 830047 h 2610720"/>
              <a:gd name="connsiteX7" fmla="*/ 244548 w 1431664"/>
              <a:gd name="connsiteY7" fmla="*/ 1011857 h 2610720"/>
              <a:gd name="connsiteX8" fmla="*/ 57391 w 1431664"/>
              <a:gd name="connsiteY8" fmla="*/ 1279226 h 2610720"/>
              <a:gd name="connsiteX9" fmla="*/ 116212 w 1431664"/>
              <a:gd name="connsiteY9" fmla="*/ 1567983 h 2610720"/>
              <a:gd name="connsiteX10" fmla="*/ 164338 w 1431664"/>
              <a:gd name="connsiteY10" fmla="*/ 1616110 h 2610720"/>
              <a:gd name="connsiteX11" fmla="*/ 148296 w 1431664"/>
              <a:gd name="connsiteY11" fmla="*/ 1910215 h 2610720"/>
              <a:gd name="connsiteX12" fmla="*/ 485180 w 1431664"/>
              <a:gd name="connsiteY12" fmla="*/ 2359394 h 2610720"/>
              <a:gd name="connsiteX13" fmla="*/ 1431664 w 1431664"/>
              <a:gd name="connsiteY13" fmla="*/ 2610720 h 2610720"/>
              <a:gd name="connsiteX14" fmla="*/ 1378191 w 1431664"/>
              <a:gd name="connsiteY14" fmla="*/ 2519815 h 2610720"/>
              <a:gd name="connsiteX15" fmla="*/ 1410275 w 1431664"/>
              <a:gd name="connsiteY15" fmla="*/ 2407520 h 2610720"/>
              <a:gd name="connsiteX16" fmla="*/ 1025264 w 1431664"/>
              <a:gd name="connsiteY16" fmla="*/ 1739099 h 2610720"/>
              <a:gd name="connsiteX17" fmla="*/ 1303327 w 1431664"/>
              <a:gd name="connsiteY17" fmla="*/ 733794 h 2610720"/>
              <a:gd name="connsiteX18" fmla="*/ 51516 w 1431664"/>
              <a:gd name="connsiteY18" fmla="*/ 0 h 2610720"/>
              <a:gd name="connsiteX0" fmla="*/ 51516 w 1431664"/>
              <a:gd name="connsiteY0" fmla="*/ 0 h 2610720"/>
              <a:gd name="connsiteX1" fmla="*/ 4255 w 1431664"/>
              <a:gd name="connsiteY1" fmla="*/ 153002 h 2610720"/>
              <a:gd name="connsiteX2" fmla="*/ 0 w 1431664"/>
              <a:gd name="connsiteY2" fmla="*/ 186065 h 2610720"/>
              <a:gd name="connsiteX3" fmla="*/ 52043 w 1431664"/>
              <a:gd name="connsiteY3" fmla="*/ 220447 h 2610720"/>
              <a:gd name="connsiteX4" fmla="*/ 116212 w 1431664"/>
              <a:gd name="connsiteY4" fmla="*/ 241836 h 2610720"/>
              <a:gd name="connsiteX5" fmla="*/ 116212 w 1431664"/>
              <a:gd name="connsiteY5" fmla="*/ 311352 h 2610720"/>
              <a:gd name="connsiteX6" fmla="*/ 142948 w 1431664"/>
              <a:gd name="connsiteY6" fmla="*/ 830047 h 2610720"/>
              <a:gd name="connsiteX7" fmla="*/ 244548 w 1431664"/>
              <a:gd name="connsiteY7" fmla="*/ 1011857 h 2610720"/>
              <a:gd name="connsiteX8" fmla="*/ 57391 w 1431664"/>
              <a:gd name="connsiteY8" fmla="*/ 1279226 h 2610720"/>
              <a:gd name="connsiteX9" fmla="*/ 116212 w 1431664"/>
              <a:gd name="connsiteY9" fmla="*/ 1567983 h 2610720"/>
              <a:gd name="connsiteX10" fmla="*/ 164338 w 1431664"/>
              <a:gd name="connsiteY10" fmla="*/ 1616110 h 2610720"/>
              <a:gd name="connsiteX11" fmla="*/ 128978 w 1431664"/>
              <a:gd name="connsiteY11" fmla="*/ 1774987 h 2610720"/>
              <a:gd name="connsiteX12" fmla="*/ 485180 w 1431664"/>
              <a:gd name="connsiteY12" fmla="*/ 2359394 h 2610720"/>
              <a:gd name="connsiteX13" fmla="*/ 1431664 w 1431664"/>
              <a:gd name="connsiteY13" fmla="*/ 2610720 h 2610720"/>
              <a:gd name="connsiteX14" fmla="*/ 1378191 w 1431664"/>
              <a:gd name="connsiteY14" fmla="*/ 2519815 h 2610720"/>
              <a:gd name="connsiteX15" fmla="*/ 1410275 w 1431664"/>
              <a:gd name="connsiteY15" fmla="*/ 2407520 h 2610720"/>
              <a:gd name="connsiteX16" fmla="*/ 1025264 w 1431664"/>
              <a:gd name="connsiteY16" fmla="*/ 1739099 h 2610720"/>
              <a:gd name="connsiteX17" fmla="*/ 1303327 w 1431664"/>
              <a:gd name="connsiteY17" fmla="*/ 733794 h 2610720"/>
              <a:gd name="connsiteX18" fmla="*/ 51516 w 1431664"/>
              <a:gd name="connsiteY18" fmla="*/ 0 h 2610720"/>
              <a:gd name="connsiteX0" fmla="*/ 51516 w 1431664"/>
              <a:gd name="connsiteY0" fmla="*/ 0 h 2610720"/>
              <a:gd name="connsiteX1" fmla="*/ 4255 w 1431664"/>
              <a:gd name="connsiteY1" fmla="*/ 153002 h 2610720"/>
              <a:gd name="connsiteX2" fmla="*/ 0 w 1431664"/>
              <a:gd name="connsiteY2" fmla="*/ 186065 h 2610720"/>
              <a:gd name="connsiteX3" fmla="*/ 52043 w 1431664"/>
              <a:gd name="connsiteY3" fmla="*/ 220447 h 2610720"/>
              <a:gd name="connsiteX4" fmla="*/ 116212 w 1431664"/>
              <a:gd name="connsiteY4" fmla="*/ 241836 h 2610720"/>
              <a:gd name="connsiteX5" fmla="*/ 116212 w 1431664"/>
              <a:gd name="connsiteY5" fmla="*/ 311352 h 2610720"/>
              <a:gd name="connsiteX6" fmla="*/ 142948 w 1431664"/>
              <a:gd name="connsiteY6" fmla="*/ 830047 h 2610720"/>
              <a:gd name="connsiteX7" fmla="*/ 244548 w 1431664"/>
              <a:gd name="connsiteY7" fmla="*/ 1011857 h 2610720"/>
              <a:gd name="connsiteX8" fmla="*/ 57391 w 1431664"/>
              <a:gd name="connsiteY8" fmla="*/ 1279226 h 2610720"/>
              <a:gd name="connsiteX9" fmla="*/ 116212 w 1431664"/>
              <a:gd name="connsiteY9" fmla="*/ 1567983 h 2610720"/>
              <a:gd name="connsiteX10" fmla="*/ 164338 w 1431664"/>
              <a:gd name="connsiteY10" fmla="*/ 1616110 h 2610720"/>
              <a:gd name="connsiteX11" fmla="*/ 128978 w 1431664"/>
              <a:gd name="connsiteY11" fmla="*/ 1774987 h 2610720"/>
              <a:gd name="connsiteX12" fmla="*/ 485180 w 1431664"/>
              <a:gd name="connsiteY12" fmla="*/ 2359394 h 2610720"/>
              <a:gd name="connsiteX13" fmla="*/ 1431664 w 1431664"/>
              <a:gd name="connsiteY13" fmla="*/ 2610720 h 2610720"/>
              <a:gd name="connsiteX14" fmla="*/ 1378191 w 1431664"/>
              <a:gd name="connsiteY14" fmla="*/ 2519815 h 2610720"/>
              <a:gd name="connsiteX15" fmla="*/ 1159137 w 1431664"/>
              <a:gd name="connsiteY15" fmla="*/ 2278731 h 2610720"/>
              <a:gd name="connsiteX16" fmla="*/ 1025264 w 1431664"/>
              <a:gd name="connsiteY16" fmla="*/ 1739099 h 2610720"/>
              <a:gd name="connsiteX17" fmla="*/ 1303327 w 1431664"/>
              <a:gd name="connsiteY17" fmla="*/ 733794 h 2610720"/>
              <a:gd name="connsiteX18" fmla="*/ 51516 w 1431664"/>
              <a:gd name="connsiteY18" fmla="*/ 0 h 2610720"/>
              <a:gd name="connsiteX0" fmla="*/ 51516 w 1431664"/>
              <a:gd name="connsiteY0" fmla="*/ 0 h 2610720"/>
              <a:gd name="connsiteX1" fmla="*/ 4255 w 1431664"/>
              <a:gd name="connsiteY1" fmla="*/ 153002 h 2610720"/>
              <a:gd name="connsiteX2" fmla="*/ 0 w 1431664"/>
              <a:gd name="connsiteY2" fmla="*/ 186065 h 2610720"/>
              <a:gd name="connsiteX3" fmla="*/ 52043 w 1431664"/>
              <a:gd name="connsiteY3" fmla="*/ 220447 h 2610720"/>
              <a:gd name="connsiteX4" fmla="*/ 116212 w 1431664"/>
              <a:gd name="connsiteY4" fmla="*/ 241836 h 2610720"/>
              <a:gd name="connsiteX5" fmla="*/ 116212 w 1431664"/>
              <a:gd name="connsiteY5" fmla="*/ 311352 h 2610720"/>
              <a:gd name="connsiteX6" fmla="*/ 142948 w 1431664"/>
              <a:gd name="connsiteY6" fmla="*/ 830047 h 2610720"/>
              <a:gd name="connsiteX7" fmla="*/ 244548 w 1431664"/>
              <a:gd name="connsiteY7" fmla="*/ 1011857 h 2610720"/>
              <a:gd name="connsiteX8" fmla="*/ 57391 w 1431664"/>
              <a:gd name="connsiteY8" fmla="*/ 1279226 h 2610720"/>
              <a:gd name="connsiteX9" fmla="*/ 116212 w 1431664"/>
              <a:gd name="connsiteY9" fmla="*/ 1567983 h 2610720"/>
              <a:gd name="connsiteX10" fmla="*/ 164338 w 1431664"/>
              <a:gd name="connsiteY10" fmla="*/ 1616110 h 2610720"/>
              <a:gd name="connsiteX11" fmla="*/ 128978 w 1431664"/>
              <a:gd name="connsiteY11" fmla="*/ 1774987 h 2610720"/>
              <a:gd name="connsiteX12" fmla="*/ 485180 w 1431664"/>
              <a:gd name="connsiteY12" fmla="*/ 2359394 h 2610720"/>
              <a:gd name="connsiteX13" fmla="*/ 1431664 w 1431664"/>
              <a:gd name="connsiteY13" fmla="*/ 2610720 h 2610720"/>
              <a:gd name="connsiteX14" fmla="*/ 1294479 w 1431664"/>
              <a:gd name="connsiteY14" fmla="*/ 2474739 h 2610720"/>
              <a:gd name="connsiteX15" fmla="*/ 1159137 w 1431664"/>
              <a:gd name="connsiteY15" fmla="*/ 2278731 h 2610720"/>
              <a:gd name="connsiteX16" fmla="*/ 1025264 w 1431664"/>
              <a:gd name="connsiteY16" fmla="*/ 1739099 h 2610720"/>
              <a:gd name="connsiteX17" fmla="*/ 1303327 w 1431664"/>
              <a:gd name="connsiteY17" fmla="*/ 733794 h 2610720"/>
              <a:gd name="connsiteX18" fmla="*/ 51516 w 1431664"/>
              <a:gd name="connsiteY18" fmla="*/ 0 h 2610720"/>
              <a:gd name="connsiteX0" fmla="*/ 51516 w 1303327"/>
              <a:gd name="connsiteY0" fmla="*/ 0 h 2584962"/>
              <a:gd name="connsiteX1" fmla="*/ 4255 w 1303327"/>
              <a:gd name="connsiteY1" fmla="*/ 153002 h 2584962"/>
              <a:gd name="connsiteX2" fmla="*/ 0 w 1303327"/>
              <a:gd name="connsiteY2" fmla="*/ 186065 h 2584962"/>
              <a:gd name="connsiteX3" fmla="*/ 52043 w 1303327"/>
              <a:gd name="connsiteY3" fmla="*/ 220447 h 2584962"/>
              <a:gd name="connsiteX4" fmla="*/ 116212 w 1303327"/>
              <a:gd name="connsiteY4" fmla="*/ 241836 h 2584962"/>
              <a:gd name="connsiteX5" fmla="*/ 116212 w 1303327"/>
              <a:gd name="connsiteY5" fmla="*/ 311352 h 2584962"/>
              <a:gd name="connsiteX6" fmla="*/ 142948 w 1303327"/>
              <a:gd name="connsiteY6" fmla="*/ 830047 h 2584962"/>
              <a:gd name="connsiteX7" fmla="*/ 244548 w 1303327"/>
              <a:gd name="connsiteY7" fmla="*/ 1011857 h 2584962"/>
              <a:gd name="connsiteX8" fmla="*/ 57391 w 1303327"/>
              <a:gd name="connsiteY8" fmla="*/ 1279226 h 2584962"/>
              <a:gd name="connsiteX9" fmla="*/ 116212 w 1303327"/>
              <a:gd name="connsiteY9" fmla="*/ 1567983 h 2584962"/>
              <a:gd name="connsiteX10" fmla="*/ 164338 w 1303327"/>
              <a:gd name="connsiteY10" fmla="*/ 1616110 h 2584962"/>
              <a:gd name="connsiteX11" fmla="*/ 128978 w 1303327"/>
              <a:gd name="connsiteY11" fmla="*/ 1774987 h 2584962"/>
              <a:gd name="connsiteX12" fmla="*/ 485180 w 1303327"/>
              <a:gd name="connsiteY12" fmla="*/ 2359394 h 2584962"/>
              <a:gd name="connsiteX13" fmla="*/ 1270678 w 1303327"/>
              <a:gd name="connsiteY13" fmla="*/ 2584962 h 2584962"/>
              <a:gd name="connsiteX14" fmla="*/ 1294479 w 1303327"/>
              <a:gd name="connsiteY14" fmla="*/ 2474739 h 2584962"/>
              <a:gd name="connsiteX15" fmla="*/ 1159137 w 1303327"/>
              <a:gd name="connsiteY15" fmla="*/ 2278731 h 2584962"/>
              <a:gd name="connsiteX16" fmla="*/ 1025264 w 1303327"/>
              <a:gd name="connsiteY16" fmla="*/ 1739099 h 2584962"/>
              <a:gd name="connsiteX17" fmla="*/ 1303327 w 1303327"/>
              <a:gd name="connsiteY17" fmla="*/ 733794 h 2584962"/>
              <a:gd name="connsiteX18" fmla="*/ 51516 w 1303327"/>
              <a:gd name="connsiteY18" fmla="*/ 0 h 2584962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485180 w 1303327"/>
              <a:gd name="connsiteY12" fmla="*/ 2359394 h 2552765"/>
              <a:gd name="connsiteX13" fmla="*/ 1232042 w 1303327"/>
              <a:gd name="connsiteY13" fmla="*/ 2552765 h 2552765"/>
              <a:gd name="connsiteX14" fmla="*/ 1294479 w 1303327"/>
              <a:gd name="connsiteY14" fmla="*/ 2474739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485180 w 1303327"/>
              <a:gd name="connsiteY12" fmla="*/ 2359394 h 2552765"/>
              <a:gd name="connsiteX13" fmla="*/ 1232042 w 1303327"/>
              <a:gd name="connsiteY13" fmla="*/ 2552765 h 2552765"/>
              <a:gd name="connsiteX14" fmla="*/ 1249403 w 1303327"/>
              <a:gd name="connsiteY14" fmla="*/ 2442542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485180 w 1303327"/>
              <a:gd name="connsiteY12" fmla="*/ 2359394 h 2552765"/>
              <a:gd name="connsiteX13" fmla="*/ 1232042 w 1303327"/>
              <a:gd name="connsiteY13" fmla="*/ 2552765 h 2552765"/>
              <a:gd name="connsiteX14" fmla="*/ 1185008 w 1303327"/>
              <a:gd name="connsiteY14" fmla="*/ 2436103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485180 w 1303327"/>
              <a:gd name="connsiteY12" fmla="*/ 2359394 h 2552765"/>
              <a:gd name="connsiteX13" fmla="*/ 1232042 w 1303327"/>
              <a:gd name="connsiteY13" fmla="*/ 2552765 h 2552765"/>
              <a:gd name="connsiteX14" fmla="*/ 1223644 w 1303327"/>
              <a:gd name="connsiteY14" fmla="*/ 2384587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369270 w 1303327"/>
              <a:gd name="connsiteY12" fmla="*/ 2224166 h 2552765"/>
              <a:gd name="connsiteX13" fmla="*/ 1232042 w 1303327"/>
              <a:gd name="connsiteY13" fmla="*/ 2552765 h 2552765"/>
              <a:gd name="connsiteX14" fmla="*/ 1223644 w 1303327"/>
              <a:gd name="connsiteY14" fmla="*/ 2384587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2538 w 1303327"/>
              <a:gd name="connsiteY11" fmla="*/ 1710593 h 2552765"/>
              <a:gd name="connsiteX12" fmla="*/ 369270 w 1303327"/>
              <a:gd name="connsiteY12" fmla="*/ 2224166 h 2552765"/>
              <a:gd name="connsiteX13" fmla="*/ 1232042 w 1303327"/>
              <a:gd name="connsiteY13" fmla="*/ 2552765 h 2552765"/>
              <a:gd name="connsiteX14" fmla="*/ 1223644 w 1303327"/>
              <a:gd name="connsiteY14" fmla="*/ 2384587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72083"/>
              <a:gd name="connsiteX1" fmla="*/ 4255 w 1303327"/>
              <a:gd name="connsiteY1" fmla="*/ 153002 h 2572083"/>
              <a:gd name="connsiteX2" fmla="*/ 0 w 1303327"/>
              <a:gd name="connsiteY2" fmla="*/ 186065 h 2572083"/>
              <a:gd name="connsiteX3" fmla="*/ 52043 w 1303327"/>
              <a:gd name="connsiteY3" fmla="*/ 220447 h 2572083"/>
              <a:gd name="connsiteX4" fmla="*/ 116212 w 1303327"/>
              <a:gd name="connsiteY4" fmla="*/ 241836 h 2572083"/>
              <a:gd name="connsiteX5" fmla="*/ 116212 w 1303327"/>
              <a:gd name="connsiteY5" fmla="*/ 311352 h 2572083"/>
              <a:gd name="connsiteX6" fmla="*/ 142948 w 1303327"/>
              <a:gd name="connsiteY6" fmla="*/ 830047 h 2572083"/>
              <a:gd name="connsiteX7" fmla="*/ 244548 w 1303327"/>
              <a:gd name="connsiteY7" fmla="*/ 1011857 h 2572083"/>
              <a:gd name="connsiteX8" fmla="*/ 57391 w 1303327"/>
              <a:gd name="connsiteY8" fmla="*/ 1279226 h 2572083"/>
              <a:gd name="connsiteX9" fmla="*/ 116212 w 1303327"/>
              <a:gd name="connsiteY9" fmla="*/ 1567983 h 2572083"/>
              <a:gd name="connsiteX10" fmla="*/ 164338 w 1303327"/>
              <a:gd name="connsiteY10" fmla="*/ 1616110 h 2572083"/>
              <a:gd name="connsiteX11" fmla="*/ 122538 w 1303327"/>
              <a:gd name="connsiteY11" fmla="*/ 1710593 h 2572083"/>
              <a:gd name="connsiteX12" fmla="*/ 369270 w 1303327"/>
              <a:gd name="connsiteY12" fmla="*/ 2224166 h 2572083"/>
              <a:gd name="connsiteX13" fmla="*/ 1212724 w 1303327"/>
              <a:gd name="connsiteY13" fmla="*/ 2572083 h 2572083"/>
              <a:gd name="connsiteX14" fmla="*/ 1223644 w 1303327"/>
              <a:gd name="connsiteY14" fmla="*/ 2384587 h 2572083"/>
              <a:gd name="connsiteX15" fmla="*/ 1159137 w 1303327"/>
              <a:gd name="connsiteY15" fmla="*/ 2278731 h 2572083"/>
              <a:gd name="connsiteX16" fmla="*/ 1025264 w 1303327"/>
              <a:gd name="connsiteY16" fmla="*/ 1739099 h 2572083"/>
              <a:gd name="connsiteX17" fmla="*/ 1303327 w 1303327"/>
              <a:gd name="connsiteY17" fmla="*/ 733794 h 2572083"/>
              <a:gd name="connsiteX18" fmla="*/ 51516 w 1303327"/>
              <a:gd name="connsiteY18" fmla="*/ 0 h 2572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03327" h="2572083">
                <a:moveTo>
                  <a:pt x="51516" y="0"/>
                </a:moveTo>
                <a:lnTo>
                  <a:pt x="4255" y="153002"/>
                </a:lnTo>
                <a:lnTo>
                  <a:pt x="0" y="186065"/>
                </a:lnTo>
                <a:lnTo>
                  <a:pt x="52043" y="220447"/>
                </a:lnTo>
                <a:lnTo>
                  <a:pt x="116212" y="241836"/>
                </a:lnTo>
                <a:lnTo>
                  <a:pt x="116212" y="311352"/>
                </a:lnTo>
                <a:lnTo>
                  <a:pt x="142948" y="830047"/>
                </a:lnTo>
                <a:lnTo>
                  <a:pt x="244548" y="1011857"/>
                </a:lnTo>
                <a:lnTo>
                  <a:pt x="57391" y="1279226"/>
                </a:lnTo>
                <a:lnTo>
                  <a:pt x="116212" y="1567983"/>
                </a:lnTo>
                <a:lnTo>
                  <a:pt x="164338" y="1616110"/>
                </a:lnTo>
                <a:lnTo>
                  <a:pt x="122538" y="1710593"/>
                </a:lnTo>
                <a:lnTo>
                  <a:pt x="369270" y="2224166"/>
                </a:lnTo>
                <a:lnTo>
                  <a:pt x="1212724" y="2572083"/>
                </a:lnTo>
                <a:lnTo>
                  <a:pt x="1223644" y="2384587"/>
                </a:lnTo>
                <a:lnTo>
                  <a:pt x="1159137" y="2278731"/>
                </a:lnTo>
                <a:lnTo>
                  <a:pt x="1025264" y="1739099"/>
                </a:lnTo>
                <a:lnTo>
                  <a:pt x="1303327" y="733794"/>
                </a:lnTo>
                <a:lnTo>
                  <a:pt x="5151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258888" y="3963988"/>
            <a:ext cx="150812" cy="406400"/>
          </a:xfrm>
          <a:custGeom>
            <a:avLst/>
            <a:gdLst>
              <a:gd name="connsiteX0" fmla="*/ 21390 w 149727"/>
              <a:gd name="connsiteY0" fmla="*/ 0 h 406400"/>
              <a:gd name="connsiteX1" fmla="*/ 0 w 149727"/>
              <a:gd name="connsiteY1" fmla="*/ 251326 h 406400"/>
              <a:gd name="connsiteX2" fmla="*/ 58821 w 149727"/>
              <a:gd name="connsiteY2" fmla="*/ 406400 h 406400"/>
              <a:gd name="connsiteX3" fmla="*/ 69516 w 149727"/>
              <a:gd name="connsiteY3" fmla="*/ 272716 h 406400"/>
              <a:gd name="connsiteX4" fmla="*/ 149727 w 149727"/>
              <a:gd name="connsiteY4" fmla="*/ 80211 h 406400"/>
              <a:gd name="connsiteX5" fmla="*/ 21390 w 149727"/>
              <a:gd name="connsiteY5" fmla="*/ 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727" h="406400">
                <a:moveTo>
                  <a:pt x="21390" y="0"/>
                </a:moveTo>
                <a:lnTo>
                  <a:pt x="0" y="251326"/>
                </a:lnTo>
                <a:lnTo>
                  <a:pt x="58821" y="406400"/>
                </a:lnTo>
                <a:lnTo>
                  <a:pt x="69516" y="272716"/>
                </a:lnTo>
                <a:lnTo>
                  <a:pt x="149727" y="80211"/>
                </a:lnTo>
                <a:lnTo>
                  <a:pt x="2139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 rot="330152">
            <a:off x="1376363" y="4684713"/>
            <a:ext cx="422275" cy="588962"/>
          </a:xfrm>
          <a:custGeom>
            <a:avLst/>
            <a:gdLst>
              <a:gd name="connsiteX0" fmla="*/ 0 w 358274"/>
              <a:gd name="connsiteY0" fmla="*/ 0 h 588211"/>
              <a:gd name="connsiteX1" fmla="*/ 304800 w 358274"/>
              <a:gd name="connsiteY1" fmla="*/ 588211 h 588211"/>
              <a:gd name="connsiteX2" fmla="*/ 358274 w 358274"/>
              <a:gd name="connsiteY2" fmla="*/ 566821 h 588211"/>
              <a:gd name="connsiteX3" fmla="*/ 251326 w 358274"/>
              <a:gd name="connsiteY3" fmla="*/ 310148 h 588211"/>
              <a:gd name="connsiteX4" fmla="*/ 117642 w 358274"/>
              <a:gd name="connsiteY4" fmla="*/ 139032 h 588211"/>
              <a:gd name="connsiteX5" fmla="*/ 0 w 358274"/>
              <a:gd name="connsiteY5" fmla="*/ 0 h 588211"/>
              <a:gd name="connsiteX0" fmla="*/ 0 w 358274"/>
              <a:gd name="connsiteY0" fmla="*/ 0 h 588211"/>
              <a:gd name="connsiteX1" fmla="*/ 112295 w 358274"/>
              <a:gd name="connsiteY1" fmla="*/ 235284 h 588211"/>
              <a:gd name="connsiteX2" fmla="*/ 304800 w 358274"/>
              <a:gd name="connsiteY2" fmla="*/ 588211 h 588211"/>
              <a:gd name="connsiteX3" fmla="*/ 358274 w 358274"/>
              <a:gd name="connsiteY3" fmla="*/ 566821 h 588211"/>
              <a:gd name="connsiteX4" fmla="*/ 251326 w 358274"/>
              <a:gd name="connsiteY4" fmla="*/ 310148 h 588211"/>
              <a:gd name="connsiteX5" fmla="*/ 117642 w 358274"/>
              <a:gd name="connsiteY5" fmla="*/ 139032 h 588211"/>
              <a:gd name="connsiteX6" fmla="*/ 0 w 358274"/>
              <a:gd name="connsiteY6" fmla="*/ 0 h 588211"/>
              <a:gd name="connsiteX0" fmla="*/ 64168 w 422442"/>
              <a:gd name="connsiteY0" fmla="*/ 0 h 588211"/>
              <a:gd name="connsiteX1" fmla="*/ 0 w 422442"/>
              <a:gd name="connsiteY1" fmla="*/ 69515 h 588211"/>
              <a:gd name="connsiteX2" fmla="*/ 368968 w 422442"/>
              <a:gd name="connsiteY2" fmla="*/ 588211 h 588211"/>
              <a:gd name="connsiteX3" fmla="*/ 422442 w 422442"/>
              <a:gd name="connsiteY3" fmla="*/ 566821 h 588211"/>
              <a:gd name="connsiteX4" fmla="*/ 315494 w 422442"/>
              <a:gd name="connsiteY4" fmla="*/ 310148 h 588211"/>
              <a:gd name="connsiteX5" fmla="*/ 181810 w 422442"/>
              <a:gd name="connsiteY5" fmla="*/ 139032 h 588211"/>
              <a:gd name="connsiteX6" fmla="*/ 64168 w 422442"/>
              <a:gd name="connsiteY6" fmla="*/ 0 h 58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442" h="588211">
                <a:moveTo>
                  <a:pt x="64168" y="0"/>
                </a:moveTo>
                <a:lnTo>
                  <a:pt x="0" y="69515"/>
                </a:lnTo>
                <a:lnTo>
                  <a:pt x="368968" y="588211"/>
                </a:lnTo>
                <a:lnTo>
                  <a:pt x="422442" y="566821"/>
                </a:lnTo>
                <a:lnTo>
                  <a:pt x="315494" y="310148"/>
                </a:lnTo>
                <a:lnTo>
                  <a:pt x="181810" y="139032"/>
                </a:lnTo>
                <a:lnTo>
                  <a:pt x="641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462213" y="3656013"/>
            <a:ext cx="1036637" cy="1951037"/>
          </a:xfrm>
          <a:custGeom>
            <a:avLst/>
            <a:gdLst>
              <a:gd name="connsiteX0" fmla="*/ 257578 w 1036750"/>
              <a:gd name="connsiteY0" fmla="*/ 0 h 1951149"/>
              <a:gd name="connsiteX1" fmla="*/ 0 w 1036750"/>
              <a:gd name="connsiteY1" fmla="*/ 1004552 h 1951149"/>
              <a:gd name="connsiteX2" fmla="*/ 135228 w 1036750"/>
              <a:gd name="connsiteY2" fmla="*/ 1545464 h 1951149"/>
              <a:gd name="connsiteX3" fmla="*/ 206062 w 1036750"/>
              <a:gd name="connsiteY3" fmla="*/ 1642056 h 1951149"/>
              <a:gd name="connsiteX4" fmla="*/ 199623 w 1036750"/>
              <a:gd name="connsiteY4" fmla="*/ 1835239 h 1951149"/>
              <a:gd name="connsiteX5" fmla="*/ 643944 w 1036750"/>
              <a:gd name="connsiteY5" fmla="*/ 1951149 h 1951149"/>
              <a:gd name="connsiteX6" fmla="*/ 1004552 w 1036750"/>
              <a:gd name="connsiteY6" fmla="*/ 418563 h 1951149"/>
              <a:gd name="connsiteX7" fmla="*/ 946597 w 1036750"/>
              <a:gd name="connsiteY7" fmla="*/ 450760 h 1951149"/>
              <a:gd name="connsiteX8" fmla="*/ 920840 w 1036750"/>
              <a:gd name="connsiteY8" fmla="*/ 425002 h 1951149"/>
              <a:gd name="connsiteX9" fmla="*/ 1010992 w 1036750"/>
              <a:gd name="connsiteY9" fmla="*/ 360608 h 1951149"/>
              <a:gd name="connsiteX10" fmla="*/ 1036750 w 1036750"/>
              <a:gd name="connsiteY10" fmla="*/ 270456 h 1951149"/>
              <a:gd name="connsiteX11" fmla="*/ 257578 w 1036750"/>
              <a:gd name="connsiteY11" fmla="*/ 0 h 1951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36750" h="1951149">
                <a:moveTo>
                  <a:pt x="257578" y="0"/>
                </a:moveTo>
                <a:lnTo>
                  <a:pt x="0" y="1004552"/>
                </a:lnTo>
                <a:lnTo>
                  <a:pt x="135228" y="1545464"/>
                </a:lnTo>
                <a:lnTo>
                  <a:pt x="206062" y="1642056"/>
                </a:lnTo>
                <a:lnTo>
                  <a:pt x="199623" y="1835239"/>
                </a:lnTo>
                <a:lnTo>
                  <a:pt x="643944" y="1951149"/>
                </a:lnTo>
                <a:lnTo>
                  <a:pt x="1004552" y="418563"/>
                </a:lnTo>
                <a:lnTo>
                  <a:pt x="946597" y="450760"/>
                </a:lnTo>
                <a:lnTo>
                  <a:pt x="920840" y="425002"/>
                </a:lnTo>
                <a:lnTo>
                  <a:pt x="1010992" y="360608"/>
                </a:lnTo>
                <a:lnTo>
                  <a:pt x="1036750" y="270456"/>
                </a:lnTo>
                <a:lnTo>
                  <a:pt x="25757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113088" y="3906838"/>
            <a:ext cx="984250" cy="1873250"/>
          </a:xfrm>
          <a:custGeom>
            <a:avLst/>
            <a:gdLst>
              <a:gd name="connsiteX0" fmla="*/ 341291 w 985234"/>
              <a:gd name="connsiteY0" fmla="*/ 173864 h 1873876"/>
              <a:gd name="connsiteX1" fmla="*/ 0 w 985234"/>
              <a:gd name="connsiteY1" fmla="*/ 1693571 h 1873876"/>
              <a:gd name="connsiteX2" fmla="*/ 895082 w 985234"/>
              <a:gd name="connsiteY2" fmla="*/ 1873876 h 1873876"/>
              <a:gd name="connsiteX3" fmla="*/ 933719 w 985234"/>
              <a:gd name="connsiteY3" fmla="*/ 579549 h 1873876"/>
              <a:gd name="connsiteX4" fmla="*/ 875764 w 985234"/>
              <a:gd name="connsiteY4" fmla="*/ 656822 h 1873876"/>
              <a:gd name="connsiteX5" fmla="*/ 843567 w 985234"/>
              <a:gd name="connsiteY5" fmla="*/ 669701 h 1873876"/>
              <a:gd name="connsiteX6" fmla="*/ 837127 w 985234"/>
              <a:gd name="connsiteY6" fmla="*/ 631064 h 1873876"/>
              <a:gd name="connsiteX7" fmla="*/ 869324 w 985234"/>
              <a:gd name="connsiteY7" fmla="*/ 624625 h 1873876"/>
              <a:gd name="connsiteX8" fmla="*/ 888643 w 985234"/>
              <a:gd name="connsiteY8" fmla="*/ 585988 h 1873876"/>
              <a:gd name="connsiteX9" fmla="*/ 875764 w 985234"/>
              <a:gd name="connsiteY9" fmla="*/ 528033 h 1873876"/>
              <a:gd name="connsiteX10" fmla="*/ 959476 w 985234"/>
              <a:gd name="connsiteY10" fmla="*/ 425002 h 1873876"/>
              <a:gd name="connsiteX11" fmla="*/ 985234 w 985234"/>
              <a:gd name="connsiteY11" fmla="*/ 115910 h 1873876"/>
              <a:gd name="connsiteX12" fmla="*/ 379927 w 985234"/>
              <a:gd name="connsiteY12" fmla="*/ 0 h 1873876"/>
              <a:gd name="connsiteX13" fmla="*/ 367048 w 985234"/>
              <a:gd name="connsiteY13" fmla="*/ 90152 h 1873876"/>
              <a:gd name="connsiteX14" fmla="*/ 444322 w 985234"/>
              <a:gd name="connsiteY14" fmla="*/ 83712 h 1873876"/>
              <a:gd name="connsiteX15" fmla="*/ 450761 w 985234"/>
              <a:gd name="connsiteY15" fmla="*/ 122349 h 1873876"/>
              <a:gd name="connsiteX16" fmla="*/ 605307 w 985234"/>
              <a:gd name="connsiteY16" fmla="*/ 173864 h 1873876"/>
              <a:gd name="connsiteX17" fmla="*/ 412124 w 985234"/>
              <a:gd name="connsiteY17" fmla="*/ 173864 h 1873876"/>
              <a:gd name="connsiteX18" fmla="*/ 341291 w 985234"/>
              <a:gd name="connsiteY18" fmla="*/ 173864 h 187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5234" h="1873876">
                <a:moveTo>
                  <a:pt x="341291" y="173864"/>
                </a:moveTo>
                <a:lnTo>
                  <a:pt x="0" y="1693571"/>
                </a:lnTo>
                <a:lnTo>
                  <a:pt x="895082" y="1873876"/>
                </a:lnTo>
                <a:lnTo>
                  <a:pt x="933719" y="579549"/>
                </a:lnTo>
                <a:lnTo>
                  <a:pt x="875764" y="656822"/>
                </a:lnTo>
                <a:lnTo>
                  <a:pt x="843567" y="669701"/>
                </a:lnTo>
                <a:lnTo>
                  <a:pt x="837127" y="631064"/>
                </a:lnTo>
                <a:lnTo>
                  <a:pt x="869324" y="624625"/>
                </a:lnTo>
                <a:lnTo>
                  <a:pt x="888643" y="585988"/>
                </a:lnTo>
                <a:lnTo>
                  <a:pt x="875764" y="528033"/>
                </a:lnTo>
                <a:lnTo>
                  <a:pt x="959476" y="425002"/>
                </a:lnTo>
                <a:lnTo>
                  <a:pt x="985234" y="115910"/>
                </a:lnTo>
                <a:lnTo>
                  <a:pt x="379927" y="0"/>
                </a:lnTo>
                <a:lnTo>
                  <a:pt x="367048" y="90152"/>
                </a:lnTo>
                <a:lnTo>
                  <a:pt x="444322" y="83712"/>
                </a:lnTo>
                <a:lnTo>
                  <a:pt x="450761" y="122349"/>
                </a:lnTo>
                <a:lnTo>
                  <a:pt x="605307" y="173864"/>
                </a:lnTo>
                <a:lnTo>
                  <a:pt x="412124" y="173864"/>
                </a:lnTo>
                <a:lnTo>
                  <a:pt x="341291" y="1738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002088" y="4037013"/>
            <a:ext cx="1139825" cy="1744662"/>
          </a:xfrm>
          <a:custGeom>
            <a:avLst/>
            <a:gdLst/>
            <a:ahLst/>
            <a:cxnLst/>
            <a:rect l="l" t="t" r="r" b="b"/>
            <a:pathLst>
              <a:path w="1139780" h="1745087">
                <a:moveTo>
                  <a:pt x="379148" y="872544"/>
                </a:moveTo>
                <a:lnTo>
                  <a:pt x="359830" y="988454"/>
                </a:lnTo>
                <a:lnTo>
                  <a:pt x="295436" y="969135"/>
                </a:lnTo>
                <a:lnTo>
                  <a:pt x="282557" y="1091485"/>
                </a:lnTo>
                <a:lnTo>
                  <a:pt x="327633" y="1104363"/>
                </a:lnTo>
                <a:lnTo>
                  <a:pt x="288996" y="1143000"/>
                </a:lnTo>
                <a:lnTo>
                  <a:pt x="353391" y="1297547"/>
                </a:lnTo>
                <a:lnTo>
                  <a:pt x="398467" y="1265349"/>
                </a:lnTo>
                <a:lnTo>
                  <a:pt x="430664" y="1303986"/>
                </a:lnTo>
                <a:lnTo>
                  <a:pt x="443543" y="1374820"/>
                </a:lnTo>
                <a:lnTo>
                  <a:pt x="475740" y="1355502"/>
                </a:lnTo>
                <a:lnTo>
                  <a:pt x="495058" y="1516487"/>
                </a:lnTo>
                <a:lnTo>
                  <a:pt x="520816" y="1361941"/>
                </a:lnTo>
                <a:close/>
                <a:moveTo>
                  <a:pt x="90152" y="0"/>
                </a:moveTo>
                <a:lnTo>
                  <a:pt x="650383" y="12879"/>
                </a:lnTo>
                <a:lnTo>
                  <a:pt x="669701" y="212501"/>
                </a:lnTo>
                <a:lnTo>
                  <a:pt x="785611" y="212501"/>
                </a:lnTo>
                <a:lnTo>
                  <a:pt x="850006" y="463639"/>
                </a:lnTo>
                <a:lnTo>
                  <a:pt x="888642" y="489397"/>
                </a:lnTo>
                <a:lnTo>
                  <a:pt x="1010992" y="431442"/>
                </a:lnTo>
                <a:lnTo>
                  <a:pt x="1139780" y="502276"/>
                </a:lnTo>
                <a:lnTo>
                  <a:pt x="637504" y="1133341"/>
                </a:lnTo>
                <a:cubicBezTo>
                  <a:pt x="639651" y="1337256"/>
                  <a:pt x="641797" y="1541172"/>
                  <a:pt x="643944" y="1745087"/>
                </a:cubicBezTo>
                <a:lnTo>
                  <a:pt x="0" y="1725769"/>
                </a:lnTo>
                <a:lnTo>
                  <a:pt x="51516" y="373487"/>
                </a:lnTo>
                <a:lnTo>
                  <a:pt x="103031" y="321972"/>
                </a:lnTo>
                <a:lnTo>
                  <a:pt x="77273" y="321972"/>
                </a:lnTo>
                <a:lnTo>
                  <a:pt x="64394" y="28333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19225" y="1685925"/>
            <a:ext cx="1074738" cy="1808163"/>
          </a:xfrm>
          <a:custGeom>
            <a:avLst/>
            <a:gdLst>
              <a:gd name="connsiteX0" fmla="*/ 946597 w 1075385"/>
              <a:gd name="connsiteY0" fmla="*/ 0 h 1809482"/>
              <a:gd name="connsiteX1" fmla="*/ 0 w 1075385"/>
              <a:gd name="connsiteY1" fmla="*/ 1081825 h 1809482"/>
              <a:gd name="connsiteX2" fmla="*/ 83712 w 1075385"/>
              <a:gd name="connsiteY2" fmla="*/ 1165538 h 1809482"/>
              <a:gd name="connsiteX3" fmla="*/ 83712 w 1075385"/>
              <a:gd name="connsiteY3" fmla="*/ 1229932 h 1809482"/>
              <a:gd name="connsiteX4" fmla="*/ 1075385 w 1075385"/>
              <a:gd name="connsiteY4" fmla="*/ 1809482 h 1809482"/>
              <a:gd name="connsiteX5" fmla="*/ 1062507 w 1075385"/>
              <a:gd name="connsiteY5" fmla="*/ 1700011 h 1809482"/>
              <a:gd name="connsiteX6" fmla="*/ 907960 w 1075385"/>
              <a:gd name="connsiteY6" fmla="*/ 1661375 h 1809482"/>
              <a:gd name="connsiteX7" fmla="*/ 940157 w 1075385"/>
              <a:gd name="connsiteY7" fmla="*/ 1564783 h 1809482"/>
              <a:gd name="connsiteX8" fmla="*/ 882202 w 1075385"/>
              <a:gd name="connsiteY8" fmla="*/ 1390918 h 1809482"/>
              <a:gd name="connsiteX9" fmla="*/ 940157 w 1075385"/>
              <a:gd name="connsiteY9" fmla="*/ 1133341 h 1809482"/>
              <a:gd name="connsiteX10" fmla="*/ 907960 w 1075385"/>
              <a:gd name="connsiteY10" fmla="*/ 920839 h 1809482"/>
              <a:gd name="connsiteX11" fmla="*/ 972354 w 1075385"/>
              <a:gd name="connsiteY11" fmla="*/ 798490 h 1809482"/>
              <a:gd name="connsiteX12" fmla="*/ 998112 w 1075385"/>
              <a:gd name="connsiteY12" fmla="*/ 753414 h 1809482"/>
              <a:gd name="connsiteX13" fmla="*/ 920839 w 1075385"/>
              <a:gd name="connsiteY13" fmla="*/ 721217 h 1809482"/>
              <a:gd name="connsiteX14" fmla="*/ 998112 w 1075385"/>
              <a:gd name="connsiteY14" fmla="*/ 573110 h 1809482"/>
              <a:gd name="connsiteX15" fmla="*/ 914400 w 1075385"/>
              <a:gd name="connsiteY15" fmla="*/ 489397 h 1809482"/>
              <a:gd name="connsiteX16" fmla="*/ 1049628 w 1075385"/>
              <a:gd name="connsiteY16" fmla="*/ 276896 h 1809482"/>
              <a:gd name="connsiteX17" fmla="*/ 1010991 w 1075385"/>
              <a:gd name="connsiteY17" fmla="*/ 103031 h 1809482"/>
              <a:gd name="connsiteX18" fmla="*/ 946597 w 1075385"/>
              <a:gd name="connsiteY18" fmla="*/ 0 h 180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75385" h="1809482">
                <a:moveTo>
                  <a:pt x="946597" y="0"/>
                </a:moveTo>
                <a:lnTo>
                  <a:pt x="0" y="1081825"/>
                </a:lnTo>
                <a:lnTo>
                  <a:pt x="83712" y="1165538"/>
                </a:lnTo>
                <a:lnTo>
                  <a:pt x="83712" y="1229932"/>
                </a:lnTo>
                <a:lnTo>
                  <a:pt x="1075385" y="1809482"/>
                </a:lnTo>
                <a:lnTo>
                  <a:pt x="1062507" y="1700011"/>
                </a:lnTo>
                <a:lnTo>
                  <a:pt x="907960" y="1661375"/>
                </a:lnTo>
                <a:lnTo>
                  <a:pt x="940157" y="1564783"/>
                </a:lnTo>
                <a:lnTo>
                  <a:pt x="882202" y="1390918"/>
                </a:lnTo>
                <a:lnTo>
                  <a:pt x="940157" y="1133341"/>
                </a:lnTo>
                <a:lnTo>
                  <a:pt x="907960" y="920839"/>
                </a:lnTo>
                <a:lnTo>
                  <a:pt x="972354" y="798490"/>
                </a:lnTo>
                <a:lnTo>
                  <a:pt x="998112" y="753414"/>
                </a:lnTo>
                <a:lnTo>
                  <a:pt x="920839" y="721217"/>
                </a:lnTo>
                <a:lnTo>
                  <a:pt x="998112" y="573110"/>
                </a:lnTo>
                <a:lnTo>
                  <a:pt x="914400" y="489397"/>
                </a:lnTo>
                <a:lnTo>
                  <a:pt x="1049628" y="276896"/>
                </a:lnTo>
                <a:lnTo>
                  <a:pt x="1010991" y="103031"/>
                </a:lnTo>
                <a:lnTo>
                  <a:pt x="94659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619625" y="4505325"/>
            <a:ext cx="2363788" cy="2292350"/>
          </a:xfrm>
          <a:custGeom>
            <a:avLst/>
            <a:gdLst>
              <a:gd name="connsiteX0" fmla="*/ 739967 w 2363274"/>
              <a:gd name="connsiteY0" fmla="*/ 1056068 h 2292440"/>
              <a:gd name="connsiteX1" fmla="*/ 675572 w 2363274"/>
              <a:gd name="connsiteY1" fmla="*/ 1068947 h 2292440"/>
              <a:gd name="connsiteX2" fmla="*/ 656254 w 2363274"/>
              <a:gd name="connsiteY2" fmla="*/ 1120462 h 2292440"/>
              <a:gd name="connsiteX3" fmla="*/ 682012 w 2363274"/>
              <a:gd name="connsiteY3" fmla="*/ 1165538 h 2292440"/>
              <a:gd name="connsiteX4" fmla="*/ 752846 w 2363274"/>
              <a:gd name="connsiteY4" fmla="*/ 1184857 h 2292440"/>
              <a:gd name="connsiteX5" fmla="*/ 739967 w 2363274"/>
              <a:gd name="connsiteY5" fmla="*/ 1056068 h 2292440"/>
              <a:gd name="connsiteX6" fmla="*/ 528034 w 2363274"/>
              <a:gd name="connsiteY6" fmla="*/ 0 h 2292440"/>
              <a:gd name="connsiteX7" fmla="*/ 676141 w 2363274"/>
              <a:gd name="connsiteY7" fmla="*/ 148107 h 2292440"/>
              <a:gd name="connsiteX8" fmla="*/ 882203 w 2363274"/>
              <a:gd name="connsiteY8" fmla="*/ 212502 h 2292440"/>
              <a:gd name="connsiteX9" fmla="*/ 1165538 w 2363274"/>
              <a:gd name="connsiteY9" fmla="*/ 193183 h 2292440"/>
              <a:gd name="connsiteX10" fmla="*/ 1178417 w 2363274"/>
              <a:gd name="connsiteY10" fmla="*/ 238259 h 2292440"/>
              <a:gd name="connsiteX11" fmla="*/ 1236372 w 2363274"/>
              <a:gd name="connsiteY11" fmla="*/ 553792 h 2292440"/>
              <a:gd name="connsiteX12" fmla="*/ 1474631 w 2363274"/>
              <a:gd name="connsiteY12" fmla="*/ 753414 h 2292440"/>
              <a:gd name="connsiteX13" fmla="*/ 1532586 w 2363274"/>
              <a:gd name="connsiteY13" fmla="*/ 740535 h 2292440"/>
              <a:gd name="connsiteX14" fmla="*/ 1725769 w 2363274"/>
              <a:gd name="connsiteY14" fmla="*/ 1403797 h 2292440"/>
              <a:gd name="connsiteX15" fmla="*/ 1796603 w 2363274"/>
              <a:gd name="connsiteY15" fmla="*/ 1461752 h 2292440"/>
              <a:gd name="connsiteX16" fmla="*/ 1951150 w 2363274"/>
              <a:gd name="connsiteY16" fmla="*/ 1474631 h 2292440"/>
              <a:gd name="connsiteX17" fmla="*/ 2157212 w 2363274"/>
              <a:gd name="connsiteY17" fmla="*/ 1532586 h 2292440"/>
              <a:gd name="connsiteX18" fmla="*/ 2311758 w 2363274"/>
              <a:gd name="connsiteY18" fmla="*/ 1442434 h 2292440"/>
              <a:gd name="connsiteX19" fmla="*/ 2363274 w 2363274"/>
              <a:gd name="connsiteY19" fmla="*/ 1539025 h 2292440"/>
              <a:gd name="connsiteX20" fmla="*/ 2092817 w 2363274"/>
              <a:gd name="connsiteY20" fmla="*/ 1777285 h 2292440"/>
              <a:gd name="connsiteX21" fmla="*/ 2099257 w 2363274"/>
              <a:gd name="connsiteY21" fmla="*/ 1809482 h 2292440"/>
              <a:gd name="connsiteX22" fmla="*/ 2041302 w 2363274"/>
              <a:gd name="connsiteY22" fmla="*/ 1822361 h 2292440"/>
              <a:gd name="connsiteX23" fmla="*/ 1828800 w 2363274"/>
              <a:gd name="connsiteY23" fmla="*/ 1989786 h 2292440"/>
              <a:gd name="connsiteX24" fmla="*/ 1918952 w 2363274"/>
              <a:gd name="connsiteY24" fmla="*/ 1989786 h 2292440"/>
              <a:gd name="connsiteX25" fmla="*/ 1918952 w 2363274"/>
              <a:gd name="connsiteY25" fmla="*/ 2034862 h 2292440"/>
              <a:gd name="connsiteX26" fmla="*/ 1712890 w 2363274"/>
              <a:gd name="connsiteY26" fmla="*/ 2125014 h 2292440"/>
              <a:gd name="connsiteX27" fmla="*/ 1487510 w 2363274"/>
              <a:gd name="connsiteY27" fmla="*/ 2292440 h 2292440"/>
              <a:gd name="connsiteX28" fmla="*/ 1468192 w 2363274"/>
              <a:gd name="connsiteY28" fmla="*/ 2260243 h 2292440"/>
              <a:gd name="connsiteX29" fmla="*/ 1532586 w 2363274"/>
              <a:gd name="connsiteY29" fmla="*/ 2202288 h 2292440"/>
              <a:gd name="connsiteX30" fmla="*/ 1584102 w 2363274"/>
              <a:gd name="connsiteY30" fmla="*/ 2041302 h 2292440"/>
              <a:gd name="connsiteX31" fmla="*/ 1596981 w 2363274"/>
              <a:gd name="connsiteY31" fmla="*/ 1815921 h 2292440"/>
              <a:gd name="connsiteX32" fmla="*/ 1545465 w 2363274"/>
              <a:gd name="connsiteY32" fmla="*/ 1751527 h 2292440"/>
              <a:gd name="connsiteX33" fmla="*/ 1558344 w 2363274"/>
              <a:gd name="connsiteY33" fmla="*/ 1732209 h 2292440"/>
              <a:gd name="connsiteX34" fmla="*/ 1706451 w 2363274"/>
              <a:gd name="connsiteY34" fmla="*/ 1828800 h 2292440"/>
              <a:gd name="connsiteX35" fmla="*/ 1764406 w 2363274"/>
              <a:gd name="connsiteY35" fmla="*/ 1764406 h 2292440"/>
              <a:gd name="connsiteX36" fmla="*/ 1584102 w 2363274"/>
              <a:gd name="connsiteY36" fmla="*/ 1603420 h 2292440"/>
              <a:gd name="connsiteX37" fmla="*/ 1313645 w 2363274"/>
              <a:gd name="connsiteY37" fmla="*/ 1616299 h 2292440"/>
              <a:gd name="connsiteX38" fmla="*/ 1191296 w 2363274"/>
              <a:gd name="connsiteY38" fmla="*/ 1577662 h 2292440"/>
              <a:gd name="connsiteX39" fmla="*/ 1081826 w 2363274"/>
              <a:gd name="connsiteY39" fmla="*/ 1378040 h 2292440"/>
              <a:gd name="connsiteX40" fmla="*/ 991674 w 2363274"/>
              <a:gd name="connsiteY40" fmla="*/ 1397358 h 2292440"/>
              <a:gd name="connsiteX41" fmla="*/ 959476 w 2363274"/>
              <a:gd name="connsiteY41" fmla="*/ 1287888 h 2292440"/>
              <a:gd name="connsiteX42" fmla="*/ 772733 w 2363274"/>
              <a:gd name="connsiteY42" fmla="*/ 1275009 h 2292440"/>
              <a:gd name="connsiteX43" fmla="*/ 605307 w 2363274"/>
              <a:gd name="connsiteY43" fmla="*/ 1416676 h 2292440"/>
              <a:gd name="connsiteX44" fmla="*/ 367049 w 2363274"/>
              <a:gd name="connsiteY44" fmla="*/ 1403797 h 2292440"/>
              <a:gd name="connsiteX45" fmla="*/ 51516 w 2363274"/>
              <a:gd name="connsiteY45" fmla="*/ 1326524 h 2292440"/>
              <a:gd name="connsiteX46" fmla="*/ 32197 w 2363274"/>
              <a:gd name="connsiteY46" fmla="*/ 1229933 h 2292440"/>
              <a:gd name="connsiteX47" fmla="*/ 6440 w 2363274"/>
              <a:gd name="connsiteY47" fmla="*/ 1229933 h 2292440"/>
              <a:gd name="connsiteX48" fmla="*/ 0 w 2363274"/>
              <a:gd name="connsiteY48" fmla="*/ 669702 h 2292440"/>
              <a:gd name="connsiteX49" fmla="*/ 528034 w 2363274"/>
              <a:gd name="connsiteY49" fmla="*/ 0 h 2292440"/>
              <a:gd name="connsiteX0" fmla="*/ 739967 w 2363274"/>
              <a:gd name="connsiteY0" fmla="*/ 1056068 h 2292440"/>
              <a:gd name="connsiteX1" fmla="*/ 675572 w 2363274"/>
              <a:gd name="connsiteY1" fmla="*/ 1068947 h 2292440"/>
              <a:gd name="connsiteX2" fmla="*/ 656254 w 2363274"/>
              <a:gd name="connsiteY2" fmla="*/ 1120462 h 2292440"/>
              <a:gd name="connsiteX3" fmla="*/ 682012 w 2363274"/>
              <a:gd name="connsiteY3" fmla="*/ 1165538 h 2292440"/>
              <a:gd name="connsiteX4" fmla="*/ 752846 w 2363274"/>
              <a:gd name="connsiteY4" fmla="*/ 1184857 h 2292440"/>
              <a:gd name="connsiteX5" fmla="*/ 739967 w 2363274"/>
              <a:gd name="connsiteY5" fmla="*/ 1056068 h 2292440"/>
              <a:gd name="connsiteX6" fmla="*/ 528034 w 2363274"/>
              <a:gd name="connsiteY6" fmla="*/ 0 h 2292440"/>
              <a:gd name="connsiteX7" fmla="*/ 676141 w 2363274"/>
              <a:gd name="connsiteY7" fmla="*/ 148107 h 2292440"/>
              <a:gd name="connsiteX8" fmla="*/ 882203 w 2363274"/>
              <a:gd name="connsiteY8" fmla="*/ 212502 h 2292440"/>
              <a:gd name="connsiteX9" fmla="*/ 1165538 w 2363274"/>
              <a:gd name="connsiteY9" fmla="*/ 193183 h 2292440"/>
              <a:gd name="connsiteX10" fmla="*/ 1178417 w 2363274"/>
              <a:gd name="connsiteY10" fmla="*/ 238259 h 2292440"/>
              <a:gd name="connsiteX11" fmla="*/ 1236372 w 2363274"/>
              <a:gd name="connsiteY11" fmla="*/ 553792 h 2292440"/>
              <a:gd name="connsiteX12" fmla="*/ 1474631 w 2363274"/>
              <a:gd name="connsiteY12" fmla="*/ 753414 h 2292440"/>
              <a:gd name="connsiteX13" fmla="*/ 1564783 w 2363274"/>
              <a:gd name="connsiteY13" fmla="*/ 740535 h 2292440"/>
              <a:gd name="connsiteX14" fmla="*/ 1725769 w 2363274"/>
              <a:gd name="connsiteY14" fmla="*/ 1403797 h 2292440"/>
              <a:gd name="connsiteX15" fmla="*/ 1796603 w 2363274"/>
              <a:gd name="connsiteY15" fmla="*/ 1461752 h 2292440"/>
              <a:gd name="connsiteX16" fmla="*/ 1951150 w 2363274"/>
              <a:gd name="connsiteY16" fmla="*/ 1474631 h 2292440"/>
              <a:gd name="connsiteX17" fmla="*/ 2157212 w 2363274"/>
              <a:gd name="connsiteY17" fmla="*/ 1532586 h 2292440"/>
              <a:gd name="connsiteX18" fmla="*/ 2311758 w 2363274"/>
              <a:gd name="connsiteY18" fmla="*/ 1442434 h 2292440"/>
              <a:gd name="connsiteX19" fmla="*/ 2363274 w 2363274"/>
              <a:gd name="connsiteY19" fmla="*/ 1539025 h 2292440"/>
              <a:gd name="connsiteX20" fmla="*/ 2092817 w 2363274"/>
              <a:gd name="connsiteY20" fmla="*/ 1777285 h 2292440"/>
              <a:gd name="connsiteX21" fmla="*/ 2099257 w 2363274"/>
              <a:gd name="connsiteY21" fmla="*/ 1809482 h 2292440"/>
              <a:gd name="connsiteX22" fmla="*/ 2041302 w 2363274"/>
              <a:gd name="connsiteY22" fmla="*/ 1822361 h 2292440"/>
              <a:gd name="connsiteX23" fmla="*/ 1828800 w 2363274"/>
              <a:gd name="connsiteY23" fmla="*/ 1989786 h 2292440"/>
              <a:gd name="connsiteX24" fmla="*/ 1918952 w 2363274"/>
              <a:gd name="connsiteY24" fmla="*/ 1989786 h 2292440"/>
              <a:gd name="connsiteX25" fmla="*/ 1918952 w 2363274"/>
              <a:gd name="connsiteY25" fmla="*/ 2034862 h 2292440"/>
              <a:gd name="connsiteX26" fmla="*/ 1712890 w 2363274"/>
              <a:gd name="connsiteY26" fmla="*/ 2125014 h 2292440"/>
              <a:gd name="connsiteX27" fmla="*/ 1487510 w 2363274"/>
              <a:gd name="connsiteY27" fmla="*/ 2292440 h 2292440"/>
              <a:gd name="connsiteX28" fmla="*/ 1468192 w 2363274"/>
              <a:gd name="connsiteY28" fmla="*/ 2260243 h 2292440"/>
              <a:gd name="connsiteX29" fmla="*/ 1532586 w 2363274"/>
              <a:gd name="connsiteY29" fmla="*/ 2202288 h 2292440"/>
              <a:gd name="connsiteX30" fmla="*/ 1584102 w 2363274"/>
              <a:gd name="connsiteY30" fmla="*/ 2041302 h 2292440"/>
              <a:gd name="connsiteX31" fmla="*/ 1596981 w 2363274"/>
              <a:gd name="connsiteY31" fmla="*/ 1815921 h 2292440"/>
              <a:gd name="connsiteX32" fmla="*/ 1545465 w 2363274"/>
              <a:gd name="connsiteY32" fmla="*/ 1751527 h 2292440"/>
              <a:gd name="connsiteX33" fmla="*/ 1558344 w 2363274"/>
              <a:gd name="connsiteY33" fmla="*/ 1732209 h 2292440"/>
              <a:gd name="connsiteX34" fmla="*/ 1706451 w 2363274"/>
              <a:gd name="connsiteY34" fmla="*/ 1828800 h 2292440"/>
              <a:gd name="connsiteX35" fmla="*/ 1764406 w 2363274"/>
              <a:gd name="connsiteY35" fmla="*/ 1764406 h 2292440"/>
              <a:gd name="connsiteX36" fmla="*/ 1584102 w 2363274"/>
              <a:gd name="connsiteY36" fmla="*/ 1603420 h 2292440"/>
              <a:gd name="connsiteX37" fmla="*/ 1313645 w 2363274"/>
              <a:gd name="connsiteY37" fmla="*/ 1616299 h 2292440"/>
              <a:gd name="connsiteX38" fmla="*/ 1191296 w 2363274"/>
              <a:gd name="connsiteY38" fmla="*/ 1577662 h 2292440"/>
              <a:gd name="connsiteX39" fmla="*/ 1081826 w 2363274"/>
              <a:gd name="connsiteY39" fmla="*/ 1378040 h 2292440"/>
              <a:gd name="connsiteX40" fmla="*/ 991674 w 2363274"/>
              <a:gd name="connsiteY40" fmla="*/ 1397358 h 2292440"/>
              <a:gd name="connsiteX41" fmla="*/ 959476 w 2363274"/>
              <a:gd name="connsiteY41" fmla="*/ 1287888 h 2292440"/>
              <a:gd name="connsiteX42" fmla="*/ 772733 w 2363274"/>
              <a:gd name="connsiteY42" fmla="*/ 1275009 h 2292440"/>
              <a:gd name="connsiteX43" fmla="*/ 605307 w 2363274"/>
              <a:gd name="connsiteY43" fmla="*/ 1416676 h 2292440"/>
              <a:gd name="connsiteX44" fmla="*/ 367049 w 2363274"/>
              <a:gd name="connsiteY44" fmla="*/ 1403797 h 2292440"/>
              <a:gd name="connsiteX45" fmla="*/ 51516 w 2363274"/>
              <a:gd name="connsiteY45" fmla="*/ 1326524 h 2292440"/>
              <a:gd name="connsiteX46" fmla="*/ 32197 w 2363274"/>
              <a:gd name="connsiteY46" fmla="*/ 1229933 h 2292440"/>
              <a:gd name="connsiteX47" fmla="*/ 6440 w 2363274"/>
              <a:gd name="connsiteY47" fmla="*/ 1229933 h 2292440"/>
              <a:gd name="connsiteX48" fmla="*/ 0 w 2363274"/>
              <a:gd name="connsiteY48" fmla="*/ 669702 h 2292440"/>
              <a:gd name="connsiteX49" fmla="*/ 528034 w 2363274"/>
              <a:gd name="connsiteY49" fmla="*/ 0 h 229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363274" h="2292440">
                <a:moveTo>
                  <a:pt x="739967" y="1056068"/>
                </a:moveTo>
                <a:lnTo>
                  <a:pt x="675572" y="1068947"/>
                </a:lnTo>
                <a:lnTo>
                  <a:pt x="656254" y="1120462"/>
                </a:lnTo>
                <a:lnTo>
                  <a:pt x="682012" y="1165538"/>
                </a:lnTo>
                <a:lnTo>
                  <a:pt x="752846" y="1184857"/>
                </a:lnTo>
                <a:lnTo>
                  <a:pt x="739967" y="1056068"/>
                </a:lnTo>
                <a:close/>
                <a:moveTo>
                  <a:pt x="528034" y="0"/>
                </a:moveTo>
                <a:lnTo>
                  <a:pt x="676141" y="148107"/>
                </a:lnTo>
                <a:lnTo>
                  <a:pt x="882203" y="212502"/>
                </a:lnTo>
                <a:lnTo>
                  <a:pt x="1165538" y="193183"/>
                </a:lnTo>
                <a:lnTo>
                  <a:pt x="1178417" y="238259"/>
                </a:lnTo>
                <a:lnTo>
                  <a:pt x="1236372" y="553792"/>
                </a:lnTo>
                <a:lnTo>
                  <a:pt x="1474631" y="753414"/>
                </a:lnTo>
                <a:lnTo>
                  <a:pt x="1564783" y="740535"/>
                </a:lnTo>
                <a:lnTo>
                  <a:pt x="1725769" y="1403797"/>
                </a:lnTo>
                <a:lnTo>
                  <a:pt x="1796603" y="1461752"/>
                </a:lnTo>
                <a:lnTo>
                  <a:pt x="1951150" y="1474631"/>
                </a:lnTo>
                <a:lnTo>
                  <a:pt x="2157212" y="1532586"/>
                </a:lnTo>
                <a:lnTo>
                  <a:pt x="2311758" y="1442434"/>
                </a:lnTo>
                <a:lnTo>
                  <a:pt x="2363274" y="1539025"/>
                </a:lnTo>
                <a:lnTo>
                  <a:pt x="2092817" y="1777285"/>
                </a:lnTo>
                <a:lnTo>
                  <a:pt x="2099257" y="1809482"/>
                </a:lnTo>
                <a:lnTo>
                  <a:pt x="2041302" y="1822361"/>
                </a:lnTo>
                <a:lnTo>
                  <a:pt x="1828800" y="1989786"/>
                </a:lnTo>
                <a:lnTo>
                  <a:pt x="1918952" y="1989786"/>
                </a:lnTo>
                <a:lnTo>
                  <a:pt x="1918952" y="2034862"/>
                </a:lnTo>
                <a:lnTo>
                  <a:pt x="1712890" y="2125014"/>
                </a:lnTo>
                <a:lnTo>
                  <a:pt x="1487510" y="2292440"/>
                </a:lnTo>
                <a:lnTo>
                  <a:pt x="1468192" y="2260243"/>
                </a:lnTo>
                <a:lnTo>
                  <a:pt x="1532586" y="2202288"/>
                </a:lnTo>
                <a:lnTo>
                  <a:pt x="1584102" y="2041302"/>
                </a:lnTo>
                <a:lnTo>
                  <a:pt x="1596981" y="1815921"/>
                </a:lnTo>
                <a:lnTo>
                  <a:pt x="1545465" y="1751527"/>
                </a:lnTo>
                <a:lnTo>
                  <a:pt x="1558344" y="1732209"/>
                </a:lnTo>
                <a:lnTo>
                  <a:pt x="1706451" y="1828800"/>
                </a:lnTo>
                <a:lnTo>
                  <a:pt x="1764406" y="1764406"/>
                </a:lnTo>
                <a:lnTo>
                  <a:pt x="1584102" y="1603420"/>
                </a:lnTo>
                <a:lnTo>
                  <a:pt x="1313645" y="1616299"/>
                </a:lnTo>
                <a:lnTo>
                  <a:pt x="1191296" y="1577662"/>
                </a:lnTo>
                <a:lnTo>
                  <a:pt x="1081826" y="1378040"/>
                </a:lnTo>
                <a:lnTo>
                  <a:pt x="991674" y="1397358"/>
                </a:lnTo>
                <a:lnTo>
                  <a:pt x="959476" y="1287888"/>
                </a:lnTo>
                <a:lnTo>
                  <a:pt x="772733" y="1275009"/>
                </a:lnTo>
                <a:lnTo>
                  <a:pt x="605307" y="1416676"/>
                </a:lnTo>
                <a:lnTo>
                  <a:pt x="367049" y="1403797"/>
                </a:lnTo>
                <a:lnTo>
                  <a:pt x="51516" y="1326524"/>
                </a:lnTo>
                <a:lnTo>
                  <a:pt x="32197" y="1229933"/>
                </a:lnTo>
                <a:lnTo>
                  <a:pt x="6440" y="1229933"/>
                </a:lnTo>
                <a:cubicBezTo>
                  <a:pt x="4293" y="1043189"/>
                  <a:pt x="2147" y="856446"/>
                  <a:pt x="0" y="669702"/>
                </a:cubicBezTo>
                <a:lnTo>
                  <a:pt x="52803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978525" y="6154738"/>
            <a:ext cx="173038" cy="50800"/>
          </a:xfrm>
          <a:custGeom>
            <a:avLst/>
            <a:gdLst>
              <a:gd name="connsiteX0" fmla="*/ 0 w 173864"/>
              <a:gd name="connsiteY0" fmla="*/ 6439 h 51516"/>
              <a:gd name="connsiteX1" fmla="*/ 173864 w 173864"/>
              <a:gd name="connsiteY1" fmla="*/ 0 h 51516"/>
              <a:gd name="connsiteX2" fmla="*/ 173864 w 173864"/>
              <a:gd name="connsiteY2" fmla="*/ 51516 h 51516"/>
              <a:gd name="connsiteX3" fmla="*/ 0 w 173864"/>
              <a:gd name="connsiteY3" fmla="*/ 6439 h 5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864" h="51516">
                <a:moveTo>
                  <a:pt x="0" y="6439"/>
                </a:moveTo>
                <a:lnTo>
                  <a:pt x="173864" y="0"/>
                </a:lnTo>
                <a:lnTo>
                  <a:pt x="173864" y="51516"/>
                </a:lnTo>
                <a:lnTo>
                  <a:pt x="0" y="643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876925" y="3424238"/>
            <a:ext cx="2311400" cy="2620962"/>
          </a:xfrm>
          <a:custGeom>
            <a:avLst/>
            <a:gdLst/>
            <a:ahLst/>
            <a:cxnLst/>
            <a:rect l="l" t="t" r="r" b="b"/>
            <a:pathLst>
              <a:path w="2311757" h="2620851">
                <a:moveTo>
                  <a:pt x="470079" y="1297272"/>
                </a:moveTo>
                <a:lnTo>
                  <a:pt x="377666" y="1379957"/>
                </a:lnTo>
                <a:lnTo>
                  <a:pt x="421441" y="1433460"/>
                </a:lnTo>
                <a:lnTo>
                  <a:pt x="552764" y="1370230"/>
                </a:lnTo>
                <a:lnTo>
                  <a:pt x="533309" y="1341047"/>
                </a:lnTo>
                <a:lnTo>
                  <a:pt x="479807" y="1379957"/>
                </a:lnTo>
                <a:lnTo>
                  <a:pt x="474943" y="1365366"/>
                </a:lnTo>
                <a:lnTo>
                  <a:pt x="489534" y="1326455"/>
                </a:lnTo>
                <a:close/>
                <a:moveTo>
                  <a:pt x="1039147" y="976260"/>
                </a:moveTo>
                <a:lnTo>
                  <a:pt x="1000237" y="1034626"/>
                </a:lnTo>
                <a:lnTo>
                  <a:pt x="1005100" y="1058945"/>
                </a:lnTo>
                <a:lnTo>
                  <a:pt x="985645" y="1068672"/>
                </a:lnTo>
                <a:lnTo>
                  <a:pt x="1102377" y="1131902"/>
                </a:lnTo>
                <a:lnTo>
                  <a:pt x="1155879" y="1088128"/>
                </a:lnTo>
                <a:lnTo>
                  <a:pt x="1102377" y="1083264"/>
                </a:lnTo>
                <a:lnTo>
                  <a:pt x="1058603" y="1049217"/>
                </a:lnTo>
                <a:lnTo>
                  <a:pt x="1044011" y="1020034"/>
                </a:lnTo>
                <a:lnTo>
                  <a:pt x="1073194" y="1005443"/>
                </a:lnTo>
                <a:lnTo>
                  <a:pt x="1121832" y="1049217"/>
                </a:lnTo>
                <a:lnTo>
                  <a:pt x="1136424" y="995715"/>
                </a:lnTo>
                <a:close/>
                <a:moveTo>
                  <a:pt x="283335" y="0"/>
                </a:moveTo>
                <a:lnTo>
                  <a:pt x="482957" y="70834"/>
                </a:lnTo>
                <a:lnTo>
                  <a:pt x="521594" y="128789"/>
                </a:lnTo>
                <a:lnTo>
                  <a:pt x="637504" y="109470"/>
                </a:lnTo>
                <a:lnTo>
                  <a:pt x="663262" y="128789"/>
                </a:lnTo>
                <a:lnTo>
                  <a:pt x="721216" y="212501"/>
                </a:lnTo>
                <a:lnTo>
                  <a:pt x="734095" y="283335"/>
                </a:lnTo>
                <a:lnTo>
                  <a:pt x="766293" y="341290"/>
                </a:lnTo>
                <a:lnTo>
                  <a:pt x="792050" y="431442"/>
                </a:lnTo>
                <a:lnTo>
                  <a:pt x="843566" y="379927"/>
                </a:lnTo>
                <a:lnTo>
                  <a:pt x="978794" y="431442"/>
                </a:lnTo>
                <a:lnTo>
                  <a:pt x="1017431" y="315532"/>
                </a:lnTo>
                <a:lnTo>
                  <a:pt x="1036749" y="283335"/>
                </a:lnTo>
                <a:lnTo>
                  <a:pt x="1043188" y="25758"/>
                </a:lnTo>
                <a:lnTo>
                  <a:pt x="1088264" y="141668"/>
                </a:lnTo>
                <a:lnTo>
                  <a:pt x="1120462" y="141668"/>
                </a:lnTo>
                <a:lnTo>
                  <a:pt x="1114022" y="231820"/>
                </a:lnTo>
                <a:lnTo>
                  <a:pt x="1165538" y="225380"/>
                </a:lnTo>
                <a:lnTo>
                  <a:pt x="1217053" y="283335"/>
                </a:lnTo>
                <a:lnTo>
                  <a:pt x="1204174" y="315532"/>
                </a:lnTo>
                <a:lnTo>
                  <a:pt x="1255690" y="360608"/>
                </a:lnTo>
                <a:lnTo>
                  <a:pt x="1287887" y="341290"/>
                </a:lnTo>
                <a:lnTo>
                  <a:pt x="1358721" y="560231"/>
                </a:lnTo>
                <a:lnTo>
                  <a:pt x="1500388" y="695459"/>
                </a:lnTo>
                <a:lnTo>
                  <a:pt x="1513267" y="779172"/>
                </a:lnTo>
                <a:lnTo>
                  <a:pt x="1371600" y="811369"/>
                </a:lnTo>
                <a:lnTo>
                  <a:pt x="1300766" y="843566"/>
                </a:lnTo>
                <a:lnTo>
                  <a:pt x="1229932" y="804929"/>
                </a:lnTo>
                <a:lnTo>
                  <a:pt x="1223493" y="882203"/>
                </a:lnTo>
                <a:lnTo>
                  <a:pt x="1229932" y="1004552"/>
                </a:lnTo>
                <a:lnTo>
                  <a:pt x="1345842" y="1094704"/>
                </a:lnTo>
                <a:lnTo>
                  <a:pt x="1326524" y="1159098"/>
                </a:lnTo>
                <a:lnTo>
                  <a:pt x="1397357" y="1178417"/>
                </a:lnTo>
                <a:lnTo>
                  <a:pt x="1416676" y="1139780"/>
                </a:lnTo>
                <a:lnTo>
                  <a:pt x="1455312" y="1229932"/>
                </a:lnTo>
                <a:lnTo>
                  <a:pt x="1674253" y="1242811"/>
                </a:lnTo>
                <a:lnTo>
                  <a:pt x="1661374" y="1101144"/>
                </a:lnTo>
                <a:lnTo>
                  <a:pt x="1719329" y="1152659"/>
                </a:lnTo>
                <a:lnTo>
                  <a:pt x="2253802" y="811369"/>
                </a:lnTo>
                <a:lnTo>
                  <a:pt x="2311757" y="869324"/>
                </a:lnTo>
                <a:lnTo>
                  <a:pt x="2215166" y="1010991"/>
                </a:lnTo>
                <a:lnTo>
                  <a:pt x="2221605" y="1062507"/>
                </a:lnTo>
                <a:lnTo>
                  <a:pt x="2176529" y="1210614"/>
                </a:lnTo>
                <a:lnTo>
                  <a:pt x="2021983" y="1313645"/>
                </a:lnTo>
                <a:lnTo>
                  <a:pt x="1584101" y="1558344"/>
                </a:lnTo>
                <a:lnTo>
                  <a:pt x="1564783" y="1700011"/>
                </a:lnTo>
                <a:lnTo>
                  <a:pt x="1513267" y="1725769"/>
                </a:lnTo>
                <a:lnTo>
                  <a:pt x="1339402" y="2182969"/>
                </a:lnTo>
                <a:lnTo>
                  <a:pt x="1171977" y="2408349"/>
                </a:lnTo>
                <a:lnTo>
                  <a:pt x="1146219" y="2556456"/>
                </a:lnTo>
                <a:lnTo>
                  <a:pt x="1268569" y="2318197"/>
                </a:lnTo>
                <a:lnTo>
                  <a:pt x="1416676" y="2176529"/>
                </a:lnTo>
                <a:lnTo>
                  <a:pt x="1500388" y="1912513"/>
                </a:lnTo>
                <a:lnTo>
                  <a:pt x="1622737" y="1706451"/>
                </a:lnTo>
                <a:lnTo>
                  <a:pt x="1783724" y="1603420"/>
                </a:lnTo>
                <a:lnTo>
                  <a:pt x="1906073" y="1616298"/>
                </a:lnTo>
                <a:lnTo>
                  <a:pt x="1925391" y="1667814"/>
                </a:lnTo>
                <a:lnTo>
                  <a:pt x="1867436" y="1796603"/>
                </a:lnTo>
                <a:lnTo>
                  <a:pt x="1809481" y="1796603"/>
                </a:lnTo>
                <a:lnTo>
                  <a:pt x="1667814" y="1912513"/>
                </a:lnTo>
                <a:lnTo>
                  <a:pt x="1622738" y="1893194"/>
                </a:lnTo>
                <a:lnTo>
                  <a:pt x="1584101" y="1944710"/>
                </a:lnTo>
                <a:lnTo>
                  <a:pt x="1584101" y="2015544"/>
                </a:lnTo>
                <a:lnTo>
                  <a:pt x="1564783" y="2067059"/>
                </a:lnTo>
                <a:lnTo>
                  <a:pt x="1513267" y="2054180"/>
                </a:lnTo>
                <a:lnTo>
                  <a:pt x="1481070" y="2260242"/>
                </a:lnTo>
                <a:lnTo>
                  <a:pt x="1487509" y="2446986"/>
                </a:lnTo>
                <a:lnTo>
                  <a:pt x="1429554" y="2472744"/>
                </a:lnTo>
                <a:lnTo>
                  <a:pt x="1429554" y="2524259"/>
                </a:lnTo>
                <a:lnTo>
                  <a:pt x="1094704" y="2620851"/>
                </a:lnTo>
                <a:lnTo>
                  <a:pt x="1043188" y="2543577"/>
                </a:lnTo>
                <a:lnTo>
                  <a:pt x="869324" y="2614411"/>
                </a:lnTo>
                <a:lnTo>
                  <a:pt x="682580" y="2556456"/>
                </a:lnTo>
                <a:lnTo>
                  <a:pt x="585988" y="2550017"/>
                </a:lnTo>
                <a:lnTo>
                  <a:pt x="508715" y="2550017"/>
                </a:lnTo>
                <a:lnTo>
                  <a:pt x="457200" y="2485622"/>
                </a:lnTo>
                <a:lnTo>
                  <a:pt x="302653" y="1828800"/>
                </a:lnTo>
                <a:lnTo>
                  <a:pt x="309093" y="1757966"/>
                </a:lnTo>
                <a:lnTo>
                  <a:pt x="347729" y="1783724"/>
                </a:lnTo>
                <a:lnTo>
                  <a:pt x="367047" y="1770845"/>
                </a:lnTo>
                <a:lnTo>
                  <a:pt x="334850" y="1732208"/>
                </a:lnTo>
                <a:lnTo>
                  <a:pt x="347729" y="1642056"/>
                </a:lnTo>
                <a:lnTo>
                  <a:pt x="309093" y="1590541"/>
                </a:lnTo>
                <a:lnTo>
                  <a:pt x="160985" y="1313645"/>
                </a:lnTo>
                <a:lnTo>
                  <a:pt x="321971" y="1133341"/>
                </a:lnTo>
                <a:lnTo>
                  <a:pt x="354169" y="978794"/>
                </a:lnTo>
                <a:lnTo>
                  <a:pt x="289774" y="804929"/>
                </a:lnTo>
                <a:lnTo>
                  <a:pt x="122349" y="701898"/>
                </a:lnTo>
                <a:lnTo>
                  <a:pt x="96591" y="637504"/>
                </a:lnTo>
                <a:lnTo>
                  <a:pt x="122349" y="489397"/>
                </a:lnTo>
                <a:lnTo>
                  <a:pt x="38636" y="315532"/>
                </a:lnTo>
                <a:lnTo>
                  <a:pt x="51515" y="238259"/>
                </a:lnTo>
                <a:lnTo>
                  <a:pt x="0" y="122349"/>
                </a:lnTo>
                <a:lnTo>
                  <a:pt x="45076" y="70834"/>
                </a:lnTo>
                <a:lnTo>
                  <a:pt x="225380" y="643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311400" y="1935163"/>
            <a:ext cx="1876425" cy="2098675"/>
          </a:xfrm>
          <a:custGeom>
            <a:avLst/>
            <a:gdLst/>
            <a:ahLst/>
            <a:cxnLst/>
            <a:rect l="l" t="t" r="r" b="b"/>
            <a:pathLst>
              <a:path w="1876470" h="2097486">
                <a:moveTo>
                  <a:pt x="878761" y="1395435"/>
                </a:moveTo>
                <a:lnTo>
                  <a:pt x="883094" y="1495109"/>
                </a:lnTo>
                <a:lnTo>
                  <a:pt x="922097" y="1607784"/>
                </a:lnTo>
                <a:lnTo>
                  <a:pt x="891762" y="1599117"/>
                </a:lnTo>
                <a:lnTo>
                  <a:pt x="805089" y="1659788"/>
                </a:lnTo>
                <a:lnTo>
                  <a:pt x="748751" y="1651120"/>
                </a:lnTo>
                <a:lnTo>
                  <a:pt x="644744" y="1581782"/>
                </a:lnTo>
                <a:lnTo>
                  <a:pt x="783421" y="1746461"/>
                </a:lnTo>
                <a:lnTo>
                  <a:pt x="965434" y="1750794"/>
                </a:lnTo>
                <a:lnTo>
                  <a:pt x="1017438" y="1690123"/>
                </a:lnTo>
                <a:lnTo>
                  <a:pt x="1056440" y="1707458"/>
                </a:lnTo>
                <a:lnTo>
                  <a:pt x="1242787" y="1612118"/>
                </a:lnTo>
                <a:lnTo>
                  <a:pt x="1277457" y="1560114"/>
                </a:lnTo>
                <a:lnTo>
                  <a:pt x="1338128" y="1590449"/>
                </a:lnTo>
                <a:lnTo>
                  <a:pt x="1355462" y="1564447"/>
                </a:lnTo>
                <a:lnTo>
                  <a:pt x="1229786" y="1521111"/>
                </a:lnTo>
                <a:lnTo>
                  <a:pt x="1095443" y="1607784"/>
                </a:lnTo>
                <a:lnTo>
                  <a:pt x="1030439" y="1607784"/>
                </a:lnTo>
                <a:lnTo>
                  <a:pt x="995769" y="1512444"/>
                </a:lnTo>
                <a:lnTo>
                  <a:pt x="917764" y="1473441"/>
                </a:lnTo>
                <a:lnTo>
                  <a:pt x="917764" y="1408436"/>
                </a:lnTo>
                <a:close/>
                <a:moveTo>
                  <a:pt x="523402" y="702051"/>
                </a:moveTo>
                <a:lnTo>
                  <a:pt x="523402" y="754055"/>
                </a:lnTo>
                <a:lnTo>
                  <a:pt x="553737" y="741054"/>
                </a:lnTo>
                <a:lnTo>
                  <a:pt x="688080" y="784391"/>
                </a:lnTo>
                <a:lnTo>
                  <a:pt x="727083" y="845062"/>
                </a:lnTo>
                <a:lnTo>
                  <a:pt x="657745" y="806059"/>
                </a:lnTo>
                <a:lnTo>
                  <a:pt x="653411" y="858063"/>
                </a:lnTo>
                <a:lnTo>
                  <a:pt x="571072" y="910066"/>
                </a:lnTo>
                <a:lnTo>
                  <a:pt x="605741" y="970738"/>
                </a:lnTo>
                <a:lnTo>
                  <a:pt x="722749" y="918734"/>
                </a:lnTo>
                <a:lnTo>
                  <a:pt x="748751" y="953403"/>
                </a:lnTo>
                <a:lnTo>
                  <a:pt x="649077" y="996739"/>
                </a:lnTo>
                <a:lnTo>
                  <a:pt x="662078" y="1022741"/>
                </a:lnTo>
                <a:lnTo>
                  <a:pt x="787754" y="970738"/>
                </a:lnTo>
                <a:lnTo>
                  <a:pt x="792088" y="936068"/>
                </a:lnTo>
                <a:lnTo>
                  <a:pt x="826757" y="914400"/>
                </a:lnTo>
                <a:lnTo>
                  <a:pt x="900429" y="975071"/>
                </a:lnTo>
                <a:lnTo>
                  <a:pt x="909096" y="931735"/>
                </a:lnTo>
                <a:lnTo>
                  <a:pt x="965434" y="832061"/>
                </a:lnTo>
                <a:lnTo>
                  <a:pt x="909096" y="862396"/>
                </a:lnTo>
                <a:lnTo>
                  <a:pt x="857093" y="840728"/>
                </a:lnTo>
                <a:lnTo>
                  <a:pt x="809422" y="801725"/>
                </a:lnTo>
                <a:lnTo>
                  <a:pt x="900429" y="758389"/>
                </a:lnTo>
                <a:close/>
                <a:moveTo>
                  <a:pt x="190681" y="0"/>
                </a:moveTo>
                <a:lnTo>
                  <a:pt x="229684" y="47670"/>
                </a:lnTo>
                <a:lnTo>
                  <a:pt x="286021" y="60671"/>
                </a:lnTo>
                <a:lnTo>
                  <a:pt x="563374" y="17335"/>
                </a:lnTo>
                <a:lnTo>
                  <a:pt x="598044" y="56338"/>
                </a:lnTo>
                <a:lnTo>
                  <a:pt x="338025" y="99674"/>
                </a:lnTo>
                <a:lnTo>
                  <a:pt x="355359" y="134343"/>
                </a:lnTo>
                <a:lnTo>
                  <a:pt x="489703" y="91007"/>
                </a:lnTo>
                <a:lnTo>
                  <a:pt x="641380" y="121342"/>
                </a:lnTo>
                <a:lnTo>
                  <a:pt x="702051" y="86673"/>
                </a:lnTo>
                <a:lnTo>
                  <a:pt x="715052" y="47670"/>
                </a:lnTo>
                <a:lnTo>
                  <a:pt x="741054" y="260019"/>
                </a:lnTo>
                <a:lnTo>
                  <a:pt x="858063" y="169012"/>
                </a:lnTo>
                <a:lnTo>
                  <a:pt x="801725" y="290355"/>
                </a:lnTo>
                <a:lnTo>
                  <a:pt x="849395" y="320690"/>
                </a:lnTo>
                <a:lnTo>
                  <a:pt x="897065" y="268686"/>
                </a:lnTo>
                <a:lnTo>
                  <a:pt x="1005407" y="368360"/>
                </a:lnTo>
                <a:lnTo>
                  <a:pt x="901399" y="572042"/>
                </a:lnTo>
                <a:lnTo>
                  <a:pt x="1248091" y="1118082"/>
                </a:lnTo>
                <a:lnTo>
                  <a:pt x="1360766" y="1139750"/>
                </a:lnTo>
                <a:lnTo>
                  <a:pt x="1430104" y="1265426"/>
                </a:lnTo>
                <a:lnTo>
                  <a:pt x="1876470" y="1438772"/>
                </a:lnTo>
                <a:lnTo>
                  <a:pt x="1807132" y="2097486"/>
                </a:lnTo>
                <a:lnTo>
                  <a:pt x="1191754" y="1980478"/>
                </a:lnTo>
                <a:lnTo>
                  <a:pt x="424698" y="1733460"/>
                </a:lnTo>
                <a:lnTo>
                  <a:pt x="182013" y="1573114"/>
                </a:lnTo>
                <a:lnTo>
                  <a:pt x="186347" y="1460440"/>
                </a:lnTo>
                <a:lnTo>
                  <a:pt x="30336" y="1408436"/>
                </a:lnTo>
                <a:lnTo>
                  <a:pt x="60671" y="1317429"/>
                </a:lnTo>
                <a:lnTo>
                  <a:pt x="0" y="1139750"/>
                </a:lnTo>
                <a:lnTo>
                  <a:pt x="56338" y="879731"/>
                </a:lnTo>
                <a:lnTo>
                  <a:pt x="13000" y="684717"/>
                </a:lnTo>
                <a:lnTo>
                  <a:pt x="112675" y="507037"/>
                </a:lnTo>
                <a:lnTo>
                  <a:pt x="34670" y="459367"/>
                </a:lnTo>
                <a:lnTo>
                  <a:pt x="91006" y="320690"/>
                </a:lnTo>
                <a:lnTo>
                  <a:pt x="30335" y="2426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446963" y="5229225"/>
            <a:ext cx="606425" cy="503238"/>
          </a:xfrm>
          <a:custGeom>
            <a:avLst/>
            <a:gdLst>
              <a:gd name="connsiteX0" fmla="*/ 56527 w 605167"/>
              <a:gd name="connsiteY0" fmla="*/ 93103 h 502089"/>
              <a:gd name="connsiteX1" fmla="*/ 19951 w 605167"/>
              <a:gd name="connsiteY1" fmla="*/ 139654 h 502089"/>
              <a:gd name="connsiteX2" fmla="*/ 19951 w 605167"/>
              <a:gd name="connsiteY2" fmla="*/ 192855 h 502089"/>
              <a:gd name="connsiteX3" fmla="*/ 0 w 605167"/>
              <a:gd name="connsiteY3" fmla="*/ 259357 h 502089"/>
              <a:gd name="connsiteX4" fmla="*/ 76478 w 605167"/>
              <a:gd name="connsiteY4" fmla="*/ 232756 h 502089"/>
              <a:gd name="connsiteX5" fmla="*/ 113054 w 605167"/>
              <a:gd name="connsiteY5" fmla="*/ 236082 h 502089"/>
              <a:gd name="connsiteX6" fmla="*/ 216131 w 605167"/>
              <a:gd name="connsiteY6" fmla="*/ 442237 h 502089"/>
              <a:gd name="connsiteX7" fmla="*/ 266008 w 605167"/>
              <a:gd name="connsiteY7" fmla="*/ 448887 h 502089"/>
              <a:gd name="connsiteX8" fmla="*/ 292608 w 605167"/>
              <a:gd name="connsiteY8" fmla="*/ 502089 h 502089"/>
              <a:gd name="connsiteX9" fmla="*/ 418962 w 605167"/>
              <a:gd name="connsiteY9" fmla="*/ 455538 h 502089"/>
              <a:gd name="connsiteX10" fmla="*/ 425612 w 605167"/>
              <a:gd name="connsiteY10" fmla="*/ 422287 h 502089"/>
              <a:gd name="connsiteX11" fmla="*/ 458863 w 605167"/>
              <a:gd name="connsiteY11" fmla="*/ 415636 h 502089"/>
              <a:gd name="connsiteX12" fmla="*/ 545315 w 605167"/>
              <a:gd name="connsiteY12" fmla="*/ 256032 h 502089"/>
              <a:gd name="connsiteX13" fmla="*/ 571916 w 605167"/>
              <a:gd name="connsiteY13" fmla="*/ 262682 h 502089"/>
              <a:gd name="connsiteX14" fmla="*/ 571916 w 605167"/>
              <a:gd name="connsiteY14" fmla="*/ 226106 h 502089"/>
              <a:gd name="connsiteX15" fmla="*/ 605167 w 605167"/>
              <a:gd name="connsiteY15" fmla="*/ 206156 h 502089"/>
              <a:gd name="connsiteX16" fmla="*/ 598517 w 605167"/>
              <a:gd name="connsiteY16" fmla="*/ 186205 h 502089"/>
              <a:gd name="connsiteX17" fmla="*/ 502089 w 605167"/>
              <a:gd name="connsiteY17" fmla="*/ 192855 h 502089"/>
              <a:gd name="connsiteX18" fmla="*/ 448888 w 605167"/>
              <a:gd name="connsiteY18" fmla="*/ 146304 h 502089"/>
              <a:gd name="connsiteX19" fmla="*/ 432262 w 605167"/>
              <a:gd name="connsiteY19" fmla="*/ 146304 h 502089"/>
              <a:gd name="connsiteX20" fmla="*/ 415637 w 605167"/>
              <a:gd name="connsiteY20" fmla="*/ 93103 h 502089"/>
              <a:gd name="connsiteX21" fmla="*/ 379061 w 605167"/>
              <a:gd name="connsiteY21" fmla="*/ 113053 h 502089"/>
              <a:gd name="connsiteX22" fmla="*/ 372411 w 605167"/>
              <a:gd name="connsiteY22" fmla="*/ 0 h 502089"/>
              <a:gd name="connsiteX23" fmla="*/ 305909 w 605167"/>
              <a:gd name="connsiteY23" fmla="*/ 43226 h 502089"/>
              <a:gd name="connsiteX24" fmla="*/ 272658 w 605167"/>
              <a:gd name="connsiteY24" fmla="*/ 26601 h 502089"/>
              <a:gd name="connsiteX25" fmla="*/ 189531 w 605167"/>
              <a:gd name="connsiteY25" fmla="*/ 43226 h 502089"/>
              <a:gd name="connsiteX26" fmla="*/ 56527 w 605167"/>
              <a:gd name="connsiteY26" fmla="*/ 93103 h 502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05167" h="502089">
                <a:moveTo>
                  <a:pt x="56527" y="93103"/>
                </a:moveTo>
                <a:lnTo>
                  <a:pt x="19951" y="139654"/>
                </a:lnTo>
                <a:lnTo>
                  <a:pt x="19951" y="192855"/>
                </a:lnTo>
                <a:lnTo>
                  <a:pt x="0" y="259357"/>
                </a:lnTo>
                <a:lnTo>
                  <a:pt x="76478" y="232756"/>
                </a:lnTo>
                <a:lnTo>
                  <a:pt x="113054" y="236082"/>
                </a:lnTo>
                <a:lnTo>
                  <a:pt x="216131" y="442237"/>
                </a:lnTo>
                <a:lnTo>
                  <a:pt x="266008" y="448887"/>
                </a:lnTo>
                <a:lnTo>
                  <a:pt x="292608" y="502089"/>
                </a:lnTo>
                <a:lnTo>
                  <a:pt x="418962" y="455538"/>
                </a:lnTo>
                <a:lnTo>
                  <a:pt x="425612" y="422287"/>
                </a:lnTo>
                <a:lnTo>
                  <a:pt x="458863" y="415636"/>
                </a:lnTo>
                <a:lnTo>
                  <a:pt x="545315" y="256032"/>
                </a:lnTo>
                <a:lnTo>
                  <a:pt x="571916" y="262682"/>
                </a:lnTo>
                <a:lnTo>
                  <a:pt x="571916" y="226106"/>
                </a:lnTo>
                <a:lnTo>
                  <a:pt x="605167" y="206156"/>
                </a:lnTo>
                <a:lnTo>
                  <a:pt x="598517" y="186205"/>
                </a:lnTo>
                <a:lnTo>
                  <a:pt x="502089" y="192855"/>
                </a:lnTo>
                <a:lnTo>
                  <a:pt x="448888" y="146304"/>
                </a:lnTo>
                <a:lnTo>
                  <a:pt x="432262" y="146304"/>
                </a:lnTo>
                <a:lnTo>
                  <a:pt x="415637" y="93103"/>
                </a:lnTo>
                <a:lnTo>
                  <a:pt x="379061" y="113053"/>
                </a:lnTo>
                <a:lnTo>
                  <a:pt x="372411" y="0"/>
                </a:lnTo>
                <a:lnTo>
                  <a:pt x="305909" y="43226"/>
                </a:lnTo>
                <a:lnTo>
                  <a:pt x="272658" y="26601"/>
                </a:lnTo>
                <a:lnTo>
                  <a:pt x="189531" y="43226"/>
                </a:lnTo>
                <a:lnTo>
                  <a:pt x="56527" y="9310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920038" y="5362575"/>
            <a:ext cx="474662" cy="525463"/>
          </a:xfrm>
          <a:custGeom>
            <a:avLst/>
            <a:gdLst>
              <a:gd name="connsiteX0" fmla="*/ 475488 w 475488"/>
              <a:gd name="connsiteY0" fmla="*/ 13300 h 525364"/>
              <a:gd name="connsiteX1" fmla="*/ 329184 w 475488"/>
              <a:gd name="connsiteY1" fmla="*/ 0 h 525364"/>
              <a:gd name="connsiteX2" fmla="*/ 289283 w 475488"/>
              <a:gd name="connsiteY2" fmla="*/ 56526 h 525364"/>
              <a:gd name="connsiteX3" fmla="*/ 139654 w 475488"/>
              <a:gd name="connsiteY3" fmla="*/ 76477 h 525364"/>
              <a:gd name="connsiteX4" fmla="*/ 106403 w 475488"/>
              <a:gd name="connsiteY4" fmla="*/ 103078 h 525364"/>
              <a:gd name="connsiteX5" fmla="*/ 89778 w 475488"/>
              <a:gd name="connsiteY5" fmla="*/ 192855 h 525364"/>
              <a:gd name="connsiteX6" fmla="*/ 212806 w 475488"/>
              <a:gd name="connsiteY6" fmla="*/ 146304 h 525364"/>
              <a:gd name="connsiteX7" fmla="*/ 212806 w 475488"/>
              <a:gd name="connsiteY7" fmla="*/ 166254 h 525364"/>
              <a:gd name="connsiteX8" fmla="*/ 159605 w 475488"/>
              <a:gd name="connsiteY8" fmla="*/ 196180 h 525364"/>
              <a:gd name="connsiteX9" fmla="*/ 149629 w 475488"/>
              <a:gd name="connsiteY9" fmla="*/ 229431 h 525364"/>
              <a:gd name="connsiteX10" fmla="*/ 136329 w 475488"/>
              <a:gd name="connsiteY10" fmla="*/ 219456 h 525364"/>
              <a:gd name="connsiteX11" fmla="*/ 0 w 475488"/>
              <a:gd name="connsiteY11" fmla="*/ 408986 h 525364"/>
              <a:gd name="connsiteX12" fmla="*/ 33251 w 475488"/>
              <a:gd name="connsiteY12" fmla="*/ 412311 h 525364"/>
              <a:gd name="connsiteX13" fmla="*/ 13301 w 475488"/>
              <a:gd name="connsiteY13" fmla="*/ 462187 h 525364"/>
              <a:gd name="connsiteX14" fmla="*/ 59852 w 475488"/>
              <a:gd name="connsiteY14" fmla="*/ 508739 h 525364"/>
              <a:gd name="connsiteX15" fmla="*/ 83128 w 475488"/>
              <a:gd name="connsiteY15" fmla="*/ 492113 h 525364"/>
              <a:gd name="connsiteX16" fmla="*/ 123029 w 475488"/>
              <a:gd name="connsiteY16" fmla="*/ 525364 h 525364"/>
              <a:gd name="connsiteX17" fmla="*/ 206156 w 475488"/>
              <a:gd name="connsiteY17" fmla="*/ 319208 h 525364"/>
              <a:gd name="connsiteX18" fmla="*/ 202831 w 475488"/>
              <a:gd name="connsiteY18" fmla="*/ 285958 h 525364"/>
              <a:gd name="connsiteX19" fmla="*/ 262683 w 475488"/>
              <a:gd name="connsiteY19" fmla="*/ 239406 h 525364"/>
              <a:gd name="connsiteX20" fmla="*/ 475488 w 475488"/>
              <a:gd name="connsiteY20" fmla="*/ 13300 h 525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75488" h="525364">
                <a:moveTo>
                  <a:pt x="475488" y="13300"/>
                </a:moveTo>
                <a:lnTo>
                  <a:pt x="329184" y="0"/>
                </a:lnTo>
                <a:lnTo>
                  <a:pt x="289283" y="56526"/>
                </a:lnTo>
                <a:lnTo>
                  <a:pt x="139654" y="76477"/>
                </a:lnTo>
                <a:lnTo>
                  <a:pt x="106403" y="103078"/>
                </a:lnTo>
                <a:lnTo>
                  <a:pt x="89778" y="192855"/>
                </a:lnTo>
                <a:lnTo>
                  <a:pt x="212806" y="146304"/>
                </a:lnTo>
                <a:lnTo>
                  <a:pt x="212806" y="166254"/>
                </a:lnTo>
                <a:lnTo>
                  <a:pt x="159605" y="196180"/>
                </a:lnTo>
                <a:lnTo>
                  <a:pt x="149629" y="229431"/>
                </a:lnTo>
                <a:lnTo>
                  <a:pt x="136329" y="219456"/>
                </a:lnTo>
                <a:lnTo>
                  <a:pt x="0" y="408986"/>
                </a:lnTo>
                <a:lnTo>
                  <a:pt x="33251" y="412311"/>
                </a:lnTo>
                <a:lnTo>
                  <a:pt x="13301" y="462187"/>
                </a:lnTo>
                <a:lnTo>
                  <a:pt x="59852" y="508739"/>
                </a:lnTo>
                <a:lnTo>
                  <a:pt x="83128" y="492113"/>
                </a:lnTo>
                <a:lnTo>
                  <a:pt x="123029" y="525364"/>
                </a:lnTo>
                <a:lnTo>
                  <a:pt x="206156" y="319208"/>
                </a:lnTo>
                <a:lnTo>
                  <a:pt x="202831" y="285958"/>
                </a:lnTo>
                <a:lnTo>
                  <a:pt x="262683" y="239406"/>
                </a:lnTo>
                <a:lnTo>
                  <a:pt x="475488" y="133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8281988" y="5097463"/>
            <a:ext cx="157162" cy="238125"/>
          </a:xfrm>
          <a:custGeom>
            <a:avLst/>
            <a:gdLst>
              <a:gd name="connsiteX0" fmla="*/ 13301 w 156280"/>
              <a:gd name="connsiteY0" fmla="*/ 0 h 239407"/>
              <a:gd name="connsiteX1" fmla="*/ 0 w 156280"/>
              <a:gd name="connsiteY1" fmla="*/ 176230 h 239407"/>
              <a:gd name="connsiteX2" fmla="*/ 39901 w 156280"/>
              <a:gd name="connsiteY2" fmla="*/ 239407 h 239407"/>
              <a:gd name="connsiteX3" fmla="*/ 133004 w 156280"/>
              <a:gd name="connsiteY3" fmla="*/ 176230 h 239407"/>
              <a:gd name="connsiteX4" fmla="*/ 156280 w 156280"/>
              <a:gd name="connsiteY4" fmla="*/ 109728 h 239407"/>
              <a:gd name="connsiteX5" fmla="*/ 152954 w 156280"/>
              <a:gd name="connsiteY5" fmla="*/ 83128 h 239407"/>
              <a:gd name="connsiteX6" fmla="*/ 63177 w 156280"/>
              <a:gd name="connsiteY6" fmla="*/ 109728 h 239407"/>
              <a:gd name="connsiteX7" fmla="*/ 63177 w 156280"/>
              <a:gd name="connsiteY7" fmla="*/ 33251 h 239407"/>
              <a:gd name="connsiteX8" fmla="*/ 13301 w 156280"/>
              <a:gd name="connsiteY8" fmla="*/ 0 h 239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280" h="239407">
                <a:moveTo>
                  <a:pt x="13301" y="0"/>
                </a:moveTo>
                <a:lnTo>
                  <a:pt x="0" y="176230"/>
                </a:lnTo>
                <a:lnTo>
                  <a:pt x="39901" y="239407"/>
                </a:lnTo>
                <a:lnTo>
                  <a:pt x="133004" y="176230"/>
                </a:lnTo>
                <a:lnTo>
                  <a:pt x="156280" y="109728"/>
                </a:lnTo>
                <a:lnTo>
                  <a:pt x="152954" y="83128"/>
                </a:lnTo>
                <a:lnTo>
                  <a:pt x="63177" y="109728"/>
                </a:lnTo>
                <a:lnTo>
                  <a:pt x="63177" y="33251"/>
                </a:lnTo>
                <a:lnTo>
                  <a:pt x="1330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7942263" y="5253038"/>
            <a:ext cx="239712" cy="130175"/>
          </a:xfrm>
          <a:custGeom>
            <a:avLst/>
            <a:gdLst>
              <a:gd name="connsiteX0" fmla="*/ 239407 w 239407"/>
              <a:gd name="connsiteY0" fmla="*/ 0 h 129678"/>
              <a:gd name="connsiteX1" fmla="*/ 236081 w 239407"/>
              <a:gd name="connsiteY1" fmla="*/ 109728 h 129678"/>
              <a:gd name="connsiteX2" fmla="*/ 89777 w 239407"/>
              <a:gd name="connsiteY2" fmla="*/ 129678 h 129678"/>
              <a:gd name="connsiteX3" fmla="*/ 0 w 239407"/>
              <a:gd name="connsiteY3" fmla="*/ 109728 h 129678"/>
              <a:gd name="connsiteX4" fmla="*/ 9975 w 239407"/>
              <a:gd name="connsiteY4" fmla="*/ 46551 h 129678"/>
              <a:gd name="connsiteX5" fmla="*/ 69827 w 239407"/>
              <a:gd name="connsiteY5" fmla="*/ 93102 h 129678"/>
              <a:gd name="connsiteX6" fmla="*/ 239407 w 239407"/>
              <a:gd name="connsiteY6" fmla="*/ 0 h 12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9407" h="129678">
                <a:moveTo>
                  <a:pt x="239407" y="0"/>
                </a:moveTo>
                <a:lnTo>
                  <a:pt x="236081" y="109728"/>
                </a:lnTo>
                <a:lnTo>
                  <a:pt x="89777" y="129678"/>
                </a:lnTo>
                <a:lnTo>
                  <a:pt x="0" y="109728"/>
                </a:lnTo>
                <a:lnTo>
                  <a:pt x="9975" y="46551"/>
                </a:lnTo>
                <a:lnTo>
                  <a:pt x="69827" y="93102"/>
                </a:lnTo>
                <a:lnTo>
                  <a:pt x="23940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7693025" y="4848225"/>
            <a:ext cx="309563" cy="85725"/>
          </a:xfrm>
          <a:custGeom>
            <a:avLst/>
            <a:gdLst>
              <a:gd name="connsiteX0" fmla="*/ 0 w 309234"/>
              <a:gd name="connsiteY0" fmla="*/ 59851 h 86452"/>
              <a:gd name="connsiteX1" fmla="*/ 83127 w 309234"/>
              <a:gd name="connsiteY1" fmla="*/ 66501 h 86452"/>
              <a:gd name="connsiteX2" fmla="*/ 109728 w 309234"/>
              <a:gd name="connsiteY2" fmla="*/ 86452 h 86452"/>
              <a:gd name="connsiteX3" fmla="*/ 309234 w 309234"/>
              <a:gd name="connsiteY3" fmla="*/ 49876 h 86452"/>
              <a:gd name="connsiteX4" fmla="*/ 305909 w 309234"/>
              <a:gd name="connsiteY4" fmla="*/ 19950 h 86452"/>
              <a:gd name="connsiteX5" fmla="*/ 186205 w 309234"/>
              <a:gd name="connsiteY5" fmla="*/ 0 h 86452"/>
              <a:gd name="connsiteX6" fmla="*/ 162930 w 309234"/>
              <a:gd name="connsiteY6" fmla="*/ 23275 h 86452"/>
              <a:gd name="connsiteX7" fmla="*/ 116378 w 309234"/>
              <a:gd name="connsiteY7" fmla="*/ 6650 h 86452"/>
              <a:gd name="connsiteX8" fmla="*/ 0 w 309234"/>
              <a:gd name="connsiteY8" fmla="*/ 59851 h 86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9234" h="86452">
                <a:moveTo>
                  <a:pt x="0" y="59851"/>
                </a:moveTo>
                <a:lnTo>
                  <a:pt x="83127" y="66501"/>
                </a:lnTo>
                <a:lnTo>
                  <a:pt x="109728" y="86452"/>
                </a:lnTo>
                <a:lnTo>
                  <a:pt x="309234" y="49876"/>
                </a:lnTo>
                <a:lnTo>
                  <a:pt x="305909" y="19950"/>
                </a:lnTo>
                <a:lnTo>
                  <a:pt x="186205" y="0"/>
                </a:lnTo>
                <a:lnTo>
                  <a:pt x="162930" y="23275"/>
                </a:lnTo>
                <a:lnTo>
                  <a:pt x="116378" y="6650"/>
                </a:lnTo>
                <a:lnTo>
                  <a:pt x="0" y="598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924675" y="3436938"/>
            <a:ext cx="1343025" cy="1238250"/>
          </a:xfrm>
          <a:custGeom>
            <a:avLst/>
            <a:gdLst/>
            <a:ahLst/>
            <a:cxnLst/>
            <a:rect l="l" t="t" r="r" b="b"/>
            <a:pathLst>
              <a:path w="1343337" h="1236934">
                <a:moveTo>
                  <a:pt x="542952" y="784722"/>
                </a:moveTo>
                <a:lnTo>
                  <a:pt x="516351" y="851223"/>
                </a:lnTo>
                <a:lnTo>
                  <a:pt x="446524" y="798022"/>
                </a:lnTo>
                <a:lnTo>
                  <a:pt x="423249" y="807997"/>
                </a:lnTo>
                <a:lnTo>
                  <a:pt x="443199" y="831273"/>
                </a:lnTo>
                <a:lnTo>
                  <a:pt x="413273" y="877824"/>
                </a:lnTo>
                <a:lnTo>
                  <a:pt x="386673" y="854548"/>
                </a:lnTo>
                <a:lnTo>
                  <a:pt x="360072" y="874499"/>
                </a:lnTo>
                <a:lnTo>
                  <a:pt x="383348" y="927700"/>
                </a:lnTo>
                <a:lnTo>
                  <a:pt x="253669" y="874499"/>
                </a:lnTo>
                <a:lnTo>
                  <a:pt x="256994" y="921050"/>
                </a:lnTo>
                <a:lnTo>
                  <a:pt x="386673" y="950976"/>
                </a:lnTo>
                <a:lnTo>
                  <a:pt x="419924" y="1017478"/>
                </a:lnTo>
                <a:lnTo>
                  <a:pt x="456500" y="1010828"/>
                </a:lnTo>
                <a:lnTo>
                  <a:pt x="483100" y="1020803"/>
                </a:lnTo>
                <a:lnTo>
                  <a:pt x="509701" y="1014153"/>
                </a:lnTo>
                <a:lnTo>
                  <a:pt x="479775" y="990877"/>
                </a:lnTo>
                <a:lnTo>
                  <a:pt x="443199" y="994202"/>
                </a:lnTo>
                <a:lnTo>
                  <a:pt x="436549" y="960951"/>
                </a:lnTo>
                <a:lnTo>
                  <a:pt x="486425" y="887799"/>
                </a:lnTo>
                <a:lnTo>
                  <a:pt x="519676" y="907750"/>
                </a:lnTo>
                <a:lnTo>
                  <a:pt x="572878" y="847898"/>
                </a:lnTo>
                <a:close/>
                <a:moveTo>
                  <a:pt x="0" y="0"/>
                </a:moveTo>
                <a:lnTo>
                  <a:pt x="239407" y="179555"/>
                </a:lnTo>
                <a:lnTo>
                  <a:pt x="229431" y="209481"/>
                </a:lnTo>
                <a:lnTo>
                  <a:pt x="236081" y="219456"/>
                </a:lnTo>
                <a:lnTo>
                  <a:pt x="259357" y="196180"/>
                </a:lnTo>
                <a:lnTo>
                  <a:pt x="395686" y="269332"/>
                </a:lnTo>
                <a:lnTo>
                  <a:pt x="389036" y="315884"/>
                </a:lnTo>
                <a:lnTo>
                  <a:pt x="475488" y="349135"/>
                </a:lnTo>
                <a:lnTo>
                  <a:pt x="492113" y="462188"/>
                </a:lnTo>
                <a:lnTo>
                  <a:pt x="671668" y="465513"/>
                </a:lnTo>
                <a:lnTo>
                  <a:pt x="714895" y="541990"/>
                </a:lnTo>
                <a:lnTo>
                  <a:pt x="758121" y="505414"/>
                </a:lnTo>
                <a:lnTo>
                  <a:pt x="874499" y="515389"/>
                </a:lnTo>
                <a:lnTo>
                  <a:pt x="917725" y="458863"/>
                </a:lnTo>
                <a:lnTo>
                  <a:pt x="974252" y="475488"/>
                </a:lnTo>
                <a:lnTo>
                  <a:pt x="980902" y="498764"/>
                </a:lnTo>
                <a:lnTo>
                  <a:pt x="924375" y="585216"/>
                </a:lnTo>
                <a:lnTo>
                  <a:pt x="924375" y="618467"/>
                </a:lnTo>
                <a:lnTo>
                  <a:pt x="857873" y="728195"/>
                </a:lnTo>
                <a:lnTo>
                  <a:pt x="874499" y="794697"/>
                </a:lnTo>
                <a:lnTo>
                  <a:pt x="934351" y="698269"/>
                </a:lnTo>
                <a:lnTo>
                  <a:pt x="960951" y="621792"/>
                </a:lnTo>
                <a:lnTo>
                  <a:pt x="967601" y="575241"/>
                </a:lnTo>
                <a:lnTo>
                  <a:pt x="1037428" y="545315"/>
                </a:lnTo>
                <a:lnTo>
                  <a:pt x="1067354" y="561940"/>
                </a:lnTo>
                <a:lnTo>
                  <a:pt x="1090630" y="615142"/>
                </a:lnTo>
                <a:lnTo>
                  <a:pt x="1100605" y="615142"/>
                </a:lnTo>
                <a:lnTo>
                  <a:pt x="1123881" y="558615"/>
                </a:lnTo>
                <a:lnTo>
                  <a:pt x="1213658" y="571916"/>
                </a:lnTo>
                <a:lnTo>
                  <a:pt x="1280160" y="665018"/>
                </a:lnTo>
                <a:lnTo>
                  <a:pt x="1310086" y="665018"/>
                </a:lnTo>
                <a:lnTo>
                  <a:pt x="1343337" y="694944"/>
                </a:lnTo>
                <a:lnTo>
                  <a:pt x="1336687" y="748146"/>
                </a:lnTo>
                <a:lnTo>
                  <a:pt x="1293460" y="864524"/>
                </a:lnTo>
                <a:lnTo>
                  <a:pt x="1266860" y="864524"/>
                </a:lnTo>
                <a:lnTo>
                  <a:pt x="1207008" y="811322"/>
                </a:lnTo>
                <a:lnTo>
                  <a:pt x="678319" y="1140506"/>
                </a:lnTo>
                <a:lnTo>
                  <a:pt x="628442" y="1100605"/>
                </a:lnTo>
                <a:cubicBezTo>
                  <a:pt x="629550" y="1146048"/>
                  <a:pt x="630659" y="1191491"/>
                  <a:pt x="631767" y="1236934"/>
                </a:cubicBezTo>
                <a:lnTo>
                  <a:pt x="405661" y="1213658"/>
                </a:lnTo>
                <a:lnTo>
                  <a:pt x="379060" y="1147156"/>
                </a:lnTo>
                <a:lnTo>
                  <a:pt x="352460" y="1170432"/>
                </a:lnTo>
                <a:lnTo>
                  <a:pt x="292608" y="1140506"/>
                </a:lnTo>
                <a:lnTo>
                  <a:pt x="302583" y="1093955"/>
                </a:lnTo>
                <a:lnTo>
                  <a:pt x="186205" y="1000852"/>
                </a:lnTo>
                <a:lnTo>
                  <a:pt x="186205" y="794697"/>
                </a:lnTo>
                <a:lnTo>
                  <a:pt x="269332" y="827948"/>
                </a:lnTo>
                <a:lnTo>
                  <a:pt x="339159" y="801347"/>
                </a:lnTo>
                <a:lnTo>
                  <a:pt x="468838" y="768096"/>
                </a:lnTo>
                <a:lnTo>
                  <a:pt x="455537" y="678319"/>
                </a:lnTo>
                <a:lnTo>
                  <a:pt x="322534" y="551965"/>
                </a:lnTo>
                <a:lnTo>
                  <a:pt x="246057" y="335834"/>
                </a:lnTo>
                <a:lnTo>
                  <a:pt x="219456" y="345810"/>
                </a:lnTo>
                <a:lnTo>
                  <a:pt x="162929" y="299258"/>
                </a:lnTo>
                <a:lnTo>
                  <a:pt x="176230" y="269332"/>
                </a:lnTo>
                <a:lnTo>
                  <a:pt x="126353" y="216131"/>
                </a:lnTo>
                <a:lnTo>
                  <a:pt x="73152" y="216131"/>
                </a:lnTo>
                <a:lnTo>
                  <a:pt x="76477" y="133004"/>
                </a:lnTo>
                <a:lnTo>
                  <a:pt x="43226" y="13300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8255000" y="4198938"/>
            <a:ext cx="749300" cy="744537"/>
          </a:xfrm>
          <a:custGeom>
            <a:avLst/>
            <a:gdLst>
              <a:gd name="connsiteX0" fmla="*/ 26600 w 551965"/>
              <a:gd name="connsiteY0" fmla="*/ 0 h 711569"/>
              <a:gd name="connsiteX1" fmla="*/ 0 w 551965"/>
              <a:gd name="connsiteY1" fmla="*/ 79802 h 711569"/>
              <a:gd name="connsiteX2" fmla="*/ 43226 w 551965"/>
              <a:gd name="connsiteY2" fmla="*/ 428937 h 711569"/>
              <a:gd name="connsiteX3" fmla="*/ 69826 w 551965"/>
              <a:gd name="connsiteY3" fmla="*/ 438912 h 711569"/>
              <a:gd name="connsiteX4" fmla="*/ 59851 w 551965"/>
              <a:gd name="connsiteY4" fmla="*/ 538665 h 711569"/>
              <a:gd name="connsiteX5" fmla="*/ 23275 w 551965"/>
              <a:gd name="connsiteY5" fmla="*/ 581891 h 711569"/>
              <a:gd name="connsiteX6" fmla="*/ 96427 w 551965"/>
              <a:gd name="connsiteY6" fmla="*/ 555290 h 711569"/>
              <a:gd name="connsiteX7" fmla="*/ 79802 w 551965"/>
              <a:gd name="connsiteY7" fmla="*/ 651718 h 711569"/>
              <a:gd name="connsiteX8" fmla="*/ 59851 w 551965"/>
              <a:gd name="connsiteY8" fmla="*/ 674993 h 711569"/>
              <a:gd name="connsiteX9" fmla="*/ 109728 w 551965"/>
              <a:gd name="connsiteY9" fmla="*/ 711569 h 711569"/>
              <a:gd name="connsiteX10" fmla="*/ 312558 w 551965"/>
              <a:gd name="connsiteY10" fmla="*/ 585216 h 711569"/>
              <a:gd name="connsiteX11" fmla="*/ 389035 w 551965"/>
              <a:gd name="connsiteY11" fmla="*/ 482138 h 711569"/>
              <a:gd name="connsiteX12" fmla="*/ 422286 w 551965"/>
              <a:gd name="connsiteY12" fmla="*/ 525364 h 711569"/>
              <a:gd name="connsiteX13" fmla="*/ 452212 w 551965"/>
              <a:gd name="connsiteY13" fmla="*/ 502089 h 711569"/>
              <a:gd name="connsiteX14" fmla="*/ 448887 w 551965"/>
              <a:gd name="connsiteY14" fmla="*/ 465513 h 711569"/>
              <a:gd name="connsiteX15" fmla="*/ 505413 w 551965"/>
              <a:gd name="connsiteY15" fmla="*/ 455537 h 711569"/>
              <a:gd name="connsiteX16" fmla="*/ 458862 w 551965"/>
              <a:gd name="connsiteY16" fmla="*/ 595191 h 711569"/>
              <a:gd name="connsiteX17" fmla="*/ 468837 w 551965"/>
              <a:gd name="connsiteY17" fmla="*/ 605166 h 711569"/>
              <a:gd name="connsiteX18" fmla="*/ 528689 w 551965"/>
              <a:gd name="connsiteY18" fmla="*/ 551965 h 711569"/>
              <a:gd name="connsiteX19" fmla="*/ 525364 w 551965"/>
              <a:gd name="connsiteY19" fmla="*/ 475488 h 711569"/>
              <a:gd name="connsiteX20" fmla="*/ 551965 w 551965"/>
              <a:gd name="connsiteY20" fmla="*/ 428937 h 711569"/>
              <a:gd name="connsiteX21" fmla="*/ 538664 w 551965"/>
              <a:gd name="connsiteY21" fmla="*/ 369085 h 711569"/>
              <a:gd name="connsiteX0" fmla="*/ 26600 w 551965"/>
              <a:gd name="connsiteY0" fmla="*/ 0 h 711569"/>
              <a:gd name="connsiteX1" fmla="*/ 0 w 551965"/>
              <a:gd name="connsiteY1" fmla="*/ 79802 h 711569"/>
              <a:gd name="connsiteX2" fmla="*/ 43226 w 551965"/>
              <a:gd name="connsiteY2" fmla="*/ 428937 h 711569"/>
              <a:gd name="connsiteX3" fmla="*/ 69826 w 551965"/>
              <a:gd name="connsiteY3" fmla="*/ 438912 h 711569"/>
              <a:gd name="connsiteX4" fmla="*/ 59851 w 551965"/>
              <a:gd name="connsiteY4" fmla="*/ 538665 h 711569"/>
              <a:gd name="connsiteX5" fmla="*/ 23275 w 551965"/>
              <a:gd name="connsiteY5" fmla="*/ 581891 h 711569"/>
              <a:gd name="connsiteX6" fmla="*/ 96427 w 551965"/>
              <a:gd name="connsiteY6" fmla="*/ 555290 h 711569"/>
              <a:gd name="connsiteX7" fmla="*/ 79802 w 551965"/>
              <a:gd name="connsiteY7" fmla="*/ 651718 h 711569"/>
              <a:gd name="connsiteX8" fmla="*/ 59851 w 551965"/>
              <a:gd name="connsiteY8" fmla="*/ 674993 h 711569"/>
              <a:gd name="connsiteX9" fmla="*/ 109728 w 551965"/>
              <a:gd name="connsiteY9" fmla="*/ 711569 h 711569"/>
              <a:gd name="connsiteX10" fmla="*/ 312558 w 551965"/>
              <a:gd name="connsiteY10" fmla="*/ 585216 h 711569"/>
              <a:gd name="connsiteX11" fmla="*/ 389035 w 551965"/>
              <a:gd name="connsiteY11" fmla="*/ 482138 h 711569"/>
              <a:gd name="connsiteX12" fmla="*/ 422286 w 551965"/>
              <a:gd name="connsiteY12" fmla="*/ 525364 h 711569"/>
              <a:gd name="connsiteX13" fmla="*/ 452212 w 551965"/>
              <a:gd name="connsiteY13" fmla="*/ 502089 h 711569"/>
              <a:gd name="connsiteX14" fmla="*/ 448887 w 551965"/>
              <a:gd name="connsiteY14" fmla="*/ 465513 h 711569"/>
              <a:gd name="connsiteX15" fmla="*/ 505413 w 551965"/>
              <a:gd name="connsiteY15" fmla="*/ 455537 h 711569"/>
              <a:gd name="connsiteX16" fmla="*/ 458862 w 551965"/>
              <a:gd name="connsiteY16" fmla="*/ 595191 h 711569"/>
              <a:gd name="connsiteX17" fmla="*/ 468837 w 551965"/>
              <a:gd name="connsiteY17" fmla="*/ 605166 h 711569"/>
              <a:gd name="connsiteX18" fmla="*/ 528689 w 551965"/>
              <a:gd name="connsiteY18" fmla="*/ 551965 h 711569"/>
              <a:gd name="connsiteX19" fmla="*/ 525364 w 551965"/>
              <a:gd name="connsiteY19" fmla="*/ 475488 h 711569"/>
              <a:gd name="connsiteX20" fmla="*/ 551965 w 551965"/>
              <a:gd name="connsiteY20" fmla="*/ 428937 h 711569"/>
              <a:gd name="connsiteX21" fmla="*/ 538664 w 551965"/>
              <a:gd name="connsiteY21" fmla="*/ 369085 h 711569"/>
              <a:gd name="connsiteX22" fmla="*/ 535339 w 551965"/>
              <a:gd name="connsiteY22" fmla="*/ 365760 h 711569"/>
              <a:gd name="connsiteX0" fmla="*/ 26600 w 608495"/>
              <a:gd name="connsiteY0" fmla="*/ 0 h 711569"/>
              <a:gd name="connsiteX1" fmla="*/ 0 w 608495"/>
              <a:gd name="connsiteY1" fmla="*/ 79802 h 711569"/>
              <a:gd name="connsiteX2" fmla="*/ 43226 w 608495"/>
              <a:gd name="connsiteY2" fmla="*/ 428937 h 711569"/>
              <a:gd name="connsiteX3" fmla="*/ 69826 w 608495"/>
              <a:gd name="connsiteY3" fmla="*/ 438912 h 711569"/>
              <a:gd name="connsiteX4" fmla="*/ 59851 w 608495"/>
              <a:gd name="connsiteY4" fmla="*/ 538665 h 711569"/>
              <a:gd name="connsiteX5" fmla="*/ 23275 w 608495"/>
              <a:gd name="connsiteY5" fmla="*/ 581891 h 711569"/>
              <a:gd name="connsiteX6" fmla="*/ 96427 w 608495"/>
              <a:gd name="connsiteY6" fmla="*/ 555290 h 711569"/>
              <a:gd name="connsiteX7" fmla="*/ 79802 w 608495"/>
              <a:gd name="connsiteY7" fmla="*/ 651718 h 711569"/>
              <a:gd name="connsiteX8" fmla="*/ 59851 w 608495"/>
              <a:gd name="connsiteY8" fmla="*/ 674993 h 711569"/>
              <a:gd name="connsiteX9" fmla="*/ 109728 w 608495"/>
              <a:gd name="connsiteY9" fmla="*/ 711569 h 711569"/>
              <a:gd name="connsiteX10" fmla="*/ 312558 w 608495"/>
              <a:gd name="connsiteY10" fmla="*/ 585216 h 711569"/>
              <a:gd name="connsiteX11" fmla="*/ 389035 w 608495"/>
              <a:gd name="connsiteY11" fmla="*/ 482138 h 711569"/>
              <a:gd name="connsiteX12" fmla="*/ 422286 w 608495"/>
              <a:gd name="connsiteY12" fmla="*/ 525364 h 711569"/>
              <a:gd name="connsiteX13" fmla="*/ 452212 w 608495"/>
              <a:gd name="connsiteY13" fmla="*/ 502089 h 711569"/>
              <a:gd name="connsiteX14" fmla="*/ 448887 w 608495"/>
              <a:gd name="connsiteY14" fmla="*/ 465513 h 711569"/>
              <a:gd name="connsiteX15" fmla="*/ 505413 w 608495"/>
              <a:gd name="connsiteY15" fmla="*/ 455537 h 711569"/>
              <a:gd name="connsiteX16" fmla="*/ 458862 w 608495"/>
              <a:gd name="connsiteY16" fmla="*/ 595191 h 711569"/>
              <a:gd name="connsiteX17" fmla="*/ 468837 w 608495"/>
              <a:gd name="connsiteY17" fmla="*/ 605166 h 711569"/>
              <a:gd name="connsiteX18" fmla="*/ 528689 w 608495"/>
              <a:gd name="connsiteY18" fmla="*/ 551965 h 711569"/>
              <a:gd name="connsiteX19" fmla="*/ 525364 w 608495"/>
              <a:gd name="connsiteY19" fmla="*/ 475488 h 711569"/>
              <a:gd name="connsiteX20" fmla="*/ 551965 w 608495"/>
              <a:gd name="connsiteY20" fmla="*/ 428937 h 711569"/>
              <a:gd name="connsiteX21" fmla="*/ 538664 w 608495"/>
              <a:gd name="connsiteY21" fmla="*/ 369085 h 711569"/>
              <a:gd name="connsiteX22" fmla="*/ 608491 w 608495"/>
              <a:gd name="connsiteY22" fmla="*/ 418961 h 711569"/>
              <a:gd name="connsiteX0" fmla="*/ 26600 w 608495"/>
              <a:gd name="connsiteY0" fmla="*/ 0 h 711569"/>
              <a:gd name="connsiteX1" fmla="*/ 0 w 608495"/>
              <a:gd name="connsiteY1" fmla="*/ 79802 h 711569"/>
              <a:gd name="connsiteX2" fmla="*/ 43226 w 608495"/>
              <a:gd name="connsiteY2" fmla="*/ 428937 h 711569"/>
              <a:gd name="connsiteX3" fmla="*/ 69826 w 608495"/>
              <a:gd name="connsiteY3" fmla="*/ 438912 h 711569"/>
              <a:gd name="connsiteX4" fmla="*/ 59851 w 608495"/>
              <a:gd name="connsiteY4" fmla="*/ 538665 h 711569"/>
              <a:gd name="connsiteX5" fmla="*/ 23275 w 608495"/>
              <a:gd name="connsiteY5" fmla="*/ 581891 h 711569"/>
              <a:gd name="connsiteX6" fmla="*/ 96427 w 608495"/>
              <a:gd name="connsiteY6" fmla="*/ 555290 h 711569"/>
              <a:gd name="connsiteX7" fmla="*/ 79802 w 608495"/>
              <a:gd name="connsiteY7" fmla="*/ 651718 h 711569"/>
              <a:gd name="connsiteX8" fmla="*/ 59851 w 608495"/>
              <a:gd name="connsiteY8" fmla="*/ 674993 h 711569"/>
              <a:gd name="connsiteX9" fmla="*/ 109728 w 608495"/>
              <a:gd name="connsiteY9" fmla="*/ 711569 h 711569"/>
              <a:gd name="connsiteX10" fmla="*/ 312558 w 608495"/>
              <a:gd name="connsiteY10" fmla="*/ 585216 h 711569"/>
              <a:gd name="connsiteX11" fmla="*/ 389035 w 608495"/>
              <a:gd name="connsiteY11" fmla="*/ 482138 h 711569"/>
              <a:gd name="connsiteX12" fmla="*/ 422286 w 608495"/>
              <a:gd name="connsiteY12" fmla="*/ 525364 h 711569"/>
              <a:gd name="connsiteX13" fmla="*/ 452212 w 608495"/>
              <a:gd name="connsiteY13" fmla="*/ 502089 h 711569"/>
              <a:gd name="connsiteX14" fmla="*/ 448887 w 608495"/>
              <a:gd name="connsiteY14" fmla="*/ 465513 h 711569"/>
              <a:gd name="connsiteX15" fmla="*/ 505413 w 608495"/>
              <a:gd name="connsiteY15" fmla="*/ 455537 h 711569"/>
              <a:gd name="connsiteX16" fmla="*/ 458862 w 608495"/>
              <a:gd name="connsiteY16" fmla="*/ 595191 h 711569"/>
              <a:gd name="connsiteX17" fmla="*/ 468837 w 608495"/>
              <a:gd name="connsiteY17" fmla="*/ 605166 h 711569"/>
              <a:gd name="connsiteX18" fmla="*/ 528689 w 608495"/>
              <a:gd name="connsiteY18" fmla="*/ 551965 h 711569"/>
              <a:gd name="connsiteX19" fmla="*/ 525364 w 608495"/>
              <a:gd name="connsiteY19" fmla="*/ 475488 h 711569"/>
              <a:gd name="connsiteX20" fmla="*/ 551965 w 608495"/>
              <a:gd name="connsiteY20" fmla="*/ 428937 h 711569"/>
              <a:gd name="connsiteX21" fmla="*/ 538664 w 608495"/>
              <a:gd name="connsiteY21" fmla="*/ 369085 h 711569"/>
              <a:gd name="connsiteX22" fmla="*/ 608491 w 608495"/>
              <a:gd name="connsiteY22" fmla="*/ 418961 h 711569"/>
              <a:gd name="connsiteX23" fmla="*/ 26600 w 608495"/>
              <a:gd name="connsiteY23" fmla="*/ 0 h 711569"/>
              <a:gd name="connsiteX0" fmla="*/ 26600 w 608495"/>
              <a:gd name="connsiteY0" fmla="*/ 0 h 711569"/>
              <a:gd name="connsiteX1" fmla="*/ 0 w 608495"/>
              <a:gd name="connsiteY1" fmla="*/ 79802 h 711569"/>
              <a:gd name="connsiteX2" fmla="*/ 43226 w 608495"/>
              <a:gd name="connsiteY2" fmla="*/ 428937 h 711569"/>
              <a:gd name="connsiteX3" fmla="*/ 69826 w 608495"/>
              <a:gd name="connsiteY3" fmla="*/ 438912 h 711569"/>
              <a:gd name="connsiteX4" fmla="*/ 59851 w 608495"/>
              <a:gd name="connsiteY4" fmla="*/ 538665 h 711569"/>
              <a:gd name="connsiteX5" fmla="*/ 23275 w 608495"/>
              <a:gd name="connsiteY5" fmla="*/ 581891 h 711569"/>
              <a:gd name="connsiteX6" fmla="*/ 96427 w 608495"/>
              <a:gd name="connsiteY6" fmla="*/ 555290 h 711569"/>
              <a:gd name="connsiteX7" fmla="*/ 79802 w 608495"/>
              <a:gd name="connsiteY7" fmla="*/ 651718 h 711569"/>
              <a:gd name="connsiteX8" fmla="*/ 59851 w 608495"/>
              <a:gd name="connsiteY8" fmla="*/ 674993 h 711569"/>
              <a:gd name="connsiteX9" fmla="*/ 109728 w 608495"/>
              <a:gd name="connsiteY9" fmla="*/ 711569 h 711569"/>
              <a:gd name="connsiteX10" fmla="*/ 312558 w 608495"/>
              <a:gd name="connsiteY10" fmla="*/ 585216 h 711569"/>
              <a:gd name="connsiteX11" fmla="*/ 389035 w 608495"/>
              <a:gd name="connsiteY11" fmla="*/ 482138 h 711569"/>
              <a:gd name="connsiteX12" fmla="*/ 422286 w 608495"/>
              <a:gd name="connsiteY12" fmla="*/ 525364 h 711569"/>
              <a:gd name="connsiteX13" fmla="*/ 452212 w 608495"/>
              <a:gd name="connsiteY13" fmla="*/ 502089 h 711569"/>
              <a:gd name="connsiteX14" fmla="*/ 448887 w 608495"/>
              <a:gd name="connsiteY14" fmla="*/ 465513 h 711569"/>
              <a:gd name="connsiteX15" fmla="*/ 505413 w 608495"/>
              <a:gd name="connsiteY15" fmla="*/ 455537 h 711569"/>
              <a:gd name="connsiteX16" fmla="*/ 458862 w 608495"/>
              <a:gd name="connsiteY16" fmla="*/ 595191 h 711569"/>
              <a:gd name="connsiteX17" fmla="*/ 468837 w 608495"/>
              <a:gd name="connsiteY17" fmla="*/ 605166 h 711569"/>
              <a:gd name="connsiteX18" fmla="*/ 528689 w 608495"/>
              <a:gd name="connsiteY18" fmla="*/ 551965 h 711569"/>
              <a:gd name="connsiteX19" fmla="*/ 525364 w 608495"/>
              <a:gd name="connsiteY19" fmla="*/ 475488 h 711569"/>
              <a:gd name="connsiteX20" fmla="*/ 551965 w 608495"/>
              <a:gd name="connsiteY20" fmla="*/ 428937 h 711569"/>
              <a:gd name="connsiteX21" fmla="*/ 538664 w 608495"/>
              <a:gd name="connsiteY21" fmla="*/ 369085 h 711569"/>
              <a:gd name="connsiteX22" fmla="*/ 608491 w 608495"/>
              <a:gd name="connsiteY22" fmla="*/ 418961 h 711569"/>
              <a:gd name="connsiteX23" fmla="*/ 152954 w 608495"/>
              <a:gd name="connsiteY23" fmla="*/ 99753 h 711569"/>
              <a:gd name="connsiteX24" fmla="*/ 26600 w 608495"/>
              <a:gd name="connsiteY24" fmla="*/ 0 h 711569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76477 w 608495"/>
              <a:gd name="connsiteY23" fmla="*/ 0 h 744820"/>
              <a:gd name="connsiteX24" fmla="*/ 26600 w 608495"/>
              <a:gd name="connsiteY24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176229 w 608495"/>
              <a:gd name="connsiteY23" fmla="*/ 83127 h 744820"/>
              <a:gd name="connsiteX24" fmla="*/ 76477 w 608495"/>
              <a:gd name="connsiteY24" fmla="*/ 0 h 744820"/>
              <a:gd name="connsiteX25" fmla="*/ 26600 w 608495"/>
              <a:gd name="connsiteY25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116378 w 608495"/>
              <a:gd name="connsiteY23" fmla="*/ 302583 h 744820"/>
              <a:gd name="connsiteX24" fmla="*/ 76477 w 608495"/>
              <a:gd name="connsiteY24" fmla="*/ 0 h 744820"/>
              <a:gd name="connsiteX25" fmla="*/ 26600 w 608495"/>
              <a:gd name="connsiteY25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12805 w 608495"/>
              <a:gd name="connsiteY23" fmla="*/ 339159 h 744820"/>
              <a:gd name="connsiteX24" fmla="*/ 116378 w 608495"/>
              <a:gd name="connsiteY24" fmla="*/ 302583 h 744820"/>
              <a:gd name="connsiteX25" fmla="*/ 76477 w 608495"/>
              <a:gd name="connsiteY25" fmla="*/ 0 h 744820"/>
              <a:gd name="connsiteX26" fmla="*/ 26600 w 608495"/>
              <a:gd name="connsiteY26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142978 w 608495"/>
              <a:gd name="connsiteY23" fmla="*/ 329184 h 744820"/>
              <a:gd name="connsiteX24" fmla="*/ 116378 w 608495"/>
              <a:gd name="connsiteY24" fmla="*/ 302583 h 744820"/>
              <a:gd name="connsiteX25" fmla="*/ 76477 w 608495"/>
              <a:gd name="connsiteY25" fmla="*/ 0 h 744820"/>
              <a:gd name="connsiteX26" fmla="*/ 26600 w 608495"/>
              <a:gd name="connsiteY26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42731 w 608495"/>
              <a:gd name="connsiteY23" fmla="*/ 355785 h 744820"/>
              <a:gd name="connsiteX24" fmla="*/ 142978 w 608495"/>
              <a:gd name="connsiteY24" fmla="*/ 329184 h 744820"/>
              <a:gd name="connsiteX25" fmla="*/ 116378 w 608495"/>
              <a:gd name="connsiteY25" fmla="*/ 302583 h 744820"/>
              <a:gd name="connsiteX26" fmla="*/ 76477 w 608495"/>
              <a:gd name="connsiteY26" fmla="*/ 0 h 744820"/>
              <a:gd name="connsiteX27" fmla="*/ 26600 w 608495"/>
              <a:gd name="connsiteY27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149629 w 608495"/>
              <a:gd name="connsiteY23" fmla="*/ 226106 h 744820"/>
              <a:gd name="connsiteX24" fmla="*/ 142978 w 608495"/>
              <a:gd name="connsiteY24" fmla="*/ 329184 h 744820"/>
              <a:gd name="connsiteX25" fmla="*/ 116378 w 608495"/>
              <a:gd name="connsiteY25" fmla="*/ 302583 h 744820"/>
              <a:gd name="connsiteX26" fmla="*/ 76477 w 608495"/>
              <a:gd name="connsiteY26" fmla="*/ 0 h 744820"/>
              <a:gd name="connsiteX27" fmla="*/ 26600 w 608495"/>
              <a:gd name="connsiteY27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56032 w 608495"/>
              <a:gd name="connsiteY23" fmla="*/ 285958 h 744820"/>
              <a:gd name="connsiteX24" fmla="*/ 149629 w 608495"/>
              <a:gd name="connsiteY24" fmla="*/ 226106 h 744820"/>
              <a:gd name="connsiteX25" fmla="*/ 142978 w 608495"/>
              <a:gd name="connsiteY25" fmla="*/ 329184 h 744820"/>
              <a:gd name="connsiteX26" fmla="*/ 116378 w 608495"/>
              <a:gd name="connsiteY26" fmla="*/ 302583 h 744820"/>
              <a:gd name="connsiteX27" fmla="*/ 76477 w 608495"/>
              <a:gd name="connsiteY27" fmla="*/ 0 h 744820"/>
              <a:gd name="connsiteX28" fmla="*/ 26600 w 608495"/>
              <a:gd name="connsiteY28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12805 w 608495"/>
              <a:gd name="connsiteY23" fmla="*/ 202830 h 744820"/>
              <a:gd name="connsiteX24" fmla="*/ 149629 w 608495"/>
              <a:gd name="connsiteY24" fmla="*/ 226106 h 744820"/>
              <a:gd name="connsiteX25" fmla="*/ 142978 w 608495"/>
              <a:gd name="connsiteY25" fmla="*/ 329184 h 744820"/>
              <a:gd name="connsiteX26" fmla="*/ 116378 w 608495"/>
              <a:gd name="connsiteY26" fmla="*/ 302583 h 744820"/>
              <a:gd name="connsiteX27" fmla="*/ 76477 w 608495"/>
              <a:gd name="connsiteY27" fmla="*/ 0 h 744820"/>
              <a:gd name="connsiteX28" fmla="*/ 26600 w 608495"/>
              <a:gd name="connsiteY28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12558 w 608495"/>
              <a:gd name="connsiteY23" fmla="*/ 269332 h 744820"/>
              <a:gd name="connsiteX24" fmla="*/ 212805 w 608495"/>
              <a:gd name="connsiteY24" fmla="*/ 202830 h 744820"/>
              <a:gd name="connsiteX25" fmla="*/ 149629 w 608495"/>
              <a:gd name="connsiteY25" fmla="*/ 226106 h 744820"/>
              <a:gd name="connsiteX26" fmla="*/ 142978 w 608495"/>
              <a:gd name="connsiteY26" fmla="*/ 329184 h 744820"/>
              <a:gd name="connsiteX27" fmla="*/ 116378 w 608495"/>
              <a:gd name="connsiteY27" fmla="*/ 302583 h 744820"/>
              <a:gd name="connsiteX28" fmla="*/ 76477 w 608495"/>
              <a:gd name="connsiteY28" fmla="*/ 0 h 744820"/>
              <a:gd name="connsiteX29" fmla="*/ 26600 w 608495"/>
              <a:gd name="connsiteY29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02830 w 608495"/>
              <a:gd name="connsiteY23" fmla="*/ 269332 h 744820"/>
              <a:gd name="connsiteX24" fmla="*/ 212805 w 608495"/>
              <a:gd name="connsiteY24" fmla="*/ 202830 h 744820"/>
              <a:gd name="connsiteX25" fmla="*/ 149629 w 608495"/>
              <a:gd name="connsiteY25" fmla="*/ 226106 h 744820"/>
              <a:gd name="connsiteX26" fmla="*/ 142978 w 608495"/>
              <a:gd name="connsiteY26" fmla="*/ 329184 h 744820"/>
              <a:gd name="connsiteX27" fmla="*/ 116378 w 608495"/>
              <a:gd name="connsiteY27" fmla="*/ 302583 h 744820"/>
              <a:gd name="connsiteX28" fmla="*/ 76477 w 608495"/>
              <a:gd name="connsiteY28" fmla="*/ 0 h 744820"/>
              <a:gd name="connsiteX29" fmla="*/ 26600 w 608495"/>
              <a:gd name="connsiteY29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72657 w 608495"/>
              <a:gd name="connsiteY23" fmla="*/ 305908 h 744820"/>
              <a:gd name="connsiteX24" fmla="*/ 202830 w 608495"/>
              <a:gd name="connsiteY24" fmla="*/ 269332 h 744820"/>
              <a:gd name="connsiteX25" fmla="*/ 212805 w 608495"/>
              <a:gd name="connsiteY25" fmla="*/ 202830 h 744820"/>
              <a:gd name="connsiteX26" fmla="*/ 149629 w 608495"/>
              <a:gd name="connsiteY26" fmla="*/ 226106 h 744820"/>
              <a:gd name="connsiteX27" fmla="*/ 142978 w 608495"/>
              <a:gd name="connsiteY27" fmla="*/ 329184 h 744820"/>
              <a:gd name="connsiteX28" fmla="*/ 116378 w 608495"/>
              <a:gd name="connsiteY28" fmla="*/ 302583 h 744820"/>
              <a:gd name="connsiteX29" fmla="*/ 76477 w 608495"/>
              <a:gd name="connsiteY29" fmla="*/ 0 h 744820"/>
              <a:gd name="connsiteX30" fmla="*/ 26600 w 608495"/>
              <a:gd name="connsiteY30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32756 w 608495"/>
              <a:gd name="connsiteY23" fmla="*/ 292608 h 744820"/>
              <a:gd name="connsiteX24" fmla="*/ 202830 w 608495"/>
              <a:gd name="connsiteY24" fmla="*/ 269332 h 744820"/>
              <a:gd name="connsiteX25" fmla="*/ 212805 w 608495"/>
              <a:gd name="connsiteY25" fmla="*/ 202830 h 744820"/>
              <a:gd name="connsiteX26" fmla="*/ 149629 w 608495"/>
              <a:gd name="connsiteY26" fmla="*/ 226106 h 744820"/>
              <a:gd name="connsiteX27" fmla="*/ 142978 w 608495"/>
              <a:gd name="connsiteY27" fmla="*/ 329184 h 744820"/>
              <a:gd name="connsiteX28" fmla="*/ 116378 w 608495"/>
              <a:gd name="connsiteY28" fmla="*/ 302583 h 744820"/>
              <a:gd name="connsiteX29" fmla="*/ 76477 w 608495"/>
              <a:gd name="connsiteY29" fmla="*/ 0 h 744820"/>
              <a:gd name="connsiteX30" fmla="*/ 26600 w 608495"/>
              <a:gd name="connsiteY30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89282 w 608495"/>
              <a:gd name="connsiteY23" fmla="*/ 319209 h 744820"/>
              <a:gd name="connsiteX24" fmla="*/ 232756 w 608495"/>
              <a:gd name="connsiteY24" fmla="*/ 292608 h 744820"/>
              <a:gd name="connsiteX25" fmla="*/ 202830 w 608495"/>
              <a:gd name="connsiteY25" fmla="*/ 269332 h 744820"/>
              <a:gd name="connsiteX26" fmla="*/ 212805 w 608495"/>
              <a:gd name="connsiteY26" fmla="*/ 202830 h 744820"/>
              <a:gd name="connsiteX27" fmla="*/ 149629 w 608495"/>
              <a:gd name="connsiteY27" fmla="*/ 226106 h 744820"/>
              <a:gd name="connsiteX28" fmla="*/ 142978 w 608495"/>
              <a:gd name="connsiteY28" fmla="*/ 329184 h 744820"/>
              <a:gd name="connsiteX29" fmla="*/ 116378 w 608495"/>
              <a:gd name="connsiteY29" fmla="*/ 302583 h 744820"/>
              <a:gd name="connsiteX30" fmla="*/ 76477 w 608495"/>
              <a:gd name="connsiteY30" fmla="*/ 0 h 744820"/>
              <a:gd name="connsiteX31" fmla="*/ 26600 w 608495"/>
              <a:gd name="connsiteY31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82631 w 608495"/>
              <a:gd name="connsiteY23" fmla="*/ 252707 h 744820"/>
              <a:gd name="connsiteX24" fmla="*/ 232756 w 608495"/>
              <a:gd name="connsiteY24" fmla="*/ 292608 h 744820"/>
              <a:gd name="connsiteX25" fmla="*/ 202830 w 608495"/>
              <a:gd name="connsiteY25" fmla="*/ 269332 h 744820"/>
              <a:gd name="connsiteX26" fmla="*/ 212805 w 608495"/>
              <a:gd name="connsiteY26" fmla="*/ 202830 h 744820"/>
              <a:gd name="connsiteX27" fmla="*/ 149629 w 608495"/>
              <a:gd name="connsiteY27" fmla="*/ 226106 h 744820"/>
              <a:gd name="connsiteX28" fmla="*/ 142978 w 608495"/>
              <a:gd name="connsiteY28" fmla="*/ 329184 h 744820"/>
              <a:gd name="connsiteX29" fmla="*/ 116378 w 608495"/>
              <a:gd name="connsiteY29" fmla="*/ 302583 h 744820"/>
              <a:gd name="connsiteX30" fmla="*/ 76477 w 608495"/>
              <a:gd name="connsiteY30" fmla="*/ 0 h 744820"/>
              <a:gd name="connsiteX31" fmla="*/ 26600 w 608495"/>
              <a:gd name="connsiteY31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42484 w 608495"/>
              <a:gd name="connsiteY23" fmla="*/ 295933 h 744820"/>
              <a:gd name="connsiteX24" fmla="*/ 282631 w 608495"/>
              <a:gd name="connsiteY24" fmla="*/ 252707 h 744820"/>
              <a:gd name="connsiteX25" fmla="*/ 232756 w 608495"/>
              <a:gd name="connsiteY25" fmla="*/ 292608 h 744820"/>
              <a:gd name="connsiteX26" fmla="*/ 202830 w 608495"/>
              <a:gd name="connsiteY26" fmla="*/ 269332 h 744820"/>
              <a:gd name="connsiteX27" fmla="*/ 212805 w 608495"/>
              <a:gd name="connsiteY27" fmla="*/ 202830 h 744820"/>
              <a:gd name="connsiteX28" fmla="*/ 149629 w 608495"/>
              <a:gd name="connsiteY28" fmla="*/ 226106 h 744820"/>
              <a:gd name="connsiteX29" fmla="*/ 142978 w 608495"/>
              <a:gd name="connsiteY29" fmla="*/ 329184 h 744820"/>
              <a:gd name="connsiteX30" fmla="*/ 116378 w 608495"/>
              <a:gd name="connsiteY30" fmla="*/ 302583 h 744820"/>
              <a:gd name="connsiteX31" fmla="*/ 76477 w 608495"/>
              <a:gd name="connsiteY31" fmla="*/ 0 h 744820"/>
              <a:gd name="connsiteX32" fmla="*/ 26600 w 608495"/>
              <a:gd name="connsiteY32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05908 w 608495"/>
              <a:gd name="connsiteY23" fmla="*/ 292608 h 744820"/>
              <a:gd name="connsiteX24" fmla="*/ 282631 w 608495"/>
              <a:gd name="connsiteY24" fmla="*/ 252707 h 744820"/>
              <a:gd name="connsiteX25" fmla="*/ 232756 w 608495"/>
              <a:gd name="connsiteY25" fmla="*/ 292608 h 744820"/>
              <a:gd name="connsiteX26" fmla="*/ 202830 w 608495"/>
              <a:gd name="connsiteY26" fmla="*/ 269332 h 744820"/>
              <a:gd name="connsiteX27" fmla="*/ 212805 w 608495"/>
              <a:gd name="connsiteY27" fmla="*/ 202830 h 744820"/>
              <a:gd name="connsiteX28" fmla="*/ 149629 w 608495"/>
              <a:gd name="connsiteY28" fmla="*/ 226106 h 744820"/>
              <a:gd name="connsiteX29" fmla="*/ 142978 w 608495"/>
              <a:gd name="connsiteY29" fmla="*/ 329184 h 744820"/>
              <a:gd name="connsiteX30" fmla="*/ 116378 w 608495"/>
              <a:gd name="connsiteY30" fmla="*/ 302583 h 744820"/>
              <a:gd name="connsiteX31" fmla="*/ 76477 w 608495"/>
              <a:gd name="connsiteY31" fmla="*/ 0 h 744820"/>
              <a:gd name="connsiteX32" fmla="*/ 26600 w 608495"/>
              <a:gd name="connsiteY32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69085 w 608495"/>
              <a:gd name="connsiteY23" fmla="*/ 329184 h 744820"/>
              <a:gd name="connsiteX24" fmla="*/ 305908 w 608495"/>
              <a:gd name="connsiteY24" fmla="*/ 292608 h 744820"/>
              <a:gd name="connsiteX25" fmla="*/ 282631 w 608495"/>
              <a:gd name="connsiteY25" fmla="*/ 252707 h 744820"/>
              <a:gd name="connsiteX26" fmla="*/ 232756 w 608495"/>
              <a:gd name="connsiteY26" fmla="*/ 292608 h 744820"/>
              <a:gd name="connsiteX27" fmla="*/ 202830 w 608495"/>
              <a:gd name="connsiteY27" fmla="*/ 269332 h 744820"/>
              <a:gd name="connsiteX28" fmla="*/ 212805 w 608495"/>
              <a:gd name="connsiteY28" fmla="*/ 202830 h 744820"/>
              <a:gd name="connsiteX29" fmla="*/ 149629 w 608495"/>
              <a:gd name="connsiteY29" fmla="*/ 226106 h 744820"/>
              <a:gd name="connsiteX30" fmla="*/ 142978 w 608495"/>
              <a:gd name="connsiteY30" fmla="*/ 329184 h 744820"/>
              <a:gd name="connsiteX31" fmla="*/ 116378 w 608495"/>
              <a:gd name="connsiteY31" fmla="*/ 302583 h 744820"/>
              <a:gd name="connsiteX32" fmla="*/ 76477 w 608495"/>
              <a:gd name="connsiteY32" fmla="*/ 0 h 744820"/>
              <a:gd name="connsiteX33" fmla="*/ 26600 w 608495"/>
              <a:gd name="connsiteY33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49134 w 608495"/>
              <a:gd name="connsiteY23" fmla="*/ 212806 h 744820"/>
              <a:gd name="connsiteX24" fmla="*/ 305908 w 608495"/>
              <a:gd name="connsiteY24" fmla="*/ 292608 h 744820"/>
              <a:gd name="connsiteX25" fmla="*/ 282631 w 608495"/>
              <a:gd name="connsiteY25" fmla="*/ 252707 h 744820"/>
              <a:gd name="connsiteX26" fmla="*/ 232756 w 608495"/>
              <a:gd name="connsiteY26" fmla="*/ 292608 h 744820"/>
              <a:gd name="connsiteX27" fmla="*/ 202830 w 608495"/>
              <a:gd name="connsiteY27" fmla="*/ 269332 h 744820"/>
              <a:gd name="connsiteX28" fmla="*/ 212805 w 608495"/>
              <a:gd name="connsiteY28" fmla="*/ 202830 h 744820"/>
              <a:gd name="connsiteX29" fmla="*/ 149629 w 608495"/>
              <a:gd name="connsiteY29" fmla="*/ 226106 h 744820"/>
              <a:gd name="connsiteX30" fmla="*/ 142978 w 608495"/>
              <a:gd name="connsiteY30" fmla="*/ 329184 h 744820"/>
              <a:gd name="connsiteX31" fmla="*/ 116378 w 608495"/>
              <a:gd name="connsiteY31" fmla="*/ 302583 h 744820"/>
              <a:gd name="connsiteX32" fmla="*/ 76477 w 608495"/>
              <a:gd name="connsiteY32" fmla="*/ 0 h 744820"/>
              <a:gd name="connsiteX33" fmla="*/ 26600 w 608495"/>
              <a:gd name="connsiteY33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02336 w 608495"/>
              <a:gd name="connsiteY23" fmla="*/ 262682 h 744820"/>
              <a:gd name="connsiteX24" fmla="*/ 349134 w 608495"/>
              <a:gd name="connsiteY24" fmla="*/ 212806 h 744820"/>
              <a:gd name="connsiteX25" fmla="*/ 305908 w 608495"/>
              <a:gd name="connsiteY25" fmla="*/ 292608 h 744820"/>
              <a:gd name="connsiteX26" fmla="*/ 282631 w 608495"/>
              <a:gd name="connsiteY26" fmla="*/ 252707 h 744820"/>
              <a:gd name="connsiteX27" fmla="*/ 232756 w 608495"/>
              <a:gd name="connsiteY27" fmla="*/ 292608 h 744820"/>
              <a:gd name="connsiteX28" fmla="*/ 202830 w 608495"/>
              <a:gd name="connsiteY28" fmla="*/ 269332 h 744820"/>
              <a:gd name="connsiteX29" fmla="*/ 212805 w 608495"/>
              <a:gd name="connsiteY29" fmla="*/ 202830 h 744820"/>
              <a:gd name="connsiteX30" fmla="*/ 149629 w 608495"/>
              <a:gd name="connsiteY30" fmla="*/ 226106 h 744820"/>
              <a:gd name="connsiteX31" fmla="*/ 142978 w 608495"/>
              <a:gd name="connsiteY31" fmla="*/ 329184 h 744820"/>
              <a:gd name="connsiteX32" fmla="*/ 116378 w 608495"/>
              <a:gd name="connsiteY32" fmla="*/ 302583 h 744820"/>
              <a:gd name="connsiteX33" fmla="*/ 76477 w 608495"/>
              <a:gd name="connsiteY33" fmla="*/ 0 h 744820"/>
              <a:gd name="connsiteX34" fmla="*/ 26600 w 608495"/>
              <a:gd name="connsiteY34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55538 w 608495"/>
              <a:gd name="connsiteY23" fmla="*/ 179555 h 744820"/>
              <a:gd name="connsiteX24" fmla="*/ 349134 w 608495"/>
              <a:gd name="connsiteY24" fmla="*/ 212806 h 744820"/>
              <a:gd name="connsiteX25" fmla="*/ 305908 w 608495"/>
              <a:gd name="connsiteY25" fmla="*/ 292608 h 744820"/>
              <a:gd name="connsiteX26" fmla="*/ 282631 w 608495"/>
              <a:gd name="connsiteY26" fmla="*/ 252707 h 744820"/>
              <a:gd name="connsiteX27" fmla="*/ 232756 w 608495"/>
              <a:gd name="connsiteY27" fmla="*/ 292608 h 744820"/>
              <a:gd name="connsiteX28" fmla="*/ 202830 w 608495"/>
              <a:gd name="connsiteY28" fmla="*/ 269332 h 744820"/>
              <a:gd name="connsiteX29" fmla="*/ 212805 w 608495"/>
              <a:gd name="connsiteY29" fmla="*/ 202830 h 744820"/>
              <a:gd name="connsiteX30" fmla="*/ 149629 w 608495"/>
              <a:gd name="connsiteY30" fmla="*/ 226106 h 744820"/>
              <a:gd name="connsiteX31" fmla="*/ 142978 w 608495"/>
              <a:gd name="connsiteY31" fmla="*/ 329184 h 744820"/>
              <a:gd name="connsiteX32" fmla="*/ 116378 w 608495"/>
              <a:gd name="connsiteY32" fmla="*/ 302583 h 744820"/>
              <a:gd name="connsiteX33" fmla="*/ 76477 w 608495"/>
              <a:gd name="connsiteY33" fmla="*/ 0 h 744820"/>
              <a:gd name="connsiteX34" fmla="*/ 26600 w 608495"/>
              <a:gd name="connsiteY34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88788 w 608495"/>
              <a:gd name="connsiteY23" fmla="*/ 236081 h 744820"/>
              <a:gd name="connsiteX24" fmla="*/ 455538 w 608495"/>
              <a:gd name="connsiteY24" fmla="*/ 179555 h 744820"/>
              <a:gd name="connsiteX25" fmla="*/ 349134 w 608495"/>
              <a:gd name="connsiteY25" fmla="*/ 212806 h 744820"/>
              <a:gd name="connsiteX26" fmla="*/ 305908 w 608495"/>
              <a:gd name="connsiteY26" fmla="*/ 292608 h 744820"/>
              <a:gd name="connsiteX27" fmla="*/ 282631 w 608495"/>
              <a:gd name="connsiteY27" fmla="*/ 252707 h 744820"/>
              <a:gd name="connsiteX28" fmla="*/ 232756 w 608495"/>
              <a:gd name="connsiteY28" fmla="*/ 292608 h 744820"/>
              <a:gd name="connsiteX29" fmla="*/ 202830 w 608495"/>
              <a:gd name="connsiteY29" fmla="*/ 269332 h 744820"/>
              <a:gd name="connsiteX30" fmla="*/ 212805 w 608495"/>
              <a:gd name="connsiteY30" fmla="*/ 202830 h 744820"/>
              <a:gd name="connsiteX31" fmla="*/ 149629 w 608495"/>
              <a:gd name="connsiteY31" fmla="*/ 226106 h 744820"/>
              <a:gd name="connsiteX32" fmla="*/ 142978 w 608495"/>
              <a:gd name="connsiteY32" fmla="*/ 329184 h 744820"/>
              <a:gd name="connsiteX33" fmla="*/ 116378 w 608495"/>
              <a:gd name="connsiteY33" fmla="*/ 302583 h 744820"/>
              <a:gd name="connsiteX34" fmla="*/ 76477 w 608495"/>
              <a:gd name="connsiteY34" fmla="*/ 0 h 744820"/>
              <a:gd name="connsiteX35" fmla="*/ 26600 w 608495"/>
              <a:gd name="connsiteY35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48887 w 608495"/>
              <a:gd name="connsiteY23" fmla="*/ 259357 h 744820"/>
              <a:gd name="connsiteX24" fmla="*/ 455538 w 608495"/>
              <a:gd name="connsiteY24" fmla="*/ 179555 h 744820"/>
              <a:gd name="connsiteX25" fmla="*/ 349134 w 608495"/>
              <a:gd name="connsiteY25" fmla="*/ 212806 h 744820"/>
              <a:gd name="connsiteX26" fmla="*/ 305908 w 608495"/>
              <a:gd name="connsiteY26" fmla="*/ 292608 h 744820"/>
              <a:gd name="connsiteX27" fmla="*/ 282631 w 608495"/>
              <a:gd name="connsiteY27" fmla="*/ 252707 h 744820"/>
              <a:gd name="connsiteX28" fmla="*/ 232756 w 608495"/>
              <a:gd name="connsiteY28" fmla="*/ 292608 h 744820"/>
              <a:gd name="connsiteX29" fmla="*/ 202830 w 608495"/>
              <a:gd name="connsiteY29" fmla="*/ 269332 h 744820"/>
              <a:gd name="connsiteX30" fmla="*/ 212805 w 608495"/>
              <a:gd name="connsiteY30" fmla="*/ 202830 h 744820"/>
              <a:gd name="connsiteX31" fmla="*/ 149629 w 608495"/>
              <a:gd name="connsiteY31" fmla="*/ 226106 h 744820"/>
              <a:gd name="connsiteX32" fmla="*/ 142978 w 608495"/>
              <a:gd name="connsiteY32" fmla="*/ 329184 h 744820"/>
              <a:gd name="connsiteX33" fmla="*/ 116378 w 608495"/>
              <a:gd name="connsiteY33" fmla="*/ 302583 h 744820"/>
              <a:gd name="connsiteX34" fmla="*/ 76477 w 608495"/>
              <a:gd name="connsiteY34" fmla="*/ 0 h 744820"/>
              <a:gd name="connsiteX35" fmla="*/ 26600 w 608495"/>
              <a:gd name="connsiteY35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72162 w 608495"/>
              <a:gd name="connsiteY23" fmla="*/ 295933 h 744820"/>
              <a:gd name="connsiteX24" fmla="*/ 448887 w 608495"/>
              <a:gd name="connsiteY24" fmla="*/ 259357 h 744820"/>
              <a:gd name="connsiteX25" fmla="*/ 455538 w 608495"/>
              <a:gd name="connsiteY25" fmla="*/ 179555 h 744820"/>
              <a:gd name="connsiteX26" fmla="*/ 349134 w 608495"/>
              <a:gd name="connsiteY26" fmla="*/ 212806 h 744820"/>
              <a:gd name="connsiteX27" fmla="*/ 305908 w 608495"/>
              <a:gd name="connsiteY27" fmla="*/ 292608 h 744820"/>
              <a:gd name="connsiteX28" fmla="*/ 282631 w 608495"/>
              <a:gd name="connsiteY28" fmla="*/ 252707 h 744820"/>
              <a:gd name="connsiteX29" fmla="*/ 232756 w 608495"/>
              <a:gd name="connsiteY29" fmla="*/ 292608 h 744820"/>
              <a:gd name="connsiteX30" fmla="*/ 202830 w 608495"/>
              <a:gd name="connsiteY30" fmla="*/ 269332 h 744820"/>
              <a:gd name="connsiteX31" fmla="*/ 212805 w 608495"/>
              <a:gd name="connsiteY31" fmla="*/ 202830 h 744820"/>
              <a:gd name="connsiteX32" fmla="*/ 149629 w 608495"/>
              <a:gd name="connsiteY32" fmla="*/ 226106 h 744820"/>
              <a:gd name="connsiteX33" fmla="*/ 142978 w 608495"/>
              <a:gd name="connsiteY33" fmla="*/ 329184 h 744820"/>
              <a:gd name="connsiteX34" fmla="*/ 116378 w 608495"/>
              <a:gd name="connsiteY34" fmla="*/ 302583 h 744820"/>
              <a:gd name="connsiteX35" fmla="*/ 76477 w 608495"/>
              <a:gd name="connsiteY35" fmla="*/ 0 h 744820"/>
              <a:gd name="connsiteX36" fmla="*/ 26600 w 608495"/>
              <a:gd name="connsiteY36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505413 w 608495"/>
              <a:gd name="connsiteY23" fmla="*/ 285958 h 744820"/>
              <a:gd name="connsiteX24" fmla="*/ 472162 w 608495"/>
              <a:gd name="connsiteY24" fmla="*/ 295933 h 744820"/>
              <a:gd name="connsiteX25" fmla="*/ 448887 w 608495"/>
              <a:gd name="connsiteY25" fmla="*/ 259357 h 744820"/>
              <a:gd name="connsiteX26" fmla="*/ 455538 w 608495"/>
              <a:gd name="connsiteY26" fmla="*/ 179555 h 744820"/>
              <a:gd name="connsiteX27" fmla="*/ 349134 w 608495"/>
              <a:gd name="connsiteY27" fmla="*/ 212806 h 744820"/>
              <a:gd name="connsiteX28" fmla="*/ 305908 w 608495"/>
              <a:gd name="connsiteY28" fmla="*/ 292608 h 744820"/>
              <a:gd name="connsiteX29" fmla="*/ 282631 w 608495"/>
              <a:gd name="connsiteY29" fmla="*/ 252707 h 744820"/>
              <a:gd name="connsiteX30" fmla="*/ 232756 w 608495"/>
              <a:gd name="connsiteY30" fmla="*/ 292608 h 744820"/>
              <a:gd name="connsiteX31" fmla="*/ 202830 w 608495"/>
              <a:gd name="connsiteY31" fmla="*/ 269332 h 744820"/>
              <a:gd name="connsiteX32" fmla="*/ 212805 w 608495"/>
              <a:gd name="connsiteY32" fmla="*/ 202830 h 744820"/>
              <a:gd name="connsiteX33" fmla="*/ 149629 w 608495"/>
              <a:gd name="connsiteY33" fmla="*/ 226106 h 744820"/>
              <a:gd name="connsiteX34" fmla="*/ 142978 w 608495"/>
              <a:gd name="connsiteY34" fmla="*/ 329184 h 744820"/>
              <a:gd name="connsiteX35" fmla="*/ 116378 w 608495"/>
              <a:gd name="connsiteY35" fmla="*/ 302583 h 744820"/>
              <a:gd name="connsiteX36" fmla="*/ 76477 w 608495"/>
              <a:gd name="connsiteY36" fmla="*/ 0 h 744820"/>
              <a:gd name="connsiteX37" fmla="*/ 26600 w 608495"/>
              <a:gd name="connsiteY37" fmla="*/ 33251 h 744820"/>
              <a:gd name="connsiteX0" fmla="*/ 26600 w 608631"/>
              <a:gd name="connsiteY0" fmla="*/ 33251 h 744820"/>
              <a:gd name="connsiteX1" fmla="*/ 0 w 608631"/>
              <a:gd name="connsiteY1" fmla="*/ 113053 h 744820"/>
              <a:gd name="connsiteX2" fmla="*/ 43226 w 608631"/>
              <a:gd name="connsiteY2" fmla="*/ 462188 h 744820"/>
              <a:gd name="connsiteX3" fmla="*/ 69826 w 608631"/>
              <a:gd name="connsiteY3" fmla="*/ 472163 h 744820"/>
              <a:gd name="connsiteX4" fmla="*/ 59851 w 608631"/>
              <a:gd name="connsiteY4" fmla="*/ 571916 h 744820"/>
              <a:gd name="connsiteX5" fmla="*/ 23275 w 608631"/>
              <a:gd name="connsiteY5" fmla="*/ 615142 h 744820"/>
              <a:gd name="connsiteX6" fmla="*/ 96427 w 608631"/>
              <a:gd name="connsiteY6" fmla="*/ 588541 h 744820"/>
              <a:gd name="connsiteX7" fmla="*/ 79802 w 608631"/>
              <a:gd name="connsiteY7" fmla="*/ 684969 h 744820"/>
              <a:gd name="connsiteX8" fmla="*/ 59851 w 608631"/>
              <a:gd name="connsiteY8" fmla="*/ 708244 h 744820"/>
              <a:gd name="connsiteX9" fmla="*/ 109728 w 608631"/>
              <a:gd name="connsiteY9" fmla="*/ 744820 h 744820"/>
              <a:gd name="connsiteX10" fmla="*/ 312558 w 608631"/>
              <a:gd name="connsiteY10" fmla="*/ 618467 h 744820"/>
              <a:gd name="connsiteX11" fmla="*/ 389035 w 608631"/>
              <a:gd name="connsiteY11" fmla="*/ 515389 h 744820"/>
              <a:gd name="connsiteX12" fmla="*/ 422286 w 608631"/>
              <a:gd name="connsiteY12" fmla="*/ 558615 h 744820"/>
              <a:gd name="connsiteX13" fmla="*/ 452212 w 608631"/>
              <a:gd name="connsiteY13" fmla="*/ 535340 h 744820"/>
              <a:gd name="connsiteX14" fmla="*/ 448887 w 608631"/>
              <a:gd name="connsiteY14" fmla="*/ 498764 h 744820"/>
              <a:gd name="connsiteX15" fmla="*/ 505413 w 608631"/>
              <a:gd name="connsiteY15" fmla="*/ 488788 h 744820"/>
              <a:gd name="connsiteX16" fmla="*/ 458862 w 608631"/>
              <a:gd name="connsiteY16" fmla="*/ 628442 h 744820"/>
              <a:gd name="connsiteX17" fmla="*/ 468837 w 608631"/>
              <a:gd name="connsiteY17" fmla="*/ 638417 h 744820"/>
              <a:gd name="connsiteX18" fmla="*/ 528689 w 608631"/>
              <a:gd name="connsiteY18" fmla="*/ 585216 h 744820"/>
              <a:gd name="connsiteX19" fmla="*/ 525364 w 608631"/>
              <a:gd name="connsiteY19" fmla="*/ 508739 h 744820"/>
              <a:gd name="connsiteX20" fmla="*/ 551965 w 608631"/>
              <a:gd name="connsiteY20" fmla="*/ 462188 h 744820"/>
              <a:gd name="connsiteX21" fmla="*/ 538664 w 608631"/>
              <a:gd name="connsiteY21" fmla="*/ 402336 h 744820"/>
              <a:gd name="connsiteX22" fmla="*/ 608491 w 608631"/>
              <a:gd name="connsiteY22" fmla="*/ 452212 h 744820"/>
              <a:gd name="connsiteX23" fmla="*/ 555290 w 608631"/>
              <a:gd name="connsiteY23" fmla="*/ 375735 h 744820"/>
              <a:gd name="connsiteX24" fmla="*/ 505413 w 608631"/>
              <a:gd name="connsiteY24" fmla="*/ 285958 h 744820"/>
              <a:gd name="connsiteX25" fmla="*/ 472162 w 608631"/>
              <a:gd name="connsiteY25" fmla="*/ 295933 h 744820"/>
              <a:gd name="connsiteX26" fmla="*/ 448887 w 608631"/>
              <a:gd name="connsiteY26" fmla="*/ 259357 h 744820"/>
              <a:gd name="connsiteX27" fmla="*/ 455538 w 608631"/>
              <a:gd name="connsiteY27" fmla="*/ 179555 h 744820"/>
              <a:gd name="connsiteX28" fmla="*/ 349134 w 608631"/>
              <a:gd name="connsiteY28" fmla="*/ 212806 h 744820"/>
              <a:gd name="connsiteX29" fmla="*/ 305908 w 608631"/>
              <a:gd name="connsiteY29" fmla="*/ 292608 h 744820"/>
              <a:gd name="connsiteX30" fmla="*/ 282631 w 608631"/>
              <a:gd name="connsiteY30" fmla="*/ 252707 h 744820"/>
              <a:gd name="connsiteX31" fmla="*/ 232756 w 608631"/>
              <a:gd name="connsiteY31" fmla="*/ 292608 h 744820"/>
              <a:gd name="connsiteX32" fmla="*/ 202830 w 608631"/>
              <a:gd name="connsiteY32" fmla="*/ 269332 h 744820"/>
              <a:gd name="connsiteX33" fmla="*/ 212805 w 608631"/>
              <a:gd name="connsiteY33" fmla="*/ 202830 h 744820"/>
              <a:gd name="connsiteX34" fmla="*/ 149629 w 608631"/>
              <a:gd name="connsiteY34" fmla="*/ 226106 h 744820"/>
              <a:gd name="connsiteX35" fmla="*/ 142978 w 608631"/>
              <a:gd name="connsiteY35" fmla="*/ 329184 h 744820"/>
              <a:gd name="connsiteX36" fmla="*/ 116378 w 608631"/>
              <a:gd name="connsiteY36" fmla="*/ 302583 h 744820"/>
              <a:gd name="connsiteX37" fmla="*/ 76477 w 608631"/>
              <a:gd name="connsiteY37" fmla="*/ 0 h 744820"/>
              <a:gd name="connsiteX38" fmla="*/ 26600 w 608631"/>
              <a:gd name="connsiteY38" fmla="*/ 33251 h 744820"/>
              <a:gd name="connsiteX0" fmla="*/ 26600 w 608659"/>
              <a:gd name="connsiteY0" fmla="*/ 33251 h 744820"/>
              <a:gd name="connsiteX1" fmla="*/ 0 w 608659"/>
              <a:gd name="connsiteY1" fmla="*/ 113053 h 744820"/>
              <a:gd name="connsiteX2" fmla="*/ 43226 w 608659"/>
              <a:gd name="connsiteY2" fmla="*/ 462188 h 744820"/>
              <a:gd name="connsiteX3" fmla="*/ 69826 w 608659"/>
              <a:gd name="connsiteY3" fmla="*/ 472163 h 744820"/>
              <a:gd name="connsiteX4" fmla="*/ 59851 w 608659"/>
              <a:gd name="connsiteY4" fmla="*/ 571916 h 744820"/>
              <a:gd name="connsiteX5" fmla="*/ 23275 w 608659"/>
              <a:gd name="connsiteY5" fmla="*/ 615142 h 744820"/>
              <a:gd name="connsiteX6" fmla="*/ 96427 w 608659"/>
              <a:gd name="connsiteY6" fmla="*/ 588541 h 744820"/>
              <a:gd name="connsiteX7" fmla="*/ 79802 w 608659"/>
              <a:gd name="connsiteY7" fmla="*/ 684969 h 744820"/>
              <a:gd name="connsiteX8" fmla="*/ 59851 w 608659"/>
              <a:gd name="connsiteY8" fmla="*/ 708244 h 744820"/>
              <a:gd name="connsiteX9" fmla="*/ 109728 w 608659"/>
              <a:gd name="connsiteY9" fmla="*/ 744820 h 744820"/>
              <a:gd name="connsiteX10" fmla="*/ 312558 w 608659"/>
              <a:gd name="connsiteY10" fmla="*/ 618467 h 744820"/>
              <a:gd name="connsiteX11" fmla="*/ 389035 w 608659"/>
              <a:gd name="connsiteY11" fmla="*/ 515389 h 744820"/>
              <a:gd name="connsiteX12" fmla="*/ 422286 w 608659"/>
              <a:gd name="connsiteY12" fmla="*/ 558615 h 744820"/>
              <a:gd name="connsiteX13" fmla="*/ 452212 w 608659"/>
              <a:gd name="connsiteY13" fmla="*/ 535340 h 744820"/>
              <a:gd name="connsiteX14" fmla="*/ 448887 w 608659"/>
              <a:gd name="connsiteY14" fmla="*/ 498764 h 744820"/>
              <a:gd name="connsiteX15" fmla="*/ 505413 w 608659"/>
              <a:gd name="connsiteY15" fmla="*/ 488788 h 744820"/>
              <a:gd name="connsiteX16" fmla="*/ 458862 w 608659"/>
              <a:gd name="connsiteY16" fmla="*/ 628442 h 744820"/>
              <a:gd name="connsiteX17" fmla="*/ 468837 w 608659"/>
              <a:gd name="connsiteY17" fmla="*/ 638417 h 744820"/>
              <a:gd name="connsiteX18" fmla="*/ 528689 w 608659"/>
              <a:gd name="connsiteY18" fmla="*/ 585216 h 744820"/>
              <a:gd name="connsiteX19" fmla="*/ 525364 w 608659"/>
              <a:gd name="connsiteY19" fmla="*/ 508739 h 744820"/>
              <a:gd name="connsiteX20" fmla="*/ 551965 w 608659"/>
              <a:gd name="connsiteY20" fmla="*/ 462188 h 744820"/>
              <a:gd name="connsiteX21" fmla="*/ 538664 w 608659"/>
              <a:gd name="connsiteY21" fmla="*/ 402336 h 744820"/>
              <a:gd name="connsiteX22" fmla="*/ 608491 w 608659"/>
              <a:gd name="connsiteY22" fmla="*/ 452212 h 744820"/>
              <a:gd name="connsiteX23" fmla="*/ 561940 w 608659"/>
              <a:gd name="connsiteY23" fmla="*/ 242731 h 744820"/>
              <a:gd name="connsiteX24" fmla="*/ 505413 w 608659"/>
              <a:gd name="connsiteY24" fmla="*/ 285958 h 744820"/>
              <a:gd name="connsiteX25" fmla="*/ 472162 w 608659"/>
              <a:gd name="connsiteY25" fmla="*/ 295933 h 744820"/>
              <a:gd name="connsiteX26" fmla="*/ 448887 w 608659"/>
              <a:gd name="connsiteY26" fmla="*/ 259357 h 744820"/>
              <a:gd name="connsiteX27" fmla="*/ 455538 w 608659"/>
              <a:gd name="connsiteY27" fmla="*/ 179555 h 744820"/>
              <a:gd name="connsiteX28" fmla="*/ 349134 w 608659"/>
              <a:gd name="connsiteY28" fmla="*/ 212806 h 744820"/>
              <a:gd name="connsiteX29" fmla="*/ 305908 w 608659"/>
              <a:gd name="connsiteY29" fmla="*/ 292608 h 744820"/>
              <a:gd name="connsiteX30" fmla="*/ 282631 w 608659"/>
              <a:gd name="connsiteY30" fmla="*/ 252707 h 744820"/>
              <a:gd name="connsiteX31" fmla="*/ 232756 w 608659"/>
              <a:gd name="connsiteY31" fmla="*/ 292608 h 744820"/>
              <a:gd name="connsiteX32" fmla="*/ 202830 w 608659"/>
              <a:gd name="connsiteY32" fmla="*/ 269332 h 744820"/>
              <a:gd name="connsiteX33" fmla="*/ 212805 w 608659"/>
              <a:gd name="connsiteY33" fmla="*/ 202830 h 744820"/>
              <a:gd name="connsiteX34" fmla="*/ 149629 w 608659"/>
              <a:gd name="connsiteY34" fmla="*/ 226106 h 744820"/>
              <a:gd name="connsiteX35" fmla="*/ 142978 w 608659"/>
              <a:gd name="connsiteY35" fmla="*/ 329184 h 744820"/>
              <a:gd name="connsiteX36" fmla="*/ 116378 w 608659"/>
              <a:gd name="connsiteY36" fmla="*/ 302583 h 744820"/>
              <a:gd name="connsiteX37" fmla="*/ 76477 w 608659"/>
              <a:gd name="connsiteY37" fmla="*/ 0 h 744820"/>
              <a:gd name="connsiteX38" fmla="*/ 26600 w 608659"/>
              <a:gd name="connsiteY38" fmla="*/ 33251 h 744820"/>
              <a:gd name="connsiteX0" fmla="*/ 26600 w 651792"/>
              <a:gd name="connsiteY0" fmla="*/ 33251 h 744820"/>
              <a:gd name="connsiteX1" fmla="*/ 0 w 651792"/>
              <a:gd name="connsiteY1" fmla="*/ 113053 h 744820"/>
              <a:gd name="connsiteX2" fmla="*/ 43226 w 651792"/>
              <a:gd name="connsiteY2" fmla="*/ 462188 h 744820"/>
              <a:gd name="connsiteX3" fmla="*/ 69826 w 651792"/>
              <a:gd name="connsiteY3" fmla="*/ 472163 h 744820"/>
              <a:gd name="connsiteX4" fmla="*/ 59851 w 651792"/>
              <a:gd name="connsiteY4" fmla="*/ 571916 h 744820"/>
              <a:gd name="connsiteX5" fmla="*/ 23275 w 651792"/>
              <a:gd name="connsiteY5" fmla="*/ 615142 h 744820"/>
              <a:gd name="connsiteX6" fmla="*/ 96427 w 651792"/>
              <a:gd name="connsiteY6" fmla="*/ 588541 h 744820"/>
              <a:gd name="connsiteX7" fmla="*/ 79802 w 651792"/>
              <a:gd name="connsiteY7" fmla="*/ 684969 h 744820"/>
              <a:gd name="connsiteX8" fmla="*/ 59851 w 651792"/>
              <a:gd name="connsiteY8" fmla="*/ 708244 h 744820"/>
              <a:gd name="connsiteX9" fmla="*/ 109728 w 651792"/>
              <a:gd name="connsiteY9" fmla="*/ 744820 h 744820"/>
              <a:gd name="connsiteX10" fmla="*/ 312558 w 651792"/>
              <a:gd name="connsiteY10" fmla="*/ 618467 h 744820"/>
              <a:gd name="connsiteX11" fmla="*/ 389035 w 651792"/>
              <a:gd name="connsiteY11" fmla="*/ 515389 h 744820"/>
              <a:gd name="connsiteX12" fmla="*/ 422286 w 651792"/>
              <a:gd name="connsiteY12" fmla="*/ 558615 h 744820"/>
              <a:gd name="connsiteX13" fmla="*/ 452212 w 651792"/>
              <a:gd name="connsiteY13" fmla="*/ 535340 h 744820"/>
              <a:gd name="connsiteX14" fmla="*/ 448887 w 651792"/>
              <a:gd name="connsiteY14" fmla="*/ 498764 h 744820"/>
              <a:gd name="connsiteX15" fmla="*/ 505413 w 651792"/>
              <a:gd name="connsiteY15" fmla="*/ 488788 h 744820"/>
              <a:gd name="connsiteX16" fmla="*/ 458862 w 651792"/>
              <a:gd name="connsiteY16" fmla="*/ 628442 h 744820"/>
              <a:gd name="connsiteX17" fmla="*/ 468837 w 651792"/>
              <a:gd name="connsiteY17" fmla="*/ 638417 h 744820"/>
              <a:gd name="connsiteX18" fmla="*/ 528689 w 651792"/>
              <a:gd name="connsiteY18" fmla="*/ 585216 h 744820"/>
              <a:gd name="connsiteX19" fmla="*/ 525364 w 651792"/>
              <a:gd name="connsiteY19" fmla="*/ 508739 h 744820"/>
              <a:gd name="connsiteX20" fmla="*/ 551965 w 651792"/>
              <a:gd name="connsiteY20" fmla="*/ 462188 h 744820"/>
              <a:gd name="connsiteX21" fmla="*/ 538664 w 651792"/>
              <a:gd name="connsiteY21" fmla="*/ 402336 h 744820"/>
              <a:gd name="connsiteX22" fmla="*/ 651718 w 651792"/>
              <a:gd name="connsiteY22" fmla="*/ 532014 h 744820"/>
              <a:gd name="connsiteX23" fmla="*/ 561940 w 651792"/>
              <a:gd name="connsiteY23" fmla="*/ 242731 h 744820"/>
              <a:gd name="connsiteX24" fmla="*/ 505413 w 651792"/>
              <a:gd name="connsiteY24" fmla="*/ 285958 h 744820"/>
              <a:gd name="connsiteX25" fmla="*/ 472162 w 651792"/>
              <a:gd name="connsiteY25" fmla="*/ 295933 h 744820"/>
              <a:gd name="connsiteX26" fmla="*/ 448887 w 651792"/>
              <a:gd name="connsiteY26" fmla="*/ 259357 h 744820"/>
              <a:gd name="connsiteX27" fmla="*/ 455538 w 651792"/>
              <a:gd name="connsiteY27" fmla="*/ 179555 h 744820"/>
              <a:gd name="connsiteX28" fmla="*/ 349134 w 651792"/>
              <a:gd name="connsiteY28" fmla="*/ 212806 h 744820"/>
              <a:gd name="connsiteX29" fmla="*/ 305908 w 651792"/>
              <a:gd name="connsiteY29" fmla="*/ 292608 h 744820"/>
              <a:gd name="connsiteX30" fmla="*/ 282631 w 651792"/>
              <a:gd name="connsiteY30" fmla="*/ 252707 h 744820"/>
              <a:gd name="connsiteX31" fmla="*/ 232756 w 651792"/>
              <a:gd name="connsiteY31" fmla="*/ 292608 h 744820"/>
              <a:gd name="connsiteX32" fmla="*/ 202830 w 651792"/>
              <a:gd name="connsiteY32" fmla="*/ 269332 h 744820"/>
              <a:gd name="connsiteX33" fmla="*/ 212805 w 651792"/>
              <a:gd name="connsiteY33" fmla="*/ 202830 h 744820"/>
              <a:gd name="connsiteX34" fmla="*/ 149629 w 651792"/>
              <a:gd name="connsiteY34" fmla="*/ 226106 h 744820"/>
              <a:gd name="connsiteX35" fmla="*/ 142978 w 651792"/>
              <a:gd name="connsiteY35" fmla="*/ 329184 h 744820"/>
              <a:gd name="connsiteX36" fmla="*/ 116378 w 651792"/>
              <a:gd name="connsiteY36" fmla="*/ 302583 h 744820"/>
              <a:gd name="connsiteX37" fmla="*/ 76477 w 651792"/>
              <a:gd name="connsiteY37" fmla="*/ 0 h 744820"/>
              <a:gd name="connsiteX38" fmla="*/ 26600 w 651792"/>
              <a:gd name="connsiteY38" fmla="*/ 33251 h 744820"/>
              <a:gd name="connsiteX0" fmla="*/ 26600 w 651925"/>
              <a:gd name="connsiteY0" fmla="*/ 33251 h 744820"/>
              <a:gd name="connsiteX1" fmla="*/ 0 w 651925"/>
              <a:gd name="connsiteY1" fmla="*/ 113053 h 744820"/>
              <a:gd name="connsiteX2" fmla="*/ 43226 w 651925"/>
              <a:gd name="connsiteY2" fmla="*/ 462188 h 744820"/>
              <a:gd name="connsiteX3" fmla="*/ 69826 w 651925"/>
              <a:gd name="connsiteY3" fmla="*/ 472163 h 744820"/>
              <a:gd name="connsiteX4" fmla="*/ 59851 w 651925"/>
              <a:gd name="connsiteY4" fmla="*/ 571916 h 744820"/>
              <a:gd name="connsiteX5" fmla="*/ 23275 w 651925"/>
              <a:gd name="connsiteY5" fmla="*/ 615142 h 744820"/>
              <a:gd name="connsiteX6" fmla="*/ 96427 w 651925"/>
              <a:gd name="connsiteY6" fmla="*/ 588541 h 744820"/>
              <a:gd name="connsiteX7" fmla="*/ 79802 w 651925"/>
              <a:gd name="connsiteY7" fmla="*/ 684969 h 744820"/>
              <a:gd name="connsiteX8" fmla="*/ 59851 w 651925"/>
              <a:gd name="connsiteY8" fmla="*/ 708244 h 744820"/>
              <a:gd name="connsiteX9" fmla="*/ 109728 w 651925"/>
              <a:gd name="connsiteY9" fmla="*/ 744820 h 744820"/>
              <a:gd name="connsiteX10" fmla="*/ 312558 w 651925"/>
              <a:gd name="connsiteY10" fmla="*/ 618467 h 744820"/>
              <a:gd name="connsiteX11" fmla="*/ 389035 w 651925"/>
              <a:gd name="connsiteY11" fmla="*/ 515389 h 744820"/>
              <a:gd name="connsiteX12" fmla="*/ 422286 w 651925"/>
              <a:gd name="connsiteY12" fmla="*/ 558615 h 744820"/>
              <a:gd name="connsiteX13" fmla="*/ 452212 w 651925"/>
              <a:gd name="connsiteY13" fmla="*/ 535340 h 744820"/>
              <a:gd name="connsiteX14" fmla="*/ 448887 w 651925"/>
              <a:gd name="connsiteY14" fmla="*/ 498764 h 744820"/>
              <a:gd name="connsiteX15" fmla="*/ 505413 w 651925"/>
              <a:gd name="connsiteY15" fmla="*/ 488788 h 744820"/>
              <a:gd name="connsiteX16" fmla="*/ 458862 w 651925"/>
              <a:gd name="connsiteY16" fmla="*/ 628442 h 744820"/>
              <a:gd name="connsiteX17" fmla="*/ 468837 w 651925"/>
              <a:gd name="connsiteY17" fmla="*/ 638417 h 744820"/>
              <a:gd name="connsiteX18" fmla="*/ 528689 w 651925"/>
              <a:gd name="connsiteY18" fmla="*/ 585216 h 744820"/>
              <a:gd name="connsiteX19" fmla="*/ 525364 w 651925"/>
              <a:gd name="connsiteY19" fmla="*/ 508739 h 744820"/>
              <a:gd name="connsiteX20" fmla="*/ 551965 w 651925"/>
              <a:gd name="connsiteY20" fmla="*/ 462188 h 744820"/>
              <a:gd name="connsiteX21" fmla="*/ 538664 w 651925"/>
              <a:gd name="connsiteY21" fmla="*/ 402336 h 744820"/>
              <a:gd name="connsiteX22" fmla="*/ 585215 w 651925"/>
              <a:gd name="connsiteY22" fmla="*/ 455537 h 744820"/>
              <a:gd name="connsiteX23" fmla="*/ 651718 w 651925"/>
              <a:gd name="connsiteY23" fmla="*/ 532014 h 744820"/>
              <a:gd name="connsiteX24" fmla="*/ 561940 w 651925"/>
              <a:gd name="connsiteY24" fmla="*/ 242731 h 744820"/>
              <a:gd name="connsiteX25" fmla="*/ 505413 w 651925"/>
              <a:gd name="connsiteY25" fmla="*/ 285958 h 744820"/>
              <a:gd name="connsiteX26" fmla="*/ 472162 w 651925"/>
              <a:gd name="connsiteY26" fmla="*/ 295933 h 744820"/>
              <a:gd name="connsiteX27" fmla="*/ 448887 w 651925"/>
              <a:gd name="connsiteY27" fmla="*/ 259357 h 744820"/>
              <a:gd name="connsiteX28" fmla="*/ 455538 w 651925"/>
              <a:gd name="connsiteY28" fmla="*/ 179555 h 744820"/>
              <a:gd name="connsiteX29" fmla="*/ 349134 w 651925"/>
              <a:gd name="connsiteY29" fmla="*/ 212806 h 744820"/>
              <a:gd name="connsiteX30" fmla="*/ 305908 w 651925"/>
              <a:gd name="connsiteY30" fmla="*/ 292608 h 744820"/>
              <a:gd name="connsiteX31" fmla="*/ 282631 w 651925"/>
              <a:gd name="connsiteY31" fmla="*/ 252707 h 744820"/>
              <a:gd name="connsiteX32" fmla="*/ 232756 w 651925"/>
              <a:gd name="connsiteY32" fmla="*/ 292608 h 744820"/>
              <a:gd name="connsiteX33" fmla="*/ 202830 w 651925"/>
              <a:gd name="connsiteY33" fmla="*/ 269332 h 744820"/>
              <a:gd name="connsiteX34" fmla="*/ 212805 w 651925"/>
              <a:gd name="connsiteY34" fmla="*/ 202830 h 744820"/>
              <a:gd name="connsiteX35" fmla="*/ 149629 w 651925"/>
              <a:gd name="connsiteY35" fmla="*/ 226106 h 744820"/>
              <a:gd name="connsiteX36" fmla="*/ 142978 w 651925"/>
              <a:gd name="connsiteY36" fmla="*/ 329184 h 744820"/>
              <a:gd name="connsiteX37" fmla="*/ 116378 w 651925"/>
              <a:gd name="connsiteY37" fmla="*/ 302583 h 744820"/>
              <a:gd name="connsiteX38" fmla="*/ 76477 w 651925"/>
              <a:gd name="connsiteY38" fmla="*/ 0 h 744820"/>
              <a:gd name="connsiteX39" fmla="*/ 26600 w 651925"/>
              <a:gd name="connsiteY39" fmla="*/ 33251 h 744820"/>
              <a:gd name="connsiteX0" fmla="*/ 26600 w 652044"/>
              <a:gd name="connsiteY0" fmla="*/ 33251 h 744820"/>
              <a:gd name="connsiteX1" fmla="*/ 0 w 652044"/>
              <a:gd name="connsiteY1" fmla="*/ 113053 h 744820"/>
              <a:gd name="connsiteX2" fmla="*/ 43226 w 652044"/>
              <a:gd name="connsiteY2" fmla="*/ 462188 h 744820"/>
              <a:gd name="connsiteX3" fmla="*/ 69826 w 652044"/>
              <a:gd name="connsiteY3" fmla="*/ 472163 h 744820"/>
              <a:gd name="connsiteX4" fmla="*/ 59851 w 652044"/>
              <a:gd name="connsiteY4" fmla="*/ 571916 h 744820"/>
              <a:gd name="connsiteX5" fmla="*/ 23275 w 652044"/>
              <a:gd name="connsiteY5" fmla="*/ 615142 h 744820"/>
              <a:gd name="connsiteX6" fmla="*/ 96427 w 652044"/>
              <a:gd name="connsiteY6" fmla="*/ 588541 h 744820"/>
              <a:gd name="connsiteX7" fmla="*/ 79802 w 652044"/>
              <a:gd name="connsiteY7" fmla="*/ 684969 h 744820"/>
              <a:gd name="connsiteX8" fmla="*/ 59851 w 652044"/>
              <a:gd name="connsiteY8" fmla="*/ 708244 h 744820"/>
              <a:gd name="connsiteX9" fmla="*/ 109728 w 652044"/>
              <a:gd name="connsiteY9" fmla="*/ 744820 h 744820"/>
              <a:gd name="connsiteX10" fmla="*/ 312558 w 652044"/>
              <a:gd name="connsiteY10" fmla="*/ 618467 h 744820"/>
              <a:gd name="connsiteX11" fmla="*/ 389035 w 652044"/>
              <a:gd name="connsiteY11" fmla="*/ 515389 h 744820"/>
              <a:gd name="connsiteX12" fmla="*/ 422286 w 652044"/>
              <a:gd name="connsiteY12" fmla="*/ 558615 h 744820"/>
              <a:gd name="connsiteX13" fmla="*/ 452212 w 652044"/>
              <a:gd name="connsiteY13" fmla="*/ 535340 h 744820"/>
              <a:gd name="connsiteX14" fmla="*/ 448887 w 652044"/>
              <a:gd name="connsiteY14" fmla="*/ 498764 h 744820"/>
              <a:gd name="connsiteX15" fmla="*/ 505413 w 652044"/>
              <a:gd name="connsiteY15" fmla="*/ 488788 h 744820"/>
              <a:gd name="connsiteX16" fmla="*/ 458862 w 652044"/>
              <a:gd name="connsiteY16" fmla="*/ 628442 h 744820"/>
              <a:gd name="connsiteX17" fmla="*/ 468837 w 652044"/>
              <a:gd name="connsiteY17" fmla="*/ 638417 h 744820"/>
              <a:gd name="connsiteX18" fmla="*/ 528689 w 652044"/>
              <a:gd name="connsiteY18" fmla="*/ 585216 h 744820"/>
              <a:gd name="connsiteX19" fmla="*/ 525364 w 652044"/>
              <a:gd name="connsiteY19" fmla="*/ 508739 h 744820"/>
              <a:gd name="connsiteX20" fmla="*/ 551965 w 652044"/>
              <a:gd name="connsiteY20" fmla="*/ 462188 h 744820"/>
              <a:gd name="connsiteX21" fmla="*/ 538664 w 652044"/>
              <a:gd name="connsiteY21" fmla="*/ 402336 h 744820"/>
              <a:gd name="connsiteX22" fmla="*/ 605166 w 652044"/>
              <a:gd name="connsiteY22" fmla="*/ 445561 h 744820"/>
              <a:gd name="connsiteX23" fmla="*/ 651718 w 652044"/>
              <a:gd name="connsiteY23" fmla="*/ 532014 h 744820"/>
              <a:gd name="connsiteX24" fmla="*/ 561940 w 652044"/>
              <a:gd name="connsiteY24" fmla="*/ 242731 h 744820"/>
              <a:gd name="connsiteX25" fmla="*/ 505413 w 652044"/>
              <a:gd name="connsiteY25" fmla="*/ 285958 h 744820"/>
              <a:gd name="connsiteX26" fmla="*/ 472162 w 652044"/>
              <a:gd name="connsiteY26" fmla="*/ 295933 h 744820"/>
              <a:gd name="connsiteX27" fmla="*/ 448887 w 652044"/>
              <a:gd name="connsiteY27" fmla="*/ 259357 h 744820"/>
              <a:gd name="connsiteX28" fmla="*/ 455538 w 652044"/>
              <a:gd name="connsiteY28" fmla="*/ 179555 h 744820"/>
              <a:gd name="connsiteX29" fmla="*/ 349134 w 652044"/>
              <a:gd name="connsiteY29" fmla="*/ 212806 h 744820"/>
              <a:gd name="connsiteX30" fmla="*/ 305908 w 652044"/>
              <a:gd name="connsiteY30" fmla="*/ 292608 h 744820"/>
              <a:gd name="connsiteX31" fmla="*/ 282631 w 652044"/>
              <a:gd name="connsiteY31" fmla="*/ 252707 h 744820"/>
              <a:gd name="connsiteX32" fmla="*/ 232756 w 652044"/>
              <a:gd name="connsiteY32" fmla="*/ 292608 h 744820"/>
              <a:gd name="connsiteX33" fmla="*/ 202830 w 652044"/>
              <a:gd name="connsiteY33" fmla="*/ 269332 h 744820"/>
              <a:gd name="connsiteX34" fmla="*/ 212805 w 652044"/>
              <a:gd name="connsiteY34" fmla="*/ 202830 h 744820"/>
              <a:gd name="connsiteX35" fmla="*/ 149629 w 652044"/>
              <a:gd name="connsiteY35" fmla="*/ 226106 h 744820"/>
              <a:gd name="connsiteX36" fmla="*/ 142978 w 652044"/>
              <a:gd name="connsiteY36" fmla="*/ 329184 h 744820"/>
              <a:gd name="connsiteX37" fmla="*/ 116378 w 652044"/>
              <a:gd name="connsiteY37" fmla="*/ 302583 h 744820"/>
              <a:gd name="connsiteX38" fmla="*/ 76477 w 652044"/>
              <a:gd name="connsiteY38" fmla="*/ 0 h 744820"/>
              <a:gd name="connsiteX39" fmla="*/ 26600 w 652044"/>
              <a:gd name="connsiteY39" fmla="*/ 33251 h 744820"/>
              <a:gd name="connsiteX0" fmla="*/ 26600 w 651725"/>
              <a:gd name="connsiteY0" fmla="*/ 33251 h 744820"/>
              <a:gd name="connsiteX1" fmla="*/ 0 w 651725"/>
              <a:gd name="connsiteY1" fmla="*/ 113053 h 744820"/>
              <a:gd name="connsiteX2" fmla="*/ 43226 w 651725"/>
              <a:gd name="connsiteY2" fmla="*/ 462188 h 744820"/>
              <a:gd name="connsiteX3" fmla="*/ 69826 w 651725"/>
              <a:gd name="connsiteY3" fmla="*/ 472163 h 744820"/>
              <a:gd name="connsiteX4" fmla="*/ 59851 w 651725"/>
              <a:gd name="connsiteY4" fmla="*/ 571916 h 744820"/>
              <a:gd name="connsiteX5" fmla="*/ 23275 w 651725"/>
              <a:gd name="connsiteY5" fmla="*/ 615142 h 744820"/>
              <a:gd name="connsiteX6" fmla="*/ 96427 w 651725"/>
              <a:gd name="connsiteY6" fmla="*/ 588541 h 744820"/>
              <a:gd name="connsiteX7" fmla="*/ 79802 w 651725"/>
              <a:gd name="connsiteY7" fmla="*/ 684969 h 744820"/>
              <a:gd name="connsiteX8" fmla="*/ 59851 w 651725"/>
              <a:gd name="connsiteY8" fmla="*/ 708244 h 744820"/>
              <a:gd name="connsiteX9" fmla="*/ 109728 w 651725"/>
              <a:gd name="connsiteY9" fmla="*/ 744820 h 744820"/>
              <a:gd name="connsiteX10" fmla="*/ 312558 w 651725"/>
              <a:gd name="connsiteY10" fmla="*/ 618467 h 744820"/>
              <a:gd name="connsiteX11" fmla="*/ 389035 w 651725"/>
              <a:gd name="connsiteY11" fmla="*/ 515389 h 744820"/>
              <a:gd name="connsiteX12" fmla="*/ 422286 w 651725"/>
              <a:gd name="connsiteY12" fmla="*/ 558615 h 744820"/>
              <a:gd name="connsiteX13" fmla="*/ 452212 w 651725"/>
              <a:gd name="connsiteY13" fmla="*/ 535340 h 744820"/>
              <a:gd name="connsiteX14" fmla="*/ 448887 w 651725"/>
              <a:gd name="connsiteY14" fmla="*/ 498764 h 744820"/>
              <a:gd name="connsiteX15" fmla="*/ 505413 w 651725"/>
              <a:gd name="connsiteY15" fmla="*/ 488788 h 744820"/>
              <a:gd name="connsiteX16" fmla="*/ 458862 w 651725"/>
              <a:gd name="connsiteY16" fmla="*/ 628442 h 744820"/>
              <a:gd name="connsiteX17" fmla="*/ 468837 w 651725"/>
              <a:gd name="connsiteY17" fmla="*/ 638417 h 744820"/>
              <a:gd name="connsiteX18" fmla="*/ 528689 w 651725"/>
              <a:gd name="connsiteY18" fmla="*/ 585216 h 744820"/>
              <a:gd name="connsiteX19" fmla="*/ 525364 w 651725"/>
              <a:gd name="connsiteY19" fmla="*/ 508739 h 744820"/>
              <a:gd name="connsiteX20" fmla="*/ 551965 w 651725"/>
              <a:gd name="connsiteY20" fmla="*/ 462188 h 744820"/>
              <a:gd name="connsiteX21" fmla="*/ 538664 w 651725"/>
              <a:gd name="connsiteY21" fmla="*/ 402336 h 744820"/>
              <a:gd name="connsiteX22" fmla="*/ 605166 w 651725"/>
              <a:gd name="connsiteY22" fmla="*/ 445561 h 744820"/>
              <a:gd name="connsiteX23" fmla="*/ 651718 w 651725"/>
              <a:gd name="connsiteY23" fmla="*/ 532014 h 744820"/>
              <a:gd name="connsiteX24" fmla="*/ 608489 w 651725"/>
              <a:gd name="connsiteY24" fmla="*/ 375735 h 744820"/>
              <a:gd name="connsiteX25" fmla="*/ 561940 w 651725"/>
              <a:gd name="connsiteY25" fmla="*/ 242731 h 744820"/>
              <a:gd name="connsiteX26" fmla="*/ 505413 w 651725"/>
              <a:gd name="connsiteY26" fmla="*/ 285958 h 744820"/>
              <a:gd name="connsiteX27" fmla="*/ 472162 w 651725"/>
              <a:gd name="connsiteY27" fmla="*/ 295933 h 744820"/>
              <a:gd name="connsiteX28" fmla="*/ 448887 w 651725"/>
              <a:gd name="connsiteY28" fmla="*/ 259357 h 744820"/>
              <a:gd name="connsiteX29" fmla="*/ 455538 w 651725"/>
              <a:gd name="connsiteY29" fmla="*/ 179555 h 744820"/>
              <a:gd name="connsiteX30" fmla="*/ 349134 w 651725"/>
              <a:gd name="connsiteY30" fmla="*/ 212806 h 744820"/>
              <a:gd name="connsiteX31" fmla="*/ 305908 w 651725"/>
              <a:gd name="connsiteY31" fmla="*/ 292608 h 744820"/>
              <a:gd name="connsiteX32" fmla="*/ 282631 w 651725"/>
              <a:gd name="connsiteY32" fmla="*/ 252707 h 744820"/>
              <a:gd name="connsiteX33" fmla="*/ 232756 w 651725"/>
              <a:gd name="connsiteY33" fmla="*/ 292608 h 744820"/>
              <a:gd name="connsiteX34" fmla="*/ 202830 w 651725"/>
              <a:gd name="connsiteY34" fmla="*/ 269332 h 744820"/>
              <a:gd name="connsiteX35" fmla="*/ 212805 w 651725"/>
              <a:gd name="connsiteY35" fmla="*/ 202830 h 744820"/>
              <a:gd name="connsiteX36" fmla="*/ 149629 w 651725"/>
              <a:gd name="connsiteY36" fmla="*/ 226106 h 744820"/>
              <a:gd name="connsiteX37" fmla="*/ 142978 w 651725"/>
              <a:gd name="connsiteY37" fmla="*/ 329184 h 744820"/>
              <a:gd name="connsiteX38" fmla="*/ 116378 w 651725"/>
              <a:gd name="connsiteY38" fmla="*/ 302583 h 744820"/>
              <a:gd name="connsiteX39" fmla="*/ 76477 w 651725"/>
              <a:gd name="connsiteY39" fmla="*/ 0 h 744820"/>
              <a:gd name="connsiteX40" fmla="*/ 26600 w 651725"/>
              <a:gd name="connsiteY40" fmla="*/ 33251 h 744820"/>
              <a:gd name="connsiteX0" fmla="*/ 26600 w 749532"/>
              <a:gd name="connsiteY0" fmla="*/ 33251 h 744820"/>
              <a:gd name="connsiteX1" fmla="*/ 0 w 749532"/>
              <a:gd name="connsiteY1" fmla="*/ 113053 h 744820"/>
              <a:gd name="connsiteX2" fmla="*/ 43226 w 749532"/>
              <a:gd name="connsiteY2" fmla="*/ 462188 h 744820"/>
              <a:gd name="connsiteX3" fmla="*/ 69826 w 749532"/>
              <a:gd name="connsiteY3" fmla="*/ 472163 h 744820"/>
              <a:gd name="connsiteX4" fmla="*/ 59851 w 749532"/>
              <a:gd name="connsiteY4" fmla="*/ 571916 h 744820"/>
              <a:gd name="connsiteX5" fmla="*/ 23275 w 749532"/>
              <a:gd name="connsiteY5" fmla="*/ 615142 h 744820"/>
              <a:gd name="connsiteX6" fmla="*/ 96427 w 749532"/>
              <a:gd name="connsiteY6" fmla="*/ 588541 h 744820"/>
              <a:gd name="connsiteX7" fmla="*/ 79802 w 749532"/>
              <a:gd name="connsiteY7" fmla="*/ 684969 h 744820"/>
              <a:gd name="connsiteX8" fmla="*/ 59851 w 749532"/>
              <a:gd name="connsiteY8" fmla="*/ 708244 h 744820"/>
              <a:gd name="connsiteX9" fmla="*/ 109728 w 749532"/>
              <a:gd name="connsiteY9" fmla="*/ 744820 h 744820"/>
              <a:gd name="connsiteX10" fmla="*/ 312558 w 749532"/>
              <a:gd name="connsiteY10" fmla="*/ 618467 h 744820"/>
              <a:gd name="connsiteX11" fmla="*/ 389035 w 749532"/>
              <a:gd name="connsiteY11" fmla="*/ 515389 h 744820"/>
              <a:gd name="connsiteX12" fmla="*/ 422286 w 749532"/>
              <a:gd name="connsiteY12" fmla="*/ 558615 h 744820"/>
              <a:gd name="connsiteX13" fmla="*/ 452212 w 749532"/>
              <a:gd name="connsiteY13" fmla="*/ 535340 h 744820"/>
              <a:gd name="connsiteX14" fmla="*/ 448887 w 749532"/>
              <a:gd name="connsiteY14" fmla="*/ 498764 h 744820"/>
              <a:gd name="connsiteX15" fmla="*/ 505413 w 749532"/>
              <a:gd name="connsiteY15" fmla="*/ 488788 h 744820"/>
              <a:gd name="connsiteX16" fmla="*/ 458862 w 749532"/>
              <a:gd name="connsiteY16" fmla="*/ 628442 h 744820"/>
              <a:gd name="connsiteX17" fmla="*/ 468837 w 749532"/>
              <a:gd name="connsiteY17" fmla="*/ 638417 h 744820"/>
              <a:gd name="connsiteX18" fmla="*/ 528689 w 749532"/>
              <a:gd name="connsiteY18" fmla="*/ 585216 h 744820"/>
              <a:gd name="connsiteX19" fmla="*/ 525364 w 749532"/>
              <a:gd name="connsiteY19" fmla="*/ 508739 h 744820"/>
              <a:gd name="connsiteX20" fmla="*/ 551965 w 749532"/>
              <a:gd name="connsiteY20" fmla="*/ 462188 h 744820"/>
              <a:gd name="connsiteX21" fmla="*/ 538664 w 749532"/>
              <a:gd name="connsiteY21" fmla="*/ 402336 h 744820"/>
              <a:gd name="connsiteX22" fmla="*/ 605166 w 749532"/>
              <a:gd name="connsiteY22" fmla="*/ 445561 h 744820"/>
              <a:gd name="connsiteX23" fmla="*/ 651718 w 749532"/>
              <a:gd name="connsiteY23" fmla="*/ 532014 h 744820"/>
              <a:gd name="connsiteX24" fmla="*/ 748143 w 749532"/>
              <a:gd name="connsiteY24" fmla="*/ 442237 h 744820"/>
              <a:gd name="connsiteX25" fmla="*/ 561940 w 749532"/>
              <a:gd name="connsiteY25" fmla="*/ 242731 h 744820"/>
              <a:gd name="connsiteX26" fmla="*/ 505413 w 749532"/>
              <a:gd name="connsiteY26" fmla="*/ 285958 h 744820"/>
              <a:gd name="connsiteX27" fmla="*/ 472162 w 749532"/>
              <a:gd name="connsiteY27" fmla="*/ 295933 h 744820"/>
              <a:gd name="connsiteX28" fmla="*/ 448887 w 749532"/>
              <a:gd name="connsiteY28" fmla="*/ 259357 h 744820"/>
              <a:gd name="connsiteX29" fmla="*/ 455538 w 749532"/>
              <a:gd name="connsiteY29" fmla="*/ 179555 h 744820"/>
              <a:gd name="connsiteX30" fmla="*/ 349134 w 749532"/>
              <a:gd name="connsiteY30" fmla="*/ 212806 h 744820"/>
              <a:gd name="connsiteX31" fmla="*/ 305908 w 749532"/>
              <a:gd name="connsiteY31" fmla="*/ 292608 h 744820"/>
              <a:gd name="connsiteX32" fmla="*/ 282631 w 749532"/>
              <a:gd name="connsiteY32" fmla="*/ 252707 h 744820"/>
              <a:gd name="connsiteX33" fmla="*/ 232756 w 749532"/>
              <a:gd name="connsiteY33" fmla="*/ 292608 h 744820"/>
              <a:gd name="connsiteX34" fmla="*/ 202830 w 749532"/>
              <a:gd name="connsiteY34" fmla="*/ 269332 h 744820"/>
              <a:gd name="connsiteX35" fmla="*/ 212805 w 749532"/>
              <a:gd name="connsiteY35" fmla="*/ 202830 h 744820"/>
              <a:gd name="connsiteX36" fmla="*/ 149629 w 749532"/>
              <a:gd name="connsiteY36" fmla="*/ 226106 h 744820"/>
              <a:gd name="connsiteX37" fmla="*/ 142978 w 749532"/>
              <a:gd name="connsiteY37" fmla="*/ 329184 h 744820"/>
              <a:gd name="connsiteX38" fmla="*/ 116378 w 749532"/>
              <a:gd name="connsiteY38" fmla="*/ 302583 h 744820"/>
              <a:gd name="connsiteX39" fmla="*/ 76477 w 749532"/>
              <a:gd name="connsiteY39" fmla="*/ 0 h 744820"/>
              <a:gd name="connsiteX40" fmla="*/ 26600 w 749532"/>
              <a:gd name="connsiteY40" fmla="*/ 33251 h 744820"/>
              <a:gd name="connsiteX0" fmla="*/ 26600 w 748503"/>
              <a:gd name="connsiteY0" fmla="*/ 33251 h 744820"/>
              <a:gd name="connsiteX1" fmla="*/ 0 w 748503"/>
              <a:gd name="connsiteY1" fmla="*/ 113053 h 744820"/>
              <a:gd name="connsiteX2" fmla="*/ 43226 w 748503"/>
              <a:gd name="connsiteY2" fmla="*/ 462188 h 744820"/>
              <a:gd name="connsiteX3" fmla="*/ 69826 w 748503"/>
              <a:gd name="connsiteY3" fmla="*/ 472163 h 744820"/>
              <a:gd name="connsiteX4" fmla="*/ 59851 w 748503"/>
              <a:gd name="connsiteY4" fmla="*/ 571916 h 744820"/>
              <a:gd name="connsiteX5" fmla="*/ 23275 w 748503"/>
              <a:gd name="connsiteY5" fmla="*/ 615142 h 744820"/>
              <a:gd name="connsiteX6" fmla="*/ 96427 w 748503"/>
              <a:gd name="connsiteY6" fmla="*/ 588541 h 744820"/>
              <a:gd name="connsiteX7" fmla="*/ 79802 w 748503"/>
              <a:gd name="connsiteY7" fmla="*/ 684969 h 744820"/>
              <a:gd name="connsiteX8" fmla="*/ 59851 w 748503"/>
              <a:gd name="connsiteY8" fmla="*/ 708244 h 744820"/>
              <a:gd name="connsiteX9" fmla="*/ 109728 w 748503"/>
              <a:gd name="connsiteY9" fmla="*/ 744820 h 744820"/>
              <a:gd name="connsiteX10" fmla="*/ 312558 w 748503"/>
              <a:gd name="connsiteY10" fmla="*/ 618467 h 744820"/>
              <a:gd name="connsiteX11" fmla="*/ 389035 w 748503"/>
              <a:gd name="connsiteY11" fmla="*/ 515389 h 744820"/>
              <a:gd name="connsiteX12" fmla="*/ 422286 w 748503"/>
              <a:gd name="connsiteY12" fmla="*/ 558615 h 744820"/>
              <a:gd name="connsiteX13" fmla="*/ 452212 w 748503"/>
              <a:gd name="connsiteY13" fmla="*/ 535340 h 744820"/>
              <a:gd name="connsiteX14" fmla="*/ 448887 w 748503"/>
              <a:gd name="connsiteY14" fmla="*/ 498764 h 744820"/>
              <a:gd name="connsiteX15" fmla="*/ 505413 w 748503"/>
              <a:gd name="connsiteY15" fmla="*/ 488788 h 744820"/>
              <a:gd name="connsiteX16" fmla="*/ 458862 w 748503"/>
              <a:gd name="connsiteY16" fmla="*/ 628442 h 744820"/>
              <a:gd name="connsiteX17" fmla="*/ 468837 w 748503"/>
              <a:gd name="connsiteY17" fmla="*/ 638417 h 744820"/>
              <a:gd name="connsiteX18" fmla="*/ 528689 w 748503"/>
              <a:gd name="connsiteY18" fmla="*/ 585216 h 744820"/>
              <a:gd name="connsiteX19" fmla="*/ 525364 w 748503"/>
              <a:gd name="connsiteY19" fmla="*/ 508739 h 744820"/>
              <a:gd name="connsiteX20" fmla="*/ 551965 w 748503"/>
              <a:gd name="connsiteY20" fmla="*/ 462188 h 744820"/>
              <a:gd name="connsiteX21" fmla="*/ 538664 w 748503"/>
              <a:gd name="connsiteY21" fmla="*/ 402336 h 744820"/>
              <a:gd name="connsiteX22" fmla="*/ 605166 w 748503"/>
              <a:gd name="connsiteY22" fmla="*/ 445561 h 744820"/>
              <a:gd name="connsiteX23" fmla="*/ 651718 w 748503"/>
              <a:gd name="connsiteY23" fmla="*/ 532014 h 744820"/>
              <a:gd name="connsiteX24" fmla="*/ 748143 w 748503"/>
              <a:gd name="connsiteY24" fmla="*/ 442237 h 744820"/>
              <a:gd name="connsiteX25" fmla="*/ 608489 w 748503"/>
              <a:gd name="connsiteY25" fmla="*/ 289283 h 744820"/>
              <a:gd name="connsiteX26" fmla="*/ 561940 w 748503"/>
              <a:gd name="connsiteY26" fmla="*/ 242731 h 744820"/>
              <a:gd name="connsiteX27" fmla="*/ 505413 w 748503"/>
              <a:gd name="connsiteY27" fmla="*/ 285958 h 744820"/>
              <a:gd name="connsiteX28" fmla="*/ 472162 w 748503"/>
              <a:gd name="connsiteY28" fmla="*/ 295933 h 744820"/>
              <a:gd name="connsiteX29" fmla="*/ 448887 w 748503"/>
              <a:gd name="connsiteY29" fmla="*/ 259357 h 744820"/>
              <a:gd name="connsiteX30" fmla="*/ 455538 w 748503"/>
              <a:gd name="connsiteY30" fmla="*/ 179555 h 744820"/>
              <a:gd name="connsiteX31" fmla="*/ 349134 w 748503"/>
              <a:gd name="connsiteY31" fmla="*/ 212806 h 744820"/>
              <a:gd name="connsiteX32" fmla="*/ 305908 w 748503"/>
              <a:gd name="connsiteY32" fmla="*/ 292608 h 744820"/>
              <a:gd name="connsiteX33" fmla="*/ 282631 w 748503"/>
              <a:gd name="connsiteY33" fmla="*/ 252707 h 744820"/>
              <a:gd name="connsiteX34" fmla="*/ 232756 w 748503"/>
              <a:gd name="connsiteY34" fmla="*/ 292608 h 744820"/>
              <a:gd name="connsiteX35" fmla="*/ 202830 w 748503"/>
              <a:gd name="connsiteY35" fmla="*/ 269332 h 744820"/>
              <a:gd name="connsiteX36" fmla="*/ 212805 w 748503"/>
              <a:gd name="connsiteY36" fmla="*/ 202830 h 744820"/>
              <a:gd name="connsiteX37" fmla="*/ 149629 w 748503"/>
              <a:gd name="connsiteY37" fmla="*/ 226106 h 744820"/>
              <a:gd name="connsiteX38" fmla="*/ 142978 w 748503"/>
              <a:gd name="connsiteY38" fmla="*/ 329184 h 744820"/>
              <a:gd name="connsiteX39" fmla="*/ 116378 w 748503"/>
              <a:gd name="connsiteY39" fmla="*/ 302583 h 744820"/>
              <a:gd name="connsiteX40" fmla="*/ 76477 w 748503"/>
              <a:gd name="connsiteY40" fmla="*/ 0 h 744820"/>
              <a:gd name="connsiteX41" fmla="*/ 26600 w 748503"/>
              <a:gd name="connsiteY41" fmla="*/ 33251 h 744820"/>
              <a:gd name="connsiteX0" fmla="*/ 26600 w 748503"/>
              <a:gd name="connsiteY0" fmla="*/ 33251 h 744820"/>
              <a:gd name="connsiteX1" fmla="*/ 0 w 748503"/>
              <a:gd name="connsiteY1" fmla="*/ 113053 h 744820"/>
              <a:gd name="connsiteX2" fmla="*/ 43226 w 748503"/>
              <a:gd name="connsiteY2" fmla="*/ 462188 h 744820"/>
              <a:gd name="connsiteX3" fmla="*/ 69826 w 748503"/>
              <a:gd name="connsiteY3" fmla="*/ 472163 h 744820"/>
              <a:gd name="connsiteX4" fmla="*/ 59851 w 748503"/>
              <a:gd name="connsiteY4" fmla="*/ 571916 h 744820"/>
              <a:gd name="connsiteX5" fmla="*/ 23275 w 748503"/>
              <a:gd name="connsiteY5" fmla="*/ 615142 h 744820"/>
              <a:gd name="connsiteX6" fmla="*/ 96427 w 748503"/>
              <a:gd name="connsiteY6" fmla="*/ 588541 h 744820"/>
              <a:gd name="connsiteX7" fmla="*/ 79802 w 748503"/>
              <a:gd name="connsiteY7" fmla="*/ 684969 h 744820"/>
              <a:gd name="connsiteX8" fmla="*/ 59851 w 748503"/>
              <a:gd name="connsiteY8" fmla="*/ 708244 h 744820"/>
              <a:gd name="connsiteX9" fmla="*/ 109728 w 748503"/>
              <a:gd name="connsiteY9" fmla="*/ 744820 h 744820"/>
              <a:gd name="connsiteX10" fmla="*/ 312558 w 748503"/>
              <a:gd name="connsiteY10" fmla="*/ 618467 h 744820"/>
              <a:gd name="connsiteX11" fmla="*/ 389035 w 748503"/>
              <a:gd name="connsiteY11" fmla="*/ 515389 h 744820"/>
              <a:gd name="connsiteX12" fmla="*/ 422286 w 748503"/>
              <a:gd name="connsiteY12" fmla="*/ 558615 h 744820"/>
              <a:gd name="connsiteX13" fmla="*/ 452212 w 748503"/>
              <a:gd name="connsiteY13" fmla="*/ 535340 h 744820"/>
              <a:gd name="connsiteX14" fmla="*/ 448887 w 748503"/>
              <a:gd name="connsiteY14" fmla="*/ 498764 h 744820"/>
              <a:gd name="connsiteX15" fmla="*/ 505413 w 748503"/>
              <a:gd name="connsiteY15" fmla="*/ 488788 h 744820"/>
              <a:gd name="connsiteX16" fmla="*/ 458862 w 748503"/>
              <a:gd name="connsiteY16" fmla="*/ 628442 h 744820"/>
              <a:gd name="connsiteX17" fmla="*/ 468837 w 748503"/>
              <a:gd name="connsiteY17" fmla="*/ 638417 h 744820"/>
              <a:gd name="connsiteX18" fmla="*/ 528689 w 748503"/>
              <a:gd name="connsiteY18" fmla="*/ 585216 h 744820"/>
              <a:gd name="connsiteX19" fmla="*/ 525364 w 748503"/>
              <a:gd name="connsiteY19" fmla="*/ 508739 h 744820"/>
              <a:gd name="connsiteX20" fmla="*/ 551965 w 748503"/>
              <a:gd name="connsiteY20" fmla="*/ 462188 h 744820"/>
              <a:gd name="connsiteX21" fmla="*/ 538664 w 748503"/>
              <a:gd name="connsiteY21" fmla="*/ 402336 h 744820"/>
              <a:gd name="connsiteX22" fmla="*/ 605166 w 748503"/>
              <a:gd name="connsiteY22" fmla="*/ 445561 h 744820"/>
              <a:gd name="connsiteX23" fmla="*/ 651718 w 748503"/>
              <a:gd name="connsiteY23" fmla="*/ 532014 h 744820"/>
              <a:gd name="connsiteX24" fmla="*/ 748143 w 748503"/>
              <a:gd name="connsiteY24" fmla="*/ 442237 h 744820"/>
              <a:gd name="connsiteX25" fmla="*/ 538662 w 748503"/>
              <a:gd name="connsiteY25" fmla="*/ 342484 h 744820"/>
              <a:gd name="connsiteX26" fmla="*/ 561940 w 748503"/>
              <a:gd name="connsiteY26" fmla="*/ 242731 h 744820"/>
              <a:gd name="connsiteX27" fmla="*/ 505413 w 748503"/>
              <a:gd name="connsiteY27" fmla="*/ 285958 h 744820"/>
              <a:gd name="connsiteX28" fmla="*/ 472162 w 748503"/>
              <a:gd name="connsiteY28" fmla="*/ 295933 h 744820"/>
              <a:gd name="connsiteX29" fmla="*/ 448887 w 748503"/>
              <a:gd name="connsiteY29" fmla="*/ 259357 h 744820"/>
              <a:gd name="connsiteX30" fmla="*/ 455538 w 748503"/>
              <a:gd name="connsiteY30" fmla="*/ 179555 h 744820"/>
              <a:gd name="connsiteX31" fmla="*/ 349134 w 748503"/>
              <a:gd name="connsiteY31" fmla="*/ 212806 h 744820"/>
              <a:gd name="connsiteX32" fmla="*/ 305908 w 748503"/>
              <a:gd name="connsiteY32" fmla="*/ 292608 h 744820"/>
              <a:gd name="connsiteX33" fmla="*/ 282631 w 748503"/>
              <a:gd name="connsiteY33" fmla="*/ 252707 h 744820"/>
              <a:gd name="connsiteX34" fmla="*/ 232756 w 748503"/>
              <a:gd name="connsiteY34" fmla="*/ 292608 h 744820"/>
              <a:gd name="connsiteX35" fmla="*/ 202830 w 748503"/>
              <a:gd name="connsiteY35" fmla="*/ 269332 h 744820"/>
              <a:gd name="connsiteX36" fmla="*/ 212805 w 748503"/>
              <a:gd name="connsiteY36" fmla="*/ 202830 h 744820"/>
              <a:gd name="connsiteX37" fmla="*/ 149629 w 748503"/>
              <a:gd name="connsiteY37" fmla="*/ 226106 h 744820"/>
              <a:gd name="connsiteX38" fmla="*/ 142978 w 748503"/>
              <a:gd name="connsiteY38" fmla="*/ 329184 h 744820"/>
              <a:gd name="connsiteX39" fmla="*/ 116378 w 748503"/>
              <a:gd name="connsiteY39" fmla="*/ 302583 h 744820"/>
              <a:gd name="connsiteX40" fmla="*/ 76477 w 748503"/>
              <a:gd name="connsiteY40" fmla="*/ 0 h 744820"/>
              <a:gd name="connsiteX41" fmla="*/ 26600 w 748503"/>
              <a:gd name="connsiteY41" fmla="*/ 33251 h 744820"/>
              <a:gd name="connsiteX0" fmla="*/ 26600 w 748200"/>
              <a:gd name="connsiteY0" fmla="*/ 33251 h 744820"/>
              <a:gd name="connsiteX1" fmla="*/ 0 w 748200"/>
              <a:gd name="connsiteY1" fmla="*/ 113053 h 744820"/>
              <a:gd name="connsiteX2" fmla="*/ 43226 w 748200"/>
              <a:gd name="connsiteY2" fmla="*/ 462188 h 744820"/>
              <a:gd name="connsiteX3" fmla="*/ 69826 w 748200"/>
              <a:gd name="connsiteY3" fmla="*/ 472163 h 744820"/>
              <a:gd name="connsiteX4" fmla="*/ 59851 w 748200"/>
              <a:gd name="connsiteY4" fmla="*/ 571916 h 744820"/>
              <a:gd name="connsiteX5" fmla="*/ 23275 w 748200"/>
              <a:gd name="connsiteY5" fmla="*/ 615142 h 744820"/>
              <a:gd name="connsiteX6" fmla="*/ 96427 w 748200"/>
              <a:gd name="connsiteY6" fmla="*/ 588541 h 744820"/>
              <a:gd name="connsiteX7" fmla="*/ 79802 w 748200"/>
              <a:gd name="connsiteY7" fmla="*/ 684969 h 744820"/>
              <a:gd name="connsiteX8" fmla="*/ 59851 w 748200"/>
              <a:gd name="connsiteY8" fmla="*/ 708244 h 744820"/>
              <a:gd name="connsiteX9" fmla="*/ 109728 w 748200"/>
              <a:gd name="connsiteY9" fmla="*/ 744820 h 744820"/>
              <a:gd name="connsiteX10" fmla="*/ 312558 w 748200"/>
              <a:gd name="connsiteY10" fmla="*/ 618467 h 744820"/>
              <a:gd name="connsiteX11" fmla="*/ 389035 w 748200"/>
              <a:gd name="connsiteY11" fmla="*/ 515389 h 744820"/>
              <a:gd name="connsiteX12" fmla="*/ 422286 w 748200"/>
              <a:gd name="connsiteY12" fmla="*/ 558615 h 744820"/>
              <a:gd name="connsiteX13" fmla="*/ 452212 w 748200"/>
              <a:gd name="connsiteY13" fmla="*/ 535340 h 744820"/>
              <a:gd name="connsiteX14" fmla="*/ 448887 w 748200"/>
              <a:gd name="connsiteY14" fmla="*/ 498764 h 744820"/>
              <a:gd name="connsiteX15" fmla="*/ 505413 w 748200"/>
              <a:gd name="connsiteY15" fmla="*/ 488788 h 744820"/>
              <a:gd name="connsiteX16" fmla="*/ 458862 w 748200"/>
              <a:gd name="connsiteY16" fmla="*/ 628442 h 744820"/>
              <a:gd name="connsiteX17" fmla="*/ 468837 w 748200"/>
              <a:gd name="connsiteY17" fmla="*/ 638417 h 744820"/>
              <a:gd name="connsiteX18" fmla="*/ 528689 w 748200"/>
              <a:gd name="connsiteY18" fmla="*/ 585216 h 744820"/>
              <a:gd name="connsiteX19" fmla="*/ 525364 w 748200"/>
              <a:gd name="connsiteY19" fmla="*/ 508739 h 744820"/>
              <a:gd name="connsiteX20" fmla="*/ 551965 w 748200"/>
              <a:gd name="connsiteY20" fmla="*/ 462188 h 744820"/>
              <a:gd name="connsiteX21" fmla="*/ 538664 w 748200"/>
              <a:gd name="connsiteY21" fmla="*/ 402336 h 744820"/>
              <a:gd name="connsiteX22" fmla="*/ 605166 w 748200"/>
              <a:gd name="connsiteY22" fmla="*/ 445561 h 744820"/>
              <a:gd name="connsiteX23" fmla="*/ 651718 w 748200"/>
              <a:gd name="connsiteY23" fmla="*/ 532014 h 744820"/>
              <a:gd name="connsiteX24" fmla="*/ 748143 w 748200"/>
              <a:gd name="connsiteY24" fmla="*/ 442237 h 744820"/>
              <a:gd name="connsiteX25" fmla="*/ 635091 w 748200"/>
              <a:gd name="connsiteY25" fmla="*/ 379060 h 744820"/>
              <a:gd name="connsiteX26" fmla="*/ 538662 w 748200"/>
              <a:gd name="connsiteY26" fmla="*/ 342484 h 744820"/>
              <a:gd name="connsiteX27" fmla="*/ 561940 w 748200"/>
              <a:gd name="connsiteY27" fmla="*/ 242731 h 744820"/>
              <a:gd name="connsiteX28" fmla="*/ 505413 w 748200"/>
              <a:gd name="connsiteY28" fmla="*/ 285958 h 744820"/>
              <a:gd name="connsiteX29" fmla="*/ 472162 w 748200"/>
              <a:gd name="connsiteY29" fmla="*/ 295933 h 744820"/>
              <a:gd name="connsiteX30" fmla="*/ 448887 w 748200"/>
              <a:gd name="connsiteY30" fmla="*/ 259357 h 744820"/>
              <a:gd name="connsiteX31" fmla="*/ 455538 w 748200"/>
              <a:gd name="connsiteY31" fmla="*/ 179555 h 744820"/>
              <a:gd name="connsiteX32" fmla="*/ 349134 w 748200"/>
              <a:gd name="connsiteY32" fmla="*/ 212806 h 744820"/>
              <a:gd name="connsiteX33" fmla="*/ 305908 w 748200"/>
              <a:gd name="connsiteY33" fmla="*/ 292608 h 744820"/>
              <a:gd name="connsiteX34" fmla="*/ 282631 w 748200"/>
              <a:gd name="connsiteY34" fmla="*/ 252707 h 744820"/>
              <a:gd name="connsiteX35" fmla="*/ 232756 w 748200"/>
              <a:gd name="connsiteY35" fmla="*/ 292608 h 744820"/>
              <a:gd name="connsiteX36" fmla="*/ 202830 w 748200"/>
              <a:gd name="connsiteY36" fmla="*/ 269332 h 744820"/>
              <a:gd name="connsiteX37" fmla="*/ 212805 w 748200"/>
              <a:gd name="connsiteY37" fmla="*/ 202830 h 744820"/>
              <a:gd name="connsiteX38" fmla="*/ 149629 w 748200"/>
              <a:gd name="connsiteY38" fmla="*/ 226106 h 744820"/>
              <a:gd name="connsiteX39" fmla="*/ 142978 w 748200"/>
              <a:gd name="connsiteY39" fmla="*/ 329184 h 744820"/>
              <a:gd name="connsiteX40" fmla="*/ 116378 w 748200"/>
              <a:gd name="connsiteY40" fmla="*/ 302583 h 744820"/>
              <a:gd name="connsiteX41" fmla="*/ 76477 w 748200"/>
              <a:gd name="connsiteY41" fmla="*/ 0 h 744820"/>
              <a:gd name="connsiteX42" fmla="*/ 26600 w 748200"/>
              <a:gd name="connsiteY42" fmla="*/ 33251 h 744820"/>
              <a:gd name="connsiteX0" fmla="*/ 26600 w 748200"/>
              <a:gd name="connsiteY0" fmla="*/ 33251 h 744820"/>
              <a:gd name="connsiteX1" fmla="*/ 0 w 748200"/>
              <a:gd name="connsiteY1" fmla="*/ 113053 h 744820"/>
              <a:gd name="connsiteX2" fmla="*/ 43226 w 748200"/>
              <a:gd name="connsiteY2" fmla="*/ 462188 h 744820"/>
              <a:gd name="connsiteX3" fmla="*/ 69826 w 748200"/>
              <a:gd name="connsiteY3" fmla="*/ 472163 h 744820"/>
              <a:gd name="connsiteX4" fmla="*/ 59851 w 748200"/>
              <a:gd name="connsiteY4" fmla="*/ 571916 h 744820"/>
              <a:gd name="connsiteX5" fmla="*/ 23275 w 748200"/>
              <a:gd name="connsiteY5" fmla="*/ 615142 h 744820"/>
              <a:gd name="connsiteX6" fmla="*/ 96427 w 748200"/>
              <a:gd name="connsiteY6" fmla="*/ 588541 h 744820"/>
              <a:gd name="connsiteX7" fmla="*/ 79802 w 748200"/>
              <a:gd name="connsiteY7" fmla="*/ 684969 h 744820"/>
              <a:gd name="connsiteX8" fmla="*/ 59851 w 748200"/>
              <a:gd name="connsiteY8" fmla="*/ 708244 h 744820"/>
              <a:gd name="connsiteX9" fmla="*/ 109728 w 748200"/>
              <a:gd name="connsiteY9" fmla="*/ 744820 h 744820"/>
              <a:gd name="connsiteX10" fmla="*/ 312558 w 748200"/>
              <a:gd name="connsiteY10" fmla="*/ 618467 h 744820"/>
              <a:gd name="connsiteX11" fmla="*/ 389035 w 748200"/>
              <a:gd name="connsiteY11" fmla="*/ 515389 h 744820"/>
              <a:gd name="connsiteX12" fmla="*/ 422286 w 748200"/>
              <a:gd name="connsiteY12" fmla="*/ 558615 h 744820"/>
              <a:gd name="connsiteX13" fmla="*/ 452212 w 748200"/>
              <a:gd name="connsiteY13" fmla="*/ 535340 h 744820"/>
              <a:gd name="connsiteX14" fmla="*/ 448887 w 748200"/>
              <a:gd name="connsiteY14" fmla="*/ 498764 h 744820"/>
              <a:gd name="connsiteX15" fmla="*/ 505413 w 748200"/>
              <a:gd name="connsiteY15" fmla="*/ 488788 h 744820"/>
              <a:gd name="connsiteX16" fmla="*/ 458862 w 748200"/>
              <a:gd name="connsiteY16" fmla="*/ 628442 h 744820"/>
              <a:gd name="connsiteX17" fmla="*/ 468837 w 748200"/>
              <a:gd name="connsiteY17" fmla="*/ 638417 h 744820"/>
              <a:gd name="connsiteX18" fmla="*/ 528689 w 748200"/>
              <a:gd name="connsiteY18" fmla="*/ 585216 h 744820"/>
              <a:gd name="connsiteX19" fmla="*/ 525364 w 748200"/>
              <a:gd name="connsiteY19" fmla="*/ 508739 h 744820"/>
              <a:gd name="connsiteX20" fmla="*/ 551965 w 748200"/>
              <a:gd name="connsiteY20" fmla="*/ 462188 h 744820"/>
              <a:gd name="connsiteX21" fmla="*/ 538664 w 748200"/>
              <a:gd name="connsiteY21" fmla="*/ 402336 h 744820"/>
              <a:gd name="connsiteX22" fmla="*/ 605166 w 748200"/>
              <a:gd name="connsiteY22" fmla="*/ 445561 h 744820"/>
              <a:gd name="connsiteX23" fmla="*/ 651718 w 748200"/>
              <a:gd name="connsiteY23" fmla="*/ 532014 h 744820"/>
              <a:gd name="connsiteX24" fmla="*/ 748143 w 748200"/>
              <a:gd name="connsiteY24" fmla="*/ 442237 h 744820"/>
              <a:gd name="connsiteX25" fmla="*/ 595190 w 748200"/>
              <a:gd name="connsiteY25" fmla="*/ 385711 h 744820"/>
              <a:gd name="connsiteX26" fmla="*/ 538662 w 748200"/>
              <a:gd name="connsiteY26" fmla="*/ 342484 h 744820"/>
              <a:gd name="connsiteX27" fmla="*/ 561940 w 748200"/>
              <a:gd name="connsiteY27" fmla="*/ 242731 h 744820"/>
              <a:gd name="connsiteX28" fmla="*/ 505413 w 748200"/>
              <a:gd name="connsiteY28" fmla="*/ 285958 h 744820"/>
              <a:gd name="connsiteX29" fmla="*/ 472162 w 748200"/>
              <a:gd name="connsiteY29" fmla="*/ 295933 h 744820"/>
              <a:gd name="connsiteX30" fmla="*/ 448887 w 748200"/>
              <a:gd name="connsiteY30" fmla="*/ 259357 h 744820"/>
              <a:gd name="connsiteX31" fmla="*/ 455538 w 748200"/>
              <a:gd name="connsiteY31" fmla="*/ 179555 h 744820"/>
              <a:gd name="connsiteX32" fmla="*/ 349134 w 748200"/>
              <a:gd name="connsiteY32" fmla="*/ 212806 h 744820"/>
              <a:gd name="connsiteX33" fmla="*/ 305908 w 748200"/>
              <a:gd name="connsiteY33" fmla="*/ 292608 h 744820"/>
              <a:gd name="connsiteX34" fmla="*/ 282631 w 748200"/>
              <a:gd name="connsiteY34" fmla="*/ 252707 h 744820"/>
              <a:gd name="connsiteX35" fmla="*/ 232756 w 748200"/>
              <a:gd name="connsiteY35" fmla="*/ 292608 h 744820"/>
              <a:gd name="connsiteX36" fmla="*/ 202830 w 748200"/>
              <a:gd name="connsiteY36" fmla="*/ 269332 h 744820"/>
              <a:gd name="connsiteX37" fmla="*/ 212805 w 748200"/>
              <a:gd name="connsiteY37" fmla="*/ 202830 h 744820"/>
              <a:gd name="connsiteX38" fmla="*/ 149629 w 748200"/>
              <a:gd name="connsiteY38" fmla="*/ 226106 h 744820"/>
              <a:gd name="connsiteX39" fmla="*/ 142978 w 748200"/>
              <a:gd name="connsiteY39" fmla="*/ 329184 h 744820"/>
              <a:gd name="connsiteX40" fmla="*/ 116378 w 748200"/>
              <a:gd name="connsiteY40" fmla="*/ 302583 h 744820"/>
              <a:gd name="connsiteX41" fmla="*/ 76477 w 748200"/>
              <a:gd name="connsiteY41" fmla="*/ 0 h 744820"/>
              <a:gd name="connsiteX42" fmla="*/ 26600 w 748200"/>
              <a:gd name="connsiteY42" fmla="*/ 33251 h 744820"/>
              <a:gd name="connsiteX0" fmla="*/ 26600 w 748425"/>
              <a:gd name="connsiteY0" fmla="*/ 33251 h 744820"/>
              <a:gd name="connsiteX1" fmla="*/ 0 w 748425"/>
              <a:gd name="connsiteY1" fmla="*/ 113053 h 744820"/>
              <a:gd name="connsiteX2" fmla="*/ 43226 w 748425"/>
              <a:gd name="connsiteY2" fmla="*/ 462188 h 744820"/>
              <a:gd name="connsiteX3" fmla="*/ 69826 w 748425"/>
              <a:gd name="connsiteY3" fmla="*/ 472163 h 744820"/>
              <a:gd name="connsiteX4" fmla="*/ 59851 w 748425"/>
              <a:gd name="connsiteY4" fmla="*/ 571916 h 744820"/>
              <a:gd name="connsiteX5" fmla="*/ 23275 w 748425"/>
              <a:gd name="connsiteY5" fmla="*/ 615142 h 744820"/>
              <a:gd name="connsiteX6" fmla="*/ 96427 w 748425"/>
              <a:gd name="connsiteY6" fmla="*/ 588541 h 744820"/>
              <a:gd name="connsiteX7" fmla="*/ 79802 w 748425"/>
              <a:gd name="connsiteY7" fmla="*/ 684969 h 744820"/>
              <a:gd name="connsiteX8" fmla="*/ 59851 w 748425"/>
              <a:gd name="connsiteY8" fmla="*/ 708244 h 744820"/>
              <a:gd name="connsiteX9" fmla="*/ 109728 w 748425"/>
              <a:gd name="connsiteY9" fmla="*/ 744820 h 744820"/>
              <a:gd name="connsiteX10" fmla="*/ 312558 w 748425"/>
              <a:gd name="connsiteY10" fmla="*/ 618467 h 744820"/>
              <a:gd name="connsiteX11" fmla="*/ 389035 w 748425"/>
              <a:gd name="connsiteY11" fmla="*/ 515389 h 744820"/>
              <a:gd name="connsiteX12" fmla="*/ 422286 w 748425"/>
              <a:gd name="connsiteY12" fmla="*/ 558615 h 744820"/>
              <a:gd name="connsiteX13" fmla="*/ 452212 w 748425"/>
              <a:gd name="connsiteY13" fmla="*/ 535340 h 744820"/>
              <a:gd name="connsiteX14" fmla="*/ 448887 w 748425"/>
              <a:gd name="connsiteY14" fmla="*/ 498764 h 744820"/>
              <a:gd name="connsiteX15" fmla="*/ 505413 w 748425"/>
              <a:gd name="connsiteY15" fmla="*/ 488788 h 744820"/>
              <a:gd name="connsiteX16" fmla="*/ 458862 w 748425"/>
              <a:gd name="connsiteY16" fmla="*/ 628442 h 744820"/>
              <a:gd name="connsiteX17" fmla="*/ 468837 w 748425"/>
              <a:gd name="connsiteY17" fmla="*/ 638417 h 744820"/>
              <a:gd name="connsiteX18" fmla="*/ 528689 w 748425"/>
              <a:gd name="connsiteY18" fmla="*/ 585216 h 744820"/>
              <a:gd name="connsiteX19" fmla="*/ 525364 w 748425"/>
              <a:gd name="connsiteY19" fmla="*/ 508739 h 744820"/>
              <a:gd name="connsiteX20" fmla="*/ 551965 w 748425"/>
              <a:gd name="connsiteY20" fmla="*/ 462188 h 744820"/>
              <a:gd name="connsiteX21" fmla="*/ 538664 w 748425"/>
              <a:gd name="connsiteY21" fmla="*/ 402336 h 744820"/>
              <a:gd name="connsiteX22" fmla="*/ 605166 w 748425"/>
              <a:gd name="connsiteY22" fmla="*/ 445561 h 744820"/>
              <a:gd name="connsiteX23" fmla="*/ 651718 w 748425"/>
              <a:gd name="connsiteY23" fmla="*/ 532014 h 744820"/>
              <a:gd name="connsiteX24" fmla="*/ 748143 w 748425"/>
              <a:gd name="connsiteY24" fmla="*/ 442237 h 744820"/>
              <a:gd name="connsiteX25" fmla="*/ 678317 w 748425"/>
              <a:gd name="connsiteY25" fmla="*/ 415636 h 744820"/>
              <a:gd name="connsiteX26" fmla="*/ 595190 w 748425"/>
              <a:gd name="connsiteY26" fmla="*/ 385711 h 744820"/>
              <a:gd name="connsiteX27" fmla="*/ 538662 w 748425"/>
              <a:gd name="connsiteY27" fmla="*/ 342484 h 744820"/>
              <a:gd name="connsiteX28" fmla="*/ 561940 w 748425"/>
              <a:gd name="connsiteY28" fmla="*/ 242731 h 744820"/>
              <a:gd name="connsiteX29" fmla="*/ 505413 w 748425"/>
              <a:gd name="connsiteY29" fmla="*/ 285958 h 744820"/>
              <a:gd name="connsiteX30" fmla="*/ 472162 w 748425"/>
              <a:gd name="connsiteY30" fmla="*/ 295933 h 744820"/>
              <a:gd name="connsiteX31" fmla="*/ 448887 w 748425"/>
              <a:gd name="connsiteY31" fmla="*/ 259357 h 744820"/>
              <a:gd name="connsiteX32" fmla="*/ 455538 w 748425"/>
              <a:gd name="connsiteY32" fmla="*/ 179555 h 744820"/>
              <a:gd name="connsiteX33" fmla="*/ 349134 w 748425"/>
              <a:gd name="connsiteY33" fmla="*/ 212806 h 744820"/>
              <a:gd name="connsiteX34" fmla="*/ 305908 w 748425"/>
              <a:gd name="connsiteY34" fmla="*/ 292608 h 744820"/>
              <a:gd name="connsiteX35" fmla="*/ 282631 w 748425"/>
              <a:gd name="connsiteY35" fmla="*/ 252707 h 744820"/>
              <a:gd name="connsiteX36" fmla="*/ 232756 w 748425"/>
              <a:gd name="connsiteY36" fmla="*/ 292608 h 744820"/>
              <a:gd name="connsiteX37" fmla="*/ 202830 w 748425"/>
              <a:gd name="connsiteY37" fmla="*/ 269332 h 744820"/>
              <a:gd name="connsiteX38" fmla="*/ 212805 w 748425"/>
              <a:gd name="connsiteY38" fmla="*/ 202830 h 744820"/>
              <a:gd name="connsiteX39" fmla="*/ 149629 w 748425"/>
              <a:gd name="connsiteY39" fmla="*/ 226106 h 744820"/>
              <a:gd name="connsiteX40" fmla="*/ 142978 w 748425"/>
              <a:gd name="connsiteY40" fmla="*/ 329184 h 744820"/>
              <a:gd name="connsiteX41" fmla="*/ 116378 w 748425"/>
              <a:gd name="connsiteY41" fmla="*/ 302583 h 744820"/>
              <a:gd name="connsiteX42" fmla="*/ 76477 w 748425"/>
              <a:gd name="connsiteY42" fmla="*/ 0 h 744820"/>
              <a:gd name="connsiteX43" fmla="*/ 26600 w 748425"/>
              <a:gd name="connsiteY43" fmla="*/ 33251 h 744820"/>
              <a:gd name="connsiteX0" fmla="*/ 26600 w 748283"/>
              <a:gd name="connsiteY0" fmla="*/ 33251 h 744820"/>
              <a:gd name="connsiteX1" fmla="*/ 0 w 748283"/>
              <a:gd name="connsiteY1" fmla="*/ 113053 h 744820"/>
              <a:gd name="connsiteX2" fmla="*/ 43226 w 748283"/>
              <a:gd name="connsiteY2" fmla="*/ 462188 h 744820"/>
              <a:gd name="connsiteX3" fmla="*/ 69826 w 748283"/>
              <a:gd name="connsiteY3" fmla="*/ 472163 h 744820"/>
              <a:gd name="connsiteX4" fmla="*/ 59851 w 748283"/>
              <a:gd name="connsiteY4" fmla="*/ 571916 h 744820"/>
              <a:gd name="connsiteX5" fmla="*/ 23275 w 748283"/>
              <a:gd name="connsiteY5" fmla="*/ 615142 h 744820"/>
              <a:gd name="connsiteX6" fmla="*/ 96427 w 748283"/>
              <a:gd name="connsiteY6" fmla="*/ 588541 h 744820"/>
              <a:gd name="connsiteX7" fmla="*/ 79802 w 748283"/>
              <a:gd name="connsiteY7" fmla="*/ 684969 h 744820"/>
              <a:gd name="connsiteX8" fmla="*/ 59851 w 748283"/>
              <a:gd name="connsiteY8" fmla="*/ 708244 h 744820"/>
              <a:gd name="connsiteX9" fmla="*/ 109728 w 748283"/>
              <a:gd name="connsiteY9" fmla="*/ 744820 h 744820"/>
              <a:gd name="connsiteX10" fmla="*/ 312558 w 748283"/>
              <a:gd name="connsiteY10" fmla="*/ 618467 h 744820"/>
              <a:gd name="connsiteX11" fmla="*/ 389035 w 748283"/>
              <a:gd name="connsiteY11" fmla="*/ 515389 h 744820"/>
              <a:gd name="connsiteX12" fmla="*/ 422286 w 748283"/>
              <a:gd name="connsiteY12" fmla="*/ 558615 h 744820"/>
              <a:gd name="connsiteX13" fmla="*/ 452212 w 748283"/>
              <a:gd name="connsiteY13" fmla="*/ 535340 h 744820"/>
              <a:gd name="connsiteX14" fmla="*/ 448887 w 748283"/>
              <a:gd name="connsiteY14" fmla="*/ 498764 h 744820"/>
              <a:gd name="connsiteX15" fmla="*/ 505413 w 748283"/>
              <a:gd name="connsiteY15" fmla="*/ 488788 h 744820"/>
              <a:gd name="connsiteX16" fmla="*/ 458862 w 748283"/>
              <a:gd name="connsiteY16" fmla="*/ 628442 h 744820"/>
              <a:gd name="connsiteX17" fmla="*/ 468837 w 748283"/>
              <a:gd name="connsiteY17" fmla="*/ 638417 h 744820"/>
              <a:gd name="connsiteX18" fmla="*/ 528689 w 748283"/>
              <a:gd name="connsiteY18" fmla="*/ 585216 h 744820"/>
              <a:gd name="connsiteX19" fmla="*/ 525364 w 748283"/>
              <a:gd name="connsiteY19" fmla="*/ 508739 h 744820"/>
              <a:gd name="connsiteX20" fmla="*/ 551965 w 748283"/>
              <a:gd name="connsiteY20" fmla="*/ 462188 h 744820"/>
              <a:gd name="connsiteX21" fmla="*/ 538664 w 748283"/>
              <a:gd name="connsiteY21" fmla="*/ 402336 h 744820"/>
              <a:gd name="connsiteX22" fmla="*/ 605166 w 748283"/>
              <a:gd name="connsiteY22" fmla="*/ 445561 h 744820"/>
              <a:gd name="connsiteX23" fmla="*/ 651718 w 748283"/>
              <a:gd name="connsiteY23" fmla="*/ 532014 h 744820"/>
              <a:gd name="connsiteX24" fmla="*/ 748143 w 748283"/>
              <a:gd name="connsiteY24" fmla="*/ 442237 h 744820"/>
              <a:gd name="connsiteX25" fmla="*/ 625115 w 748283"/>
              <a:gd name="connsiteY25" fmla="*/ 285958 h 744820"/>
              <a:gd name="connsiteX26" fmla="*/ 595190 w 748283"/>
              <a:gd name="connsiteY26" fmla="*/ 385711 h 744820"/>
              <a:gd name="connsiteX27" fmla="*/ 538662 w 748283"/>
              <a:gd name="connsiteY27" fmla="*/ 342484 h 744820"/>
              <a:gd name="connsiteX28" fmla="*/ 561940 w 748283"/>
              <a:gd name="connsiteY28" fmla="*/ 242731 h 744820"/>
              <a:gd name="connsiteX29" fmla="*/ 505413 w 748283"/>
              <a:gd name="connsiteY29" fmla="*/ 285958 h 744820"/>
              <a:gd name="connsiteX30" fmla="*/ 472162 w 748283"/>
              <a:gd name="connsiteY30" fmla="*/ 295933 h 744820"/>
              <a:gd name="connsiteX31" fmla="*/ 448887 w 748283"/>
              <a:gd name="connsiteY31" fmla="*/ 259357 h 744820"/>
              <a:gd name="connsiteX32" fmla="*/ 455538 w 748283"/>
              <a:gd name="connsiteY32" fmla="*/ 179555 h 744820"/>
              <a:gd name="connsiteX33" fmla="*/ 349134 w 748283"/>
              <a:gd name="connsiteY33" fmla="*/ 212806 h 744820"/>
              <a:gd name="connsiteX34" fmla="*/ 305908 w 748283"/>
              <a:gd name="connsiteY34" fmla="*/ 292608 h 744820"/>
              <a:gd name="connsiteX35" fmla="*/ 282631 w 748283"/>
              <a:gd name="connsiteY35" fmla="*/ 252707 h 744820"/>
              <a:gd name="connsiteX36" fmla="*/ 232756 w 748283"/>
              <a:gd name="connsiteY36" fmla="*/ 292608 h 744820"/>
              <a:gd name="connsiteX37" fmla="*/ 202830 w 748283"/>
              <a:gd name="connsiteY37" fmla="*/ 269332 h 744820"/>
              <a:gd name="connsiteX38" fmla="*/ 212805 w 748283"/>
              <a:gd name="connsiteY38" fmla="*/ 202830 h 744820"/>
              <a:gd name="connsiteX39" fmla="*/ 149629 w 748283"/>
              <a:gd name="connsiteY39" fmla="*/ 226106 h 744820"/>
              <a:gd name="connsiteX40" fmla="*/ 142978 w 748283"/>
              <a:gd name="connsiteY40" fmla="*/ 329184 h 744820"/>
              <a:gd name="connsiteX41" fmla="*/ 116378 w 748283"/>
              <a:gd name="connsiteY41" fmla="*/ 302583 h 744820"/>
              <a:gd name="connsiteX42" fmla="*/ 76477 w 748283"/>
              <a:gd name="connsiteY42" fmla="*/ 0 h 744820"/>
              <a:gd name="connsiteX43" fmla="*/ 26600 w 748283"/>
              <a:gd name="connsiteY43" fmla="*/ 33251 h 744820"/>
              <a:gd name="connsiteX0" fmla="*/ 26600 w 749304"/>
              <a:gd name="connsiteY0" fmla="*/ 33251 h 744820"/>
              <a:gd name="connsiteX1" fmla="*/ 0 w 749304"/>
              <a:gd name="connsiteY1" fmla="*/ 113053 h 744820"/>
              <a:gd name="connsiteX2" fmla="*/ 43226 w 749304"/>
              <a:gd name="connsiteY2" fmla="*/ 462188 h 744820"/>
              <a:gd name="connsiteX3" fmla="*/ 69826 w 749304"/>
              <a:gd name="connsiteY3" fmla="*/ 472163 h 744820"/>
              <a:gd name="connsiteX4" fmla="*/ 59851 w 749304"/>
              <a:gd name="connsiteY4" fmla="*/ 571916 h 744820"/>
              <a:gd name="connsiteX5" fmla="*/ 23275 w 749304"/>
              <a:gd name="connsiteY5" fmla="*/ 615142 h 744820"/>
              <a:gd name="connsiteX6" fmla="*/ 96427 w 749304"/>
              <a:gd name="connsiteY6" fmla="*/ 588541 h 744820"/>
              <a:gd name="connsiteX7" fmla="*/ 79802 w 749304"/>
              <a:gd name="connsiteY7" fmla="*/ 684969 h 744820"/>
              <a:gd name="connsiteX8" fmla="*/ 59851 w 749304"/>
              <a:gd name="connsiteY8" fmla="*/ 708244 h 744820"/>
              <a:gd name="connsiteX9" fmla="*/ 109728 w 749304"/>
              <a:gd name="connsiteY9" fmla="*/ 744820 h 744820"/>
              <a:gd name="connsiteX10" fmla="*/ 312558 w 749304"/>
              <a:gd name="connsiteY10" fmla="*/ 618467 h 744820"/>
              <a:gd name="connsiteX11" fmla="*/ 389035 w 749304"/>
              <a:gd name="connsiteY11" fmla="*/ 515389 h 744820"/>
              <a:gd name="connsiteX12" fmla="*/ 422286 w 749304"/>
              <a:gd name="connsiteY12" fmla="*/ 558615 h 744820"/>
              <a:gd name="connsiteX13" fmla="*/ 452212 w 749304"/>
              <a:gd name="connsiteY13" fmla="*/ 535340 h 744820"/>
              <a:gd name="connsiteX14" fmla="*/ 448887 w 749304"/>
              <a:gd name="connsiteY14" fmla="*/ 498764 h 744820"/>
              <a:gd name="connsiteX15" fmla="*/ 505413 w 749304"/>
              <a:gd name="connsiteY15" fmla="*/ 488788 h 744820"/>
              <a:gd name="connsiteX16" fmla="*/ 458862 w 749304"/>
              <a:gd name="connsiteY16" fmla="*/ 628442 h 744820"/>
              <a:gd name="connsiteX17" fmla="*/ 468837 w 749304"/>
              <a:gd name="connsiteY17" fmla="*/ 638417 h 744820"/>
              <a:gd name="connsiteX18" fmla="*/ 528689 w 749304"/>
              <a:gd name="connsiteY18" fmla="*/ 585216 h 744820"/>
              <a:gd name="connsiteX19" fmla="*/ 525364 w 749304"/>
              <a:gd name="connsiteY19" fmla="*/ 508739 h 744820"/>
              <a:gd name="connsiteX20" fmla="*/ 551965 w 749304"/>
              <a:gd name="connsiteY20" fmla="*/ 462188 h 744820"/>
              <a:gd name="connsiteX21" fmla="*/ 538664 w 749304"/>
              <a:gd name="connsiteY21" fmla="*/ 402336 h 744820"/>
              <a:gd name="connsiteX22" fmla="*/ 605166 w 749304"/>
              <a:gd name="connsiteY22" fmla="*/ 445561 h 744820"/>
              <a:gd name="connsiteX23" fmla="*/ 651718 w 749304"/>
              <a:gd name="connsiteY23" fmla="*/ 532014 h 744820"/>
              <a:gd name="connsiteX24" fmla="*/ 684967 w 749304"/>
              <a:gd name="connsiteY24" fmla="*/ 502089 h 744820"/>
              <a:gd name="connsiteX25" fmla="*/ 748143 w 749304"/>
              <a:gd name="connsiteY25" fmla="*/ 442237 h 744820"/>
              <a:gd name="connsiteX26" fmla="*/ 625115 w 749304"/>
              <a:gd name="connsiteY26" fmla="*/ 285958 h 744820"/>
              <a:gd name="connsiteX27" fmla="*/ 595190 w 749304"/>
              <a:gd name="connsiteY27" fmla="*/ 385711 h 744820"/>
              <a:gd name="connsiteX28" fmla="*/ 538662 w 749304"/>
              <a:gd name="connsiteY28" fmla="*/ 342484 h 744820"/>
              <a:gd name="connsiteX29" fmla="*/ 561940 w 749304"/>
              <a:gd name="connsiteY29" fmla="*/ 242731 h 744820"/>
              <a:gd name="connsiteX30" fmla="*/ 505413 w 749304"/>
              <a:gd name="connsiteY30" fmla="*/ 285958 h 744820"/>
              <a:gd name="connsiteX31" fmla="*/ 472162 w 749304"/>
              <a:gd name="connsiteY31" fmla="*/ 295933 h 744820"/>
              <a:gd name="connsiteX32" fmla="*/ 448887 w 749304"/>
              <a:gd name="connsiteY32" fmla="*/ 259357 h 744820"/>
              <a:gd name="connsiteX33" fmla="*/ 455538 w 749304"/>
              <a:gd name="connsiteY33" fmla="*/ 179555 h 744820"/>
              <a:gd name="connsiteX34" fmla="*/ 349134 w 749304"/>
              <a:gd name="connsiteY34" fmla="*/ 212806 h 744820"/>
              <a:gd name="connsiteX35" fmla="*/ 305908 w 749304"/>
              <a:gd name="connsiteY35" fmla="*/ 292608 h 744820"/>
              <a:gd name="connsiteX36" fmla="*/ 282631 w 749304"/>
              <a:gd name="connsiteY36" fmla="*/ 252707 h 744820"/>
              <a:gd name="connsiteX37" fmla="*/ 232756 w 749304"/>
              <a:gd name="connsiteY37" fmla="*/ 292608 h 744820"/>
              <a:gd name="connsiteX38" fmla="*/ 202830 w 749304"/>
              <a:gd name="connsiteY38" fmla="*/ 269332 h 744820"/>
              <a:gd name="connsiteX39" fmla="*/ 212805 w 749304"/>
              <a:gd name="connsiteY39" fmla="*/ 202830 h 744820"/>
              <a:gd name="connsiteX40" fmla="*/ 149629 w 749304"/>
              <a:gd name="connsiteY40" fmla="*/ 226106 h 744820"/>
              <a:gd name="connsiteX41" fmla="*/ 142978 w 749304"/>
              <a:gd name="connsiteY41" fmla="*/ 329184 h 744820"/>
              <a:gd name="connsiteX42" fmla="*/ 116378 w 749304"/>
              <a:gd name="connsiteY42" fmla="*/ 302583 h 744820"/>
              <a:gd name="connsiteX43" fmla="*/ 76477 w 749304"/>
              <a:gd name="connsiteY43" fmla="*/ 0 h 744820"/>
              <a:gd name="connsiteX44" fmla="*/ 26600 w 749304"/>
              <a:gd name="connsiteY44" fmla="*/ 33251 h 744820"/>
              <a:gd name="connsiteX0" fmla="*/ 26600 w 748966"/>
              <a:gd name="connsiteY0" fmla="*/ 33251 h 744820"/>
              <a:gd name="connsiteX1" fmla="*/ 0 w 748966"/>
              <a:gd name="connsiteY1" fmla="*/ 113053 h 744820"/>
              <a:gd name="connsiteX2" fmla="*/ 43226 w 748966"/>
              <a:gd name="connsiteY2" fmla="*/ 462188 h 744820"/>
              <a:gd name="connsiteX3" fmla="*/ 69826 w 748966"/>
              <a:gd name="connsiteY3" fmla="*/ 472163 h 744820"/>
              <a:gd name="connsiteX4" fmla="*/ 59851 w 748966"/>
              <a:gd name="connsiteY4" fmla="*/ 571916 h 744820"/>
              <a:gd name="connsiteX5" fmla="*/ 23275 w 748966"/>
              <a:gd name="connsiteY5" fmla="*/ 615142 h 744820"/>
              <a:gd name="connsiteX6" fmla="*/ 96427 w 748966"/>
              <a:gd name="connsiteY6" fmla="*/ 588541 h 744820"/>
              <a:gd name="connsiteX7" fmla="*/ 79802 w 748966"/>
              <a:gd name="connsiteY7" fmla="*/ 684969 h 744820"/>
              <a:gd name="connsiteX8" fmla="*/ 59851 w 748966"/>
              <a:gd name="connsiteY8" fmla="*/ 708244 h 744820"/>
              <a:gd name="connsiteX9" fmla="*/ 109728 w 748966"/>
              <a:gd name="connsiteY9" fmla="*/ 744820 h 744820"/>
              <a:gd name="connsiteX10" fmla="*/ 312558 w 748966"/>
              <a:gd name="connsiteY10" fmla="*/ 618467 h 744820"/>
              <a:gd name="connsiteX11" fmla="*/ 389035 w 748966"/>
              <a:gd name="connsiteY11" fmla="*/ 515389 h 744820"/>
              <a:gd name="connsiteX12" fmla="*/ 422286 w 748966"/>
              <a:gd name="connsiteY12" fmla="*/ 558615 h 744820"/>
              <a:gd name="connsiteX13" fmla="*/ 452212 w 748966"/>
              <a:gd name="connsiteY13" fmla="*/ 535340 h 744820"/>
              <a:gd name="connsiteX14" fmla="*/ 448887 w 748966"/>
              <a:gd name="connsiteY14" fmla="*/ 498764 h 744820"/>
              <a:gd name="connsiteX15" fmla="*/ 505413 w 748966"/>
              <a:gd name="connsiteY15" fmla="*/ 488788 h 744820"/>
              <a:gd name="connsiteX16" fmla="*/ 458862 w 748966"/>
              <a:gd name="connsiteY16" fmla="*/ 628442 h 744820"/>
              <a:gd name="connsiteX17" fmla="*/ 468837 w 748966"/>
              <a:gd name="connsiteY17" fmla="*/ 638417 h 744820"/>
              <a:gd name="connsiteX18" fmla="*/ 528689 w 748966"/>
              <a:gd name="connsiteY18" fmla="*/ 585216 h 744820"/>
              <a:gd name="connsiteX19" fmla="*/ 525364 w 748966"/>
              <a:gd name="connsiteY19" fmla="*/ 508739 h 744820"/>
              <a:gd name="connsiteX20" fmla="*/ 551965 w 748966"/>
              <a:gd name="connsiteY20" fmla="*/ 462188 h 744820"/>
              <a:gd name="connsiteX21" fmla="*/ 538664 w 748966"/>
              <a:gd name="connsiteY21" fmla="*/ 402336 h 744820"/>
              <a:gd name="connsiteX22" fmla="*/ 605166 w 748966"/>
              <a:gd name="connsiteY22" fmla="*/ 445561 h 744820"/>
              <a:gd name="connsiteX23" fmla="*/ 651718 w 748966"/>
              <a:gd name="connsiteY23" fmla="*/ 532014 h 744820"/>
              <a:gd name="connsiteX24" fmla="*/ 658366 w 748966"/>
              <a:gd name="connsiteY24" fmla="*/ 455537 h 744820"/>
              <a:gd name="connsiteX25" fmla="*/ 748143 w 748966"/>
              <a:gd name="connsiteY25" fmla="*/ 442237 h 744820"/>
              <a:gd name="connsiteX26" fmla="*/ 625115 w 748966"/>
              <a:gd name="connsiteY26" fmla="*/ 285958 h 744820"/>
              <a:gd name="connsiteX27" fmla="*/ 595190 w 748966"/>
              <a:gd name="connsiteY27" fmla="*/ 385711 h 744820"/>
              <a:gd name="connsiteX28" fmla="*/ 538662 w 748966"/>
              <a:gd name="connsiteY28" fmla="*/ 342484 h 744820"/>
              <a:gd name="connsiteX29" fmla="*/ 561940 w 748966"/>
              <a:gd name="connsiteY29" fmla="*/ 242731 h 744820"/>
              <a:gd name="connsiteX30" fmla="*/ 505413 w 748966"/>
              <a:gd name="connsiteY30" fmla="*/ 285958 h 744820"/>
              <a:gd name="connsiteX31" fmla="*/ 472162 w 748966"/>
              <a:gd name="connsiteY31" fmla="*/ 295933 h 744820"/>
              <a:gd name="connsiteX32" fmla="*/ 448887 w 748966"/>
              <a:gd name="connsiteY32" fmla="*/ 259357 h 744820"/>
              <a:gd name="connsiteX33" fmla="*/ 455538 w 748966"/>
              <a:gd name="connsiteY33" fmla="*/ 179555 h 744820"/>
              <a:gd name="connsiteX34" fmla="*/ 349134 w 748966"/>
              <a:gd name="connsiteY34" fmla="*/ 212806 h 744820"/>
              <a:gd name="connsiteX35" fmla="*/ 305908 w 748966"/>
              <a:gd name="connsiteY35" fmla="*/ 292608 h 744820"/>
              <a:gd name="connsiteX36" fmla="*/ 282631 w 748966"/>
              <a:gd name="connsiteY36" fmla="*/ 252707 h 744820"/>
              <a:gd name="connsiteX37" fmla="*/ 232756 w 748966"/>
              <a:gd name="connsiteY37" fmla="*/ 292608 h 744820"/>
              <a:gd name="connsiteX38" fmla="*/ 202830 w 748966"/>
              <a:gd name="connsiteY38" fmla="*/ 269332 h 744820"/>
              <a:gd name="connsiteX39" fmla="*/ 212805 w 748966"/>
              <a:gd name="connsiteY39" fmla="*/ 202830 h 744820"/>
              <a:gd name="connsiteX40" fmla="*/ 149629 w 748966"/>
              <a:gd name="connsiteY40" fmla="*/ 226106 h 744820"/>
              <a:gd name="connsiteX41" fmla="*/ 142978 w 748966"/>
              <a:gd name="connsiteY41" fmla="*/ 329184 h 744820"/>
              <a:gd name="connsiteX42" fmla="*/ 116378 w 748966"/>
              <a:gd name="connsiteY42" fmla="*/ 302583 h 744820"/>
              <a:gd name="connsiteX43" fmla="*/ 76477 w 748966"/>
              <a:gd name="connsiteY43" fmla="*/ 0 h 744820"/>
              <a:gd name="connsiteX44" fmla="*/ 26600 w 748966"/>
              <a:gd name="connsiteY44" fmla="*/ 33251 h 744820"/>
              <a:gd name="connsiteX0" fmla="*/ 26600 w 751925"/>
              <a:gd name="connsiteY0" fmla="*/ 33251 h 744820"/>
              <a:gd name="connsiteX1" fmla="*/ 0 w 751925"/>
              <a:gd name="connsiteY1" fmla="*/ 113053 h 744820"/>
              <a:gd name="connsiteX2" fmla="*/ 43226 w 751925"/>
              <a:gd name="connsiteY2" fmla="*/ 462188 h 744820"/>
              <a:gd name="connsiteX3" fmla="*/ 69826 w 751925"/>
              <a:gd name="connsiteY3" fmla="*/ 472163 h 744820"/>
              <a:gd name="connsiteX4" fmla="*/ 59851 w 751925"/>
              <a:gd name="connsiteY4" fmla="*/ 571916 h 744820"/>
              <a:gd name="connsiteX5" fmla="*/ 23275 w 751925"/>
              <a:gd name="connsiteY5" fmla="*/ 615142 h 744820"/>
              <a:gd name="connsiteX6" fmla="*/ 96427 w 751925"/>
              <a:gd name="connsiteY6" fmla="*/ 588541 h 744820"/>
              <a:gd name="connsiteX7" fmla="*/ 79802 w 751925"/>
              <a:gd name="connsiteY7" fmla="*/ 684969 h 744820"/>
              <a:gd name="connsiteX8" fmla="*/ 59851 w 751925"/>
              <a:gd name="connsiteY8" fmla="*/ 708244 h 744820"/>
              <a:gd name="connsiteX9" fmla="*/ 109728 w 751925"/>
              <a:gd name="connsiteY9" fmla="*/ 744820 h 744820"/>
              <a:gd name="connsiteX10" fmla="*/ 312558 w 751925"/>
              <a:gd name="connsiteY10" fmla="*/ 618467 h 744820"/>
              <a:gd name="connsiteX11" fmla="*/ 389035 w 751925"/>
              <a:gd name="connsiteY11" fmla="*/ 515389 h 744820"/>
              <a:gd name="connsiteX12" fmla="*/ 422286 w 751925"/>
              <a:gd name="connsiteY12" fmla="*/ 558615 h 744820"/>
              <a:gd name="connsiteX13" fmla="*/ 452212 w 751925"/>
              <a:gd name="connsiteY13" fmla="*/ 535340 h 744820"/>
              <a:gd name="connsiteX14" fmla="*/ 448887 w 751925"/>
              <a:gd name="connsiteY14" fmla="*/ 498764 h 744820"/>
              <a:gd name="connsiteX15" fmla="*/ 505413 w 751925"/>
              <a:gd name="connsiteY15" fmla="*/ 488788 h 744820"/>
              <a:gd name="connsiteX16" fmla="*/ 458862 w 751925"/>
              <a:gd name="connsiteY16" fmla="*/ 628442 h 744820"/>
              <a:gd name="connsiteX17" fmla="*/ 468837 w 751925"/>
              <a:gd name="connsiteY17" fmla="*/ 638417 h 744820"/>
              <a:gd name="connsiteX18" fmla="*/ 528689 w 751925"/>
              <a:gd name="connsiteY18" fmla="*/ 585216 h 744820"/>
              <a:gd name="connsiteX19" fmla="*/ 525364 w 751925"/>
              <a:gd name="connsiteY19" fmla="*/ 508739 h 744820"/>
              <a:gd name="connsiteX20" fmla="*/ 551965 w 751925"/>
              <a:gd name="connsiteY20" fmla="*/ 462188 h 744820"/>
              <a:gd name="connsiteX21" fmla="*/ 538664 w 751925"/>
              <a:gd name="connsiteY21" fmla="*/ 402336 h 744820"/>
              <a:gd name="connsiteX22" fmla="*/ 605166 w 751925"/>
              <a:gd name="connsiteY22" fmla="*/ 445561 h 744820"/>
              <a:gd name="connsiteX23" fmla="*/ 651718 w 751925"/>
              <a:gd name="connsiteY23" fmla="*/ 532014 h 744820"/>
              <a:gd name="connsiteX24" fmla="*/ 658366 w 751925"/>
              <a:gd name="connsiteY24" fmla="*/ 455537 h 744820"/>
              <a:gd name="connsiteX25" fmla="*/ 714892 w 751925"/>
              <a:gd name="connsiteY25" fmla="*/ 458862 h 744820"/>
              <a:gd name="connsiteX26" fmla="*/ 748143 w 751925"/>
              <a:gd name="connsiteY26" fmla="*/ 442237 h 744820"/>
              <a:gd name="connsiteX27" fmla="*/ 625115 w 751925"/>
              <a:gd name="connsiteY27" fmla="*/ 285958 h 744820"/>
              <a:gd name="connsiteX28" fmla="*/ 595190 w 751925"/>
              <a:gd name="connsiteY28" fmla="*/ 385711 h 744820"/>
              <a:gd name="connsiteX29" fmla="*/ 538662 w 751925"/>
              <a:gd name="connsiteY29" fmla="*/ 342484 h 744820"/>
              <a:gd name="connsiteX30" fmla="*/ 561940 w 751925"/>
              <a:gd name="connsiteY30" fmla="*/ 242731 h 744820"/>
              <a:gd name="connsiteX31" fmla="*/ 505413 w 751925"/>
              <a:gd name="connsiteY31" fmla="*/ 285958 h 744820"/>
              <a:gd name="connsiteX32" fmla="*/ 472162 w 751925"/>
              <a:gd name="connsiteY32" fmla="*/ 295933 h 744820"/>
              <a:gd name="connsiteX33" fmla="*/ 448887 w 751925"/>
              <a:gd name="connsiteY33" fmla="*/ 259357 h 744820"/>
              <a:gd name="connsiteX34" fmla="*/ 455538 w 751925"/>
              <a:gd name="connsiteY34" fmla="*/ 179555 h 744820"/>
              <a:gd name="connsiteX35" fmla="*/ 349134 w 751925"/>
              <a:gd name="connsiteY35" fmla="*/ 212806 h 744820"/>
              <a:gd name="connsiteX36" fmla="*/ 305908 w 751925"/>
              <a:gd name="connsiteY36" fmla="*/ 292608 h 744820"/>
              <a:gd name="connsiteX37" fmla="*/ 282631 w 751925"/>
              <a:gd name="connsiteY37" fmla="*/ 252707 h 744820"/>
              <a:gd name="connsiteX38" fmla="*/ 232756 w 751925"/>
              <a:gd name="connsiteY38" fmla="*/ 292608 h 744820"/>
              <a:gd name="connsiteX39" fmla="*/ 202830 w 751925"/>
              <a:gd name="connsiteY39" fmla="*/ 269332 h 744820"/>
              <a:gd name="connsiteX40" fmla="*/ 212805 w 751925"/>
              <a:gd name="connsiteY40" fmla="*/ 202830 h 744820"/>
              <a:gd name="connsiteX41" fmla="*/ 149629 w 751925"/>
              <a:gd name="connsiteY41" fmla="*/ 226106 h 744820"/>
              <a:gd name="connsiteX42" fmla="*/ 142978 w 751925"/>
              <a:gd name="connsiteY42" fmla="*/ 329184 h 744820"/>
              <a:gd name="connsiteX43" fmla="*/ 116378 w 751925"/>
              <a:gd name="connsiteY43" fmla="*/ 302583 h 744820"/>
              <a:gd name="connsiteX44" fmla="*/ 76477 w 751925"/>
              <a:gd name="connsiteY44" fmla="*/ 0 h 744820"/>
              <a:gd name="connsiteX45" fmla="*/ 26600 w 751925"/>
              <a:gd name="connsiteY45" fmla="*/ 33251 h 744820"/>
              <a:gd name="connsiteX0" fmla="*/ 26600 w 752564"/>
              <a:gd name="connsiteY0" fmla="*/ 33251 h 744820"/>
              <a:gd name="connsiteX1" fmla="*/ 0 w 752564"/>
              <a:gd name="connsiteY1" fmla="*/ 113053 h 744820"/>
              <a:gd name="connsiteX2" fmla="*/ 43226 w 752564"/>
              <a:gd name="connsiteY2" fmla="*/ 462188 h 744820"/>
              <a:gd name="connsiteX3" fmla="*/ 69826 w 752564"/>
              <a:gd name="connsiteY3" fmla="*/ 472163 h 744820"/>
              <a:gd name="connsiteX4" fmla="*/ 59851 w 752564"/>
              <a:gd name="connsiteY4" fmla="*/ 571916 h 744820"/>
              <a:gd name="connsiteX5" fmla="*/ 23275 w 752564"/>
              <a:gd name="connsiteY5" fmla="*/ 615142 h 744820"/>
              <a:gd name="connsiteX6" fmla="*/ 96427 w 752564"/>
              <a:gd name="connsiteY6" fmla="*/ 588541 h 744820"/>
              <a:gd name="connsiteX7" fmla="*/ 79802 w 752564"/>
              <a:gd name="connsiteY7" fmla="*/ 684969 h 744820"/>
              <a:gd name="connsiteX8" fmla="*/ 59851 w 752564"/>
              <a:gd name="connsiteY8" fmla="*/ 708244 h 744820"/>
              <a:gd name="connsiteX9" fmla="*/ 109728 w 752564"/>
              <a:gd name="connsiteY9" fmla="*/ 744820 h 744820"/>
              <a:gd name="connsiteX10" fmla="*/ 312558 w 752564"/>
              <a:gd name="connsiteY10" fmla="*/ 618467 h 744820"/>
              <a:gd name="connsiteX11" fmla="*/ 389035 w 752564"/>
              <a:gd name="connsiteY11" fmla="*/ 515389 h 744820"/>
              <a:gd name="connsiteX12" fmla="*/ 422286 w 752564"/>
              <a:gd name="connsiteY12" fmla="*/ 558615 h 744820"/>
              <a:gd name="connsiteX13" fmla="*/ 452212 w 752564"/>
              <a:gd name="connsiteY13" fmla="*/ 535340 h 744820"/>
              <a:gd name="connsiteX14" fmla="*/ 448887 w 752564"/>
              <a:gd name="connsiteY14" fmla="*/ 498764 h 744820"/>
              <a:gd name="connsiteX15" fmla="*/ 505413 w 752564"/>
              <a:gd name="connsiteY15" fmla="*/ 488788 h 744820"/>
              <a:gd name="connsiteX16" fmla="*/ 458862 w 752564"/>
              <a:gd name="connsiteY16" fmla="*/ 628442 h 744820"/>
              <a:gd name="connsiteX17" fmla="*/ 468837 w 752564"/>
              <a:gd name="connsiteY17" fmla="*/ 638417 h 744820"/>
              <a:gd name="connsiteX18" fmla="*/ 528689 w 752564"/>
              <a:gd name="connsiteY18" fmla="*/ 585216 h 744820"/>
              <a:gd name="connsiteX19" fmla="*/ 525364 w 752564"/>
              <a:gd name="connsiteY19" fmla="*/ 508739 h 744820"/>
              <a:gd name="connsiteX20" fmla="*/ 551965 w 752564"/>
              <a:gd name="connsiteY20" fmla="*/ 462188 h 744820"/>
              <a:gd name="connsiteX21" fmla="*/ 538664 w 752564"/>
              <a:gd name="connsiteY21" fmla="*/ 402336 h 744820"/>
              <a:gd name="connsiteX22" fmla="*/ 605166 w 752564"/>
              <a:gd name="connsiteY22" fmla="*/ 445561 h 744820"/>
              <a:gd name="connsiteX23" fmla="*/ 651718 w 752564"/>
              <a:gd name="connsiteY23" fmla="*/ 532014 h 744820"/>
              <a:gd name="connsiteX24" fmla="*/ 658366 w 752564"/>
              <a:gd name="connsiteY24" fmla="*/ 455537 h 744820"/>
              <a:gd name="connsiteX25" fmla="*/ 721542 w 752564"/>
              <a:gd name="connsiteY25" fmla="*/ 512064 h 744820"/>
              <a:gd name="connsiteX26" fmla="*/ 748143 w 752564"/>
              <a:gd name="connsiteY26" fmla="*/ 442237 h 744820"/>
              <a:gd name="connsiteX27" fmla="*/ 625115 w 752564"/>
              <a:gd name="connsiteY27" fmla="*/ 285958 h 744820"/>
              <a:gd name="connsiteX28" fmla="*/ 595190 w 752564"/>
              <a:gd name="connsiteY28" fmla="*/ 385711 h 744820"/>
              <a:gd name="connsiteX29" fmla="*/ 538662 w 752564"/>
              <a:gd name="connsiteY29" fmla="*/ 342484 h 744820"/>
              <a:gd name="connsiteX30" fmla="*/ 561940 w 752564"/>
              <a:gd name="connsiteY30" fmla="*/ 242731 h 744820"/>
              <a:gd name="connsiteX31" fmla="*/ 505413 w 752564"/>
              <a:gd name="connsiteY31" fmla="*/ 285958 h 744820"/>
              <a:gd name="connsiteX32" fmla="*/ 472162 w 752564"/>
              <a:gd name="connsiteY32" fmla="*/ 295933 h 744820"/>
              <a:gd name="connsiteX33" fmla="*/ 448887 w 752564"/>
              <a:gd name="connsiteY33" fmla="*/ 259357 h 744820"/>
              <a:gd name="connsiteX34" fmla="*/ 455538 w 752564"/>
              <a:gd name="connsiteY34" fmla="*/ 179555 h 744820"/>
              <a:gd name="connsiteX35" fmla="*/ 349134 w 752564"/>
              <a:gd name="connsiteY35" fmla="*/ 212806 h 744820"/>
              <a:gd name="connsiteX36" fmla="*/ 305908 w 752564"/>
              <a:gd name="connsiteY36" fmla="*/ 292608 h 744820"/>
              <a:gd name="connsiteX37" fmla="*/ 282631 w 752564"/>
              <a:gd name="connsiteY37" fmla="*/ 252707 h 744820"/>
              <a:gd name="connsiteX38" fmla="*/ 232756 w 752564"/>
              <a:gd name="connsiteY38" fmla="*/ 292608 h 744820"/>
              <a:gd name="connsiteX39" fmla="*/ 202830 w 752564"/>
              <a:gd name="connsiteY39" fmla="*/ 269332 h 744820"/>
              <a:gd name="connsiteX40" fmla="*/ 212805 w 752564"/>
              <a:gd name="connsiteY40" fmla="*/ 202830 h 744820"/>
              <a:gd name="connsiteX41" fmla="*/ 149629 w 752564"/>
              <a:gd name="connsiteY41" fmla="*/ 226106 h 744820"/>
              <a:gd name="connsiteX42" fmla="*/ 142978 w 752564"/>
              <a:gd name="connsiteY42" fmla="*/ 329184 h 744820"/>
              <a:gd name="connsiteX43" fmla="*/ 116378 w 752564"/>
              <a:gd name="connsiteY43" fmla="*/ 302583 h 744820"/>
              <a:gd name="connsiteX44" fmla="*/ 76477 w 752564"/>
              <a:gd name="connsiteY44" fmla="*/ 0 h 744820"/>
              <a:gd name="connsiteX45" fmla="*/ 26600 w 752564"/>
              <a:gd name="connsiteY45" fmla="*/ 33251 h 744820"/>
              <a:gd name="connsiteX0" fmla="*/ 26600 w 748487"/>
              <a:gd name="connsiteY0" fmla="*/ 33251 h 744820"/>
              <a:gd name="connsiteX1" fmla="*/ 0 w 748487"/>
              <a:gd name="connsiteY1" fmla="*/ 113053 h 744820"/>
              <a:gd name="connsiteX2" fmla="*/ 43226 w 748487"/>
              <a:gd name="connsiteY2" fmla="*/ 462188 h 744820"/>
              <a:gd name="connsiteX3" fmla="*/ 69826 w 748487"/>
              <a:gd name="connsiteY3" fmla="*/ 472163 h 744820"/>
              <a:gd name="connsiteX4" fmla="*/ 59851 w 748487"/>
              <a:gd name="connsiteY4" fmla="*/ 571916 h 744820"/>
              <a:gd name="connsiteX5" fmla="*/ 23275 w 748487"/>
              <a:gd name="connsiteY5" fmla="*/ 615142 h 744820"/>
              <a:gd name="connsiteX6" fmla="*/ 96427 w 748487"/>
              <a:gd name="connsiteY6" fmla="*/ 588541 h 744820"/>
              <a:gd name="connsiteX7" fmla="*/ 79802 w 748487"/>
              <a:gd name="connsiteY7" fmla="*/ 684969 h 744820"/>
              <a:gd name="connsiteX8" fmla="*/ 59851 w 748487"/>
              <a:gd name="connsiteY8" fmla="*/ 708244 h 744820"/>
              <a:gd name="connsiteX9" fmla="*/ 109728 w 748487"/>
              <a:gd name="connsiteY9" fmla="*/ 744820 h 744820"/>
              <a:gd name="connsiteX10" fmla="*/ 312558 w 748487"/>
              <a:gd name="connsiteY10" fmla="*/ 618467 h 744820"/>
              <a:gd name="connsiteX11" fmla="*/ 389035 w 748487"/>
              <a:gd name="connsiteY11" fmla="*/ 515389 h 744820"/>
              <a:gd name="connsiteX12" fmla="*/ 422286 w 748487"/>
              <a:gd name="connsiteY12" fmla="*/ 558615 h 744820"/>
              <a:gd name="connsiteX13" fmla="*/ 452212 w 748487"/>
              <a:gd name="connsiteY13" fmla="*/ 535340 h 744820"/>
              <a:gd name="connsiteX14" fmla="*/ 448887 w 748487"/>
              <a:gd name="connsiteY14" fmla="*/ 498764 h 744820"/>
              <a:gd name="connsiteX15" fmla="*/ 505413 w 748487"/>
              <a:gd name="connsiteY15" fmla="*/ 488788 h 744820"/>
              <a:gd name="connsiteX16" fmla="*/ 458862 w 748487"/>
              <a:gd name="connsiteY16" fmla="*/ 628442 h 744820"/>
              <a:gd name="connsiteX17" fmla="*/ 468837 w 748487"/>
              <a:gd name="connsiteY17" fmla="*/ 638417 h 744820"/>
              <a:gd name="connsiteX18" fmla="*/ 528689 w 748487"/>
              <a:gd name="connsiteY18" fmla="*/ 585216 h 744820"/>
              <a:gd name="connsiteX19" fmla="*/ 525364 w 748487"/>
              <a:gd name="connsiteY19" fmla="*/ 508739 h 744820"/>
              <a:gd name="connsiteX20" fmla="*/ 551965 w 748487"/>
              <a:gd name="connsiteY20" fmla="*/ 462188 h 744820"/>
              <a:gd name="connsiteX21" fmla="*/ 538664 w 748487"/>
              <a:gd name="connsiteY21" fmla="*/ 402336 h 744820"/>
              <a:gd name="connsiteX22" fmla="*/ 605166 w 748487"/>
              <a:gd name="connsiteY22" fmla="*/ 445561 h 744820"/>
              <a:gd name="connsiteX23" fmla="*/ 651718 w 748487"/>
              <a:gd name="connsiteY23" fmla="*/ 532014 h 744820"/>
              <a:gd name="connsiteX24" fmla="*/ 658366 w 748487"/>
              <a:gd name="connsiteY24" fmla="*/ 455537 h 744820"/>
              <a:gd name="connsiteX25" fmla="*/ 721542 w 748487"/>
              <a:gd name="connsiteY25" fmla="*/ 512064 h 744820"/>
              <a:gd name="connsiteX26" fmla="*/ 748143 w 748487"/>
              <a:gd name="connsiteY26" fmla="*/ 442237 h 744820"/>
              <a:gd name="connsiteX27" fmla="*/ 704916 w 748487"/>
              <a:gd name="connsiteY27" fmla="*/ 372410 h 744820"/>
              <a:gd name="connsiteX28" fmla="*/ 625115 w 748487"/>
              <a:gd name="connsiteY28" fmla="*/ 285958 h 744820"/>
              <a:gd name="connsiteX29" fmla="*/ 595190 w 748487"/>
              <a:gd name="connsiteY29" fmla="*/ 385711 h 744820"/>
              <a:gd name="connsiteX30" fmla="*/ 538662 w 748487"/>
              <a:gd name="connsiteY30" fmla="*/ 342484 h 744820"/>
              <a:gd name="connsiteX31" fmla="*/ 561940 w 748487"/>
              <a:gd name="connsiteY31" fmla="*/ 242731 h 744820"/>
              <a:gd name="connsiteX32" fmla="*/ 505413 w 748487"/>
              <a:gd name="connsiteY32" fmla="*/ 285958 h 744820"/>
              <a:gd name="connsiteX33" fmla="*/ 472162 w 748487"/>
              <a:gd name="connsiteY33" fmla="*/ 295933 h 744820"/>
              <a:gd name="connsiteX34" fmla="*/ 448887 w 748487"/>
              <a:gd name="connsiteY34" fmla="*/ 259357 h 744820"/>
              <a:gd name="connsiteX35" fmla="*/ 455538 w 748487"/>
              <a:gd name="connsiteY35" fmla="*/ 179555 h 744820"/>
              <a:gd name="connsiteX36" fmla="*/ 349134 w 748487"/>
              <a:gd name="connsiteY36" fmla="*/ 212806 h 744820"/>
              <a:gd name="connsiteX37" fmla="*/ 305908 w 748487"/>
              <a:gd name="connsiteY37" fmla="*/ 292608 h 744820"/>
              <a:gd name="connsiteX38" fmla="*/ 282631 w 748487"/>
              <a:gd name="connsiteY38" fmla="*/ 252707 h 744820"/>
              <a:gd name="connsiteX39" fmla="*/ 232756 w 748487"/>
              <a:gd name="connsiteY39" fmla="*/ 292608 h 744820"/>
              <a:gd name="connsiteX40" fmla="*/ 202830 w 748487"/>
              <a:gd name="connsiteY40" fmla="*/ 269332 h 744820"/>
              <a:gd name="connsiteX41" fmla="*/ 212805 w 748487"/>
              <a:gd name="connsiteY41" fmla="*/ 202830 h 744820"/>
              <a:gd name="connsiteX42" fmla="*/ 149629 w 748487"/>
              <a:gd name="connsiteY42" fmla="*/ 226106 h 744820"/>
              <a:gd name="connsiteX43" fmla="*/ 142978 w 748487"/>
              <a:gd name="connsiteY43" fmla="*/ 329184 h 744820"/>
              <a:gd name="connsiteX44" fmla="*/ 116378 w 748487"/>
              <a:gd name="connsiteY44" fmla="*/ 302583 h 744820"/>
              <a:gd name="connsiteX45" fmla="*/ 76477 w 748487"/>
              <a:gd name="connsiteY45" fmla="*/ 0 h 744820"/>
              <a:gd name="connsiteX46" fmla="*/ 26600 w 748487"/>
              <a:gd name="connsiteY46" fmla="*/ 33251 h 744820"/>
              <a:gd name="connsiteX0" fmla="*/ 26600 w 748487"/>
              <a:gd name="connsiteY0" fmla="*/ 33251 h 744820"/>
              <a:gd name="connsiteX1" fmla="*/ 0 w 748487"/>
              <a:gd name="connsiteY1" fmla="*/ 113053 h 744820"/>
              <a:gd name="connsiteX2" fmla="*/ 43226 w 748487"/>
              <a:gd name="connsiteY2" fmla="*/ 462188 h 744820"/>
              <a:gd name="connsiteX3" fmla="*/ 69826 w 748487"/>
              <a:gd name="connsiteY3" fmla="*/ 472163 h 744820"/>
              <a:gd name="connsiteX4" fmla="*/ 59851 w 748487"/>
              <a:gd name="connsiteY4" fmla="*/ 571916 h 744820"/>
              <a:gd name="connsiteX5" fmla="*/ 23275 w 748487"/>
              <a:gd name="connsiteY5" fmla="*/ 615142 h 744820"/>
              <a:gd name="connsiteX6" fmla="*/ 96427 w 748487"/>
              <a:gd name="connsiteY6" fmla="*/ 588541 h 744820"/>
              <a:gd name="connsiteX7" fmla="*/ 79802 w 748487"/>
              <a:gd name="connsiteY7" fmla="*/ 684969 h 744820"/>
              <a:gd name="connsiteX8" fmla="*/ 59851 w 748487"/>
              <a:gd name="connsiteY8" fmla="*/ 708244 h 744820"/>
              <a:gd name="connsiteX9" fmla="*/ 109728 w 748487"/>
              <a:gd name="connsiteY9" fmla="*/ 744820 h 744820"/>
              <a:gd name="connsiteX10" fmla="*/ 312558 w 748487"/>
              <a:gd name="connsiteY10" fmla="*/ 618467 h 744820"/>
              <a:gd name="connsiteX11" fmla="*/ 389035 w 748487"/>
              <a:gd name="connsiteY11" fmla="*/ 515389 h 744820"/>
              <a:gd name="connsiteX12" fmla="*/ 422286 w 748487"/>
              <a:gd name="connsiteY12" fmla="*/ 558615 h 744820"/>
              <a:gd name="connsiteX13" fmla="*/ 452212 w 748487"/>
              <a:gd name="connsiteY13" fmla="*/ 535340 h 744820"/>
              <a:gd name="connsiteX14" fmla="*/ 448887 w 748487"/>
              <a:gd name="connsiteY14" fmla="*/ 498764 h 744820"/>
              <a:gd name="connsiteX15" fmla="*/ 505413 w 748487"/>
              <a:gd name="connsiteY15" fmla="*/ 488788 h 744820"/>
              <a:gd name="connsiteX16" fmla="*/ 458862 w 748487"/>
              <a:gd name="connsiteY16" fmla="*/ 628442 h 744820"/>
              <a:gd name="connsiteX17" fmla="*/ 468837 w 748487"/>
              <a:gd name="connsiteY17" fmla="*/ 638417 h 744820"/>
              <a:gd name="connsiteX18" fmla="*/ 528689 w 748487"/>
              <a:gd name="connsiteY18" fmla="*/ 585216 h 744820"/>
              <a:gd name="connsiteX19" fmla="*/ 525364 w 748487"/>
              <a:gd name="connsiteY19" fmla="*/ 508739 h 744820"/>
              <a:gd name="connsiteX20" fmla="*/ 551965 w 748487"/>
              <a:gd name="connsiteY20" fmla="*/ 462188 h 744820"/>
              <a:gd name="connsiteX21" fmla="*/ 538664 w 748487"/>
              <a:gd name="connsiteY21" fmla="*/ 402336 h 744820"/>
              <a:gd name="connsiteX22" fmla="*/ 605166 w 748487"/>
              <a:gd name="connsiteY22" fmla="*/ 445561 h 744820"/>
              <a:gd name="connsiteX23" fmla="*/ 651718 w 748487"/>
              <a:gd name="connsiteY23" fmla="*/ 532014 h 744820"/>
              <a:gd name="connsiteX24" fmla="*/ 658366 w 748487"/>
              <a:gd name="connsiteY24" fmla="*/ 455537 h 744820"/>
              <a:gd name="connsiteX25" fmla="*/ 721542 w 748487"/>
              <a:gd name="connsiteY25" fmla="*/ 512064 h 744820"/>
              <a:gd name="connsiteX26" fmla="*/ 748143 w 748487"/>
              <a:gd name="connsiteY26" fmla="*/ 442237 h 744820"/>
              <a:gd name="connsiteX27" fmla="*/ 658364 w 748487"/>
              <a:gd name="connsiteY27" fmla="*/ 385710 h 744820"/>
              <a:gd name="connsiteX28" fmla="*/ 625115 w 748487"/>
              <a:gd name="connsiteY28" fmla="*/ 285958 h 744820"/>
              <a:gd name="connsiteX29" fmla="*/ 595190 w 748487"/>
              <a:gd name="connsiteY29" fmla="*/ 385711 h 744820"/>
              <a:gd name="connsiteX30" fmla="*/ 538662 w 748487"/>
              <a:gd name="connsiteY30" fmla="*/ 342484 h 744820"/>
              <a:gd name="connsiteX31" fmla="*/ 561940 w 748487"/>
              <a:gd name="connsiteY31" fmla="*/ 242731 h 744820"/>
              <a:gd name="connsiteX32" fmla="*/ 505413 w 748487"/>
              <a:gd name="connsiteY32" fmla="*/ 285958 h 744820"/>
              <a:gd name="connsiteX33" fmla="*/ 472162 w 748487"/>
              <a:gd name="connsiteY33" fmla="*/ 295933 h 744820"/>
              <a:gd name="connsiteX34" fmla="*/ 448887 w 748487"/>
              <a:gd name="connsiteY34" fmla="*/ 259357 h 744820"/>
              <a:gd name="connsiteX35" fmla="*/ 455538 w 748487"/>
              <a:gd name="connsiteY35" fmla="*/ 179555 h 744820"/>
              <a:gd name="connsiteX36" fmla="*/ 349134 w 748487"/>
              <a:gd name="connsiteY36" fmla="*/ 212806 h 744820"/>
              <a:gd name="connsiteX37" fmla="*/ 305908 w 748487"/>
              <a:gd name="connsiteY37" fmla="*/ 292608 h 744820"/>
              <a:gd name="connsiteX38" fmla="*/ 282631 w 748487"/>
              <a:gd name="connsiteY38" fmla="*/ 252707 h 744820"/>
              <a:gd name="connsiteX39" fmla="*/ 232756 w 748487"/>
              <a:gd name="connsiteY39" fmla="*/ 292608 h 744820"/>
              <a:gd name="connsiteX40" fmla="*/ 202830 w 748487"/>
              <a:gd name="connsiteY40" fmla="*/ 269332 h 744820"/>
              <a:gd name="connsiteX41" fmla="*/ 212805 w 748487"/>
              <a:gd name="connsiteY41" fmla="*/ 202830 h 744820"/>
              <a:gd name="connsiteX42" fmla="*/ 149629 w 748487"/>
              <a:gd name="connsiteY42" fmla="*/ 226106 h 744820"/>
              <a:gd name="connsiteX43" fmla="*/ 142978 w 748487"/>
              <a:gd name="connsiteY43" fmla="*/ 329184 h 744820"/>
              <a:gd name="connsiteX44" fmla="*/ 116378 w 748487"/>
              <a:gd name="connsiteY44" fmla="*/ 302583 h 744820"/>
              <a:gd name="connsiteX45" fmla="*/ 76477 w 748487"/>
              <a:gd name="connsiteY45" fmla="*/ 0 h 744820"/>
              <a:gd name="connsiteX46" fmla="*/ 26600 w 748487"/>
              <a:gd name="connsiteY46" fmla="*/ 33251 h 744820"/>
              <a:gd name="connsiteX0" fmla="*/ 26600 w 748161"/>
              <a:gd name="connsiteY0" fmla="*/ 33251 h 744820"/>
              <a:gd name="connsiteX1" fmla="*/ 0 w 748161"/>
              <a:gd name="connsiteY1" fmla="*/ 113053 h 744820"/>
              <a:gd name="connsiteX2" fmla="*/ 43226 w 748161"/>
              <a:gd name="connsiteY2" fmla="*/ 462188 h 744820"/>
              <a:gd name="connsiteX3" fmla="*/ 69826 w 748161"/>
              <a:gd name="connsiteY3" fmla="*/ 472163 h 744820"/>
              <a:gd name="connsiteX4" fmla="*/ 59851 w 748161"/>
              <a:gd name="connsiteY4" fmla="*/ 571916 h 744820"/>
              <a:gd name="connsiteX5" fmla="*/ 23275 w 748161"/>
              <a:gd name="connsiteY5" fmla="*/ 615142 h 744820"/>
              <a:gd name="connsiteX6" fmla="*/ 96427 w 748161"/>
              <a:gd name="connsiteY6" fmla="*/ 588541 h 744820"/>
              <a:gd name="connsiteX7" fmla="*/ 79802 w 748161"/>
              <a:gd name="connsiteY7" fmla="*/ 684969 h 744820"/>
              <a:gd name="connsiteX8" fmla="*/ 59851 w 748161"/>
              <a:gd name="connsiteY8" fmla="*/ 708244 h 744820"/>
              <a:gd name="connsiteX9" fmla="*/ 109728 w 748161"/>
              <a:gd name="connsiteY9" fmla="*/ 744820 h 744820"/>
              <a:gd name="connsiteX10" fmla="*/ 312558 w 748161"/>
              <a:gd name="connsiteY10" fmla="*/ 618467 h 744820"/>
              <a:gd name="connsiteX11" fmla="*/ 389035 w 748161"/>
              <a:gd name="connsiteY11" fmla="*/ 515389 h 744820"/>
              <a:gd name="connsiteX12" fmla="*/ 422286 w 748161"/>
              <a:gd name="connsiteY12" fmla="*/ 558615 h 744820"/>
              <a:gd name="connsiteX13" fmla="*/ 452212 w 748161"/>
              <a:gd name="connsiteY13" fmla="*/ 535340 h 744820"/>
              <a:gd name="connsiteX14" fmla="*/ 448887 w 748161"/>
              <a:gd name="connsiteY14" fmla="*/ 498764 h 744820"/>
              <a:gd name="connsiteX15" fmla="*/ 505413 w 748161"/>
              <a:gd name="connsiteY15" fmla="*/ 488788 h 744820"/>
              <a:gd name="connsiteX16" fmla="*/ 458862 w 748161"/>
              <a:gd name="connsiteY16" fmla="*/ 628442 h 744820"/>
              <a:gd name="connsiteX17" fmla="*/ 468837 w 748161"/>
              <a:gd name="connsiteY17" fmla="*/ 638417 h 744820"/>
              <a:gd name="connsiteX18" fmla="*/ 528689 w 748161"/>
              <a:gd name="connsiteY18" fmla="*/ 585216 h 744820"/>
              <a:gd name="connsiteX19" fmla="*/ 525364 w 748161"/>
              <a:gd name="connsiteY19" fmla="*/ 508739 h 744820"/>
              <a:gd name="connsiteX20" fmla="*/ 551965 w 748161"/>
              <a:gd name="connsiteY20" fmla="*/ 462188 h 744820"/>
              <a:gd name="connsiteX21" fmla="*/ 538664 w 748161"/>
              <a:gd name="connsiteY21" fmla="*/ 402336 h 744820"/>
              <a:gd name="connsiteX22" fmla="*/ 605166 w 748161"/>
              <a:gd name="connsiteY22" fmla="*/ 445561 h 744820"/>
              <a:gd name="connsiteX23" fmla="*/ 651718 w 748161"/>
              <a:gd name="connsiteY23" fmla="*/ 532014 h 744820"/>
              <a:gd name="connsiteX24" fmla="*/ 658366 w 748161"/>
              <a:gd name="connsiteY24" fmla="*/ 455537 h 744820"/>
              <a:gd name="connsiteX25" fmla="*/ 721542 w 748161"/>
              <a:gd name="connsiteY25" fmla="*/ 512064 h 744820"/>
              <a:gd name="connsiteX26" fmla="*/ 748143 w 748161"/>
              <a:gd name="connsiteY26" fmla="*/ 442237 h 744820"/>
              <a:gd name="connsiteX27" fmla="*/ 718217 w 748161"/>
              <a:gd name="connsiteY27" fmla="*/ 418961 h 744820"/>
              <a:gd name="connsiteX28" fmla="*/ 658364 w 748161"/>
              <a:gd name="connsiteY28" fmla="*/ 385710 h 744820"/>
              <a:gd name="connsiteX29" fmla="*/ 625115 w 748161"/>
              <a:gd name="connsiteY29" fmla="*/ 285958 h 744820"/>
              <a:gd name="connsiteX30" fmla="*/ 595190 w 748161"/>
              <a:gd name="connsiteY30" fmla="*/ 385711 h 744820"/>
              <a:gd name="connsiteX31" fmla="*/ 538662 w 748161"/>
              <a:gd name="connsiteY31" fmla="*/ 342484 h 744820"/>
              <a:gd name="connsiteX32" fmla="*/ 561940 w 748161"/>
              <a:gd name="connsiteY32" fmla="*/ 242731 h 744820"/>
              <a:gd name="connsiteX33" fmla="*/ 505413 w 748161"/>
              <a:gd name="connsiteY33" fmla="*/ 285958 h 744820"/>
              <a:gd name="connsiteX34" fmla="*/ 472162 w 748161"/>
              <a:gd name="connsiteY34" fmla="*/ 295933 h 744820"/>
              <a:gd name="connsiteX35" fmla="*/ 448887 w 748161"/>
              <a:gd name="connsiteY35" fmla="*/ 259357 h 744820"/>
              <a:gd name="connsiteX36" fmla="*/ 455538 w 748161"/>
              <a:gd name="connsiteY36" fmla="*/ 179555 h 744820"/>
              <a:gd name="connsiteX37" fmla="*/ 349134 w 748161"/>
              <a:gd name="connsiteY37" fmla="*/ 212806 h 744820"/>
              <a:gd name="connsiteX38" fmla="*/ 305908 w 748161"/>
              <a:gd name="connsiteY38" fmla="*/ 292608 h 744820"/>
              <a:gd name="connsiteX39" fmla="*/ 282631 w 748161"/>
              <a:gd name="connsiteY39" fmla="*/ 252707 h 744820"/>
              <a:gd name="connsiteX40" fmla="*/ 232756 w 748161"/>
              <a:gd name="connsiteY40" fmla="*/ 292608 h 744820"/>
              <a:gd name="connsiteX41" fmla="*/ 202830 w 748161"/>
              <a:gd name="connsiteY41" fmla="*/ 269332 h 744820"/>
              <a:gd name="connsiteX42" fmla="*/ 212805 w 748161"/>
              <a:gd name="connsiteY42" fmla="*/ 202830 h 744820"/>
              <a:gd name="connsiteX43" fmla="*/ 149629 w 748161"/>
              <a:gd name="connsiteY43" fmla="*/ 226106 h 744820"/>
              <a:gd name="connsiteX44" fmla="*/ 142978 w 748161"/>
              <a:gd name="connsiteY44" fmla="*/ 329184 h 744820"/>
              <a:gd name="connsiteX45" fmla="*/ 116378 w 748161"/>
              <a:gd name="connsiteY45" fmla="*/ 302583 h 744820"/>
              <a:gd name="connsiteX46" fmla="*/ 76477 w 748161"/>
              <a:gd name="connsiteY46" fmla="*/ 0 h 744820"/>
              <a:gd name="connsiteX47" fmla="*/ 26600 w 748161"/>
              <a:gd name="connsiteY47" fmla="*/ 33251 h 744820"/>
              <a:gd name="connsiteX0" fmla="*/ 26600 w 748161"/>
              <a:gd name="connsiteY0" fmla="*/ 33251 h 744820"/>
              <a:gd name="connsiteX1" fmla="*/ 0 w 748161"/>
              <a:gd name="connsiteY1" fmla="*/ 113053 h 744820"/>
              <a:gd name="connsiteX2" fmla="*/ 43226 w 748161"/>
              <a:gd name="connsiteY2" fmla="*/ 462188 h 744820"/>
              <a:gd name="connsiteX3" fmla="*/ 69826 w 748161"/>
              <a:gd name="connsiteY3" fmla="*/ 472163 h 744820"/>
              <a:gd name="connsiteX4" fmla="*/ 59851 w 748161"/>
              <a:gd name="connsiteY4" fmla="*/ 571916 h 744820"/>
              <a:gd name="connsiteX5" fmla="*/ 23275 w 748161"/>
              <a:gd name="connsiteY5" fmla="*/ 615142 h 744820"/>
              <a:gd name="connsiteX6" fmla="*/ 96427 w 748161"/>
              <a:gd name="connsiteY6" fmla="*/ 588541 h 744820"/>
              <a:gd name="connsiteX7" fmla="*/ 79802 w 748161"/>
              <a:gd name="connsiteY7" fmla="*/ 684969 h 744820"/>
              <a:gd name="connsiteX8" fmla="*/ 59851 w 748161"/>
              <a:gd name="connsiteY8" fmla="*/ 708244 h 744820"/>
              <a:gd name="connsiteX9" fmla="*/ 109728 w 748161"/>
              <a:gd name="connsiteY9" fmla="*/ 744820 h 744820"/>
              <a:gd name="connsiteX10" fmla="*/ 312558 w 748161"/>
              <a:gd name="connsiteY10" fmla="*/ 618467 h 744820"/>
              <a:gd name="connsiteX11" fmla="*/ 389035 w 748161"/>
              <a:gd name="connsiteY11" fmla="*/ 515389 h 744820"/>
              <a:gd name="connsiteX12" fmla="*/ 422286 w 748161"/>
              <a:gd name="connsiteY12" fmla="*/ 558615 h 744820"/>
              <a:gd name="connsiteX13" fmla="*/ 452212 w 748161"/>
              <a:gd name="connsiteY13" fmla="*/ 535340 h 744820"/>
              <a:gd name="connsiteX14" fmla="*/ 448887 w 748161"/>
              <a:gd name="connsiteY14" fmla="*/ 498764 h 744820"/>
              <a:gd name="connsiteX15" fmla="*/ 505413 w 748161"/>
              <a:gd name="connsiteY15" fmla="*/ 488788 h 744820"/>
              <a:gd name="connsiteX16" fmla="*/ 458862 w 748161"/>
              <a:gd name="connsiteY16" fmla="*/ 628442 h 744820"/>
              <a:gd name="connsiteX17" fmla="*/ 468837 w 748161"/>
              <a:gd name="connsiteY17" fmla="*/ 638417 h 744820"/>
              <a:gd name="connsiteX18" fmla="*/ 528689 w 748161"/>
              <a:gd name="connsiteY18" fmla="*/ 585216 h 744820"/>
              <a:gd name="connsiteX19" fmla="*/ 525364 w 748161"/>
              <a:gd name="connsiteY19" fmla="*/ 508739 h 744820"/>
              <a:gd name="connsiteX20" fmla="*/ 551965 w 748161"/>
              <a:gd name="connsiteY20" fmla="*/ 462188 h 744820"/>
              <a:gd name="connsiteX21" fmla="*/ 538664 w 748161"/>
              <a:gd name="connsiteY21" fmla="*/ 402336 h 744820"/>
              <a:gd name="connsiteX22" fmla="*/ 605166 w 748161"/>
              <a:gd name="connsiteY22" fmla="*/ 445561 h 744820"/>
              <a:gd name="connsiteX23" fmla="*/ 651718 w 748161"/>
              <a:gd name="connsiteY23" fmla="*/ 532014 h 744820"/>
              <a:gd name="connsiteX24" fmla="*/ 658366 w 748161"/>
              <a:gd name="connsiteY24" fmla="*/ 455537 h 744820"/>
              <a:gd name="connsiteX25" fmla="*/ 721542 w 748161"/>
              <a:gd name="connsiteY25" fmla="*/ 512064 h 744820"/>
              <a:gd name="connsiteX26" fmla="*/ 748143 w 748161"/>
              <a:gd name="connsiteY26" fmla="*/ 442237 h 744820"/>
              <a:gd name="connsiteX27" fmla="*/ 691616 w 748161"/>
              <a:gd name="connsiteY27" fmla="*/ 329184 h 744820"/>
              <a:gd name="connsiteX28" fmla="*/ 658364 w 748161"/>
              <a:gd name="connsiteY28" fmla="*/ 385710 h 744820"/>
              <a:gd name="connsiteX29" fmla="*/ 625115 w 748161"/>
              <a:gd name="connsiteY29" fmla="*/ 285958 h 744820"/>
              <a:gd name="connsiteX30" fmla="*/ 595190 w 748161"/>
              <a:gd name="connsiteY30" fmla="*/ 385711 h 744820"/>
              <a:gd name="connsiteX31" fmla="*/ 538662 w 748161"/>
              <a:gd name="connsiteY31" fmla="*/ 342484 h 744820"/>
              <a:gd name="connsiteX32" fmla="*/ 561940 w 748161"/>
              <a:gd name="connsiteY32" fmla="*/ 242731 h 744820"/>
              <a:gd name="connsiteX33" fmla="*/ 505413 w 748161"/>
              <a:gd name="connsiteY33" fmla="*/ 285958 h 744820"/>
              <a:gd name="connsiteX34" fmla="*/ 472162 w 748161"/>
              <a:gd name="connsiteY34" fmla="*/ 295933 h 744820"/>
              <a:gd name="connsiteX35" fmla="*/ 448887 w 748161"/>
              <a:gd name="connsiteY35" fmla="*/ 259357 h 744820"/>
              <a:gd name="connsiteX36" fmla="*/ 455538 w 748161"/>
              <a:gd name="connsiteY36" fmla="*/ 179555 h 744820"/>
              <a:gd name="connsiteX37" fmla="*/ 349134 w 748161"/>
              <a:gd name="connsiteY37" fmla="*/ 212806 h 744820"/>
              <a:gd name="connsiteX38" fmla="*/ 305908 w 748161"/>
              <a:gd name="connsiteY38" fmla="*/ 292608 h 744820"/>
              <a:gd name="connsiteX39" fmla="*/ 282631 w 748161"/>
              <a:gd name="connsiteY39" fmla="*/ 252707 h 744820"/>
              <a:gd name="connsiteX40" fmla="*/ 232756 w 748161"/>
              <a:gd name="connsiteY40" fmla="*/ 292608 h 744820"/>
              <a:gd name="connsiteX41" fmla="*/ 202830 w 748161"/>
              <a:gd name="connsiteY41" fmla="*/ 269332 h 744820"/>
              <a:gd name="connsiteX42" fmla="*/ 212805 w 748161"/>
              <a:gd name="connsiteY42" fmla="*/ 202830 h 744820"/>
              <a:gd name="connsiteX43" fmla="*/ 149629 w 748161"/>
              <a:gd name="connsiteY43" fmla="*/ 226106 h 744820"/>
              <a:gd name="connsiteX44" fmla="*/ 142978 w 748161"/>
              <a:gd name="connsiteY44" fmla="*/ 329184 h 744820"/>
              <a:gd name="connsiteX45" fmla="*/ 116378 w 748161"/>
              <a:gd name="connsiteY45" fmla="*/ 302583 h 744820"/>
              <a:gd name="connsiteX46" fmla="*/ 76477 w 748161"/>
              <a:gd name="connsiteY46" fmla="*/ 0 h 744820"/>
              <a:gd name="connsiteX47" fmla="*/ 26600 w 748161"/>
              <a:gd name="connsiteY47" fmla="*/ 33251 h 744820"/>
              <a:gd name="connsiteX0" fmla="*/ 26600 w 748599"/>
              <a:gd name="connsiteY0" fmla="*/ 33251 h 744820"/>
              <a:gd name="connsiteX1" fmla="*/ 0 w 748599"/>
              <a:gd name="connsiteY1" fmla="*/ 113053 h 744820"/>
              <a:gd name="connsiteX2" fmla="*/ 43226 w 748599"/>
              <a:gd name="connsiteY2" fmla="*/ 462188 h 744820"/>
              <a:gd name="connsiteX3" fmla="*/ 69826 w 748599"/>
              <a:gd name="connsiteY3" fmla="*/ 472163 h 744820"/>
              <a:gd name="connsiteX4" fmla="*/ 59851 w 748599"/>
              <a:gd name="connsiteY4" fmla="*/ 571916 h 744820"/>
              <a:gd name="connsiteX5" fmla="*/ 23275 w 748599"/>
              <a:gd name="connsiteY5" fmla="*/ 615142 h 744820"/>
              <a:gd name="connsiteX6" fmla="*/ 96427 w 748599"/>
              <a:gd name="connsiteY6" fmla="*/ 588541 h 744820"/>
              <a:gd name="connsiteX7" fmla="*/ 79802 w 748599"/>
              <a:gd name="connsiteY7" fmla="*/ 684969 h 744820"/>
              <a:gd name="connsiteX8" fmla="*/ 59851 w 748599"/>
              <a:gd name="connsiteY8" fmla="*/ 708244 h 744820"/>
              <a:gd name="connsiteX9" fmla="*/ 109728 w 748599"/>
              <a:gd name="connsiteY9" fmla="*/ 744820 h 744820"/>
              <a:gd name="connsiteX10" fmla="*/ 312558 w 748599"/>
              <a:gd name="connsiteY10" fmla="*/ 618467 h 744820"/>
              <a:gd name="connsiteX11" fmla="*/ 389035 w 748599"/>
              <a:gd name="connsiteY11" fmla="*/ 515389 h 744820"/>
              <a:gd name="connsiteX12" fmla="*/ 422286 w 748599"/>
              <a:gd name="connsiteY12" fmla="*/ 558615 h 744820"/>
              <a:gd name="connsiteX13" fmla="*/ 452212 w 748599"/>
              <a:gd name="connsiteY13" fmla="*/ 535340 h 744820"/>
              <a:gd name="connsiteX14" fmla="*/ 448887 w 748599"/>
              <a:gd name="connsiteY14" fmla="*/ 498764 h 744820"/>
              <a:gd name="connsiteX15" fmla="*/ 505413 w 748599"/>
              <a:gd name="connsiteY15" fmla="*/ 488788 h 744820"/>
              <a:gd name="connsiteX16" fmla="*/ 458862 w 748599"/>
              <a:gd name="connsiteY16" fmla="*/ 628442 h 744820"/>
              <a:gd name="connsiteX17" fmla="*/ 468837 w 748599"/>
              <a:gd name="connsiteY17" fmla="*/ 638417 h 744820"/>
              <a:gd name="connsiteX18" fmla="*/ 528689 w 748599"/>
              <a:gd name="connsiteY18" fmla="*/ 585216 h 744820"/>
              <a:gd name="connsiteX19" fmla="*/ 525364 w 748599"/>
              <a:gd name="connsiteY19" fmla="*/ 508739 h 744820"/>
              <a:gd name="connsiteX20" fmla="*/ 551965 w 748599"/>
              <a:gd name="connsiteY20" fmla="*/ 462188 h 744820"/>
              <a:gd name="connsiteX21" fmla="*/ 538664 w 748599"/>
              <a:gd name="connsiteY21" fmla="*/ 402336 h 744820"/>
              <a:gd name="connsiteX22" fmla="*/ 605166 w 748599"/>
              <a:gd name="connsiteY22" fmla="*/ 445561 h 744820"/>
              <a:gd name="connsiteX23" fmla="*/ 651718 w 748599"/>
              <a:gd name="connsiteY23" fmla="*/ 532014 h 744820"/>
              <a:gd name="connsiteX24" fmla="*/ 658366 w 748599"/>
              <a:gd name="connsiteY24" fmla="*/ 455537 h 744820"/>
              <a:gd name="connsiteX25" fmla="*/ 721542 w 748599"/>
              <a:gd name="connsiteY25" fmla="*/ 512064 h 744820"/>
              <a:gd name="connsiteX26" fmla="*/ 748143 w 748599"/>
              <a:gd name="connsiteY26" fmla="*/ 442237 h 744820"/>
              <a:gd name="connsiteX27" fmla="*/ 734843 w 748599"/>
              <a:gd name="connsiteY27" fmla="*/ 408986 h 744820"/>
              <a:gd name="connsiteX28" fmla="*/ 691616 w 748599"/>
              <a:gd name="connsiteY28" fmla="*/ 329184 h 744820"/>
              <a:gd name="connsiteX29" fmla="*/ 658364 w 748599"/>
              <a:gd name="connsiteY29" fmla="*/ 385710 h 744820"/>
              <a:gd name="connsiteX30" fmla="*/ 625115 w 748599"/>
              <a:gd name="connsiteY30" fmla="*/ 285958 h 744820"/>
              <a:gd name="connsiteX31" fmla="*/ 595190 w 748599"/>
              <a:gd name="connsiteY31" fmla="*/ 385711 h 744820"/>
              <a:gd name="connsiteX32" fmla="*/ 538662 w 748599"/>
              <a:gd name="connsiteY32" fmla="*/ 342484 h 744820"/>
              <a:gd name="connsiteX33" fmla="*/ 561940 w 748599"/>
              <a:gd name="connsiteY33" fmla="*/ 242731 h 744820"/>
              <a:gd name="connsiteX34" fmla="*/ 505413 w 748599"/>
              <a:gd name="connsiteY34" fmla="*/ 285958 h 744820"/>
              <a:gd name="connsiteX35" fmla="*/ 472162 w 748599"/>
              <a:gd name="connsiteY35" fmla="*/ 295933 h 744820"/>
              <a:gd name="connsiteX36" fmla="*/ 448887 w 748599"/>
              <a:gd name="connsiteY36" fmla="*/ 259357 h 744820"/>
              <a:gd name="connsiteX37" fmla="*/ 455538 w 748599"/>
              <a:gd name="connsiteY37" fmla="*/ 179555 h 744820"/>
              <a:gd name="connsiteX38" fmla="*/ 349134 w 748599"/>
              <a:gd name="connsiteY38" fmla="*/ 212806 h 744820"/>
              <a:gd name="connsiteX39" fmla="*/ 305908 w 748599"/>
              <a:gd name="connsiteY39" fmla="*/ 292608 h 744820"/>
              <a:gd name="connsiteX40" fmla="*/ 282631 w 748599"/>
              <a:gd name="connsiteY40" fmla="*/ 252707 h 744820"/>
              <a:gd name="connsiteX41" fmla="*/ 232756 w 748599"/>
              <a:gd name="connsiteY41" fmla="*/ 292608 h 744820"/>
              <a:gd name="connsiteX42" fmla="*/ 202830 w 748599"/>
              <a:gd name="connsiteY42" fmla="*/ 269332 h 744820"/>
              <a:gd name="connsiteX43" fmla="*/ 212805 w 748599"/>
              <a:gd name="connsiteY43" fmla="*/ 202830 h 744820"/>
              <a:gd name="connsiteX44" fmla="*/ 149629 w 748599"/>
              <a:gd name="connsiteY44" fmla="*/ 226106 h 744820"/>
              <a:gd name="connsiteX45" fmla="*/ 142978 w 748599"/>
              <a:gd name="connsiteY45" fmla="*/ 329184 h 744820"/>
              <a:gd name="connsiteX46" fmla="*/ 116378 w 748599"/>
              <a:gd name="connsiteY46" fmla="*/ 302583 h 744820"/>
              <a:gd name="connsiteX47" fmla="*/ 76477 w 748599"/>
              <a:gd name="connsiteY47" fmla="*/ 0 h 744820"/>
              <a:gd name="connsiteX48" fmla="*/ 26600 w 748599"/>
              <a:gd name="connsiteY48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312558 w 748294"/>
              <a:gd name="connsiteY10" fmla="*/ 618467 h 744820"/>
              <a:gd name="connsiteX11" fmla="*/ 389035 w 748294"/>
              <a:gd name="connsiteY11" fmla="*/ 515389 h 744820"/>
              <a:gd name="connsiteX12" fmla="*/ 422286 w 748294"/>
              <a:gd name="connsiteY12" fmla="*/ 558615 h 744820"/>
              <a:gd name="connsiteX13" fmla="*/ 452212 w 748294"/>
              <a:gd name="connsiteY13" fmla="*/ 535340 h 744820"/>
              <a:gd name="connsiteX14" fmla="*/ 448887 w 748294"/>
              <a:gd name="connsiteY14" fmla="*/ 498764 h 744820"/>
              <a:gd name="connsiteX15" fmla="*/ 505413 w 748294"/>
              <a:gd name="connsiteY15" fmla="*/ 488788 h 744820"/>
              <a:gd name="connsiteX16" fmla="*/ 458862 w 748294"/>
              <a:gd name="connsiteY16" fmla="*/ 628442 h 744820"/>
              <a:gd name="connsiteX17" fmla="*/ 468837 w 748294"/>
              <a:gd name="connsiteY17" fmla="*/ 638417 h 744820"/>
              <a:gd name="connsiteX18" fmla="*/ 528689 w 748294"/>
              <a:gd name="connsiteY18" fmla="*/ 585216 h 744820"/>
              <a:gd name="connsiteX19" fmla="*/ 525364 w 748294"/>
              <a:gd name="connsiteY19" fmla="*/ 508739 h 744820"/>
              <a:gd name="connsiteX20" fmla="*/ 551965 w 748294"/>
              <a:gd name="connsiteY20" fmla="*/ 462188 h 744820"/>
              <a:gd name="connsiteX21" fmla="*/ 538664 w 748294"/>
              <a:gd name="connsiteY21" fmla="*/ 402336 h 744820"/>
              <a:gd name="connsiteX22" fmla="*/ 605166 w 748294"/>
              <a:gd name="connsiteY22" fmla="*/ 445561 h 744820"/>
              <a:gd name="connsiteX23" fmla="*/ 651718 w 748294"/>
              <a:gd name="connsiteY23" fmla="*/ 532014 h 744820"/>
              <a:gd name="connsiteX24" fmla="*/ 658366 w 748294"/>
              <a:gd name="connsiteY24" fmla="*/ 455537 h 744820"/>
              <a:gd name="connsiteX25" fmla="*/ 721542 w 748294"/>
              <a:gd name="connsiteY25" fmla="*/ 512064 h 744820"/>
              <a:gd name="connsiteX26" fmla="*/ 748143 w 748294"/>
              <a:gd name="connsiteY26" fmla="*/ 442237 h 744820"/>
              <a:gd name="connsiteX27" fmla="*/ 718217 w 748294"/>
              <a:gd name="connsiteY27" fmla="*/ 405661 h 744820"/>
              <a:gd name="connsiteX28" fmla="*/ 691616 w 748294"/>
              <a:gd name="connsiteY28" fmla="*/ 329184 h 744820"/>
              <a:gd name="connsiteX29" fmla="*/ 658364 w 748294"/>
              <a:gd name="connsiteY29" fmla="*/ 385710 h 744820"/>
              <a:gd name="connsiteX30" fmla="*/ 625115 w 748294"/>
              <a:gd name="connsiteY30" fmla="*/ 285958 h 744820"/>
              <a:gd name="connsiteX31" fmla="*/ 595190 w 748294"/>
              <a:gd name="connsiteY31" fmla="*/ 385711 h 744820"/>
              <a:gd name="connsiteX32" fmla="*/ 538662 w 748294"/>
              <a:gd name="connsiteY32" fmla="*/ 342484 h 744820"/>
              <a:gd name="connsiteX33" fmla="*/ 561940 w 748294"/>
              <a:gd name="connsiteY33" fmla="*/ 242731 h 744820"/>
              <a:gd name="connsiteX34" fmla="*/ 505413 w 748294"/>
              <a:gd name="connsiteY34" fmla="*/ 285958 h 744820"/>
              <a:gd name="connsiteX35" fmla="*/ 472162 w 748294"/>
              <a:gd name="connsiteY35" fmla="*/ 295933 h 744820"/>
              <a:gd name="connsiteX36" fmla="*/ 448887 w 748294"/>
              <a:gd name="connsiteY36" fmla="*/ 259357 h 744820"/>
              <a:gd name="connsiteX37" fmla="*/ 455538 w 748294"/>
              <a:gd name="connsiteY37" fmla="*/ 179555 h 744820"/>
              <a:gd name="connsiteX38" fmla="*/ 349134 w 748294"/>
              <a:gd name="connsiteY38" fmla="*/ 212806 h 744820"/>
              <a:gd name="connsiteX39" fmla="*/ 305908 w 748294"/>
              <a:gd name="connsiteY39" fmla="*/ 292608 h 744820"/>
              <a:gd name="connsiteX40" fmla="*/ 282631 w 748294"/>
              <a:gd name="connsiteY40" fmla="*/ 252707 h 744820"/>
              <a:gd name="connsiteX41" fmla="*/ 232756 w 748294"/>
              <a:gd name="connsiteY41" fmla="*/ 292608 h 744820"/>
              <a:gd name="connsiteX42" fmla="*/ 202830 w 748294"/>
              <a:gd name="connsiteY42" fmla="*/ 269332 h 744820"/>
              <a:gd name="connsiteX43" fmla="*/ 212805 w 748294"/>
              <a:gd name="connsiteY43" fmla="*/ 202830 h 744820"/>
              <a:gd name="connsiteX44" fmla="*/ 149629 w 748294"/>
              <a:gd name="connsiteY44" fmla="*/ 226106 h 744820"/>
              <a:gd name="connsiteX45" fmla="*/ 142978 w 748294"/>
              <a:gd name="connsiteY45" fmla="*/ 329184 h 744820"/>
              <a:gd name="connsiteX46" fmla="*/ 116378 w 748294"/>
              <a:gd name="connsiteY46" fmla="*/ 302583 h 744820"/>
              <a:gd name="connsiteX47" fmla="*/ 76477 w 748294"/>
              <a:gd name="connsiteY47" fmla="*/ 0 h 744820"/>
              <a:gd name="connsiteX48" fmla="*/ 26600 w 748294"/>
              <a:gd name="connsiteY48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9454 w 748294"/>
              <a:gd name="connsiteY10" fmla="*/ 681644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76477 w 748294"/>
              <a:gd name="connsiteY48" fmla="*/ 0 h 744820"/>
              <a:gd name="connsiteX49" fmla="*/ 26600 w 748294"/>
              <a:gd name="connsiteY49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76477 w 748294"/>
              <a:gd name="connsiteY48" fmla="*/ 0 h 744820"/>
              <a:gd name="connsiteX49" fmla="*/ 26600 w 748294"/>
              <a:gd name="connsiteY49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83125 w 748294"/>
              <a:gd name="connsiteY48" fmla="*/ 63177 h 744820"/>
              <a:gd name="connsiteX49" fmla="*/ 76477 w 748294"/>
              <a:gd name="connsiteY49" fmla="*/ 0 h 744820"/>
              <a:gd name="connsiteX50" fmla="*/ 26600 w 748294"/>
              <a:gd name="connsiteY50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66499 w 748294"/>
              <a:gd name="connsiteY48" fmla="*/ 79802 h 744820"/>
              <a:gd name="connsiteX49" fmla="*/ 76477 w 748294"/>
              <a:gd name="connsiteY49" fmla="*/ 0 h 744820"/>
              <a:gd name="connsiteX50" fmla="*/ 26600 w 748294"/>
              <a:gd name="connsiteY50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93100 w 748294"/>
              <a:gd name="connsiteY48" fmla="*/ 189530 h 744820"/>
              <a:gd name="connsiteX49" fmla="*/ 66499 w 748294"/>
              <a:gd name="connsiteY49" fmla="*/ 79802 h 744820"/>
              <a:gd name="connsiteX50" fmla="*/ 76477 w 748294"/>
              <a:gd name="connsiteY50" fmla="*/ 0 h 744820"/>
              <a:gd name="connsiteX51" fmla="*/ 26600 w 748294"/>
              <a:gd name="connsiteY51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103075 w 748294"/>
              <a:gd name="connsiteY48" fmla="*/ 83127 h 744820"/>
              <a:gd name="connsiteX49" fmla="*/ 66499 w 748294"/>
              <a:gd name="connsiteY49" fmla="*/ 79802 h 744820"/>
              <a:gd name="connsiteX50" fmla="*/ 76477 w 748294"/>
              <a:gd name="connsiteY50" fmla="*/ 0 h 744820"/>
              <a:gd name="connsiteX51" fmla="*/ 26600 w 748294"/>
              <a:gd name="connsiteY51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116376 w 748294"/>
              <a:gd name="connsiteY48" fmla="*/ 196180 h 744820"/>
              <a:gd name="connsiteX49" fmla="*/ 103075 w 748294"/>
              <a:gd name="connsiteY49" fmla="*/ 83127 h 744820"/>
              <a:gd name="connsiteX50" fmla="*/ 66499 w 748294"/>
              <a:gd name="connsiteY50" fmla="*/ 79802 h 744820"/>
              <a:gd name="connsiteX51" fmla="*/ 76477 w 748294"/>
              <a:gd name="connsiteY51" fmla="*/ 0 h 744820"/>
              <a:gd name="connsiteX52" fmla="*/ 26600 w 748294"/>
              <a:gd name="connsiteY52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83125 w 748294"/>
              <a:gd name="connsiteY48" fmla="*/ 146304 h 744820"/>
              <a:gd name="connsiteX49" fmla="*/ 103075 w 748294"/>
              <a:gd name="connsiteY49" fmla="*/ 83127 h 744820"/>
              <a:gd name="connsiteX50" fmla="*/ 66499 w 748294"/>
              <a:gd name="connsiteY50" fmla="*/ 79802 h 744820"/>
              <a:gd name="connsiteX51" fmla="*/ 76477 w 748294"/>
              <a:gd name="connsiteY51" fmla="*/ 0 h 744820"/>
              <a:gd name="connsiteX52" fmla="*/ 26600 w 748294"/>
              <a:gd name="connsiteY52" fmla="*/ 33251 h 74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48294" h="744820">
                <a:moveTo>
                  <a:pt x="26600" y="33251"/>
                </a:moveTo>
                <a:lnTo>
                  <a:pt x="0" y="113053"/>
                </a:lnTo>
                <a:lnTo>
                  <a:pt x="43226" y="462188"/>
                </a:lnTo>
                <a:lnTo>
                  <a:pt x="69826" y="472163"/>
                </a:lnTo>
                <a:lnTo>
                  <a:pt x="59851" y="571916"/>
                </a:lnTo>
                <a:lnTo>
                  <a:pt x="23275" y="615142"/>
                </a:lnTo>
                <a:lnTo>
                  <a:pt x="96427" y="588541"/>
                </a:lnTo>
                <a:lnTo>
                  <a:pt x="79802" y="684969"/>
                </a:lnTo>
                <a:lnTo>
                  <a:pt x="59851" y="708244"/>
                </a:lnTo>
                <a:lnTo>
                  <a:pt x="109728" y="744820"/>
                </a:lnTo>
                <a:lnTo>
                  <a:pt x="212803" y="661693"/>
                </a:lnTo>
                <a:lnTo>
                  <a:pt x="312558" y="618467"/>
                </a:lnTo>
                <a:lnTo>
                  <a:pt x="389035" y="515389"/>
                </a:lnTo>
                <a:lnTo>
                  <a:pt x="422286" y="558615"/>
                </a:lnTo>
                <a:lnTo>
                  <a:pt x="452212" y="535340"/>
                </a:lnTo>
                <a:lnTo>
                  <a:pt x="448887" y="498764"/>
                </a:lnTo>
                <a:lnTo>
                  <a:pt x="505413" y="488788"/>
                </a:lnTo>
                <a:lnTo>
                  <a:pt x="458862" y="628442"/>
                </a:lnTo>
                <a:lnTo>
                  <a:pt x="468837" y="638417"/>
                </a:lnTo>
                <a:lnTo>
                  <a:pt x="528689" y="585216"/>
                </a:lnTo>
                <a:lnTo>
                  <a:pt x="525364" y="508739"/>
                </a:lnTo>
                <a:lnTo>
                  <a:pt x="551965" y="462188"/>
                </a:lnTo>
                <a:lnTo>
                  <a:pt x="538664" y="402336"/>
                </a:lnTo>
                <a:cubicBezTo>
                  <a:pt x="544206" y="401228"/>
                  <a:pt x="586324" y="423948"/>
                  <a:pt x="605166" y="445561"/>
                </a:cubicBezTo>
                <a:cubicBezTo>
                  <a:pt x="624008" y="467174"/>
                  <a:pt x="638418" y="522593"/>
                  <a:pt x="651718" y="532014"/>
                </a:cubicBezTo>
                <a:cubicBezTo>
                  <a:pt x="665018" y="541435"/>
                  <a:pt x="647837" y="467729"/>
                  <a:pt x="658366" y="455537"/>
                </a:cubicBezTo>
                <a:cubicBezTo>
                  <a:pt x="668895" y="443345"/>
                  <a:pt x="706579" y="514281"/>
                  <a:pt x="721542" y="512064"/>
                </a:cubicBezTo>
                <a:cubicBezTo>
                  <a:pt x="736505" y="509847"/>
                  <a:pt x="745926" y="459417"/>
                  <a:pt x="748143" y="442237"/>
                </a:cubicBezTo>
                <a:cubicBezTo>
                  <a:pt x="750360" y="425057"/>
                  <a:pt x="727638" y="424503"/>
                  <a:pt x="718217" y="405661"/>
                </a:cubicBezTo>
                <a:cubicBezTo>
                  <a:pt x="708796" y="386819"/>
                  <a:pt x="704362" y="333063"/>
                  <a:pt x="691616" y="329184"/>
                </a:cubicBezTo>
                <a:cubicBezTo>
                  <a:pt x="678870" y="325305"/>
                  <a:pt x="673881" y="407877"/>
                  <a:pt x="658364" y="385710"/>
                </a:cubicBezTo>
                <a:cubicBezTo>
                  <a:pt x="642847" y="363543"/>
                  <a:pt x="643403" y="283741"/>
                  <a:pt x="625115" y="285958"/>
                </a:cubicBezTo>
                <a:cubicBezTo>
                  <a:pt x="606827" y="288175"/>
                  <a:pt x="618466" y="397903"/>
                  <a:pt x="595190" y="385711"/>
                </a:cubicBezTo>
                <a:cubicBezTo>
                  <a:pt x="571914" y="373519"/>
                  <a:pt x="550854" y="365206"/>
                  <a:pt x="538662" y="342484"/>
                </a:cubicBezTo>
                <a:cubicBezTo>
                  <a:pt x="526470" y="319763"/>
                  <a:pt x="579119" y="243285"/>
                  <a:pt x="561940" y="242731"/>
                </a:cubicBezTo>
                <a:cubicBezTo>
                  <a:pt x="544761" y="242177"/>
                  <a:pt x="519268" y="299258"/>
                  <a:pt x="505413" y="285958"/>
                </a:cubicBezTo>
                <a:lnTo>
                  <a:pt x="472162" y="295933"/>
                </a:lnTo>
                <a:lnTo>
                  <a:pt x="448887" y="259357"/>
                </a:lnTo>
                <a:lnTo>
                  <a:pt x="455538" y="179555"/>
                </a:lnTo>
                <a:lnTo>
                  <a:pt x="349134" y="212806"/>
                </a:lnTo>
                <a:lnTo>
                  <a:pt x="305908" y="292608"/>
                </a:lnTo>
                <a:lnTo>
                  <a:pt x="282631" y="252707"/>
                </a:lnTo>
                <a:lnTo>
                  <a:pt x="232756" y="292608"/>
                </a:lnTo>
                <a:lnTo>
                  <a:pt x="202830" y="269332"/>
                </a:lnTo>
                <a:lnTo>
                  <a:pt x="212805" y="202830"/>
                </a:lnTo>
                <a:lnTo>
                  <a:pt x="149629" y="226106"/>
                </a:lnTo>
                <a:lnTo>
                  <a:pt x="142978" y="329184"/>
                </a:lnTo>
                <a:lnTo>
                  <a:pt x="116378" y="302583"/>
                </a:lnTo>
                <a:cubicBezTo>
                  <a:pt x="116377" y="267115"/>
                  <a:pt x="83126" y="181772"/>
                  <a:pt x="83125" y="146304"/>
                </a:cubicBezTo>
                <a:lnTo>
                  <a:pt x="103075" y="83127"/>
                </a:lnTo>
                <a:lnTo>
                  <a:pt x="66499" y="79802"/>
                </a:lnTo>
                <a:lnTo>
                  <a:pt x="76477" y="0"/>
                </a:lnTo>
                <a:lnTo>
                  <a:pt x="26600" y="332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894388" y="4981575"/>
            <a:ext cx="136525" cy="77788"/>
          </a:xfrm>
          <a:custGeom>
            <a:avLst/>
            <a:gdLst>
              <a:gd name="connsiteX0" fmla="*/ 0 w 136434"/>
              <a:gd name="connsiteY0" fmla="*/ 17417 h 78377"/>
              <a:gd name="connsiteX1" fmla="*/ 87086 w 136434"/>
              <a:gd name="connsiteY1" fmla="*/ 0 h 78377"/>
              <a:gd name="connsiteX2" fmla="*/ 136434 w 136434"/>
              <a:gd name="connsiteY2" fmla="*/ 52251 h 78377"/>
              <a:gd name="connsiteX3" fmla="*/ 127726 w 136434"/>
              <a:gd name="connsiteY3" fmla="*/ 78377 h 78377"/>
              <a:gd name="connsiteX4" fmla="*/ 0 w 136434"/>
              <a:gd name="connsiteY4" fmla="*/ 17417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4" h="78377">
                <a:moveTo>
                  <a:pt x="0" y="17417"/>
                </a:moveTo>
                <a:lnTo>
                  <a:pt x="87086" y="0"/>
                </a:lnTo>
                <a:lnTo>
                  <a:pt x="136434" y="52251"/>
                </a:lnTo>
                <a:lnTo>
                  <a:pt x="127726" y="78377"/>
                </a:lnTo>
                <a:lnTo>
                  <a:pt x="0" y="174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970588" y="4413250"/>
            <a:ext cx="92075" cy="112713"/>
          </a:xfrm>
          <a:custGeom>
            <a:avLst/>
            <a:gdLst>
              <a:gd name="connsiteX0" fmla="*/ 0 w 92892"/>
              <a:gd name="connsiteY0" fmla="*/ 43543 h 113211"/>
              <a:gd name="connsiteX1" fmla="*/ 14515 w 92892"/>
              <a:gd name="connsiteY1" fmla="*/ 107406 h 113211"/>
              <a:gd name="connsiteX2" fmla="*/ 55155 w 92892"/>
              <a:gd name="connsiteY2" fmla="*/ 113211 h 113211"/>
              <a:gd name="connsiteX3" fmla="*/ 92892 w 92892"/>
              <a:gd name="connsiteY3" fmla="*/ 63863 h 113211"/>
              <a:gd name="connsiteX4" fmla="*/ 63863 w 92892"/>
              <a:gd name="connsiteY4" fmla="*/ 0 h 113211"/>
              <a:gd name="connsiteX5" fmla="*/ 0 w 92892"/>
              <a:gd name="connsiteY5" fmla="*/ 43543 h 11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892" h="113211">
                <a:moveTo>
                  <a:pt x="0" y="43543"/>
                </a:moveTo>
                <a:lnTo>
                  <a:pt x="14515" y="107406"/>
                </a:lnTo>
                <a:lnTo>
                  <a:pt x="55155" y="113211"/>
                </a:lnTo>
                <a:lnTo>
                  <a:pt x="92892" y="63863"/>
                </a:lnTo>
                <a:lnTo>
                  <a:pt x="63863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56238" y="3495675"/>
            <a:ext cx="133350" cy="150813"/>
          </a:xfrm>
          <a:custGeom>
            <a:avLst/>
            <a:gdLst>
              <a:gd name="connsiteX0" fmla="*/ 37737 w 133531"/>
              <a:gd name="connsiteY0" fmla="*/ 14514 h 150949"/>
              <a:gd name="connsiteX1" fmla="*/ 0 w 133531"/>
              <a:gd name="connsiteY1" fmla="*/ 101600 h 150949"/>
              <a:gd name="connsiteX2" fmla="*/ 37737 w 133531"/>
              <a:gd name="connsiteY2" fmla="*/ 150949 h 150949"/>
              <a:gd name="connsiteX3" fmla="*/ 78377 w 133531"/>
              <a:gd name="connsiteY3" fmla="*/ 124823 h 150949"/>
              <a:gd name="connsiteX4" fmla="*/ 133531 w 133531"/>
              <a:gd name="connsiteY4" fmla="*/ 52251 h 150949"/>
              <a:gd name="connsiteX5" fmla="*/ 127725 w 133531"/>
              <a:gd name="connsiteY5" fmla="*/ 0 h 150949"/>
              <a:gd name="connsiteX6" fmla="*/ 37737 w 133531"/>
              <a:gd name="connsiteY6" fmla="*/ 14514 h 150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531" h="150949">
                <a:moveTo>
                  <a:pt x="37737" y="14514"/>
                </a:moveTo>
                <a:lnTo>
                  <a:pt x="0" y="101600"/>
                </a:lnTo>
                <a:lnTo>
                  <a:pt x="37737" y="150949"/>
                </a:lnTo>
                <a:lnTo>
                  <a:pt x="78377" y="124823"/>
                </a:lnTo>
                <a:lnTo>
                  <a:pt x="133531" y="52251"/>
                </a:lnTo>
                <a:lnTo>
                  <a:pt x="127725" y="0"/>
                </a:lnTo>
                <a:lnTo>
                  <a:pt x="37737" y="145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729288" y="3548063"/>
            <a:ext cx="80962" cy="133350"/>
          </a:xfrm>
          <a:custGeom>
            <a:avLst/>
            <a:gdLst>
              <a:gd name="connsiteX0" fmla="*/ 23223 w 81280"/>
              <a:gd name="connsiteY0" fmla="*/ 0 h 133532"/>
              <a:gd name="connsiteX1" fmla="*/ 0 w 81280"/>
              <a:gd name="connsiteY1" fmla="*/ 78378 h 133532"/>
              <a:gd name="connsiteX2" fmla="*/ 52252 w 81280"/>
              <a:gd name="connsiteY2" fmla="*/ 133532 h 133532"/>
              <a:gd name="connsiteX3" fmla="*/ 69669 w 81280"/>
              <a:gd name="connsiteY3" fmla="*/ 113212 h 133532"/>
              <a:gd name="connsiteX4" fmla="*/ 60960 w 81280"/>
              <a:gd name="connsiteY4" fmla="*/ 72572 h 133532"/>
              <a:gd name="connsiteX5" fmla="*/ 81280 w 81280"/>
              <a:gd name="connsiteY5" fmla="*/ 40640 h 133532"/>
              <a:gd name="connsiteX6" fmla="*/ 23223 w 81280"/>
              <a:gd name="connsiteY6" fmla="*/ 0 h 13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280" h="133532">
                <a:moveTo>
                  <a:pt x="23223" y="0"/>
                </a:moveTo>
                <a:lnTo>
                  <a:pt x="0" y="78378"/>
                </a:lnTo>
                <a:lnTo>
                  <a:pt x="52252" y="133532"/>
                </a:lnTo>
                <a:lnTo>
                  <a:pt x="69669" y="113212"/>
                </a:lnTo>
                <a:lnTo>
                  <a:pt x="60960" y="72572"/>
                </a:lnTo>
                <a:lnTo>
                  <a:pt x="81280" y="40640"/>
                </a:lnTo>
                <a:lnTo>
                  <a:pt x="2322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5827713" y="3349625"/>
            <a:ext cx="55562" cy="55563"/>
          </a:xfrm>
          <a:custGeom>
            <a:avLst/>
            <a:gdLst>
              <a:gd name="connsiteX0" fmla="*/ 0 w 55155"/>
              <a:gd name="connsiteY0" fmla="*/ 0 h 55154"/>
              <a:gd name="connsiteX1" fmla="*/ 23223 w 55155"/>
              <a:gd name="connsiteY1" fmla="*/ 55154 h 55154"/>
              <a:gd name="connsiteX2" fmla="*/ 55155 w 55155"/>
              <a:gd name="connsiteY2" fmla="*/ 29029 h 55154"/>
              <a:gd name="connsiteX3" fmla="*/ 0 w 55155"/>
              <a:gd name="connsiteY3" fmla="*/ 0 h 5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55" h="55154">
                <a:moveTo>
                  <a:pt x="0" y="0"/>
                </a:moveTo>
                <a:lnTo>
                  <a:pt x="23223" y="55154"/>
                </a:lnTo>
                <a:lnTo>
                  <a:pt x="55155" y="2902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873750" y="3321050"/>
            <a:ext cx="55563" cy="25400"/>
          </a:xfrm>
          <a:custGeom>
            <a:avLst/>
            <a:gdLst>
              <a:gd name="connsiteX0" fmla="*/ 0 w 55154"/>
              <a:gd name="connsiteY0" fmla="*/ 0 h 26125"/>
              <a:gd name="connsiteX1" fmla="*/ 46446 w 55154"/>
              <a:gd name="connsiteY1" fmla="*/ 26125 h 26125"/>
              <a:gd name="connsiteX2" fmla="*/ 55154 w 55154"/>
              <a:gd name="connsiteY2" fmla="*/ 11611 h 26125"/>
              <a:gd name="connsiteX3" fmla="*/ 0 w 55154"/>
              <a:gd name="connsiteY3" fmla="*/ 0 h 2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54" h="26125">
                <a:moveTo>
                  <a:pt x="0" y="0"/>
                </a:moveTo>
                <a:lnTo>
                  <a:pt x="46446" y="26125"/>
                </a:lnTo>
                <a:lnTo>
                  <a:pt x="55154" y="11611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657975" y="3533775"/>
            <a:ext cx="49213" cy="68263"/>
          </a:xfrm>
          <a:custGeom>
            <a:avLst/>
            <a:gdLst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0 h 69669"/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34834 h 69669"/>
              <a:gd name="connsiteX4" fmla="*/ 17418 w 17418"/>
              <a:gd name="connsiteY4" fmla="*/ 0 h 69669"/>
              <a:gd name="connsiteX0" fmla="*/ 17418 w 49349"/>
              <a:gd name="connsiteY0" fmla="*/ 0 h 69669"/>
              <a:gd name="connsiteX1" fmla="*/ 0 w 49349"/>
              <a:gd name="connsiteY1" fmla="*/ 58057 h 69669"/>
              <a:gd name="connsiteX2" fmla="*/ 17418 w 49349"/>
              <a:gd name="connsiteY2" fmla="*/ 69669 h 69669"/>
              <a:gd name="connsiteX3" fmla="*/ 49349 w 49349"/>
              <a:gd name="connsiteY3" fmla="*/ 20319 h 69669"/>
              <a:gd name="connsiteX4" fmla="*/ 17418 w 49349"/>
              <a:gd name="connsiteY4" fmla="*/ 0 h 6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781800" y="3271838"/>
            <a:ext cx="65088" cy="55562"/>
          </a:xfrm>
          <a:custGeom>
            <a:avLst/>
            <a:gdLst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0 w 34834"/>
              <a:gd name="connsiteY2" fmla="*/ 0 h 52251"/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17417 w 34834"/>
              <a:gd name="connsiteY2" fmla="*/ 20320 h 52251"/>
              <a:gd name="connsiteX3" fmla="*/ 0 w 34834"/>
              <a:gd name="connsiteY3" fmla="*/ 0 h 52251"/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17417 w 34834"/>
              <a:gd name="connsiteY2" fmla="*/ 20320 h 52251"/>
              <a:gd name="connsiteX3" fmla="*/ 0 w 34834"/>
              <a:gd name="connsiteY3" fmla="*/ 0 h 52251"/>
              <a:gd name="connsiteX0" fmla="*/ 30628 w 65735"/>
              <a:gd name="connsiteY0" fmla="*/ 223 h 56156"/>
              <a:gd name="connsiteX1" fmla="*/ 65462 w 65735"/>
              <a:gd name="connsiteY1" fmla="*/ 52474 h 56156"/>
              <a:gd name="connsiteX2" fmla="*/ 10308 w 65735"/>
              <a:gd name="connsiteY2" fmla="*/ 35058 h 56156"/>
              <a:gd name="connsiteX3" fmla="*/ 30628 w 65735"/>
              <a:gd name="connsiteY3" fmla="*/ 223 h 5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35" h="56156">
                <a:moveTo>
                  <a:pt x="30628" y="223"/>
                </a:moveTo>
                <a:cubicBezTo>
                  <a:pt x="39820" y="3126"/>
                  <a:pt x="68849" y="46668"/>
                  <a:pt x="65462" y="52474"/>
                </a:cubicBezTo>
                <a:cubicBezTo>
                  <a:pt x="62075" y="58280"/>
                  <a:pt x="-30332" y="60216"/>
                  <a:pt x="10308" y="35058"/>
                </a:cubicBezTo>
                <a:cubicBezTo>
                  <a:pt x="17081" y="23446"/>
                  <a:pt x="21436" y="-2680"/>
                  <a:pt x="30628" y="223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5203825" y="3092450"/>
            <a:ext cx="452438" cy="434975"/>
          </a:xfrm>
          <a:custGeom>
            <a:avLst/>
            <a:gdLst>
              <a:gd name="connsiteX0" fmla="*/ 52251 w 452846"/>
              <a:gd name="connsiteY0" fmla="*/ 0 h 435428"/>
              <a:gd name="connsiteX1" fmla="*/ 37737 w 452846"/>
              <a:gd name="connsiteY1" fmla="*/ 121920 h 435428"/>
              <a:gd name="connsiteX2" fmla="*/ 49349 w 452846"/>
              <a:gd name="connsiteY2" fmla="*/ 148046 h 435428"/>
              <a:gd name="connsiteX3" fmla="*/ 60960 w 452846"/>
              <a:gd name="connsiteY3" fmla="*/ 275771 h 435428"/>
              <a:gd name="connsiteX4" fmla="*/ 0 w 452846"/>
              <a:gd name="connsiteY4" fmla="*/ 362857 h 435428"/>
              <a:gd name="connsiteX5" fmla="*/ 107406 w 452846"/>
              <a:gd name="connsiteY5" fmla="*/ 345440 h 435428"/>
              <a:gd name="connsiteX6" fmla="*/ 130629 w 452846"/>
              <a:gd name="connsiteY6" fmla="*/ 435428 h 435428"/>
              <a:gd name="connsiteX7" fmla="*/ 179977 w 452846"/>
              <a:gd name="connsiteY7" fmla="*/ 391886 h 435428"/>
              <a:gd name="connsiteX8" fmla="*/ 191589 w 452846"/>
              <a:gd name="connsiteY8" fmla="*/ 333828 h 435428"/>
              <a:gd name="connsiteX9" fmla="*/ 229326 w 452846"/>
              <a:gd name="connsiteY9" fmla="*/ 307703 h 435428"/>
              <a:gd name="connsiteX10" fmla="*/ 226423 w 452846"/>
              <a:gd name="connsiteY10" fmla="*/ 278674 h 435428"/>
              <a:gd name="connsiteX11" fmla="*/ 252549 w 452846"/>
              <a:gd name="connsiteY11" fmla="*/ 246743 h 435428"/>
              <a:gd name="connsiteX12" fmla="*/ 284480 w 452846"/>
              <a:gd name="connsiteY12" fmla="*/ 269966 h 435428"/>
              <a:gd name="connsiteX13" fmla="*/ 313509 w 452846"/>
              <a:gd name="connsiteY13" fmla="*/ 261257 h 435428"/>
              <a:gd name="connsiteX14" fmla="*/ 313509 w 452846"/>
              <a:gd name="connsiteY14" fmla="*/ 313508 h 435428"/>
              <a:gd name="connsiteX15" fmla="*/ 415109 w 452846"/>
              <a:gd name="connsiteY15" fmla="*/ 322217 h 435428"/>
              <a:gd name="connsiteX16" fmla="*/ 452846 w 452846"/>
              <a:gd name="connsiteY16" fmla="*/ 249646 h 435428"/>
              <a:gd name="connsiteX17" fmla="*/ 429623 w 452846"/>
              <a:gd name="connsiteY17" fmla="*/ 214811 h 435428"/>
              <a:gd name="connsiteX18" fmla="*/ 362857 w 452846"/>
              <a:gd name="connsiteY18" fmla="*/ 243840 h 435428"/>
              <a:gd name="connsiteX19" fmla="*/ 362857 w 452846"/>
              <a:gd name="connsiteY19" fmla="*/ 243840 h 435428"/>
              <a:gd name="connsiteX20" fmla="*/ 359954 w 452846"/>
              <a:gd name="connsiteY20" fmla="*/ 209006 h 435428"/>
              <a:gd name="connsiteX21" fmla="*/ 310606 w 452846"/>
              <a:gd name="connsiteY21" fmla="*/ 156754 h 435428"/>
              <a:gd name="connsiteX22" fmla="*/ 275771 w 452846"/>
              <a:gd name="connsiteY22" fmla="*/ 148046 h 435428"/>
              <a:gd name="connsiteX23" fmla="*/ 214811 w 452846"/>
              <a:gd name="connsiteY23" fmla="*/ 95794 h 435428"/>
              <a:gd name="connsiteX24" fmla="*/ 185783 w 452846"/>
              <a:gd name="connsiteY24" fmla="*/ 98697 h 435428"/>
              <a:gd name="connsiteX25" fmla="*/ 150949 w 452846"/>
              <a:gd name="connsiteY25" fmla="*/ 72571 h 435428"/>
              <a:gd name="connsiteX26" fmla="*/ 127726 w 452846"/>
              <a:gd name="connsiteY26" fmla="*/ 98697 h 435428"/>
              <a:gd name="connsiteX27" fmla="*/ 107406 w 452846"/>
              <a:gd name="connsiteY27" fmla="*/ 92891 h 435428"/>
              <a:gd name="connsiteX28" fmla="*/ 52251 w 452846"/>
              <a:gd name="connsiteY28" fmla="*/ 0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52846" h="435428">
                <a:moveTo>
                  <a:pt x="52251" y="0"/>
                </a:moveTo>
                <a:lnTo>
                  <a:pt x="37737" y="121920"/>
                </a:lnTo>
                <a:lnTo>
                  <a:pt x="49349" y="148046"/>
                </a:lnTo>
                <a:lnTo>
                  <a:pt x="60960" y="275771"/>
                </a:lnTo>
                <a:lnTo>
                  <a:pt x="0" y="362857"/>
                </a:lnTo>
                <a:lnTo>
                  <a:pt x="107406" y="345440"/>
                </a:lnTo>
                <a:lnTo>
                  <a:pt x="130629" y="435428"/>
                </a:lnTo>
                <a:lnTo>
                  <a:pt x="179977" y="391886"/>
                </a:lnTo>
                <a:lnTo>
                  <a:pt x="191589" y="333828"/>
                </a:lnTo>
                <a:lnTo>
                  <a:pt x="229326" y="307703"/>
                </a:lnTo>
                <a:lnTo>
                  <a:pt x="226423" y="278674"/>
                </a:lnTo>
                <a:lnTo>
                  <a:pt x="252549" y="246743"/>
                </a:lnTo>
                <a:lnTo>
                  <a:pt x="284480" y="269966"/>
                </a:lnTo>
                <a:lnTo>
                  <a:pt x="313509" y="261257"/>
                </a:lnTo>
                <a:lnTo>
                  <a:pt x="313509" y="313508"/>
                </a:lnTo>
                <a:lnTo>
                  <a:pt x="415109" y="322217"/>
                </a:lnTo>
                <a:lnTo>
                  <a:pt x="452846" y="249646"/>
                </a:lnTo>
                <a:lnTo>
                  <a:pt x="429623" y="214811"/>
                </a:lnTo>
                <a:lnTo>
                  <a:pt x="362857" y="243840"/>
                </a:lnTo>
                <a:lnTo>
                  <a:pt x="362857" y="243840"/>
                </a:lnTo>
                <a:lnTo>
                  <a:pt x="359954" y="209006"/>
                </a:lnTo>
                <a:lnTo>
                  <a:pt x="310606" y="156754"/>
                </a:lnTo>
                <a:lnTo>
                  <a:pt x="275771" y="148046"/>
                </a:lnTo>
                <a:lnTo>
                  <a:pt x="214811" y="95794"/>
                </a:lnTo>
                <a:lnTo>
                  <a:pt x="185783" y="98697"/>
                </a:lnTo>
                <a:lnTo>
                  <a:pt x="150949" y="72571"/>
                </a:lnTo>
                <a:lnTo>
                  <a:pt x="127726" y="98697"/>
                </a:lnTo>
                <a:lnTo>
                  <a:pt x="107406" y="92891"/>
                </a:lnTo>
                <a:lnTo>
                  <a:pt x="5225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2520950" y="1901825"/>
            <a:ext cx="133350" cy="60325"/>
          </a:xfrm>
          <a:custGeom>
            <a:avLst/>
            <a:gdLst>
              <a:gd name="connsiteX0" fmla="*/ 0 w 133531"/>
              <a:gd name="connsiteY0" fmla="*/ 17418 h 31932"/>
              <a:gd name="connsiteX1" fmla="*/ 133531 w 133531"/>
              <a:gd name="connsiteY1" fmla="*/ 31932 h 31932"/>
              <a:gd name="connsiteX2" fmla="*/ 119017 w 133531"/>
              <a:gd name="connsiteY2" fmla="*/ 0 h 31932"/>
              <a:gd name="connsiteX3" fmla="*/ 101600 w 133531"/>
              <a:gd name="connsiteY3" fmla="*/ 17418 h 31932"/>
              <a:gd name="connsiteX4" fmla="*/ 63863 w 133531"/>
              <a:gd name="connsiteY4" fmla="*/ 8709 h 31932"/>
              <a:gd name="connsiteX5" fmla="*/ 0 w 133531"/>
              <a:gd name="connsiteY5" fmla="*/ 17418 h 31932"/>
              <a:gd name="connsiteX0" fmla="*/ 0 w 133531"/>
              <a:gd name="connsiteY0" fmla="*/ 17418 h 31932"/>
              <a:gd name="connsiteX1" fmla="*/ 49349 w 133531"/>
              <a:gd name="connsiteY1" fmla="*/ 23223 h 31932"/>
              <a:gd name="connsiteX2" fmla="*/ 133531 w 133531"/>
              <a:gd name="connsiteY2" fmla="*/ 31932 h 31932"/>
              <a:gd name="connsiteX3" fmla="*/ 119017 w 133531"/>
              <a:gd name="connsiteY3" fmla="*/ 0 h 31932"/>
              <a:gd name="connsiteX4" fmla="*/ 101600 w 133531"/>
              <a:gd name="connsiteY4" fmla="*/ 17418 h 31932"/>
              <a:gd name="connsiteX5" fmla="*/ 63863 w 133531"/>
              <a:gd name="connsiteY5" fmla="*/ 8709 h 31932"/>
              <a:gd name="connsiteX6" fmla="*/ 0 w 133531"/>
              <a:gd name="connsiteY6" fmla="*/ 17418 h 31932"/>
              <a:gd name="connsiteX0" fmla="*/ 0 w 133531"/>
              <a:gd name="connsiteY0" fmla="*/ 17418 h 60960"/>
              <a:gd name="connsiteX1" fmla="*/ 37738 w 133531"/>
              <a:gd name="connsiteY1" fmla="*/ 60960 h 60960"/>
              <a:gd name="connsiteX2" fmla="*/ 133531 w 133531"/>
              <a:gd name="connsiteY2" fmla="*/ 31932 h 60960"/>
              <a:gd name="connsiteX3" fmla="*/ 119017 w 133531"/>
              <a:gd name="connsiteY3" fmla="*/ 0 h 60960"/>
              <a:gd name="connsiteX4" fmla="*/ 101600 w 133531"/>
              <a:gd name="connsiteY4" fmla="*/ 17418 h 60960"/>
              <a:gd name="connsiteX5" fmla="*/ 63863 w 133531"/>
              <a:gd name="connsiteY5" fmla="*/ 8709 h 60960"/>
              <a:gd name="connsiteX6" fmla="*/ 0 w 133531"/>
              <a:gd name="connsiteY6" fmla="*/ 17418 h 6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531" h="60960">
                <a:moveTo>
                  <a:pt x="0" y="17418"/>
                </a:moveTo>
                <a:lnTo>
                  <a:pt x="37738" y="60960"/>
                </a:lnTo>
                <a:lnTo>
                  <a:pt x="133531" y="31932"/>
                </a:lnTo>
                <a:lnTo>
                  <a:pt x="119017" y="0"/>
                </a:lnTo>
                <a:lnTo>
                  <a:pt x="101600" y="17418"/>
                </a:lnTo>
                <a:lnTo>
                  <a:pt x="63863" y="8709"/>
                </a:lnTo>
                <a:lnTo>
                  <a:pt x="0" y="1741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3238500" y="1524000"/>
            <a:ext cx="517525" cy="485775"/>
          </a:xfrm>
          <a:custGeom>
            <a:avLst/>
            <a:gdLst>
              <a:gd name="connsiteX0" fmla="*/ 0 w 516708"/>
              <a:gd name="connsiteY0" fmla="*/ 287383 h 484777"/>
              <a:gd name="connsiteX1" fmla="*/ 49348 w 516708"/>
              <a:gd name="connsiteY1" fmla="*/ 409303 h 484777"/>
              <a:gd name="connsiteX2" fmla="*/ 31931 w 516708"/>
              <a:gd name="connsiteY2" fmla="*/ 481874 h 484777"/>
              <a:gd name="connsiteX3" fmla="*/ 63863 w 516708"/>
              <a:gd name="connsiteY3" fmla="*/ 484777 h 484777"/>
              <a:gd name="connsiteX4" fmla="*/ 116114 w 516708"/>
              <a:gd name="connsiteY4" fmla="*/ 458651 h 484777"/>
              <a:gd name="connsiteX5" fmla="*/ 148045 w 516708"/>
              <a:gd name="connsiteY5" fmla="*/ 484777 h 484777"/>
              <a:gd name="connsiteX6" fmla="*/ 168365 w 516708"/>
              <a:gd name="connsiteY6" fmla="*/ 476069 h 484777"/>
              <a:gd name="connsiteX7" fmla="*/ 229325 w 516708"/>
              <a:gd name="connsiteY7" fmla="*/ 383177 h 484777"/>
              <a:gd name="connsiteX8" fmla="*/ 267063 w 516708"/>
              <a:gd name="connsiteY8" fmla="*/ 380274 h 484777"/>
              <a:gd name="connsiteX9" fmla="*/ 301897 w 516708"/>
              <a:gd name="connsiteY9" fmla="*/ 336731 h 484777"/>
              <a:gd name="connsiteX10" fmla="*/ 444137 w 516708"/>
              <a:gd name="connsiteY10" fmla="*/ 272869 h 484777"/>
              <a:gd name="connsiteX11" fmla="*/ 487680 w 516708"/>
              <a:gd name="connsiteY11" fmla="*/ 293189 h 484777"/>
              <a:gd name="connsiteX12" fmla="*/ 516708 w 516708"/>
              <a:gd name="connsiteY12" fmla="*/ 264160 h 484777"/>
              <a:gd name="connsiteX13" fmla="*/ 467360 w 516708"/>
              <a:gd name="connsiteY13" fmla="*/ 133531 h 484777"/>
              <a:gd name="connsiteX14" fmla="*/ 415108 w 516708"/>
              <a:gd name="connsiteY14" fmla="*/ 127726 h 484777"/>
              <a:gd name="connsiteX15" fmla="*/ 348343 w 516708"/>
              <a:gd name="connsiteY15" fmla="*/ 72571 h 484777"/>
              <a:gd name="connsiteX16" fmla="*/ 336731 w 516708"/>
              <a:gd name="connsiteY16" fmla="*/ 8709 h 484777"/>
              <a:gd name="connsiteX17" fmla="*/ 217714 w 516708"/>
              <a:gd name="connsiteY17" fmla="*/ 0 h 484777"/>
              <a:gd name="connsiteX18" fmla="*/ 191588 w 516708"/>
              <a:gd name="connsiteY18" fmla="*/ 58057 h 484777"/>
              <a:gd name="connsiteX19" fmla="*/ 179977 w 516708"/>
              <a:gd name="connsiteY19" fmla="*/ 92891 h 484777"/>
              <a:gd name="connsiteX20" fmla="*/ 0 w 516708"/>
              <a:gd name="connsiteY20" fmla="*/ 287383 h 48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16708" h="484777">
                <a:moveTo>
                  <a:pt x="0" y="287383"/>
                </a:moveTo>
                <a:lnTo>
                  <a:pt x="49348" y="409303"/>
                </a:lnTo>
                <a:lnTo>
                  <a:pt x="31931" y="481874"/>
                </a:lnTo>
                <a:lnTo>
                  <a:pt x="63863" y="484777"/>
                </a:lnTo>
                <a:lnTo>
                  <a:pt x="116114" y="458651"/>
                </a:lnTo>
                <a:lnTo>
                  <a:pt x="148045" y="484777"/>
                </a:lnTo>
                <a:lnTo>
                  <a:pt x="168365" y="476069"/>
                </a:lnTo>
                <a:lnTo>
                  <a:pt x="229325" y="383177"/>
                </a:lnTo>
                <a:lnTo>
                  <a:pt x="267063" y="380274"/>
                </a:lnTo>
                <a:lnTo>
                  <a:pt x="301897" y="336731"/>
                </a:lnTo>
                <a:lnTo>
                  <a:pt x="444137" y="272869"/>
                </a:lnTo>
                <a:lnTo>
                  <a:pt x="487680" y="293189"/>
                </a:lnTo>
                <a:lnTo>
                  <a:pt x="516708" y="264160"/>
                </a:lnTo>
                <a:lnTo>
                  <a:pt x="467360" y="133531"/>
                </a:lnTo>
                <a:lnTo>
                  <a:pt x="415108" y="127726"/>
                </a:lnTo>
                <a:lnTo>
                  <a:pt x="348343" y="72571"/>
                </a:lnTo>
                <a:lnTo>
                  <a:pt x="336731" y="8709"/>
                </a:lnTo>
                <a:lnTo>
                  <a:pt x="217714" y="0"/>
                </a:lnTo>
                <a:lnTo>
                  <a:pt x="191588" y="58057"/>
                </a:lnTo>
                <a:lnTo>
                  <a:pt x="179977" y="92891"/>
                </a:lnTo>
                <a:lnTo>
                  <a:pt x="0" y="28738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3490913" y="1828800"/>
            <a:ext cx="479425" cy="563563"/>
          </a:xfrm>
          <a:custGeom>
            <a:avLst/>
            <a:gdLst>
              <a:gd name="connsiteX0" fmla="*/ 0 w 478972"/>
              <a:gd name="connsiteY0" fmla="*/ 455749 h 563154"/>
              <a:gd name="connsiteX1" fmla="*/ 371566 w 478972"/>
              <a:gd name="connsiteY1" fmla="*/ 563154 h 563154"/>
              <a:gd name="connsiteX2" fmla="*/ 478972 w 478972"/>
              <a:gd name="connsiteY2" fmla="*/ 101600 h 563154"/>
              <a:gd name="connsiteX3" fmla="*/ 455749 w 478972"/>
              <a:gd name="connsiteY3" fmla="*/ 121920 h 563154"/>
              <a:gd name="connsiteX4" fmla="*/ 461555 w 478972"/>
              <a:gd name="connsiteY4" fmla="*/ 148046 h 563154"/>
              <a:gd name="connsiteX5" fmla="*/ 452846 w 478972"/>
              <a:gd name="connsiteY5" fmla="*/ 182880 h 563154"/>
              <a:gd name="connsiteX6" fmla="*/ 441235 w 478972"/>
              <a:gd name="connsiteY6" fmla="*/ 174171 h 563154"/>
              <a:gd name="connsiteX7" fmla="*/ 412206 w 478972"/>
              <a:gd name="connsiteY7" fmla="*/ 197394 h 563154"/>
              <a:gd name="connsiteX8" fmla="*/ 388983 w 478972"/>
              <a:gd name="connsiteY8" fmla="*/ 185783 h 563154"/>
              <a:gd name="connsiteX9" fmla="*/ 406400 w 478972"/>
              <a:gd name="connsiteY9" fmla="*/ 150949 h 563154"/>
              <a:gd name="connsiteX10" fmla="*/ 348343 w 478972"/>
              <a:gd name="connsiteY10" fmla="*/ 78377 h 563154"/>
              <a:gd name="connsiteX11" fmla="*/ 310606 w 478972"/>
              <a:gd name="connsiteY11" fmla="*/ 124823 h 563154"/>
              <a:gd name="connsiteX12" fmla="*/ 278675 w 478972"/>
              <a:gd name="connsiteY12" fmla="*/ 124823 h 563154"/>
              <a:gd name="connsiteX13" fmla="*/ 264160 w 478972"/>
              <a:gd name="connsiteY13" fmla="*/ 113211 h 563154"/>
              <a:gd name="connsiteX14" fmla="*/ 313509 w 478972"/>
              <a:gd name="connsiteY14" fmla="*/ 72571 h 563154"/>
              <a:gd name="connsiteX15" fmla="*/ 284480 w 478972"/>
              <a:gd name="connsiteY15" fmla="*/ 0 h 563154"/>
              <a:gd name="connsiteX16" fmla="*/ 206103 w 478972"/>
              <a:gd name="connsiteY16" fmla="*/ 29029 h 563154"/>
              <a:gd name="connsiteX17" fmla="*/ 194492 w 478972"/>
              <a:gd name="connsiteY17" fmla="*/ 20320 h 563154"/>
              <a:gd name="connsiteX18" fmla="*/ 78377 w 478972"/>
              <a:gd name="connsiteY18" fmla="*/ 87086 h 563154"/>
              <a:gd name="connsiteX19" fmla="*/ 75475 w 478972"/>
              <a:gd name="connsiteY19" fmla="*/ 116114 h 563154"/>
              <a:gd name="connsiteX20" fmla="*/ 8709 w 478972"/>
              <a:gd name="connsiteY20" fmla="*/ 162560 h 563154"/>
              <a:gd name="connsiteX21" fmla="*/ 43543 w 478972"/>
              <a:gd name="connsiteY21" fmla="*/ 194491 h 563154"/>
              <a:gd name="connsiteX22" fmla="*/ 31932 w 478972"/>
              <a:gd name="connsiteY22" fmla="*/ 229326 h 563154"/>
              <a:gd name="connsiteX23" fmla="*/ 69669 w 478972"/>
              <a:gd name="connsiteY23" fmla="*/ 243840 h 563154"/>
              <a:gd name="connsiteX24" fmla="*/ 159657 w 478972"/>
              <a:gd name="connsiteY24" fmla="*/ 264160 h 563154"/>
              <a:gd name="connsiteX25" fmla="*/ 121920 w 478972"/>
              <a:gd name="connsiteY25" fmla="*/ 275771 h 563154"/>
              <a:gd name="connsiteX26" fmla="*/ 20320 w 478972"/>
              <a:gd name="connsiteY26" fmla="*/ 281577 h 563154"/>
              <a:gd name="connsiteX27" fmla="*/ 2903 w 478972"/>
              <a:gd name="connsiteY27" fmla="*/ 310606 h 563154"/>
              <a:gd name="connsiteX28" fmla="*/ 23223 w 478972"/>
              <a:gd name="connsiteY28" fmla="*/ 351246 h 563154"/>
              <a:gd name="connsiteX29" fmla="*/ 168366 w 478972"/>
              <a:gd name="connsiteY29" fmla="*/ 406400 h 563154"/>
              <a:gd name="connsiteX30" fmla="*/ 197395 w 478972"/>
              <a:gd name="connsiteY30" fmla="*/ 406400 h 563154"/>
              <a:gd name="connsiteX31" fmla="*/ 243840 w 478972"/>
              <a:gd name="connsiteY31" fmla="*/ 444137 h 563154"/>
              <a:gd name="connsiteX32" fmla="*/ 293189 w 478972"/>
              <a:gd name="connsiteY32" fmla="*/ 496389 h 563154"/>
              <a:gd name="connsiteX33" fmla="*/ 284480 w 478972"/>
              <a:gd name="connsiteY33" fmla="*/ 519611 h 563154"/>
              <a:gd name="connsiteX34" fmla="*/ 217715 w 478972"/>
              <a:gd name="connsiteY34" fmla="*/ 496389 h 563154"/>
              <a:gd name="connsiteX35" fmla="*/ 188686 w 478972"/>
              <a:gd name="connsiteY35" fmla="*/ 490583 h 563154"/>
              <a:gd name="connsiteX36" fmla="*/ 165463 w 478972"/>
              <a:gd name="connsiteY36" fmla="*/ 464457 h 563154"/>
              <a:gd name="connsiteX37" fmla="*/ 92892 w 478972"/>
              <a:gd name="connsiteY37" fmla="*/ 444137 h 563154"/>
              <a:gd name="connsiteX38" fmla="*/ 0 w 478972"/>
              <a:gd name="connsiteY38" fmla="*/ 455749 h 563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78972" h="563154">
                <a:moveTo>
                  <a:pt x="0" y="455749"/>
                </a:moveTo>
                <a:lnTo>
                  <a:pt x="371566" y="563154"/>
                </a:lnTo>
                <a:lnTo>
                  <a:pt x="478972" y="101600"/>
                </a:lnTo>
                <a:lnTo>
                  <a:pt x="455749" y="121920"/>
                </a:lnTo>
                <a:lnTo>
                  <a:pt x="461555" y="148046"/>
                </a:lnTo>
                <a:lnTo>
                  <a:pt x="452846" y="182880"/>
                </a:lnTo>
                <a:lnTo>
                  <a:pt x="441235" y="174171"/>
                </a:lnTo>
                <a:lnTo>
                  <a:pt x="412206" y="197394"/>
                </a:lnTo>
                <a:lnTo>
                  <a:pt x="388983" y="185783"/>
                </a:lnTo>
                <a:lnTo>
                  <a:pt x="406400" y="150949"/>
                </a:lnTo>
                <a:lnTo>
                  <a:pt x="348343" y="78377"/>
                </a:lnTo>
                <a:lnTo>
                  <a:pt x="310606" y="124823"/>
                </a:lnTo>
                <a:lnTo>
                  <a:pt x="278675" y="124823"/>
                </a:lnTo>
                <a:lnTo>
                  <a:pt x="264160" y="113211"/>
                </a:lnTo>
                <a:lnTo>
                  <a:pt x="313509" y="72571"/>
                </a:lnTo>
                <a:lnTo>
                  <a:pt x="284480" y="0"/>
                </a:lnTo>
                <a:lnTo>
                  <a:pt x="206103" y="29029"/>
                </a:lnTo>
                <a:lnTo>
                  <a:pt x="194492" y="20320"/>
                </a:lnTo>
                <a:lnTo>
                  <a:pt x="78377" y="87086"/>
                </a:lnTo>
                <a:lnTo>
                  <a:pt x="75475" y="116114"/>
                </a:lnTo>
                <a:lnTo>
                  <a:pt x="8709" y="162560"/>
                </a:lnTo>
                <a:lnTo>
                  <a:pt x="43543" y="194491"/>
                </a:lnTo>
                <a:lnTo>
                  <a:pt x="31932" y="229326"/>
                </a:lnTo>
                <a:lnTo>
                  <a:pt x="69669" y="243840"/>
                </a:lnTo>
                <a:lnTo>
                  <a:pt x="159657" y="264160"/>
                </a:lnTo>
                <a:lnTo>
                  <a:pt x="121920" y="275771"/>
                </a:lnTo>
                <a:lnTo>
                  <a:pt x="20320" y="281577"/>
                </a:lnTo>
                <a:lnTo>
                  <a:pt x="2903" y="310606"/>
                </a:lnTo>
                <a:lnTo>
                  <a:pt x="23223" y="351246"/>
                </a:lnTo>
                <a:lnTo>
                  <a:pt x="168366" y="406400"/>
                </a:lnTo>
                <a:lnTo>
                  <a:pt x="197395" y="406400"/>
                </a:lnTo>
                <a:lnTo>
                  <a:pt x="243840" y="444137"/>
                </a:lnTo>
                <a:lnTo>
                  <a:pt x="293189" y="496389"/>
                </a:lnTo>
                <a:lnTo>
                  <a:pt x="284480" y="519611"/>
                </a:lnTo>
                <a:lnTo>
                  <a:pt x="217715" y="496389"/>
                </a:lnTo>
                <a:lnTo>
                  <a:pt x="188686" y="490583"/>
                </a:lnTo>
                <a:lnTo>
                  <a:pt x="165463" y="464457"/>
                </a:lnTo>
                <a:lnTo>
                  <a:pt x="92892" y="444137"/>
                </a:lnTo>
                <a:lnTo>
                  <a:pt x="0" y="45574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767138" y="1352550"/>
            <a:ext cx="290512" cy="336550"/>
          </a:xfrm>
          <a:custGeom>
            <a:avLst/>
            <a:gdLst>
              <a:gd name="connsiteX0" fmla="*/ 269965 w 290285"/>
              <a:gd name="connsiteY0" fmla="*/ 304800 h 336732"/>
              <a:gd name="connsiteX1" fmla="*/ 159657 w 290285"/>
              <a:gd name="connsiteY1" fmla="*/ 336732 h 336732"/>
              <a:gd name="connsiteX2" fmla="*/ 104503 w 290285"/>
              <a:gd name="connsiteY2" fmla="*/ 281578 h 336732"/>
              <a:gd name="connsiteX3" fmla="*/ 179977 w 290285"/>
              <a:gd name="connsiteY3" fmla="*/ 264160 h 336732"/>
              <a:gd name="connsiteX4" fmla="*/ 217714 w 290285"/>
              <a:gd name="connsiteY4" fmla="*/ 275772 h 336732"/>
              <a:gd name="connsiteX5" fmla="*/ 243840 w 290285"/>
              <a:gd name="connsiteY5" fmla="*/ 238035 h 336732"/>
              <a:gd name="connsiteX6" fmla="*/ 232228 w 290285"/>
              <a:gd name="connsiteY6" fmla="*/ 226423 h 336732"/>
              <a:gd name="connsiteX7" fmla="*/ 203200 w 290285"/>
              <a:gd name="connsiteY7" fmla="*/ 232229 h 336732"/>
              <a:gd name="connsiteX8" fmla="*/ 182880 w 290285"/>
              <a:gd name="connsiteY8" fmla="*/ 223520 h 336732"/>
              <a:gd name="connsiteX9" fmla="*/ 142240 w 290285"/>
              <a:gd name="connsiteY9" fmla="*/ 235132 h 336732"/>
              <a:gd name="connsiteX10" fmla="*/ 139337 w 290285"/>
              <a:gd name="connsiteY10" fmla="*/ 194492 h 336732"/>
              <a:gd name="connsiteX11" fmla="*/ 107405 w 290285"/>
              <a:gd name="connsiteY11" fmla="*/ 223520 h 336732"/>
              <a:gd name="connsiteX12" fmla="*/ 55154 w 290285"/>
              <a:gd name="connsiteY12" fmla="*/ 211909 h 336732"/>
              <a:gd name="connsiteX13" fmla="*/ 0 w 290285"/>
              <a:gd name="connsiteY13" fmla="*/ 139338 h 336732"/>
              <a:gd name="connsiteX14" fmla="*/ 58057 w 290285"/>
              <a:gd name="connsiteY14" fmla="*/ 130629 h 336732"/>
              <a:gd name="connsiteX15" fmla="*/ 40640 w 290285"/>
              <a:gd name="connsiteY15" fmla="*/ 101600 h 336732"/>
              <a:gd name="connsiteX16" fmla="*/ 63863 w 290285"/>
              <a:gd name="connsiteY16" fmla="*/ 84183 h 336732"/>
              <a:gd name="connsiteX17" fmla="*/ 89988 w 290285"/>
              <a:gd name="connsiteY17" fmla="*/ 98698 h 336732"/>
              <a:gd name="connsiteX18" fmla="*/ 84183 w 290285"/>
              <a:gd name="connsiteY18" fmla="*/ 55155 h 336732"/>
              <a:gd name="connsiteX19" fmla="*/ 148045 w 290285"/>
              <a:gd name="connsiteY19" fmla="*/ 0 h 336732"/>
              <a:gd name="connsiteX20" fmla="*/ 171268 w 290285"/>
              <a:gd name="connsiteY20" fmla="*/ 11612 h 336732"/>
              <a:gd name="connsiteX21" fmla="*/ 177074 w 290285"/>
              <a:gd name="connsiteY21" fmla="*/ 46446 h 336732"/>
              <a:gd name="connsiteX22" fmla="*/ 214811 w 290285"/>
              <a:gd name="connsiteY22" fmla="*/ 66766 h 336732"/>
              <a:gd name="connsiteX23" fmla="*/ 249645 w 290285"/>
              <a:gd name="connsiteY23" fmla="*/ 133532 h 336732"/>
              <a:gd name="connsiteX24" fmla="*/ 249645 w 290285"/>
              <a:gd name="connsiteY24" fmla="*/ 171269 h 336732"/>
              <a:gd name="connsiteX25" fmla="*/ 290285 w 290285"/>
              <a:gd name="connsiteY25" fmla="*/ 197395 h 336732"/>
              <a:gd name="connsiteX26" fmla="*/ 269965 w 290285"/>
              <a:gd name="connsiteY26" fmla="*/ 304800 h 336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90285" h="336732">
                <a:moveTo>
                  <a:pt x="269965" y="304800"/>
                </a:moveTo>
                <a:lnTo>
                  <a:pt x="159657" y="336732"/>
                </a:lnTo>
                <a:lnTo>
                  <a:pt x="104503" y="281578"/>
                </a:lnTo>
                <a:lnTo>
                  <a:pt x="179977" y="264160"/>
                </a:lnTo>
                <a:lnTo>
                  <a:pt x="217714" y="275772"/>
                </a:lnTo>
                <a:lnTo>
                  <a:pt x="243840" y="238035"/>
                </a:lnTo>
                <a:lnTo>
                  <a:pt x="232228" y="226423"/>
                </a:lnTo>
                <a:lnTo>
                  <a:pt x="203200" y="232229"/>
                </a:lnTo>
                <a:lnTo>
                  <a:pt x="182880" y="223520"/>
                </a:lnTo>
                <a:lnTo>
                  <a:pt x="142240" y="235132"/>
                </a:lnTo>
                <a:lnTo>
                  <a:pt x="139337" y="194492"/>
                </a:lnTo>
                <a:lnTo>
                  <a:pt x="107405" y="223520"/>
                </a:lnTo>
                <a:lnTo>
                  <a:pt x="55154" y="211909"/>
                </a:lnTo>
                <a:lnTo>
                  <a:pt x="0" y="139338"/>
                </a:lnTo>
                <a:lnTo>
                  <a:pt x="58057" y="130629"/>
                </a:lnTo>
                <a:lnTo>
                  <a:pt x="40640" y="101600"/>
                </a:lnTo>
                <a:lnTo>
                  <a:pt x="63863" y="84183"/>
                </a:lnTo>
                <a:lnTo>
                  <a:pt x="89988" y="98698"/>
                </a:lnTo>
                <a:lnTo>
                  <a:pt x="84183" y="55155"/>
                </a:lnTo>
                <a:lnTo>
                  <a:pt x="148045" y="0"/>
                </a:lnTo>
                <a:lnTo>
                  <a:pt x="171268" y="11612"/>
                </a:lnTo>
                <a:lnTo>
                  <a:pt x="177074" y="46446"/>
                </a:lnTo>
                <a:lnTo>
                  <a:pt x="214811" y="66766"/>
                </a:lnTo>
                <a:lnTo>
                  <a:pt x="249645" y="133532"/>
                </a:lnTo>
                <a:lnTo>
                  <a:pt x="249645" y="171269"/>
                </a:lnTo>
                <a:lnTo>
                  <a:pt x="290285" y="197395"/>
                </a:lnTo>
                <a:lnTo>
                  <a:pt x="269965" y="3048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3633788" y="1162050"/>
            <a:ext cx="322262" cy="214313"/>
          </a:xfrm>
          <a:custGeom>
            <a:avLst/>
            <a:gdLst>
              <a:gd name="connsiteX0" fmla="*/ 264160 w 264160"/>
              <a:gd name="connsiteY0" fmla="*/ 0 h 185783"/>
              <a:gd name="connsiteX1" fmla="*/ 124823 w 264160"/>
              <a:gd name="connsiteY1" fmla="*/ 49349 h 185783"/>
              <a:gd name="connsiteX2" fmla="*/ 92892 w 264160"/>
              <a:gd name="connsiteY2" fmla="*/ 52252 h 185783"/>
              <a:gd name="connsiteX3" fmla="*/ 72572 w 264160"/>
              <a:gd name="connsiteY3" fmla="*/ 81280 h 185783"/>
              <a:gd name="connsiteX4" fmla="*/ 46446 w 264160"/>
              <a:gd name="connsiteY4" fmla="*/ 78378 h 185783"/>
              <a:gd name="connsiteX5" fmla="*/ 2903 w 264160"/>
              <a:gd name="connsiteY5" fmla="*/ 92892 h 185783"/>
              <a:gd name="connsiteX6" fmla="*/ 0 w 264160"/>
              <a:gd name="connsiteY6" fmla="*/ 130629 h 185783"/>
              <a:gd name="connsiteX7" fmla="*/ 66766 w 264160"/>
              <a:gd name="connsiteY7" fmla="*/ 148046 h 185783"/>
              <a:gd name="connsiteX8" fmla="*/ 66766 w 264160"/>
              <a:gd name="connsiteY8" fmla="*/ 185783 h 185783"/>
              <a:gd name="connsiteX9" fmla="*/ 104503 w 264160"/>
              <a:gd name="connsiteY9" fmla="*/ 185783 h 185783"/>
              <a:gd name="connsiteX10" fmla="*/ 110309 w 264160"/>
              <a:gd name="connsiteY10" fmla="*/ 150949 h 185783"/>
              <a:gd name="connsiteX11" fmla="*/ 136435 w 264160"/>
              <a:gd name="connsiteY11" fmla="*/ 150949 h 185783"/>
              <a:gd name="connsiteX12" fmla="*/ 209006 w 264160"/>
              <a:gd name="connsiteY12" fmla="*/ 69669 h 185783"/>
              <a:gd name="connsiteX13" fmla="*/ 191589 w 264160"/>
              <a:gd name="connsiteY13" fmla="*/ 142240 h 185783"/>
              <a:gd name="connsiteX14" fmla="*/ 197395 w 264160"/>
              <a:gd name="connsiteY14" fmla="*/ 165463 h 185783"/>
              <a:gd name="connsiteX15" fmla="*/ 258355 w 264160"/>
              <a:gd name="connsiteY15" fmla="*/ 127726 h 185783"/>
              <a:gd name="connsiteX0" fmla="*/ 264160 w 264160"/>
              <a:gd name="connsiteY0" fmla="*/ 0 h 185783"/>
              <a:gd name="connsiteX1" fmla="*/ 174172 w 264160"/>
              <a:gd name="connsiteY1" fmla="*/ 31932 h 185783"/>
              <a:gd name="connsiteX2" fmla="*/ 124823 w 264160"/>
              <a:gd name="connsiteY2" fmla="*/ 49349 h 185783"/>
              <a:gd name="connsiteX3" fmla="*/ 92892 w 264160"/>
              <a:gd name="connsiteY3" fmla="*/ 52252 h 185783"/>
              <a:gd name="connsiteX4" fmla="*/ 72572 w 264160"/>
              <a:gd name="connsiteY4" fmla="*/ 81280 h 185783"/>
              <a:gd name="connsiteX5" fmla="*/ 46446 w 264160"/>
              <a:gd name="connsiteY5" fmla="*/ 78378 h 185783"/>
              <a:gd name="connsiteX6" fmla="*/ 2903 w 264160"/>
              <a:gd name="connsiteY6" fmla="*/ 92892 h 185783"/>
              <a:gd name="connsiteX7" fmla="*/ 0 w 264160"/>
              <a:gd name="connsiteY7" fmla="*/ 130629 h 185783"/>
              <a:gd name="connsiteX8" fmla="*/ 66766 w 264160"/>
              <a:gd name="connsiteY8" fmla="*/ 148046 h 185783"/>
              <a:gd name="connsiteX9" fmla="*/ 66766 w 264160"/>
              <a:gd name="connsiteY9" fmla="*/ 185783 h 185783"/>
              <a:gd name="connsiteX10" fmla="*/ 104503 w 264160"/>
              <a:gd name="connsiteY10" fmla="*/ 185783 h 185783"/>
              <a:gd name="connsiteX11" fmla="*/ 110309 w 264160"/>
              <a:gd name="connsiteY11" fmla="*/ 150949 h 185783"/>
              <a:gd name="connsiteX12" fmla="*/ 136435 w 264160"/>
              <a:gd name="connsiteY12" fmla="*/ 150949 h 185783"/>
              <a:gd name="connsiteX13" fmla="*/ 209006 w 264160"/>
              <a:gd name="connsiteY13" fmla="*/ 69669 h 185783"/>
              <a:gd name="connsiteX14" fmla="*/ 191589 w 264160"/>
              <a:gd name="connsiteY14" fmla="*/ 142240 h 185783"/>
              <a:gd name="connsiteX15" fmla="*/ 197395 w 264160"/>
              <a:gd name="connsiteY15" fmla="*/ 165463 h 185783"/>
              <a:gd name="connsiteX16" fmla="*/ 258355 w 264160"/>
              <a:gd name="connsiteY16" fmla="*/ 127726 h 185783"/>
              <a:gd name="connsiteX0" fmla="*/ 264160 w 264160"/>
              <a:gd name="connsiteY0" fmla="*/ 29028 h 214811"/>
              <a:gd name="connsiteX1" fmla="*/ 206104 w 264160"/>
              <a:gd name="connsiteY1" fmla="*/ 0 h 214811"/>
              <a:gd name="connsiteX2" fmla="*/ 124823 w 264160"/>
              <a:gd name="connsiteY2" fmla="*/ 78377 h 214811"/>
              <a:gd name="connsiteX3" fmla="*/ 92892 w 264160"/>
              <a:gd name="connsiteY3" fmla="*/ 81280 h 214811"/>
              <a:gd name="connsiteX4" fmla="*/ 72572 w 264160"/>
              <a:gd name="connsiteY4" fmla="*/ 110308 h 214811"/>
              <a:gd name="connsiteX5" fmla="*/ 46446 w 264160"/>
              <a:gd name="connsiteY5" fmla="*/ 107406 h 214811"/>
              <a:gd name="connsiteX6" fmla="*/ 2903 w 264160"/>
              <a:gd name="connsiteY6" fmla="*/ 121920 h 214811"/>
              <a:gd name="connsiteX7" fmla="*/ 0 w 264160"/>
              <a:gd name="connsiteY7" fmla="*/ 159657 h 214811"/>
              <a:gd name="connsiteX8" fmla="*/ 66766 w 264160"/>
              <a:gd name="connsiteY8" fmla="*/ 177074 h 214811"/>
              <a:gd name="connsiteX9" fmla="*/ 66766 w 264160"/>
              <a:gd name="connsiteY9" fmla="*/ 214811 h 214811"/>
              <a:gd name="connsiteX10" fmla="*/ 104503 w 264160"/>
              <a:gd name="connsiteY10" fmla="*/ 214811 h 214811"/>
              <a:gd name="connsiteX11" fmla="*/ 110309 w 264160"/>
              <a:gd name="connsiteY11" fmla="*/ 179977 h 214811"/>
              <a:gd name="connsiteX12" fmla="*/ 136435 w 264160"/>
              <a:gd name="connsiteY12" fmla="*/ 179977 h 214811"/>
              <a:gd name="connsiteX13" fmla="*/ 209006 w 264160"/>
              <a:gd name="connsiteY13" fmla="*/ 98697 h 214811"/>
              <a:gd name="connsiteX14" fmla="*/ 191589 w 264160"/>
              <a:gd name="connsiteY14" fmla="*/ 171268 h 214811"/>
              <a:gd name="connsiteX15" fmla="*/ 197395 w 264160"/>
              <a:gd name="connsiteY15" fmla="*/ 194491 h 214811"/>
              <a:gd name="connsiteX16" fmla="*/ 258355 w 264160"/>
              <a:gd name="connsiteY16" fmla="*/ 156754 h 214811"/>
              <a:gd name="connsiteX0" fmla="*/ 264160 w 267063"/>
              <a:gd name="connsiteY0" fmla="*/ 29028 h 214811"/>
              <a:gd name="connsiteX1" fmla="*/ 267063 w 267063"/>
              <a:gd name="connsiteY1" fmla="*/ 26126 h 214811"/>
              <a:gd name="connsiteX2" fmla="*/ 206104 w 267063"/>
              <a:gd name="connsiteY2" fmla="*/ 0 h 214811"/>
              <a:gd name="connsiteX3" fmla="*/ 124823 w 267063"/>
              <a:gd name="connsiteY3" fmla="*/ 78377 h 214811"/>
              <a:gd name="connsiteX4" fmla="*/ 92892 w 267063"/>
              <a:gd name="connsiteY4" fmla="*/ 81280 h 214811"/>
              <a:gd name="connsiteX5" fmla="*/ 72572 w 267063"/>
              <a:gd name="connsiteY5" fmla="*/ 110308 h 214811"/>
              <a:gd name="connsiteX6" fmla="*/ 46446 w 267063"/>
              <a:gd name="connsiteY6" fmla="*/ 107406 h 214811"/>
              <a:gd name="connsiteX7" fmla="*/ 2903 w 267063"/>
              <a:gd name="connsiteY7" fmla="*/ 121920 h 214811"/>
              <a:gd name="connsiteX8" fmla="*/ 0 w 267063"/>
              <a:gd name="connsiteY8" fmla="*/ 159657 h 214811"/>
              <a:gd name="connsiteX9" fmla="*/ 66766 w 267063"/>
              <a:gd name="connsiteY9" fmla="*/ 177074 h 214811"/>
              <a:gd name="connsiteX10" fmla="*/ 66766 w 267063"/>
              <a:gd name="connsiteY10" fmla="*/ 214811 h 214811"/>
              <a:gd name="connsiteX11" fmla="*/ 104503 w 267063"/>
              <a:gd name="connsiteY11" fmla="*/ 214811 h 214811"/>
              <a:gd name="connsiteX12" fmla="*/ 110309 w 267063"/>
              <a:gd name="connsiteY12" fmla="*/ 179977 h 214811"/>
              <a:gd name="connsiteX13" fmla="*/ 136435 w 267063"/>
              <a:gd name="connsiteY13" fmla="*/ 179977 h 214811"/>
              <a:gd name="connsiteX14" fmla="*/ 209006 w 267063"/>
              <a:gd name="connsiteY14" fmla="*/ 98697 h 214811"/>
              <a:gd name="connsiteX15" fmla="*/ 191589 w 267063"/>
              <a:gd name="connsiteY15" fmla="*/ 171268 h 214811"/>
              <a:gd name="connsiteX16" fmla="*/ 197395 w 267063"/>
              <a:gd name="connsiteY16" fmla="*/ 194491 h 214811"/>
              <a:gd name="connsiteX17" fmla="*/ 258355 w 267063"/>
              <a:gd name="connsiteY17" fmla="*/ 156754 h 214811"/>
              <a:gd name="connsiteX0" fmla="*/ 264160 w 322217"/>
              <a:gd name="connsiteY0" fmla="*/ 29028 h 214811"/>
              <a:gd name="connsiteX1" fmla="*/ 322217 w 322217"/>
              <a:gd name="connsiteY1" fmla="*/ 31931 h 214811"/>
              <a:gd name="connsiteX2" fmla="*/ 206104 w 322217"/>
              <a:gd name="connsiteY2" fmla="*/ 0 h 214811"/>
              <a:gd name="connsiteX3" fmla="*/ 124823 w 322217"/>
              <a:gd name="connsiteY3" fmla="*/ 78377 h 214811"/>
              <a:gd name="connsiteX4" fmla="*/ 92892 w 322217"/>
              <a:gd name="connsiteY4" fmla="*/ 81280 h 214811"/>
              <a:gd name="connsiteX5" fmla="*/ 72572 w 322217"/>
              <a:gd name="connsiteY5" fmla="*/ 110308 h 214811"/>
              <a:gd name="connsiteX6" fmla="*/ 46446 w 322217"/>
              <a:gd name="connsiteY6" fmla="*/ 107406 h 214811"/>
              <a:gd name="connsiteX7" fmla="*/ 2903 w 322217"/>
              <a:gd name="connsiteY7" fmla="*/ 121920 h 214811"/>
              <a:gd name="connsiteX8" fmla="*/ 0 w 322217"/>
              <a:gd name="connsiteY8" fmla="*/ 159657 h 214811"/>
              <a:gd name="connsiteX9" fmla="*/ 66766 w 322217"/>
              <a:gd name="connsiteY9" fmla="*/ 177074 h 214811"/>
              <a:gd name="connsiteX10" fmla="*/ 66766 w 322217"/>
              <a:gd name="connsiteY10" fmla="*/ 214811 h 214811"/>
              <a:gd name="connsiteX11" fmla="*/ 104503 w 322217"/>
              <a:gd name="connsiteY11" fmla="*/ 214811 h 214811"/>
              <a:gd name="connsiteX12" fmla="*/ 110309 w 322217"/>
              <a:gd name="connsiteY12" fmla="*/ 179977 h 214811"/>
              <a:gd name="connsiteX13" fmla="*/ 136435 w 322217"/>
              <a:gd name="connsiteY13" fmla="*/ 179977 h 214811"/>
              <a:gd name="connsiteX14" fmla="*/ 209006 w 322217"/>
              <a:gd name="connsiteY14" fmla="*/ 98697 h 214811"/>
              <a:gd name="connsiteX15" fmla="*/ 191589 w 322217"/>
              <a:gd name="connsiteY15" fmla="*/ 171268 h 214811"/>
              <a:gd name="connsiteX16" fmla="*/ 197395 w 322217"/>
              <a:gd name="connsiteY16" fmla="*/ 194491 h 214811"/>
              <a:gd name="connsiteX17" fmla="*/ 258355 w 322217"/>
              <a:gd name="connsiteY17" fmla="*/ 156754 h 214811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06104 w 322217"/>
              <a:gd name="connsiteY2" fmla="*/ 0 h 214811"/>
              <a:gd name="connsiteX3" fmla="*/ 124823 w 322217"/>
              <a:gd name="connsiteY3" fmla="*/ 78377 h 214811"/>
              <a:gd name="connsiteX4" fmla="*/ 92892 w 322217"/>
              <a:gd name="connsiteY4" fmla="*/ 81280 h 214811"/>
              <a:gd name="connsiteX5" fmla="*/ 72572 w 322217"/>
              <a:gd name="connsiteY5" fmla="*/ 110308 h 214811"/>
              <a:gd name="connsiteX6" fmla="*/ 46446 w 322217"/>
              <a:gd name="connsiteY6" fmla="*/ 107406 h 214811"/>
              <a:gd name="connsiteX7" fmla="*/ 2903 w 322217"/>
              <a:gd name="connsiteY7" fmla="*/ 121920 h 214811"/>
              <a:gd name="connsiteX8" fmla="*/ 0 w 322217"/>
              <a:gd name="connsiteY8" fmla="*/ 159657 h 214811"/>
              <a:gd name="connsiteX9" fmla="*/ 66766 w 322217"/>
              <a:gd name="connsiteY9" fmla="*/ 177074 h 214811"/>
              <a:gd name="connsiteX10" fmla="*/ 66766 w 322217"/>
              <a:gd name="connsiteY10" fmla="*/ 214811 h 214811"/>
              <a:gd name="connsiteX11" fmla="*/ 104503 w 322217"/>
              <a:gd name="connsiteY11" fmla="*/ 214811 h 214811"/>
              <a:gd name="connsiteX12" fmla="*/ 110309 w 322217"/>
              <a:gd name="connsiteY12" fmla="*/ 179977 h 214811"/>
              <a:gd name="connsiteX13" fmla="*/ 136435 w 322217"/>
              <a:gd name="connsiteY13" fmla="*/ 179977 h 214811"/>
              <a:gd name="connsiteX14" fmla="*/ 209006 w 322217"/>
              <a:gd name="connsiteY14" fmla="*/ 98697 h 214811"/>
              <a:gd name="connsiteX15" fmla="*/ 191589 w 322217"/>
              <a:gd name="connsiteY15" fmla="*/ 171268 h 214811"/>
              <a:gd name="connsiteX16" fmla="*/ 197395 w 322217"/>
              <a:gd name="connsiteY16" fmla="*/ 194491 h 214811"/>
              <a:gd name="connsiteX17" fmla="*/ 258355 w 322217"/>
              <a:gd name="connsiteY17" fmla="*/ 156754 h 214811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75772 w 322217"/>
              <a:gd name="connsiteY2" fmla="*/ 17417 h 214811"/>
              <a:gd name="connsiteX3" fmla="*/ 206104 w 322217"/>
              <a:gd name="connsiteY3" fmla="*/ 0 h 214811"/>
              <a:gd name="connsiteX4" fmla="*/ 124823 w 322217"/>
              <a:gd name="connsiteY4" fmla="*/ 78377 h 214811"/>
              <a:gd name="connsiteX5" fmla="*/ 92892 w 322217"/>
              <a:gd name="connsiteY5" fmla="*/ 81280 h 214811"/>
              <a:gd name="connsiteX6" fmla="*/ 72572 w 322217"/>
              <a:gd name="connsiteY6" fmla="*/ 110308 h 214811"/>
              <a:gd name="connsiteX7" fmla="*/ 46446 w 322217"/>
              <a:gd name="connsiteY7" fmla="*/ 107406 h 214811"/>
              <a:gd name="connsiteX8" fmla="*/ 2903 w 322217"/>
              <a:gd name="connsiteY8" fmla="*/ 121920 h 214811"/>
              <a:gd name="connsiteX9" fmla="*/ 0 w 322217"/>
              <a:gd name="connsiteY9" fmla="*/ 159657 h 214811"/>
              <a:gd name="connsiteX10" fmla="*/ 66766 w 322217"/>
              <a:gd name="connsiteY10" fmla="*/ 177074 h 214811"/>
              <a:gd name="connsiteX11" fmla="*/ 66766 w 322217"/>
              <a:gd name="connsiteY11" fmla="*/ 214811 h 214811"/>
              <a:gd name="connsiteX12" fmla="*/ 104503 w 322217"/>
              <a:gd name="connsiteY12" fmla="*/ 214811 h 214811"/>
              <a:gd name="connsiteX13" fmla="*/ 110309 w 322217"/>
              <a:gd name="connsiteY13" fmla="*/ 179977 h 214811"/>
              <a:gd name="connsiteX14" fmla="*/ 136435 w 322217"/>
              <a:gd name="connsiteY14" fmla="*/ 179977 h 214811"/>
              <a:gd name="connsiteX15" fmla="*/ 209006 w 322217"/>
              <a:gd name="connsiteY15" fmla="*/ 98697 h 214811"/>
              <a:gd name="connsiteX16" fmla="*/ 191589 w 322217"/>
              <a:gd name="connsiteY16" fmla="*/ 171268 h 214811"/>
              <a:gd name="connsiteX17" fmla="*/ 197395 w 322217"/>
              <a:gd name="connsiteY17" fmla="*/ 194491 h 214811"/>
              <a:gd name="connsiteX18" fmla="*/ 258355 w 322217"/>
              <a:gd name="connsiteY18" fmla="*/ 156754 h 214811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98995 w 322217"/>
              <a:gd name="connsiteY2" fmla="*/ 2903 h 214811"/>
              <a:gd name="connsiteX3" fmla="*/ 206104 w 322217"/>
              <a:gd name="connsiteY3" fmla="*/ 0 h 214811"/>
              <a:gd name="connsiteX4" fmla="*/ 124823 w 322217"/>
              <a:gd name="connsiteY4" fmla="*/ 78377 h 214811"/>
              <a:gd name="connsiteX5" fmla="*/ 92892 w 322217"/>
              <a:gd name="connsiteY5" fmla="*/ 81280 h 214811"/>
              <a:gd name="connsiteX6" fmla="*/ 72572 w 322217"/>
              <a:gd name="connsiteY6" fmla="*/ 110308 h 214811"/>
              <a:gd name="connsiteX7" fmla="*/ 46446 w 322217"/>
              <a:gd name="connsiteY7" fmla="*/ 107406 h 214811"/>
              <a:gd name="connsiteX8" fmla="*/ 2903 w 322217"/>
              <a:gd name="connsiteY8" fmla="*/ 121920 h 214811"/>
              <a:gd name="connsiteX9" fmla="*/ 0 w 322217"/>
              <a:gd name="connsiteY9" fmla="*/ 159657 h 214811"/>
              <a:gd name="connsiteX10" fmla="*/ 66766 w 322217"/>
              <a:gd name="connsiteY10" fmla="*/ 177074 h 214811"/>
              <a:gd name="connsiteX11" fmla="*/ 66766 w 322217"/>
              <a:gd name="connsiteY11" fmla="*/ 214811 h 214811"/>
              <a:gd name="connsiteX12" fmla="*/ 104503 w 322217"/>
              <a:gd name="connsiteY12" fmla="*/ 214811 h 214811"/>
              <a:gd name="connsiteX13" fmla="*/ 110309 w 322217"/>
              <a:gd name="connsiteY13" fmla="*/ 179977 h 214811"/>
              <a:gd name="connsiteX14" fmla="*/ 136435 w 322217"/>
              <a:gd name="connsiteY14" fmla="*/ 179977 h 214811"/>
              <a:gd name="connsiteX15" fmla="*/ 209006 w 322217"/>
              <a:gd name="connsiteY15" fmla="*/ 98697 h 214811"/>
              <a:gd name="connsiteX16" fmla="*/ 191589 w 322217"/>
              <a:gd name="connsiteY16" fmla="*/ 171268 h 214811"/>
              <a:gd name="connsiteX17" fmla="*/ 197395 w 322217"/>
              <a:gd name="connsiteY17" fmla="*/ 194491 h 214811"/>
              <a:gd name="connsiteX18" fmla="*/ 258355 w 322217"/>
              <a:gd name="connsiteY18" fmla="*/ 156754 h 214811"/>
              <a:gd name="connsiteX0" fmla="*/ 275772 w 322217"/>
              <a:gd name="connsiteY0" fmla="*/ 84183 h 217714"/>
              <a:gd name="connsiteX1" fmla="*/ 322217 w 322217"/>
              <a:gd name="connsiteY1" fmla="*/ 34834 h 217714"/>
              <a:gd name="connsiteX2" fmla="*/ 298995 w 322217"/>
              <a:gd name="connsiteY2" fmla="*/ 5806 h 217714"/>
              <a:gd name="connsiteX3" fmla="*/ 243840 w 322217"/>
              <a:gd name="connsiteY3" fmla="*/ 0 h 217714"/>
              <a:gd name="connsiteX4" fmla="*/ 206104 w 322217"/>
              <a:gd name="connsiteY4" fmla="*/ 2903 h 217714"/>
              <a:gd name="connsiteX5" fmla="*/ 124823 w 322217"/>
              <a:gd name="connsiteY5" fmla="*/ 81280 h 217714"/>
              <a:gd name="connsiteX6" fmla="*/ 92892 w 322217"/>
              <a:gd name="connsiteY6" fmla="*/ 84183 h 217714"/>
              <a:gd name="connsiteX7" fmla="*/ 72572 w 322217"/>
              <a:gd name="connsiteY7" fmla="*/ 113211 h 217714"/>
              <a:gd name="connsiteX8" fmla="*/ 46446 w 322217"/>
              <a:gd name="connsiteY8" fmla="*/ 110309 h 217714"/>
              <a:gd name="connsiteX9" fmla="*/ 2903 w 322217"/>
              <a:gd name="connsiteY9" fmla="*/ 124823 h 217714"/>
              <a:gd name="connsiteX10" fmla="*/ 0 w 322217"/>
              <a:gd name="connsiteY10" fmla="*/ 162560 h 217714"/>
              <a:gd name="connsiteX11" fmla="*/ 66766 w 322217"/>
              <a:gd name="connsiteY11" fmla="*/ 179977 h 217714"/>
              <a:gd name="connsiteX12" fmla="*/ 66766 w 322217"/>
              <a:gd name="connsiteY12" fmla="*/ 217714 h 217714"/>
              <a:gd name="connsiteX13" fmla="*/ 104503 w 322217"/>
              <a:gd name="connsiteY13" fmla="*/ 217714 h 217714"/>
              <a:gd name="connsiteX14" fmla="*/ 110309 w 322217"/>
              <a:gd name="connsiteY14" fmla="*/ 182880 h 217714"/>
              <a:gd name="connsiteX15" fmla="*/ 136435 w 322217"/>
              <a:gd name="connsiteY15" fmla="*/ 182880 h 217714"/>
              <a:gd name="connsiteX16" fmla="*/ 209006 w 322217"/>
              <a:gd name="connsiteY16" fmla="*/ 101600 h 217714"/>
              <a:gd name="connsiteX17" fmla="*/ 191589 w 322217"/>
              <a:gd name="connsiteY17" fmla="*/ 174171 h 217714"/>
              <a:gd name="connsiteX18" fmla="*/ 197395 w 322217"/>
              <a:gd name="connsiteY18" fmla="*/ 197394 h 217714"/>
              <a:gd name="connsiteX19" fmla="*/ 258355 w 322217"/>
              <a:gd name="connsiteY19" fmla="*/ 159657 h 217714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98995 w 322217"/>
              <a:gd name="connsiteY2" fmla="*/ 2903 h 214811"/>
              <a:gd name="connsiteX3" fmla="*/ 261257 w 322217"/>
              <a:gd name="connsiteY3" fmla="*/ 29028 h 214811"/>
              <a:gd name="connsiteX4" fmla="*/ 206104 w 322217"/>
              <a:gd name="connsiteY4" fmla="*/ 0 h 214811"/>
              <a:gd name="connsiteX5" fmla="*/ 124823 w 322217"/>
              <a:gd name="connsiteY5" fmla="*/ 78377 h 214811"/>
              <a:gd name="connsiteX6" fmla="*/ 92892 w 322217"/>
              <a:gd name="connsiteY6" fmla="*/ 81280 h 214811"/>
              <a:gd name="connsiteX7" fmla="*/ 72572 w 322217"/>
              <a:gd name="connsiteY7" fmla="*/ 110308 h 214811"/>
              <a:gd name="connsiteX8" fmla="*/ 46446 w 322217"/>
              <a:gd name="connsiteY8" fmla="*/ 107406 h 214811"/>
              <a:gd name="connsiteX9" fmla="*/ 2903 w 322217"/>
              <a:gd name="connsiteY9" fmla="*/ 121920 h 214811"/>
              <a:gd name="connsiteX10" fmla="*/ 0 w 322217"/>
              <a:gd name="connsiteY10" fmla="*/ 159657 h 214811"/>
              <a:gd name="connsiteX11" fmla="*/ 66766 w 322217"/>
              <a:gd name="connsiteY11" fmla="*/ 177074 h 214811"/>
              <a:gd name="connsiteX12" fmla="*/ 66766 w 322217"/>
              <a:gd name="connsiteY12" fmla="*/ 214811 h 214811"/>
              <a:gd name="connsiteX13" fmla="*/ 104503 w 322217"/>
              <a:gd name="connsiteY13" fmla="*/ 214811 h 214811"/>
              <a:gd name="connsiteX14" fmla="*/ 110309 w 322217"/>
              <a:gd name="connsiteY14" fmla="*/ 179977 h 214811"/>
              <a:gd name="connsiteX15" fmla="*/ 136435 w 322217"/>
              <a:gd name="connsiteY15" fmla="*/ 179977 h 214811"/>
              <a:gd name="connsiteX16" fmla="*/ 209006 w 322217"/>
              <a:gd name="connsiteY16" fmla="*/ 98697 h 214811"/>
              <a:gd name="connsiteX17" fmla="*/ 191589 w 322217"/>
              <a:gd name="connsiteY17" fmla="*/ 171268 h 214811"/>
              <a:gd name="connsiteX18" fmla="*/ 197395 w 322217"/>
              <a:gd name="connsiteY18" fmla="*/ 194491 h 214811"/>
              <a:gd name="connsiteX19" fmla="*/ 258355 w 322217"/>
              <a:gd name="connsiteY19" fmla="*/ 156754 h 214811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98995 w 322217"/>
              <a:gd name="connsiteY2" fmla="*/ 2903 h 214811"/>
              <a:gd name="connsiteX3" fmla="*/ 261257 w 322217"/>
              <a:gd name="connsiteY3" fmla="*/ 29028 h 214811"/>
              <a:gd name="connsiteX4" fmla="*/ 206104 w 322217"/>
              <a:gd name="connsiteY4" fmla="*/ 0 h 214811"/>
              <a:gd name="connsiteX5" fmla="*/ 124823 w 322217"/>
              <a:gd name="connsiteY5" fmla="*/ 78377 h 214811"/>
              <a:gd name="connsiteX6" fmla="*/ 92892 w 322217"/>
              <a:gd name="connsiteY6" fmla="*/ 81280 h 214811"/>
              <a:gd name="connsiteX7" fmla="*/ 72572 w 322217"/>
              <a:gd name="connsiteY7" fmla="*/ 110308 h 214811"/>
              <a:gd name="connsiteX8" fmla="*/ 46446 w 322217"/>
              <a:gd name="connsiteY8" fmla="*/ 107406 h 214811"/>
              <a:gd name="connsiteX9" fmla="*/ 2903 w 322217"/>
              <a:gd name="connsiteY9" fmla="*/ 121920 h 214811"/>
              <a:gd name="connsiteX10" fmla="*/ 0 w 322217"/>
              <a:gd name="connsiteY10" fmla="*/ 159657 h 214811"/>
              <a:gd name="connsiteX11" fmla="*/ 66766 w 322217"/>
              <a:gd name="connsiteY11" fmla="*/ 177074 h 214811"/>
              <a:gd name="connsiteX12" fmla="*/ 66766 w 322217"/>
              <a:gd name="connsiteY12" fmla="*/ 214811 h 214811"/>
              <a:gd name="connsiteX13" fmla="*/ 104503 w 322217"/>
              <a:gd name="connsiteY13" fmla="*/ 214811 h 214811"/>
              <a:gd name="connsiteX14" fmla="*/ 110309 w 322217"/>
              <a:gd name="connsiteY14" fmla="*/ 179977 h 214811"/>
              <a:gd name="connsiteX15" fmla="*/ 136435 w 322217"/>
              <a:gd name="connsiteY15" fmla="*/ 179977 h 214811"/>
              <a:gd name="connsiteX16" fmla="*/ 209006 w 322217"/>
              <a:gd name="connsiteY16" fmla="*/ 98697 h 214811"/>
              <a:gd name="connsiteX17" fmla="*/ 191589 w 322217"/>
              <a:gd name="connsiteY17" fmla="*/ 171268 h 214811"/>
              <a:gd name="connsiteX18" fmla="*/ 197395 w 322217"/>
              <a:gd name="connsiteY18" fmla="*/ 194491 h 214811"/>
              <a:gd name="connsiteX19" fmla="*/ 258355 w 322217"/>
              <a:gd name="connsiteY19" fmla="*/ 156754 h 214811"/>
              <a:gd name="connsiteX20" fmla="*/ 275772 w 322217"/>
              <a:gd name="connsiteY20" fmla="*/ 81280 h 21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2217" h="214811">
                <a:moveTo>
                  <a:pt x="275772" y="81280"/>
                </a:moveTo>
                <a:lnTo>
                  <a:pt x="322217" y="31931"/>
                </a:lnTo>
                <a:lnTo>
                  <a:pt x="298995" y="2903"/>
                </a:lnTo>
                <a:lnTo>
                  <a:pt x="261257" y="29028"/>
                </a:lnTo>
                <a:lnTo>
                  <a:pt x="206104" y="0"/>
                </a:lnTo>
                <a:lnTo>
                  <a:pt x="124823" y="78377"/>
                </a:lnTo>
                <a:lnTo>
                  <a:pt x="92892" y="81280"/>
                </a:lnTo>
                <a:lnTo>
                  <a:pt x="72572" y="110308"/>
                </a:lnTo>
                <a:lnTo>
                  <a:pt x="46446" y="107406"/>
                </a:lnTo>
                <a:lnTo>
                  <a:pt x="2903" y="121920"/>
                </a:lnTo>
                <a:lnTo>
                  <a:pt x="0" y="159657"/>
                </a:lnTo>
                <a:lnTo>
                  <a:pt x="66766" y="177074"/>
                </a:lnTo>
                <a:lnTo>
                  <a:pt x="66766" y="214811"/>
                </a:lnTo>
                <a:lnTo>
                  <a:pt x="104503" y="214811"/>
                </a:lnTo>
                <a:lnTo>
                  <a:pt x="110309" y="179977"/>
                </a:lnTo>
                <a:lnTo>
                  <a:pt x="136435" y="179977"/>
                </a:lnTo>
                <a:lnTo>
                  <a:pt x="209006" y="98697"/>
                </a:lnTo>
                <a:lnTo>
                  <a:pt x="191589" y="171268"/>
                </a:lnTo>
                <a:lnTo>
                  <a:pt x="197395" y="194491"/>
                </a:lnTo>
                <a:lnTo>
                  <a:pt x="258355" y="156754"/>
                </a:lnTo>
                <a:lnTo>
                  <a:pt x="275772" y="8128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713163" y="1377950"/>
            <a:ext cx="92075" cy="61913"/>
          </a:xfrm>
          <a:custGeom>
            <a:avLst/>
            <a:gdLst>
              <a:gd name="connsiteX0" fmla="*/ 0 w 89989"/>
              <a:gd name="connsiteY0" fmla="*/ 31932 h 31932"/>
              <a:gd name="connsiteX1" fmla="*/ 89989 w 89989"/>
              <a:gd name="connsiteY1" fmla="*/ 0 h 31932"/>
              <a:gd name="connsiteX2" fmla="*/ 0 w 89989"/>
              <a:gd name="connsiteY2" fmla="*/ 31932 h 31932"/>
              <a:gd name="connsiteX0" fmla="*/ 0 w 89989"/>
              <a:gd name="connsiteY0" fmla="*/ 31932 h 31932"/>
              <a:gd name="connsiteX1" fmla="*/ 89989 w 89989"/>
              <a:gd name="connsiteY1" fmla="*/ 0 h 31932"/>
              <a:gd name="connsiteX2" fmla="*/ 43543 w 89989"/>
              <a:gd name="connsiteY2" fmla="*/ 14514 h 31932"/>
              <a:gd name="connsiteX3" fmla="*/ 0 w 89989"/>
              <a:gd name="connsiteY3" fmla="*/ 31932 h 31932"/>
              <a:gd name="connsiteX0" fmla="*/ 1227 w 91986"/>
              <a:gd name="connsiteY0" fmla="*/ 32514 h 61541"/>
              <a:gd name="connsiteX1" fmla="*/ 91216 w 91986"/>
              <a:gd name="connsiteY1" fmla="*/ 582 h 61541"/>
              <a:gd name="connsiteX2" fmla="*/ 41867 w 91986"/>
              <a:gd name="connsiteY2" fmla="*/ 61541 h 61541"/>
              <a:gd name="connsiteX3" fmla="*/ 1227 w 91986"/>
              <a:gd name="connsiteY3" fmla="*/ 32514 h 6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986" h="61541">
                <a:moveTo>
                  <a:pt x="1227" y="32514"/>
                </a:moveTo>
                <a:cubicBezTo>
                  <a:pt x="9452" y="22354"/>
                  <a:pt x="84443" y="-4256"/>
                  <a:pt x="91216" y="582"/>
                </a:cubicBezTo>
                <a:cubicBezTo>
                  <a:pt x="97989" y="5420"/>
                  <a:pt x="58317" y="41221"/>
                  <a:pt x="41867" y="61541"/>
                </a:cubicBezTo>
                <a:cubicBezTo>
                  <a:pt x="28320" y="51865"/>
                  <a:pt x="-6998" y="42674"/>
                  <a:pt x="1227" y="3251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949700" y="1298575"/>
            <a:ext cx="46038" cy="25400"/>
          </a:xfrm>
          <a:custGeom>
            <a:avLst/>
            <a:gdLst>
              <a:gd name="connsiteX0" fmla="*/ 0 w 46445"/>
              <a:gd name="connsiteY0" fmla="*/ 0 h 26126"/>
              <a:gd name="connsiteX1" fmla="*/ 46445 w 46445"/>
              <a:gd name="connsiteY1" fmla="*/ 26126 h 26126"/>
              <a:gd name="connsiteX2" fmla="*/ 0 w 46445"/>
              <a:gd name="connsiteY2" fmla="*/ 0 h 2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45" h="26126">
                <a:moveTo>
                  <a:pt x="0" y="0"/>
                </a:moveTo>
                <a:lnTo>
                  <a:pt x="46445" y="2612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4037013" y="1141413"/>
            <a:ext cx="119062" cy="109537"/>
          </a:xfrm>
          <a:custGeom>
            <a:avLst/>
            <a:gdLst>
              <a:gd name="connsiteX0" fmla="*/ 119018 w 119018"/>
              <a:gd name="connsiteY0" fmla="*/ 0 h 110308"/>
              <a:gd name="connsiteX1" fmla="*/ 26126 w 119018"/>
              <a:gd name="connsiteY1" fmla="*/ 8708 h 110308"/>
              <a:gd name="connsiteX2" fmla="*/ 0 w 119018"/>
              <a:gd name="connsiteY2" fmla="*/ 58057 h 110308"/>
              <a:gd name="connsiteX3" fmla="*/ 31932 w 119018"/>
              <a:gd name="connsiteY3" fmla="*/ 104503 h 110308"/>
              <a:gd name="connsiteX4" fmla="*/ 92892 w 119018"/>
              <a:gd name="connsiteY4" fmla="*/ 110308 h 110308"/>
              <a:gd name="connsiteX5" fmla="*/ 101600 w 119018"/>
              <a:gd name="connsiteY5" fmla="*/ 63863 h 110308"/>
              <a:gd name="connsiteX6" fmla="*/ 119018 w 119018"/>
              <a:gd name="connsiteY6" fmla="*/ 0 h 110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018" h="110308">
                <a:moveTo>
                  <a:pt x="119018" y="0"/>
                </a:moveTo>
                <a:lnTo>
                  <a:pt x="26126" y="8708"/>
                </a:lnTo>
                <a:lnTo>
                  <a:pt x="0" y="58057"/>
                </a:lnTo>
                <a:lnTo>
                  <a:pt x="31932" y="104503"/>
                </a:lnTo>
                <a:lnTo>
                  <a:pt x="92892" y="110308"/>
                </a:lnTo>
                <a:lnTo>
                  <a:pt x="101600" y="63863"/>
                </a:lnTo>
                <a:lnTo>
                  <a:pt x="1190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4071938" y="1039813"/>
            <a:ext cx="98425" cy="71437"/>
          </a:xfrm>
          <a:custGeom>
            <a:avLst/>
            <a:gdLst>
              <a:gd name="connsiteX0" fmla="*/ 98697 w 98697"/>
              <a:gd name="connsiteY0" fmla="*/ 0 h 72571"/>
              <a:gd name="connsiteX1" fmla="*/ 0 w 98697"/>
              <a:gd name="connsiteY1" fmla="*/ 29028 h 72571"/>
              <a:gd name="connsiteX2" fmla="*/ 46445 w 98697"/>
              <a:gd name="connsiteY2" fmla="*/ 72571 h 72571"/>
              <a:gd name="connsiteX3" fmla="*/ 72571 w 98697"/>
              <a:gd name="connsiteY3" fmla="*/ 55154 h 72571"/>
              <a:gd name="connsiteX4" fmla="*/ 87085 w 98697"/>
              <a:gd name="connsiteY4" fmla="*/ 72571 h 72571"/>
              <a:gd name="connsiteX5" fmla="*/ 98697 w 98697"/>
              <a:gd name="connsiteY5" fmla="*/ 0 h 7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697" h="72571">
                <a:moveTo>
                  <a:pt x="98697" y="0"/>
                </a:moveTo>
                <a:lnTo>
                  <a:pt x="0" y="29028"/>
                </a:lnTo>
                <a:lnTo>
                  <a:pt x="46445" y="72571"/>
                </a:lnTo>
                <a:lnTo>
                  <a:pt x="72571" y="55154"/>
                </a:lnTo>
                <a:lnTo>
                  <a:pt x="87085" y="72571"/>
                </a:lnTo>
                <a:lnTo>
                  <a:pt x="9869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3987800" y="1111250"/>
            <a:ext cx="46038" cy="58738"/>
          </a:xfrm>
          <a:custGeom>
            <a:avLst/>
            <a:gdLst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0 w 46446"/>
              <a:gd name="connsiteY2" fmla="*/ 0 h 23223"/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17417 w 46446"/>
              <a:gd name="connsiteY2" fmla="*/ 8708 h 23223"/>
              <a:gd name="connsiteX3" fmla="*/ 0 w 46446"/>
              <a:gd name="connsiteY3" fmla="*/ 0 h 23223"/>
              <a:gd name="connsiteX0" fmla="*/ 258 w 47582"/>
              <a:gd name="connsiteY0" fmla="*/ 506 h 46951"/>
              <a:gd name="connsiteX1" fmla="*/ 46704 w 47582"/>
              <a:gd name="connsiteY1" fmla="*/ 23729 h 46951"/>
              <a:gd name="connsiteX2" fmla="*/ 29286 w 47582"/>
              <a:gd name="connsiteY2" fmla="*/ 46951 h 46951"/>
              <a:gd name="connsiteX3" fmla="*/ 258 w 47582"/>
              <a:gd name="connsiteY3" fmla="*/ 506 h 46951"/>
              <a:gd name="connsiteX0" fmla="*/ 258 w 46704"/>
              <a:gd name="connsiteY0" fmla="*/ 2501 h 48946"/>
              <a:gd name="connsiteX1" fmla="*/ 29286 w 46704"/>
              <a:gd name="connsiteY1" fmla="*/ 8306 h 48946"/>
              <a:gd name="connsiteX2" fmla="*/ 46704 w 46704"/>
              <a:gd name="connsiteY2" fmla="*/ 25724 h 48946"/>
              <a:gd name="connsiteX3" fmla="*/ 29286 w 46704"/>
              <a:gd name="connsiteY3" fmla="*/ 48946 h 48946"/>
              <a:gd name="connsiteX4" fmla="*/ 258 w 46704"/>
              <a:gd name="connsiteY4" fmla="*/ 2501 h 48946"/>
              <a:gd name="connsiteX0" fmla="*/ 215 w 46848"/>
              <a:gd name="connsiteY0" fmla="*/ 12824 h 59269"/>
              <a:gd name="connsiteX1" fmla="*/ 17632 w 46848"/>
              <a:gd name="connsiteY1" fmla="*/ 1212 h 59269"/>
              <a:gd name="connsiteX2" fmla="*/ 46661 w 46848"/>
              <a:gd name="connsiteY2" fmla="*/ 36047 h 59269"/>
              <a:gd name="connsiteX3" fmla="*/ 29243 w 46848"/>
              <a:gd name="connsiteY3" fmla="*/ 59269 h 59269"/>
              <a:gd name="connsiteX4" fmla="*/ 215 w 46848"/>
              <a:gd name="connsiteY4" fmla="*/ 12824 h 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48" h="59269">
                <a:moveTo>
                  <a:pt x="215" y="12824"/>
                </a:moveTo>
                <a:cubicBezTo>
                  <a:pt x="-1720" y="3148"/>
                  <a:pt x="9891" y="-2658"/>
                  <a:pt x="17632" y="1212"/>
                </a:cubicBezTo>
                <a:cubicBezTo>
                  <a:pt x="25373" y="5082"/>
                  <a:pt x="44726" y="26371"/>
                  <a:pt x="46661" y="36047"/>
                </a:cubicBezTo>
                <a:cubicBezTo>
                  <a:pt x="48596" y="45723"/>
                  <a:pt x="35049" y="51528"/>
                  <a:pt x="29243" y="59269"/>
                </a:cubicBezTo>
                <a:cubicBezTo>
                  <a:pt x="19567" y="43787"/>
                  <a:pt x="2150" y="22500"/>
                  <a:pt x="215" y="1282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cxnSp>
        <p:nvCxnSpPr>
          <p:cNvPr id="9256" name="Straight Connector 126"/>
          <p:cNvCxnSpPr>
            <a:cxnSpLocks noChangeShapeType="1"/>
            <a:endCxn id="33" idx="0"/>
          </p:cNvCxnSpPr>
          <p:nvPr/>
        </p:nvCxnSpPr>
        <p:spPr bwMode="auto">
          <a:xfrm flipH="1" flipV="1">
            <a:off x="3490913" y="2284413"/>
            <a:ext cx="14287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Freeform 41"/>
          <p:cNvSpPr/>
          <p:nvPr/>
        </p:nvSpPr>
        <p:spPr>
          <a:xfrm>
            <a:off x="3216275" y="2205038"/>
            <a:ext cx="2274888" cy="1866900"/>
          </a:xfrm>
          <a:custGeom>
            <a:avLst/>
            <a:gdLst>
              <a:gd name="connsiteX0" fmla="*/ 91006 w 2275166"/>
              <a:gd name="connsiteY0" fmla="*/ 117009 h 1867803"/>
              <a:gd name="connsiteX1" fmla="*/ 0 w 2275166"/>
              <a:gd name="connsiteY1" fmla="*/ 299022 h 1867803"/>
              <a:gd name="connsiteX2" fmla="*/ 338024 w 2275166"/>
              <a:gd name="connsiteY2" fmla="*/ 858063 h 1867803"/>
              <a:gd name="connsiteX3" fmla="*/ 455033 w 2275166"/>
              <a:gd name="connsiteY3" fmla="*/ 875397 h 1867803"/>
              <a:gd name="connsiteX4" fmla="*/ 537372 w 2275166"/>
              <a:gd name="connsiteY4" fmla="*/ 1014074 h 1867803"/>
              <a:gd name="connsiteX5" fmla="*/ 962070 w 2275166"/>
              <a:gd name="connsiteY5" fmla="*/ 1178753 h 1867803"/>
              <a:gd name="connsiteX6" fmla="*/ 905732 w 2275166"/>
              <a:gd name="connsiteY6" fmla="*/ 1828800 h 1867803"/>
              <a:gd name="connsiteX7" fmla="*/ 1447439 w 2275166"/>
              <a:gd name="connsiteY7" fmla="*/ 1867803 h 1867803"/>
              <a:gd name="connsiteX8" fmla="*/ 1651120 w 2275166"/>
              <a:gd name="connsiteY8" fmla="*/ 1456106 h 1867803"/>
              <a:gd name="connsiteX9" fmla="*/ 1638119 w 2275166"/>
              <a:gd name="connsiteY9" fmla="*/ 1421437 h 1867803"/>
              <a:gd name="connsiteX10" fmla="*/ 1716125 w 2275166"/>
              <a:gd name="connsiteY10" fmla="*/ 1404103 h 1867803"/>
              <a:gd name="connsiteX11" fmla="*/ 1750794 w 2275166"/>
              <a:gd name="connsiteY11" fmla="*/ 1334764 h 1867803"/>
              <a:gd name="connsiteX12" fmla="*/ 1525444 w 2275166"/>
              <a:gd name="connsiteY12" fmla="*/ 1248091 h 1867803"/>
              <a:gd name="connsiteX13" fmla="*/ 1542779 w 2275166"/>
              <a:gd name="connsiteY13" fmla="*/ 1217756 h 1867803"/>
              <a:gd name="connsiteX14" fmla="*/ 1750794 w 2275166"/>
              <a:gd name="connsiteY14" fmla="*/ 1274093 h 1867803"/>
              <a:gd name="connsiteX15" fmla="*/ 1794131 w 2275166"/>
              <a:gd name="connsiteY15" fmla="*/ 1204755 h 1867803"/>
              <a:gd name="connsiteX16" fmla="*/ 1885137 w 2275166"/>
              <a:gd name="connsiteY16" fmla="*/ 1196088 h 1867803"/>
              <a:gd name="connsiteX17" fmla="*/ 1950142 w 2275166"/>
              <a:gd name="connsiteY17" fmla="*/ 1018408 h 1867803"/>
              <a:gd name="connsiteX18" fmla="*/ 1846134 w 2275166"/>
              <a:gd name="connsiteY18" fmla="*/ 1005407 h 1867803"/>
              <a:gd name="connsiteX19" fmla="*/ 1724792 w 2275166"/>
              <a:gd name="connsiteY19" fmla="*/ 910067 h 1867803"/>
              <a:gd name="connsiteX20" fmla="*/ 1876470 w 2275166"/>
              <a:gd name="connsiteY20" fmla="*/ 970738 h 1867803"/>
              <a:gd name="connsiteX21" fmla="*/ 1954476 w 2275166"/>
              <a:gd name="connsiteY21" fmla="*/ 979405 h 1867803"/>
              <a:gd name="connsiteX22" fmla="*/ 2015147 w 2275166"/>
              <a:gd name="connsiteY22" fmla="*/ 845062 h 1867803"/>
              <a:gd name="connsiteX23" fmla="*/ 1980477 w 2275166"/>
              <a:gd name="connsiteY23" fmla="*/ 806059 h 1867803"/>
              <a:gd name="connsiteX24" fmla="*/ 2054150 w 2275166"/>
              <a:gd name="connsiteY24" fmla="*/ 810393 h 1867803"/>
              <a:gd name="connsiteX25" fmla="*/ 2080151 w 2275166"/>
              <a:gd name="connsiteY25" fmla="*/ 823394 h 1867803"/>
              <a:gd name="connsiteX26" fmla="*/ 2275166 w 2275166"/>
              <a:gd name="connsiteY26" fmla="*/ 637047 h 1867803"/>
              <a:gd name="connsiteX27" fmla="*/ 2153823 w 2275166"/>
              <a:gd name="connsiteY27" fmla="*/ 463701 h 1867803"/>
              <a:gd name="connsiteX28" fmla="*/ 2197160 w 2275166"/>
              <a:gd name="connsiteY28" fmla="*/ 450700 h 1867803"/>
              <a:gd name="connsiteX29" fmla="*/ 2227495 w 2275166"/>
              <a:gd name="connsiteY29" fmla="*/ 390029 h 1867803"/>
              <a:gd name="connsiteX30" fmla="*/ 2119154 w 2275166"/>
              <a:gd name="connsiteY30" fmla="*/ 277354 h 1867803"/>
              <a:gd name="connsiteX31" fmla="*/ 1967477 w 2275166"/>
              <a:gd name="connsiteY31" fmla="*/ 286021 h 1867803"/>
              <a:gd name="connsiteX32" fmla="*/ 1976144 w 2275166"/>
              <a:gd name="connsiteY32" fmla="*/ 368361 h 1867803"/>
              <a:gd name="connsiteX33" fmla="*/ 2019480 w 2275166"/>
              <a:gd name="connsiteY33" fmla="*/ 398696 h 1867803"/>
              <a:gd name="connsiteX34" fmla="*/ 2010813 w 2275166"/>
              <a:gd name="connsiteY34" fmla="*/ 446366 h 1867803"/>
              <a:gd name="connsiteX35" fmla="*/ 1989145 w 2275166"/>
              <a:gd name="connsiteY35" fmla="*/ 468034 h 1867803"/>
              <a:gd name="connsiteX36" fmla="*/ 1911139 w 2275166"/>
              <a:gd name="connsiteY36" fmla="*/ 702052 h 1867803"/>
              <a:gd name="connsiteX37" fmla="*/ 1824466 w 2275166"/>
              <a:gd name="connsiteY37" fmla="*/ 572042 h 1867803"/>
              <a:gd name="connsiteX38" fmla="*/ 1867803 w 2275166"/>
              <a:gd name="connsiteY38" fmla="*/ 524372 h 1867803"/>
              <a:gd name="connsiteX39" fmla="*/ 1781130 w 2275166"/>
              <a:gd name="connsiteY39" fmla="*/ 394362 h 1867803"/>
              <a:gd name="connsiteX40" fmla="*/ 1720459 w 2275166"/>
              <a:gd name="connsiteY40" fmla="*/ 546040 h 1867803"/>
              <a:gd name="connsiteX41" fmla="*/ 1677122 w 2275166"/>
              <a:gd name="connsiteY41" fmla="*/ 385695 h 1867803"/>
              <a:gd name="connsiteX42" fmla="*/ 1685789 w 2275166"/>
              <a:gd name="connsiteY42" fmla="*/ 355360 h 1867803"/>
              <a:gd name="connsiteX43" fmla="*/ 1629452 w 2275166"/>
              <a:gd name="connsiteY43" fmla="*/ 338025 h 1867803"/>
              <a:gd name="connsiteX44" fmla="*/ 1594783 w 2275166"/>
              <a:gd name="connsiteY44" fmla="*/ 359693 h 1867803"/>
              <a:gd name="connsiteX45" fmla="*/ 1590449 w 2275166"/>
              <a:gd name="connsiteY45" fmla="*/ 320690 h 1867803"/>
              <a:gd name="connsiteX46" fmla="*/ 1599116 w 2275166"/>
              <a:gd name="connsiteY46" fmla="*/ 251352 h 1867803"/>
              <a:gd name="connsiteX47" fmla="*/ 1616451 w 2275166"/>
              <a:gd name="connsiteY47" fmla="*/ 229684 h 1867803"/>
              <a:gd name="connsiteX48" fmla="*/ 1499442 w 2275166"/>
              <a:gd name="connsiteY48" fmla="*/ 17335 h 1867803"/>
              <a:gd name="connsiteX49" fmla="*/ 1456106 w 2275166"/>
              <a:gd name="connsiteY49" fmla="*/ 0 h 1867803"/>
              <a:gd name="connsiteX50" fmla="*/ 1382434 w 2275166"/>
              <a:gd name="connsiteY50" fmla="*/ 91007 h 1867803"/>
              <a:gd name="connsiteX51" fmla="*/ 1369433 w 2275166"/>
              <a:gd name="connsiteY51" fmla="*/ 234017 h 1867803"/>
              <a:gd name="connsiteX52" fmla="*/ 1447439 w 2275166"/>
              <a:gd name="connsiteY52" fmla="*/ 338025 h 1867803"/>
              <a:gd name="connsiteX53" fmla="*/ 1469107 w 2275166"/>
              <a:gd name="connsiteY53" fmla="*/ 342359 h 1867803"/>
              <a:gd name="connsiteX54" fmla="*/ 1495109 w 2275166"/>
              <a:gd name="connsiteY54" fmla="*/ 394362 h 1867803"/>
              <a:gd name="connsiteX55" fmla="*/ 1464773 w 2275166"/>
              <a:gd name="connsiteY55" fmla="*/ 463701 h 1867803"/>
              <a:gd name="connsiteX56" fmla="*/ 1490775 w 2275166"/>
              <a:gd name="connsiteY56" fmla="*/ 485369 h 1867803"/>
              <a:gd name="connsiteX57" fmla="*/ 1516777 w 2275166"/>
              <a:gd name="connsiteY57" fmla="*/ 450700 h 1867803"/>
              <a:gd name="connsiteX58" fmla="*/ 1534112 w 2275166"/>
              <a:gd name="connsiteY58" fmla="*/ 515705 h 1867803"/>
              <a:gd name="connsiteX59" fmla="*/ 1469107 w 2275166"/>
              <a:gd name="connsiteY59" fmla="*/ 602378 h 1867803"/>
              <a:gd name="connsiteX60" fmla="*/ 1421437 w 2275166"/>
              <a:gd name="connsiteY60" fmla="*/ 606711 h 1867803"/>
              <a:gd name="connsiteX61" fmla="*/ 1425770 w 2275166"/>
              <a:gd name="connsiteY61" fmla="*/ 736721 h 1867803"/>
              <a:gd name="connsiteX62" fmla="*/ 1382434 w 2275166"/>
              <a:gd name="connsiteY62" fmla="*/ 723720 h 1867803"/>
              <a:gd name="connsiteX63" fmla="*/ 1378100 w 2275166"/>
              <a:gd name="connsiteY63" fmla="*/ 563375 h 1867803"/>
              <a:gd name="connsiteX64" fmla="*/ 1291427 w 2275166"/>
              <a:gd name="connsiteY64" fmla="*/ 520038 h 1867803"/>
              <a:gd name="connsiteX65" fmla="*/ 1243757 w 2275166"/>
              <a:gd name="connsiteY65" fmla="*/ 554707 h 1867803"/>
              <a:gd name="connsiteX66" fmla="*/ 1265425 w 2275166"/>
              <a:gd name="connsiteY66" fmla="*/ 598044 h 1867803"/>
              <a:gd name="connsiteX67" fmla="*/ 1304428 w 2275166"/>
              <a:gd name="connsiteY67" fmla="*/ 606711 h 1867803"/>
              <a:gd name="connsiteX68" fmla="*/ 1321763 w 2275166"/>
              <a:gd name="connsiteY68" fmla="*/ 645714 h 1867803"/>
              <a:gd name="connsiteX69" fmla="*/ 1300095 w 2275166"/>
              <a:gd name="connsiteY69" fmla="*/ 671716 h 1867803"/>
              <a:gd name="connsiteX70" fmla="*/ 1252424 w 2275166"/>
              <a:gd name="connsiteY70" fmla="*/ 619712 h 1867803"/>
              <a:gd name="connsiteX71" fmla="*/ 1204754 w 2275166"/>
              <a:gd name="connsiteY71" fmla="*/ 641380 h 1867803"/>
              <a:gd name="connsiteX72" fmla="*/ 1165751 w 2275166"/>
              <a:gd name="connsiteY72" fmla="*/ 615379 h 1867803"/>
              <a:gd name="connsiteX73" fmla="*/ 1035742 w 2275166"/>
              <a:gd name="connsiteY73" fmla="*/ 632713 h 1867803"/>
              <a:gd name="connsiteX74" fmla="*/ 957736 w 2275166"/>
              <a:gd name="connsiteY74" fmla="*/ 563375 h 1867803"/>
              <a:gd name="connsiteX75" fmla="*/ 918733 w 2275166"/>
              <a:gd name="connsiteY75" fmla="*/ 567708 h 1867803"/>
              <a:gd name="connsiteX76" fmla="*/ 845061 w 2275166"/>
              <a:gd name="connsiteY76" fmla="*/ 498370 h 1867803"/>
              <a:gd name="connsiteX77" fmla="*/ 689050 w 2275166"/>
              <a:gd name="connsiteY77" fmla="*/ 554707 h 1867803"/>
              <a:gd name="connsiteX78" fmla="*/ 702051 w 2275166"/>
              <a:gd name="connsiteY78" fmla="*/ 715052 h 1867803"/>
              <a:gd name="connsiteX79" fmla="*/ 658714 w 2275166"/>
              <a:gd name="connsiteY79" fmla="*/ 710719 h 1867803"/>
              <a:gd name="connsiteX80" fmla="*/ 658714 w 2275166"/>
              <a:gd name="connsiteY80" fmla="*/ 641380 h 1867803"/>
              <a:gd name="connsiteX81" fmla="*/ 580709 w 2275166"/>
              <a:gd name="connsiteY81" fmla="*/ 507037 h 1867803"/>
              <a:gd name="connsiteX82" fmla="*/ 446366 w 2275166"/>
              <a:gd name="connsiteY82" fmla="*/ 524372 h 1867803"/>
              <a:gd name="connsiteX83" fmla="*/ 277353 w 2275166"/>
              <a:gd name="connsiteY83" fmla="*/ 433365 h 1867803"/>
              <a:gd name="connsiteX84" fmla="*/ 303355 w 2275166"/>
              <a:gd name="connsiteY84" fmla="*/ 394362 h 1867803"/>
              <a:gd name="connsiteX85" fmla="*/ 359693 w 2275166"/>
              <a:gd name="connsiteY85" fmla="*/ 403030 h 1867803"/>
              <a:gd name="connsiteX86" fmla="*/ 359693 w 2275166"/>
              <a:gd name="connsiteY86" fmla="*/ 355360 h 1867803"/>
              <a:gd name="connsiteX87" fmla="*/ 299022 w 2275166"/>
              <a:gd name="connsiteY87" fmla="*/ 260019 h 1867803"/>
              <a:gd name="connsiteX88" fmla="*/ 234017 w 2275166"/>
              <a:gd name="connsiteY88" fmla="*/ 268687 h 1867803"/>
              <a:gd name="connsiteX89" fmla="*/ 91006 w 2275166"/>
              <a:gd name="connsiteY89" fmla="*/ 117009 h 1867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275166" h="1867803">
                <a:moveTo>
                  <a:pt x="91006" y="117009"/>
                </a:moveTo>
                <a:lnTo>
                  <a:pt x="0" y="299022"/>
                </a:lnTo>
                <a:lnTo>
                  <a:pt x="338024" y="858063"/>
                </a:lnTo>
                <a:lnTo>
                  <a:pt x="455033" y="875397"/>
                </a:lnTo>
                <a:lnTo>
                  <a:pt x="537372" y="1014074"/>
                </a:lnTo>
                <a:lnTo>
                  <a:pt x="962070" y="1178753"/>
                </a:lnTo>
                <a:lnTo>
                  <a:pt x="905732" y="1828800"/>
                </a:lnTo>
                <a:lnTo>
                  <a:pt x="1447439" y="1867803"/>
                </a:lnTo>
                <a:lnTo>
                  <a:pt x="1651120" y="1456106"/>
                </a:lnTo>
                <a:lnTo>
                  <a:pt x="1638119" y="1421437"/>
                </a:lnTo>
                <a:lnTo>
                  <a:pt x="1716125" y="1404103"/>
                </a:lnTo>
                <a:lnTo>
                  <a:pt x="1750794" y="1334764"/>
                </a:lnTo>
                <a:lnTo>
                  <a:pt x="1525444" y="1248091"/>
                </a:lnTo>
                <a:lnTo>
                  <a:pt x="1542779" y="1217756"/>
                </a:lnTo>
                <a:lnTo>
                  <a:pt x="1750794" y="1274093"/>
                </a:lnTo>
                <a:lnTo>
                  <a:pt x="1794131" y="1204755"/>
                </a:lnTo>
                <a:lnTo>
                  <a:pt x="1885137" y="1196088"/>
                </a:lnTo>
                <a:lnTo>
                  <a:pt x="1950142" y="1018408"/>
                </a:lnTo>
                <a:lnTo>
                  <a:pt x="1846134" y="1005407"/>
                </a:lnTo>
                <a:lnTo>
                  <a:pt x="1724792" y="910067"/>
                </a:lnTo>
                <a:lnTo>
                  <a:pt x="1876470" y="970738"/>
                </a:lnTo>
                <a:lnTo>
                  <a:pt x="1954476" y="979405"/>
                </a:lnTo>
                <a:lnTo>
                  <a:pt x="2015147" y="845062"/>
                </a:lnTo>
                <a:lnTo>
                  <a:pt x="1980477" y="806059"/>
                </a:lnTo>
                <a:lnTo>
                  <a:pt x="2054150" y="810393"/>
                </a:lnTo>
                <a:lnTo>
                  <a:pt x="2080151" y="823394"/>
                </a:lnTo>
                <a:lnTo>
                  <a:pt x="2275166" y="637047"/>
                </a:lnTo>
                <a:lnTo>
                  <a:pt x="2153823" y="463701"/>
                </a:lnTo>
                <a:lnTo>
                  <a:pt x="2197160" y="450700"/>
                </a:lnTo>
                <a:lnTo>
                  <a:pt x="2227495" y="390029"/>
                </a:lnTo>
                <a:lnTo>
                  <a:pt x="2119154" y="277354"/>
                </a:lnTo>
                <a:lnTo>
                  <a:pt x="1967477" y="286021"/>
                </a:lnTo>
                <a:lnTo>
                  <a:pt x="1976144" y="368361"/>
                </a:lnTo>
                <a:lnTo>
                  <a:pt x="2019480" y="398696"/>
                </a:lnTo>
                <a:lnTo>
                  <a:pt x="2010813" y="446366"/>
                </a:lnTo>
                <a:lnTo>
                  <a:pt x="1989145" y="468034"/>
                </a:lnTo>
                <a:lnTo>
                  <a:pt x="1911139" y="702052"/>
                </a:lnTo>
                <a:lnTo>
                  <a:pt x="1824466" y="572042"/>
                </a:lnTo>
                <a:lnTo>
                  <a:pt x="1867803" y="524372"/>
                </a:lnTo>
                <a:lnTo>
                  <a:pt x="1781130" y="394362"/>
                </a:lnTo>
                <a:lnTo>
                  <a:pt x="1720459" y="546040"/>
                </a:lnTo>
                <a:lnTo>
                  <a:pt x="1677122" y="385695"/>
                </a:lnTo>
                <a:lnTo>
                  <a:pt x="1685789" y="355360"/>
                </a:lnTo>
                <a:lnTo>
                  <a:pt x="1629452" y="338025"/>
                </a:lnTo>
                <a:lnTo>
                  <a:pt x="1594783" y="359693"/>
                </a:lnTo>
                <a:lnTo>
                  <a:pt x="1590449" y="320690"/>
                </a:lnTo>
                <a:lnTo>
                  <a:pt x="1599116" y="251352"/>
                </a:lnTo>
                <a:lnTo>
                  <a:pt x="1616451" y="229684"/>
                </a:lnTo>
                <a:lnTo>
                  <a:pt x="1499442" y="17335"/>
                </a:lnTo>
                <a:lnTo>
                  <a:pt x="1456106" y="0"/>
                </a:lnTo>
                <a:lnTo>
                  <a:pt x="1382434" y="91007"/>
                </a:lnTo>
                <a:lnTo>
                  <a:pt x="1369433" y="234017"/>
                </a:lnTo>
                <a:lnTo>
                  <a:pt x="1447439" y="338025"/>
                </a:lnTo>
                <a:lnTo>
                  <a:pt x="1469107" y="342359"/>
                </a:lnTo>
                <a:lnTo>
                  <a:pt x="1495109" y="394362"/>
                </a:lnTo>
                <a:lnTo>
                  <a:pt x="1464773" y="463701"/>
                </a:lnTo>
                <a:lnTo>
                  <a:pt x="1490775" y="485369"/>
                </a:lnTo>
                <a:lnTo>
                  <a:pt x="1516777" y="450700"/>
                </a:lnTo>
                <a:lnTo>
                  <a:pt x="1534112" y="515705"/>
                </a:lnTo>
                <a:lnTo>
                  <a:pt x="1469107" y="602378"/>
                </a:lnTo>
                <a:lnTo>
                  <a:pt x="1421437" y="606711"/>
                </a:lnTo>
                <a:lnTo>
                  <a:pt x="1425770" y="736721"/>
                </a:lnTo>
                <a:lnTo>
                  <a:pt x="1382434" y="723720"/>
                </a:lnTo>
                <a:lnTo>
                  <a:pt x="1378100" y="563375"/>
                </a:lnTo>
                <a:lnTo>
                  <a:pt x="1291427" y="520038"/>
                </a:lnTo>
                <a:lnTo>
                  <a:pt x="1243757" y="554707"/>
                </a:lnTo>
                <a:lnTo>
                  <a:pt x="1265425" y="598044"/>
                </a:lnTo>
                <a:lnTo>
                  <a:pt x="1304428" y="606711"/>
                </a:lnTo>
                <a:lnTo>
                  <a:pt x="1321763" y="645714"/>
                </a:lnTo>
                <a:lnTo>
                  <a:pt x="1300095" y="671716"/>
                </a:lnTo>
                <a:lnTo>
                  <a:pt x="1252424" y="619712"/>
                </a:lnTo>
                <a:lnTo>
                  <a:pt x="1204754" y="641380"/>
                </a:lnTo>
                <a:lnTo>
                  <a:pt x="1165751" y="615379"/>
                </a:lnTo>
                <a:lnTo>
                  <a:pt x="1035742" y="632713"/>
                </a:lnTo>
                <a:lnTo>
                  <a:pt x="957736" y="563375"/>
                </a:lnTo>
                <a:lnTo>
                  <a:pt x="918733" y="567708"/>
                </a:lnTo>
                <a:lnTo>
                  <a:pt x="845061" y="498370"/>
                </a:lnTo>
                <a:lnTo>
                  <a:pt x="689050" y="554707"/>
                </a:lnTo>
                <a:lnTo>
                  <a:pt x="702051" y="715052"/>
                </a:lnTo>
                <a:lnTo>
                  <a:pt x="658714" y="710719"/>
                </a:lnTo>
                <a:lnTo>
                  <a:pt x="658714" y="641380"/>
                </a:lnTo>
                <a:lnTo>
                  <a:pt x="580709" y="507037"/>
                </a:lnTo>
                <a:lnTo>
                  <a:pt x="446366" y="524372"/>
                </a:lnTo>
                <a:lnTo>
                  <a:pt x="277353" y="433365"/>
                </a:lnTo>
                <a:lnTo>
                  <a:pt x="303355" y="394362"/>
                </a:lnTo>
                <a:lnTo>
                  <a:pt x="359693" y="403030"/>
                </a:lnTo>
                <a:lnTo>
                  <a:pt x="359693" y="355360"/>
                </a:lnTo>
                <a:lnTo>
                  <a:pt x="299022" y="260019"/>
                </a:lnTo>
                <a:lnTo>
                  <a:pt x="234017" y="268687"/>
                </a:lnTo>
                <a:lnTo>
                  <a:pt x="91006" y="11700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414838" y="2511425"/>
            <a:ext cx="227012" cy="214313"/>
          </a:xfrm>
          <a:custGeom>
            <a:avLst/>
            <a:gdLst>
              <a:gd name="connsiteX0" fmla="*/ 81221 w 227945"/>
              <a:gd name="connsiteY0" fmla="*/ 0 h 214845"/>
              <a:gd name="connsiteX1" fmla="*/ 49781 w 227945"/>
              <a:gd name="connsiteY1" fmla="*/ 47161 h 214845"/>
              <a:gd name="connsiteX2" fmla="*/ 47161 w 227945"/>
              <a:gd name="connsiteY2" fmla="*/ 86462 h 214845"/>
              <a:gd name="connsiteX3" fmla="*/ 0 w 227945"/>
              <a:gd name="connsiteY3" fmla="*/ 120522 h 214845"/>
              <a:gd name="connsiteX4" fmla="*/ 7860 w 227945"/>
              <a:gd name="connsiteY4" fmla="*/ 146723 h 214845"/>
              <a:gd name="connsiteX5" fmla="*/ 36680 w 227945"/>
              <a:gd name="connsiteY5" fmla="*/ 149343 h 214845"/>
              <a:gd name="connsiteX6" fmla="*/ 170303 w 227945"/>
              <a:gd name="connsiteY6" fmla="*/ 214845 h 214845"/>
              <a:gd name="connsiteX7" fmla="*/ 227945 w 227945"/>
              <a:gd name="connsiteY7" fmla="*/ 165063 h 214845"/>
              <a:gd name="connsiteX8" fmla="*/ 81221 w 227945"/>
              <a:gd name="connsiteY8" fmla="*/ 0 h 21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945" h="214845">
                <a:moveTo>
                  <a:pt x="81221" y="0"/>
                </a:moveTo>
                <a:lnTo>
                  <a:pt x="49781" y="47161"/>
                </a:lnTo>
                <a:lnTo>
                  <a:pt x="47161" y="86462"/>
                </a:lnTo>
                <a:lnTo>
                  <a:pt x="0" y="120522"/>
                </a:lnTo>
                <a:lnTo>
                  <a:pt x="7860" y="146723"/>
                </a:lnTo>
                <a:lnTo>
                  <a:pt x="36680" y="149343"/>
                </a:lnTo>
                <a:lnTo>
                  <a:pt x="170303" y="214845"/>
                </a:lnTo>
                <a:lnTo>
                  <a:pt x="227945" y="165063"/>
                </a:lnTo>
                <a:lnTo>
                  <a:pt x="8122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3876675" y="2611438"/>
            <a:ext cx="176213" cy="93662"/>
          </a:xfrm>
          <a:custGeom>
            <a:avLst/>
            <a:gdLst>
              <a:gd name="connsiteX0" fmla="*/ 26200 w 175544"/>
              <a:gd name="connsiteY0" fmla="*/ 26201 h 94322"/>
              <a:gd name="connsiteX1" fmla="*/ 0 w 175544"/>
              <a:gd name="connsiteY1" fmla="*/ 62881 h 94322"/>
              <a:gd name="connsiteX2" fmla="*/ 36681 w 175544"/>
              <a:gd name="connsiteY2" fmla="*/ 94322 h 94322"/>
              <a:gd name="connsiteX3" fmla="*/ 175544 w 175544"/>
              <a:gd name="connsiteY3" fmla="*/ 55021 h 94322"/>
              <a:gd name="connsiteX4" fmla="*/ 165063 w 175544"/>
              <a:gd name="connsiteY4" fmla="*/ 0 h 94322"/>
              <a:gd name="connsiteX5" fmla="*/ 26200 w 175544"/>
              <a:gd name="connsiteY5" fmla="*/ 26201 h 94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544" h="94322">
                <a:moveTo>
                  <a:pt x="26200" y="26201"/>
                </a:moveTo>
                <a:lnTo>
                  <a:pt x="0" y="62881"/>
                </a:lnTo>
                <a:lnTo>
                  <a:pt x="36681" y="94322"/>
                </a:lnTo>
                <a:lnTo>
                  <a:pt x="175544" y="55021"/>
                </a:lnTo>
                <a:lnTo>
                  <a:pt x="165063" y="0"/>
                </a:lnTo>
                <a:lnTo>
                  <a:pt x="26200" y="2620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4645025" y="1855788"/>
            <a:ext cx="238125" cy="317500"/>
          </a:xfrm>
          <a:custGeom>
            <a:avLst/>
            <a:gdLst>
              <a:gd name="connsiteX0" fmla="*/ 26200 w 238425"/>
              <a:gd name="connsiteY0" fmla="*/ 0 h 317027"/>
              <a:gd name="connsiteX1" fmla="*/ 0 w 238425"/>
              <a:gd name="connsiteY1" fmla="*/ 60262 h 317027"/>
              <a:gd name="connsiteX2" fmla="*/ 20960 w 238425"/>
              <a:gd name="connsiteY2" fmla="*/ 301307 h 317027"/>
              <a:gd name="connsiteX3" fmla="*/ 68121 w 238425"/>
              <a:gd name="connsiteY3" fmla="*/ 317027 h 317027"/>
              <a:gd name="connsiteX4" fmla="*/ 91702 w 238425"/>
              <a:gd name="connsiteY4" fmla="*/ 238426 h 317027"/>
              <a:gd name="connsiteX5" fmla="*/ 81221 w 238425"/>
              <a:gd name="connsiteY5" fmla="*/ 188645 h 317027"/>
              <a:gd name="connsiteX6" fmla="*/ 154583 w 238425"/>
              <a:gd name="connsiteY6" fmla="*/ 209605 h 317027"/>
              <a:gd name="connsiteX7" fmla="*/ 238425 w 238425"/>
              <a:gd name="connsiteY7" fmla="*/ 13101 h 317027"/>
              <a:gd name="connsiteX8" fmla="*/ 26200 w 238425"/>
              <a:gd name="connsiteY8" fmla="*/ 0 h 317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8425" h="317027">
                <a:moveTo>
                  <a:pt x="26200" y="0"/>
                </a:moveTo>
                <a:lnTo>
                  <a:pt x="0" y="60262"/>
                </a:lnTo>
                <a:lnTo>
                  <a:pt x="20960" y="301307"/>
                </a:lnTo>
                <a:lnTo>
                  <a:pt x="68121" y="317027"/>
                </a:lnTo>
                <a:lnTo>
                  <a:pt x="91702" y="238426"/>
                </a:lnTo>
                <a:lnTo>
                  <a:pt x="81221" y="188645"/>
                </a:lnTo>
                <a:lnTo>
                  <a:pt x="154583" y="209605"/>
                </a:lnTo>
                <a:lnTo>
                  <a:pt x="238425" y="13101"/>
                </a:lnTo>
                <a:lnTo>
                  <a:pt x="2620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4314825" y="1847850"/>
            <a:ext cx="277813" cy="434975"/>
          </a:xfrm>
          <a:custGeom>
            <a:avLst/>
            <a:gdLst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141484 w 277727"/>
              <a:gd name="connsiteY17" fmla="*/ 13101 h 434930"/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165064 w 277727"/>
              <a:gd name="connsiteY17" fmla="*/ 10481 h 434930"/>
              <a:gd name="connsiteX18" fmla="*/ 141484 w 277727"/>
              <a:gd name="connsiteY18" fmla="*/ 13101 h 434930"/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170304 w 277727"/>
              <a:gd name="connsiteY17" fmla="*/ 65503 h 434930"/>
              <a:gd name="connsiteX18" fmla="*/ 141484 w 277727"/>
              <a:gd name="connsiteY18" fmla="*/ 13101 h 434930"/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201745 w 277727"/>
              <a:gd name="connsiteY17" fmla="*/ 26201 h 434930"/>
              <a:gd name="connsiteX18" fmla="*/ 170304 w 277727"/>
              <a:gd name="connsiteY18" fmla="*/ 65503 h 434930"/>
              <a:gd name="connsiteX19" fmla="*/ 141484 w 277727"/>
              <a:gd name="connsiteY19" fmla="*/ 13101 h 434930"/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175544 w 277727"/>
              <a:gd name="connsiteY17" fmla="*/ 10481 h 434930"/>
              <a:gd name="connsiteX18" fmla="*/ 170304 w 277727"/>
              <a:gd name="connsiteY18" fmla="*/ 65503 h 434930"/>
              <a:gd name="connsiteX19" fmla="*/ 141484 w 277727"/>
              <a:gd name="connsiteY19" fmla="*/ 13101 h 43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7727" h="434930">
                <a:moveTo>
                  <a:pt x="141484" y="13101"/>
                </a:moveTo>
                <a:lnTo>
                  <a:pt x="86462" y="36681"/>
                </a:lnTo>
                <a:lnTo>
                  <a:pt x="83842" y="78602"/>
                </a:lnTo>
                <a:lnTo>
                  <a:pt x="62882" y="83842"/>
                </a:lnTo>
                <a:lnTo>
                  <a:pt x="99563" y="141483"/>
                </a:lnTo>
                <a:lnTo>
                  <a:pt x="91702" y="199125"/>
                </a:lnTo>
                <a:lnTo>
                  <a:pt x="26201" y="144103"/>
                </a:lnTo>
                <a:lnTo>
                  <a:pt x="0" y="165064"/>
                </a:lnTo>
                <a:lnTo>
                  <a:pt x="136243" y="416589"/>
                </a:lnTo>
                <a:lnTo>
                  <a:pt x="170304" y="434930"/>
                </a:lnTo>
                <a:lnTo>
                  <a:pt x="193885" y="372048"/>
                </a:lnTo>
                <a:lnTo>
                  <a:pt x="227945" y="377289"/>
                </a:lnTo>
                <a:lnTo>
                  <a:pt x="277727" y="337988"/>
                </a:lnTo>
                <a:lnTo>
                  <a:pt x="272486" y="159824"/>
                </a:lnTo>
                <a:lnTo>
                  <a:pt x="196505" y="167684"/>
                </a:lnTo>
                <a:lnTo>
                  <a:pt x="264626" y="57642"/>
                </a:lnTo>
                <a:lnTo>
                  <a:pt x="220085" y="0"/>
                </a:lnTo>
                <a:lnTo>
                  <a:pt x="175544" y="10481"/>
                </a:lnTo>
                <a:lnTo>
                  <a:pt x="170304" y="65503"/>
                </a:lnTo>
                <a:lnTo>
                  <a:pt x="141484" y="1310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4133850" y="1862138"/>
            <a:ext cx="112713" cy="130175"/>
          </a:xfrm>
          <a:custGeom>
            <a:avLst/>
            <a:gdLst>
              <a:gd name="connsiteX0" fmla="*/ 0 w 112663"/>
              <a:gd name="connsiteY0" fmla="*/ 18340 h 131002"/>
              <a:gd name="connsiteX1" fmla="*/ 60262 w 112663"/>
              <a:gd name="connsiteY1" fmla="*/ 131002 h 131002"/>
              <a:gd name="connsiteX2" fmla="*/ 112663 w 112663"/>
              <a:gd name="connsiteY2" fmla="*/ 47161 h 131002"/>
              <a:gd name="connsiteX3" fmla="*/ 70742 w 112663"/>
              <a:gd name="connsiteY3" fmla="*/ 0 h 131002"/>
              <a:gd name="connsiteX4" fmla="*/ 0 w 112663"/>
              <a:gd name="connsiteY4" fmla="*/ 18340 h 131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63" h="131002">
                <a:moveTo>
                  <a:pt x="0" y="18340"/>
                </a:moveTo>
                <a:lnTo>
                  <a:pt x="60262" y="131002"/>
                </a:lnTo>
                <a:lnTo>
                  <a:pt x="112663" y="47161"/>
                </a:lnTo>
                <a:lnTo>
                  <a:pt x="70742" y="0"/>
                </a:lnTo>
                <a:lnTo>
                  <a:pt x="0" y="1834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4352925" y="2624138"/>
            <a:ext cx="26988" cy="55562"/>
          </a:xfrm>
          <a:custGeom>
            <a:avLst/>
            <a:gdLst>
              <a:gd name="connsiteX0" fmla="*/ 5240 w 5240"/>
              <a:gd name="connsiteY0" fmla="*/ 0 h 55021"/>
              <a:gd name="connsiteX1" fmla="*/ 0 w 5240"/>
              <a:gd name="connsiteY1" fmla="*/ 55021 h 55021"/>
              <a:gd name="connsiteX2" fmla="*/ 5240 w 5240"/>
              <a:gd name="connsiteY2" fmla="*/ 0 h 55021"/>
              <a:gd name="connsiteX0" fmla="*/ 15000 w 15000"/>
              <a:gd name="connsiteY0" fmla="*/ 0 h 10000"/>
              <a:gd name="connsiteX1" fmla="*/ 5000 w 15000"/>
              <a:gd name="connsiteY1" fmla="*/ 10000 h 10000"/>
              <a:gd name="connsiteX2" fmla="*/ 0 w 15000"/>
              <a:gd name="connsiteY2" fmla="*/ 4762 h 10000"/>
              <a:gd name="connsiteX3" fmla="*/ 15000 w 15000"/>
              <a:gd name="connsiteY3" fmla="*/ 0 h 10000"/>
              <a:gd name="connsiteX0" fmla="*/ 11962 w 46964"/>
              <a:gd name="connsiteY0" fmla="*/ 121 h 10218"/>
              <a:gd name="connsiteX1" fmla="*/ 1962 w 46964"/>
              <a:gd name="connsiteY1" fmla="*/ 10121 h 10218"/>
              <a:gd name="connsiteX2" fmla="*/ 46964 w 46964"/>
              <a:gd name="connsiteY2" fmla="*/ 4883 h 10218"/>
              <a:gd name="connsiteX3" fmla="*/ 11962 w 46964"/>
              <a:gd name="connsiteY3" fmla="*/ 121 h 10218"/>
              <a:gd name="connsiteX0" fmla="*/ 16361 w 51363"/>
              <a:gd name="connsiteY0" fmla="*/ 121 h 10126"/>
              <a:gd name="connsiteX1" fmla="*/ 1361 w 51363"/>
              <a:gd name="connsiteY1" fmla="*/ 3931 h 10126"/>
              <a:gd name="connsiteX2" fmla="*/ 6361 w 51363"/>
              <a:gd name="connsiteY2" fmla="*/ 10121 h 10126"/>
              <a:gd name="connsiteX3" fmla="*/ 51363 w 51363"/>
              <a:gd name="connsiteY3" fmla="*/ 4883 h 10126"/>
              <a:gd name="connsiteX4" fmla="*/ 16361 w 51363"/>
              <a:gd name="connsiteY4" fmla="*/ 121 h 1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63" h="10126">
                <a:moveTo>
                  <a:pt x="16361" y="121"/>
                </a:moveTo>
                <a:cubicBezTo>
                  <a:pt x="8027" y="-38"/>
                  <a:pt x="3028" y="2264"/>
                  <a:pt x="1361" y="3931"/>
                </a:cubicBezTo>
                <a:cubicBezTo>
                  <a:pt x="-306" y="5598"/>
                  <a:pt x="-1973" y="9962"/>
                  <a:pt x="6361" y="10121"/>
                </a:cubicBezTo>
                <a:cubicBezTo>
                  <a:pt x="14695" y="10280"/>
                  <a:pt x="36362" y="6629"/>
                  <a:pt x="51363" y="4883"/>
                </a:cubicBezTo>
                <a:cubicBezTo>
                  <a:pt x="39696" y="3296"/>
                  <a:pt x="23861" y="-752"/>
                  <a:pt x="16361" y="121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5346700" y="3051175"/>
            <a:ext cx="74613" cy="63500"/>
          </a:xfrm>
          <a:custGeom>
            <a:avLst/>
            <a:gdLst>
              <a:gd name="connsiteX0" fmla="*/ 0 w 73818"/>
              <a:gd name="connsiteY0" fmla="*/ 0 h 64293"/>
              <a:gd name="connsiteX1" fmla="*/ 30956 w 73818"/>
              <a:gd name="connsiteY1" fmla="*/ 64293 h 64293"/>
              <a:gd name="connsiteX2" fmla="*/ 73818 w 73818"/>
              <a:gd name="connsiteY2" fmla="*/ 47625 h 64293"/>
              <a:gd name="connsiteX3" fmla="*/ 0 w 73818"/>
              <a:gd name="connsiteY3" fmla="*/ 0 h 64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818" h="64293">
                <a:moveTo>
                  <a:pt x="0" y="0"/>
                </a:moveTo>
                <a:lnTo>
                  <a:pt x="30956" y="64293"/>
                </a:lnTo>
                <a:lnTo>
                  <a:pt x="73818" y="47625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287963" y="3070225"/>
            <a:ext cx="44450" cy="63500"/>
          </a:xfrm>
          <a:custGeom>
            <a:avLst/>
            <a:gdLst>
              <a:gd name="connsiteX0" fmla="*/ 0 w 45244"/>
              <a:gd name="connsiteY0" fmla="*/ 0 h 64293"/>
              <a:gd name="connsiteX1" fmla="*/ 35719 w 45244"/>
              <a:gd name="connsiteY1" fmla="*/ 64293 h 64293"/>
              <a:gd name="connsiteX2" fmla="*/ 45244 w 45244"/>
              <a:gd name="connsiteY2" fmla="*/ 50006 h 64293"/>
              <a:gd name="connsiteX3" fmla="*/ 0 w 45244"/>
              <a:gd name="connsiteY3" fmla="*/ 0 h 64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44" h="64293">
                <a:moveTo>
                  <a:pt x="0" y="0"/>
                </a:moveTo>
                <a:lnTo>
                  <a:pt x="35719" y="64293"/>
                </a:lnTo>
                <a:lnTo>
                  <a:pt x="45244" y="5000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4106863" y="2665413"/>
            <a:ext cx="11112" cy="38100"/>
          </a:xfrm>
          <a:custGeom>
            <a:avLst/>
            <a:gdLst>
              <a:gd name="connsiteX0" fmla="*/ 11907 w 11907"/>
              <a:gd name="connsiteY0" fmla="*/ 0 h 38100"/>
              <a:gd name="connsiteX1" fmla="*/ 0 w 11907"/>
              <a:gd name="connsiteY1" fmla="*/ 38100 h 38100"/>
              <a:gd name="connsiteX2" fmla="*/ 11907 w 11907"/>
              <a:gd name="connsiteY2" fmla="*/ 0 h 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07" h="38100">
                <a:moveTo>
                  <a:pt x="11907" y="0"/>
                </a:moveTo>
                <a:lnTo>
                  <a:pt x="0" y="38100"/>
                </a:lnTo>
                <a:lnTo>
                  <a:pt x="1190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4249738" y="2665413"/>
            <a:ext cx="28575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4613275" y="2571750"/>
            <a:ext cx="28575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4664075" y="1570038"/>
            <a:ext cx="28575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4041775" y="1350963"/>
            <a:ext cx="227013" cy="319087"/>
          </a:xfrm>
          <a:custGeom>
            <a:avLst/>
            <a:gdLst>
              <a:gd name="connsiteX0" fmla="*/ 0 w 226218"/>
              <a:gd name="connsiteY0" fmla="*/ 307181 h 319088"/>
              <a:gd name="connsiteX1" fmla="*/ 52387 w 226218"/>
              <a:gd name="connsiteY1" fmla="*/ 288131 h 319088"/>
              <a:gd name="connsiteX2" fmla="*/ 69056 w 226218"/>
              <a:gd name="connsiteY2" fmla="*/ 311944 h 319088"/>
              <a:gd name="connsiteX3" fmla="*/ 107156 w 226218"/>
              <a:gd name="connsiteY3" fmla="*/ 304800 h 319088"/>
              <a:gd name="connsiteX4" fmla="*/ 130968 w 226218"/>
              <a:gd name="connsiteY4" fmla="*/ 319088 h 319088"/>
              <a:gd name="connsiteX5" fmla="*/ 197643 w 226218"/>
              <a:gd name="connsiteY5" fmla="*/ 288131 h 319088"/>
              <a:gd name="connsiteX6" fmla="*/ 192881 w 226218"/>
              <a:gd name="connsiteY6" fmla="*/ 252413 h 319088"/>
              <a:gd name="connsiteX7" fmla="*/ 226218 w 226218"/>
              <a:gd name="connsiteY7" fmla="*/ 207169 h 319088"/>
              <a:gd name="connsiteX8" fmla="*/ 192881 w 226218"/>
              <a:gd name="connsiteY8" fmla="*/ 145256 h 319088"/>
              <a:gd name="connsiteX9" fmla="*/ 145256 w 226218"/>
              <a:gd name="connsiteY9" fmla="*/ 169069 h 319088"/>
              <a:gd name="connsiteX10" fmla="*/ 116681 w 226218"/>
              <a:gd name="connsiteY10" fmla="*/ 121444 h 319088"/>
              <a:gd name="connsiteX11" fmla="*/ 130968 w 226218"/>
              <a:gd name="connsiteY11" fmla="*/ 95250 h 319088"/>
              <a:gd name="connsiteX12" fmla="*/ 116681 w 226218"/>
              <a:gd name="connsiteY12" fmla="*/ 66675 h 319088"/>
              <a:gd name="connsiteX13" fmla="*/ 126206 w 226218"/>
              <a:gd name="connsiteY13" fmla="*/ 26194 h 319088"/>
              <a:gd name="connsiteX14" fmla="*/ 111918 w 226218"/>
              <a:gd name="connsiteY14" fmla="*/ 0 h 319088"/>
              <a:gd name="connsiteX15" fmla="*/ 66675 w 226218"/>
              <a:gd name="connsiteY15" fmla="*/ 38100 h 319088"/>
              <a:gd name="connsiteX16" fmla="*/ 59531 w 226218"/>
              <a:gd name="connsiteY16" fmla="*/ 80963 h 319088"/>
              <a:gd name="connsiteX17" fmla="*/ 83343 w 226218"/>
              <a:gd name="connsiteY17" fmla="*/ 119063 h 319088"/>
              <a:gd name="connsiteX18" fmla="*/ 45243 w 226218"/>
              <a:gd name="connsiteY18" fmla="*/ 138113 h 319088"/>
              <a:gd name="connsiteX19" fmla="*/ 80962 w 226218"/>
              <a:gd name="connsiteY19" fmla="*/ 200025 h 319088"/>
              <a:gd name="connsiteX20" fmla="*/ 28575 w 226218"/>
              <a:gd name="connsiteY20" fmla="*/ 204788 h 319088"/>
              <a:gd name="connsiteX21" fmla="*/ 0 w 226218"/>
              <a:gd name="connsiteY21" fmla="*/ 307181 h 319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6218" h="319088">
                <a:moveTo>
                  <a:pt x="0" y="307181"/>
                </a:moveTo>
                <a:lnTo>
                  <a:pt x="52387" y="288131"/>
                </a:lnTo>
                <a:lnTo>
                  <a:pt x="69056" y="311944"/>
                </a:lnTo>
                <a:lnTo>
                  <a:pt x="107156" y="304800"/>
                </a:lnTo>
                <a:lnTo>
                  <a:pt x="130968" y="319088"/>
                </a:lnTo>
                <a:lnTo>
                  <a:pt x="197643" y="288131"/>
                </a:lnTo>
                <a:lnTo>
                  <a:pt x="192881" y="252413"/>
                </a:lnTo>
                <a:lnTo>
                  <a:pt x="226218" y="207169"/>
                </a:lnTo>
                <a:lnTo>
                  <a:pt x="192881" y="145256"/>
                </a:lnTo>
                <a:lnTo>
                  <a:pt x="145256" y="169069"/>
                </a:lnTo>
                <a:lnTo>
                  <a:pt x="116681" y="121444"/>
                </a:lnTo>
                <a:lnTo>
                  <a:pt x="130968" y="95250"/>
                </a:lnTo>
                <a:lnTo>
                  <a:pt x="116681" y="66675"/>
                </a:lnTo>
                <a:lnTo>
                  <a:pt x="126206" y="26194"/>
                </a:lnTo>
                <a:lnTo>
                  <a:pt x="111918" y="0"/>
                </a:lnTo>
                <a:lnTo>
                  <a:pt x="66675" y="38100"/>
                </a:lnTo>
                <a:lnTo>
                  <a:pt x="59531" y="80963"/>
                </a:lnTo>
                <a:lnTo>
                  <a:pt x="83343" y="119063"/>
                </a:lnTo>
                <a:lnTo>
                  <a:pt x="45243" y="138113"/>
                </a:lnTo>
                <a:lnTo>
                  <a:pt x="80962" y="200025"/>
                </a:lnTo>
                <a:lnTo>
                  <a:pt x="28575" y="204788"/>
                </a:lnTo>
                <a:lnTo>
                  <a:pt x="0" y="3071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4344988" y="984250"/>
            <a:ext cx="177800" cy="266700"/>
          </a:xfrm>
          <a:custGeom>
            <a:avLst/>
            <a:gdLst>
              <a:gd name="connsiteX0" fmla="*/ 0 w 178594"/>
              <a:gd name="connsiteY0" fmla="*/ 28575 h 266700"/>
              <a:gd name="connsiteX1" fmla="*/ 52388 w 178594"/>
              <a:gd name="connsiteY1" fmla="*/ 109537 h 266700"/>
              <a:gd name="connsiteX2" fmla="*/ 50007 w 178594"/>
              <a:gd name="connsiteY2" fmla="*/ 142875 h 266700"/>
              <a:gd name="connsiteX3" fmla="*/ 14288 w 178594"/>
              <a:gd name="connsiteY3" fmla="*/ 133350 h 266700"/>
              <a:gd name="connsiteX4" fmla="*/ 9525 w 178594"/>
              <a:gd name="connsiteY4" fmla="*/ 164306 h 266700"/>
              <a:gd name="connsiteX5" fmla="*/ 104775 w 178594"/>
              <a:gd name="connsiteY5" fmla="*/ 190500 h 266700"/>
              <a:gd name="connsiteX6" fmla="*/ 133350 w 178594"/>
              <a:gd name="connsiteY6" fmla="*/ 252412 h 266700"/>
              <a:gd name="connsiteX7" fmla="*/ 164307 w 178594"/>
              <a:gd name="connsiteY7" fmla="*/ 266700 h 266700"/>
              <a:gd name="connsiteX8" fmla="*/ 178594 w 178594"/>
              <a:gd name="connsiteY8" fmla="*/ 209550 h 266700"/>
              <a:gd name="connsiteX9" fmla="*/ 169069 w 178594"/>
              <a:gd name="connsiteY9" fmla="*/ 178593 h 266700"/>
              <a:gd name="connsiteX10" fmla="*/ 178594 w 178594"/>
              <a:gd name="connsiteY10" fmla="*/ 126206 h 266700"/>
              <a:gd name="connsiteX11" fmla="*/ 114300 w 178594"/>
              <a:gd name="connsiteY11" fmla="*/ 50006 h 266700"/>
              <a:gd name="connsiteX12" fmla="*/ 92869 w 178594"/>
              <a:gd name="connsiteY12" fmla="*/ 73818 h 266700"/>
              <a:gd name="connsiteX13" fmla="*/ 90488 w 178594"/>
              <a:gd name="connsiteY13" fmla="*/ 26193 h 266700"/>
              <a:gd name="connsiteX14" fmla="*/ 42863 w 178594"/>
              <a:gd name="connsiteY14" fmla="*/ 0 h 266700"/>
              <a:gd name="connsiteX15" fmla="*/ 0 w 178594"/>
              <a:gd name="connsiteY15" fmla="*/ 28575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8594" h="266700">
                <a:moveTo>
                  <a:pt x="0" y="28575"/>
                </a:moveTo>
                <a:lnTo>
                  <a:pt x="52388" y="109537"/>
                </a:lnTo>
                <a:lnTo>
                  <a:pt x="50007" y="142875"/>
                </a:lnTo>
                <a:lnTo>
                  <a:pt x="14288" y="133350"/>
                </a:lnTo>
                <a:lnTo>
                  <a:pt x="9525" y="164306"/>
                </a:lnTo>
                <a:lnTo>
                  <a:pt x="104775" y="190500"/>
                </a:lnTo>
                <a:lnTo>
                  <a:pt x="133350" y="252412"/>
                </a:lnTo>
                <a:lnTo>
                  <a:pt x="164307" y="266700"/>
                </a:lnTo>
                <a:lnTo>
                  <a:pt x="178594" y="209550"/>
                </a:lnTo>
                <a:lnTo>
                  <a:pt x="169069" y="178593"/>
                </a:lnTo>
                <a:lnTo>
                  <a:pt x="178594" y="126206"/>
                </a:lnTo>
                <a:lnTo>
                  <a:pt x="114300" y="50006"/>
                </a:lnTo>
                <a:lnTo>
                  <a:pt x="92869" y="73818"/>
                </a:lnTo>
                <a:lnTo>
                  <a:pt x="90488" y="26193"/>
                </a:lnTo>
                <a:lnTo>
                  <a:pt x="42863" y="0"/>
                </a:lnTo>
                <a:lnTo>
                  <a:pt x="0" y="285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4560888" y="1085850"/>
            <a:ext cx="100012" cy="157163"/>
          </a:xfrm>
          <a:custGeom>
            <a:avLst/>
            <a:gdLst>
              <a:gd name="connsiteX0" fmla="*/ 4763 w 100013"/>
              <a:gd name="connsiteY0" fmla="*/ 0 h 157163"/>
              <a:gd name="connsiteX1" fmla="*/ 0 w 100013"/>
              <a:gd name="connsiteY1" fmla="*/ 64294 h 157163"/>
              <a:gd name="connsiteX2" fmla="*/ 33338 w 100013"/>
              <a:gd name="connsiteY2" fmla="*/ 111919 h 157163"/>
              <a:gd name="connsiteX3" fmla="*/ 16669 w 100013"/>
              <a:gd name="connsiteY3" fmla="*/ 130969 h 157163"/>
              <a:gd name="connsiteX4" fmla="*/ 33338 w 100013"/>
              <a:gd name="connsiteY4" fmla="*/ 157163 h 157163"/>
              <a:gd name="connsiteX5" fmla="*/ 100013 w 100013"/>
              <a:gd name="connsiteY5" fmla="*/ 123825 h 157163"/>
              <a:gd name="connsiteX6" fmla="*/ 95250 w 100013"/>
              <a:gd name="connsiteY6" fmla="*/ 95250 h 157163"/>
              <a:gd name="connsiteX7" fmla="*/ 95250 w 100013"/>
              <a:gd name="connsiteY7" fmla="*/ 54769 h 157163"/>
              <a:gd name="connsiteX8" fmla="*/ 4763 w 100013"/>
              <a:gd name="connsiteY8" fmla="*/ 0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13" h="157163">
                <a:moveTo>
                  <a:pt x="4763" y="0"/>
                </a:moveTo>
                <a:lnTo>
                  <a:pt x="0" y="64294"/>
                </a:lnTo>
                <a:lnTo>
                  <a:pt x="33338" y="111919"/>
                </a:lnTo>
                <a:lnTo>
                  <a:pt x="16669" y="130969"/>
                </a:lnTo>
                <a:lnTo>
                  <a:pt x="33338" y="157163"/>
                </a:lnTo>
                <a:lnTo>
                  <a:pt x="100013" y="123825"/>
                </a:lnTo>
                <a:lnTo>
                  <a:pt x="95250" y="95250"/>
                </a:lnTo>
                <a:lnTo>
                  <a:pt x="95250" y="54769"/>
                </a:lnTo>
                <a:lnTo>
                  <a:pt x="476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4598988" y="1604963"/>
            <a:ext cx="117475" cy="161925"/>
          </a:xfrm>
          <a:custGeom>
            <a:avLst/>
            <a:gdLst>
              <a:gd name="connsiteX0" fmla="*/ 59531 w 116681"/>
              <a:gd name="connsiteY0" fmla="*/ 0 h 161925"/>
              <a:gd name="connsiteX1" fmla="*/ 0 w 116681"/>
              <a:gd name="connsiteY1" fmla="*/ 85725 h 161925"/>
              <a:gd name="connsiteX2" fmla="*/ 61913 w 116681"/>
              <a:gd name="connsiteY2" fmla="*/ 161925 h 161925"/>
              <a:gd name="connsiteX3" fmla="*/ 116681 w 116681"/>
              <a:gd name="connsiteY3" fmla="*/ 154781 h 161925"/>
              <a:gd name="connsiteX4" fmla="*/ 114300 w 116681"/>
              <a:gd name="connsiteY4" fmla="*/ 45244 h 161925"/>
              <a:gd name="connsiteX5" fmla="*/ 59531 w 116681"/>
              <a:gd name="connsiteY5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681" h="161925">
                <a:moveTo>
                  <a:pt x="59531" y="0"/>
                </a:moveTo>
                <a:lnTo>
                  <a:pt x="0" y="85725"/>
                </a:lnTo>
                <a:lnTo>
                  <a:pt x="61913" y="161925"/>
                </a:lnTo>
                <a:lnTo>
                  <a:pt x="116681" y="154781"/>
                </a:lnTo>
                <a:cubicBezTo>
                  <a:pt x="115887" y="118269"/>
                  <a:pt x="115094" y="81756"/>
                  <a:pt x="114300" y="45244"/>
                </a:cubicBezTo>
                <a:lnTo>
                  <a:pt x="5953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4279900" y="1236663"/>
            <a:ext cx="47625" cy="96837"/>
          </a:xfrm>
          <a:custGeom>
            <a:avLst/>
            <a:gdLst>
              <a:gd name="connsiteX0" fmla="*/ 0 w 47625"/>
              <a:gd name="connsiteY0" fmla="*/ 0 h 97631"/>
              <a:gd name="connsiteX1" fmla="*/ 9525 w 47625"/>
              <a:gd name="connsiteY1" fmla="*/ 90488 h 97631"/>
              <a:gd name="connsiteX2" fmla="*/ 38100 w 47625"/>
              <a:gd name="connsiteY2" fmla="*/ 97631 h 97631"/>
              <a:gd name="connsiteX3" fmla="*/ 47625 w 47625"/>
              <a:gd name="connsiteY3" fmla="*/ 61913 h 97631"/>
              <a:gd name="connsiteX4" fmla="*/ 38100 w 47625"/>
              <a:gd name="connsiteY4" fmla="*/ 42863 h 97631"/>
              <a:gd name="connsiteX5" fmla="*/ 0 w 47625"/>
              <a:gd name="connsiteY5" fmla="*/ 0 h 9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625" h="97631">
                <a:moveTo>
                  <a:pt x="0" y="0"/>
                </a:moveTo>
                <a:lnTo>
                  <a:pt x="9525" y="90488"/>
                </a:lnTo>
                <a:lnTo>
                  <a:pt x="38100" y="97631"/>
                </a:lnTo>
                <a:lnTo>
                  <a:pt x="47625" y="61913"/>
                </a:lnTo>
                <a:lnTo>
                  <a:pt x="38100" y="42863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4373563" y="1401763"/>
            <a:ext cx="200025" cy="296862"/>
          </a:xfrm>
          <a:custGeom>
            <a:avLst/>
            <a:gdLst>
              <a:gd name="connsiteX0" fmla="*/ 35719 w 200025"/>
              <a:gd name="connsiteY0" fmla="*/ 33337 h 257175"/>
              <a:gd name="connsiteX1" fmla="*/ 47625 w 200025"/>
              <a:gd name="connsiteY1" fmla="*/ 121443 h 257175"/>
              <a:gd name="connsiteX2" fmla="*/ 0 w 200025"/>
              <a:gd name="connsiteY2" fmla="*/ 157162 h 257175"/>
              <a:gd name="connsiteX3" fmla="*/ 102394 w 200025"/>
              <a:gd name="connsiteY3" fmla="*/ 145256 h 257175"/>
              <a:gd name="connsiteX4" fmla="*/ 71438 w 200025"/>
              <a:gd name="connsiteY4" fmla="*/ 209550 h 257175"/>
              <a:gd name="connsiteX5" fmla="*/ 73819 w 200025"/>
              <a:gd name="connsiteY5" fmla="*/ 257175 h 257175"/>
              <a:gd name="connsiteX6" fmla="*/ 159544 w 200025"/>
              <a:gd name="connsiteY6" fmla="*/ 247650 h 257175"/>
              <a:gd name="connsiteX7" fmla="*/ 197644 w 200025"/>
              <a:gd name="connsiteY7" fmla="*/ 173831 h 257175"/>
              <a:gd name="connsiteX8" fmla="*/ 200025 w 200025"/>
              <a:gd name="connsiteY8" fmla="*/ 73818 h 257175"/>
              <a:gd name="connsiteX9" fmla="*/ 161925 w 200025"/>
              <a:gd name="connsiteY9" fmla="*/ 0 h 257175"/>
              <a:gd name="connsiteX10" fmla="*/ 128588 w 200025"/>
              <a:gd name="connsiteY10" fmla="*/ 30956 h 257175"/>
              <a:gd name="connsiteX11" fmla="*/ 102394 w 200025"/>
              <a:gd name="connsiteY11" fmla="*/ 4762 h 257175"/>
              <a:gd name="connsiteX12" fmla="*/ 35719 w 200025"/>
              <a:gd name="connsiteY12" fmla="*/ 33337 h 257175"/>
              <a:gd name="connsiteX0" fmla="*/ 35719 w 200025"/>
              <a:gd name="connsiteY0" fmla="*/ 33337 h 257175"/>
              <a:gd name="connsiteX1" fmla="*/ 47625 w 200025"/>
              <a:gd name="connsiteY1" fmla="*/ 121443 h 257175"/>
              <a:gd name="connsiteX2" fmla="*/ 0 w 200025"/>
              <a:gd name="connsiteY2" fmla="*/ 157162 h 257175"/>
              <a:gd name="connsiteX3" fmla="*/ 102394 w 200025"/>
              <a:gd name="connsiteY3" fmla="*/ 145256 h 257175"/>
              <a:gd name="connsiteX4" fmla="*/ 71438 w 200025"/>
              <a:gd name="connsiteY4" fmla="*/ 209550 h 257175"/>
              <a:gd name="connsiteX5" fmla="*/ 73819 w 200025"/>
              <a:gd name="connsiteY5" fmla="*/ 257175 h 257175"/>
              <a:gd name="connsiteX6" fmla="*/ 159544 w 200025"/>
              <a:gd name="connsiteY6" fmla="*/ 247650 h 257175"/>
              <a:gd name="connsiteX7" fmla="*/ 197644 w 200025"/>
              <a:gd name="connsiteY7" fmla="*/ 173831 h 257175"/>
              <a:gd name="connsiteX8" fmla="*/ 200025 w 200025"/>
              <a:gd name="connsiteY8" fmla="*/ 73818 h 257175"/>
              <a:gd name="connsiteX9" fmla="*/ 161925 w 200025"/>
              <a:gd name="connsiteY9" fmla="*/ 0 h 257175"/>
              <a:gd name="connsiteX10" fmla="*/ 128588 w 200025"/>
              <a:gd name="connsiteY10" fmla="*/ 30956 h 257175"/>
              <a:gd name="connsiteX11" fmla="*/ 102394 w 200025"/>
              <a:gd name="connsiteY11" fmla="*/ 4762 h 257175"/>
              <a:gd name="connsiteX12" fmla="*/ 57150 w 200025"/>
              <a:gd name="connsiteY12" fmla="*/ 26193 h 257175"/>
              <a:gd name="connsiteX13" fmla="*/ 35719 w 200025"/>
              <a:gd name="connsiteY13" fmla="*/ 33337 h 257175"/>
              <a:gd name="connsiteX0" fmla="*/ 35719 w 200025"/>
              <a:gd name="connsiteY0" fmla="*/ 33337 h 257175"/>
              <a:gd name="connsiteX1" fmla="*/ 47625 w 200025"/>
              <a:gd name="connsiteY1" fmla="*/ 121443 h 257175"/>
              <a:gd name="connsiteX2" fmla="*/ 0 w 200025"/>
              <a:gd name="connsiteY2" fmla="*/ 157162 h 257175"/>
              <a:gd name="connsiteX3" fmla="*/ 102394 w 200025"/>
              <a:gd name="connsiteY3" fmla="*/ 145256 h 257175"/>
              <a:gd name="connsiteX4" fmla="*/ 71438 w 200025"/>
              <a:gd name="connsiteY4" fmla="*/ 209550 h 257175"/>
              <a:gd name="connsiteX5" fmla="*/ 73819 w 200025"/>
              <a:gd name="connsiteY5" fmla="*/ 257175 h 257175"/>
              <a:gd name="connsiteX6" fmla="*/ 159544 w 200025"/>
              <a:gd name="connsiteY6" fmla="*/ 247650 h 257175"/>
              <a:gd name="connsiteX7" fmla="*/ 197644 w 200025"/>
              <a:gd name="connsiteY7" fmla="*/ 173831 h 257175"/>
              <a:gd name="connsiteX8" fmla="*/ 200025 w 200025"/>
              <a:gd name="connsiteY8" fmla="*/ 73818 h 257175"/>
              <a:gd name="connsiteX9" fmla="*/ 161925 w 200025"/>
              <a:gd name="connsiteY9" fmla="*/ 0 h 257175"/>
              <a:gd name="connsiteX10" fmla="*/ 128588 w 200025"/>
              <a:gd name="connsiteY10" fmla="*/ 30956 h 257175"/>
              <a:gd name="connsiteX11" fmla="*/ 102394 w 200025"/>
              <a:gd name="connsiteY11" fmla="*/ 4762 h 257175"/>
              <a:gd name="connsiteX12" fmla="*/ 97631 w 200025"/>
              <a:gd name="connsiteY12" fmla="*/ 104774 h 257175"/>
              <a:gd name="connsiteX13" fmla="*/ 35719 w 200025"/>
              <a:gd name="connsiteY13" fmla="*/ 33337 h 257175"/>
              <a:gd name="connsiteX0" fmla="*/ 35719 w 200025"/>
              <a:gd name="connsiteY0" fmla="*/ 33337 h 257175"/>
              <a:gd name="connsiteX1" fmla="*/ 47625 w 200025"/>
              <a:gd name="connsiteY1" fmla="*/ 121443 h 257175"/>
              <a:gd name="connsiteX2" fmla="*/ 0 w 200025"/>
              <a:gd name="connsiteY2" fmla="*/ 157162 h 257175"/>
              <a:gd name="connsiteX3" fmla="*/ 102394 w 200025"/>
              <a:gd name="connsiteY3" fmla="*/ 145256 h 257175"/>
              <a:gd name="connsiteX4" fmla="*/ 71438 w 200025"/>
              <a:gd name="connsiteY4" fmla="*/ 209550 h 257175"/>
              <a:gd name="connsiteX5" fmla="*/ 73819 w 200025"/>
              <a:gd name="connsiteY5" fmla="*/ 257175 h 257175"/>
              <a:gd name="connsiteX6" fmla="*/ 159544 w 200025"/>
              <a:gd name="connsiteY6" fmla="*/ 247650 h 257175"/>
              <a:gd name="connsiteX7" fmla="*/ 197644 w 200025"/>
              <a:gd name="connsiteY7" fmla="*/ 173831 h 257175"/>
              <a:gd name="connsiteX8" fmla="*/ 200025 w 200025"/>
              <a:gd name="connsiteY8" fmla="*/ 73818 h 257175"/>
              <a:gd name="connsiteX9" fmla="*/ 161925 w 200025"/>
              <a:gd name="connsiteY9" fmla="*/ 0 h 257175"/>
              <a:gd name="connsiteX10" fmla="*/ 142876 w 200025"/>
              <a:gd name="connsiteY10" fmla="*/ 50006 h 257175"/>
              <a:gd name="connsiteX11" fmla="*/ 102394 w 200025"/>
              <a:gd name="connsiteY11" fmla="*/ 4762 h 257175"/>
              <a:gd name="connsiteX12" fmla="*/ 97631 w 200025"/>
              <a:gd name="connsiteY12" fmla="*/ 104774 h 257175"/>
              <a:gd name="connsiteX13" fmla="*/ 35719 w 200025"/>
              <a:gd name="connsiteY13" fmla="*/ 33337 h 257175"/>
              <a:gd name="connsiteX0" fmla="*/ 35719 w 200025"/>
              <a:gd name="connsiteY0" fmla="*/ 71438 h 295276"/>
              <a:gd name="connsiteX1" fmla="*/ 47625 w 200025"/>
              <a:gd name="connsiteY1" fmla="*/ 159544 h 295276"/>
              <a:gd name="connsiteX2" fmla="*/ 0 w 200025"/>
              <a:gd name="connsiteY2" fmla="*/ 195263 h 295276"/>
              <a:gd name="connsiteX3" fmla="*/ 102394 w 200025"/>
              <a:gd name="connsiteY3" fmla="*/ 183357 h 295276"/>
              <a:gd name="connsiteX4" fmla="*/ 71438 w 200025"/>
              <a:gd name="connsiteY4" fmla="*/ 247651 h 295276"/>
              <a:gd name="connsiteX5" fmla="*/ 73819 w 200025"/>
              <a:gd name="connsiteY5" fmla="*/ 295276 h 295276"/>
              <a:gd name="connsiteX6" fmla="*/ 159544 w 200025"/>
              <a:gd name="connsiteY6" fmla="*/ 285751 h 295276"/>
              <a:gd name="connsiteX7" fmla="*/ 197644 w 200025"/>
              <a:gd name="connsiteY7" fmla="*/ 211932 h 295276"/>
              <a:gd name="connsiteX8" fmla="*/ 200025 w 200025"/>
              <a:gd name="connsiteY8" fmla="*/ 111919 h 295276"/>
              <a:gd name="connsiteX9" fmla="*/ 161925 w 200025"/>
              <a:gd name="connsiteY9" fmla="*/ 38101 h 295276"/>
              <a:gd name="connsiteX10" fmla="*/ 142876 w 200025"/>
              <a:gd name="connsiteY10" fmla="*/ 88107 h 295276"/>
              <a:gd name="connsiteX11" fmla="*/ 90488 w 200025"/>
              <a:gd name="connsiteY11" fmla="*/ 0 h 295276"/>
              <a:gd name="connsiteX12" fmla="*/ 97631 w 200025"/>
              <a:gd name="connsiteY12" fmla="*/ 142875 h 295276"/>
              <a:gd name="connsiteX13" fmla="*/ 35719 w 200025"/>
              <a:gd name="connsiteY13" fmla="*/ 71438 h 295276"/>
              <a:gd name="connsiteX0" fmla="*/ 35719 w 200025"/>
              <a:gd name="connsiteY0" fmla="*/ 71438 h 295276"/>
              <a:gd name="connsiteX1" fmla="*/ 47625 w 200025"/>
              <a:gd name="connsiteY1" fmla="*/ 159544 h 295276"/>
              <a:gd name="connsiteX2" fmla="*/ 0 w 200025"/>
              <a:gd name="connsiteY2" fmla="*/ 195263 h 295276"/>
              <a:gd name="connsiteX3" fmla="*/ 102394 w 200025"/>
              <a:gd name="connsiteY3" fmla="*/ 183357 h 295276"/>
              <a:gd name="connsiteX4" fmla="*/ 71438 w 200025"/>
              <a:gd name="connsiteY4" fmla="*/ 247651 h 295276"/>
              <a:gd name="connsiteX5" fmla="*/ 73819 w 200025"/>
              <a:gd name="connsiteY5" fmla="*/ 295276 h 295276"/>
              <a:gd name="connsiteX6" fmla="*/ 159544 w 200025"/>
              <a:gd name="connsiteY6" fmla="*/ 285751 h 295276"/>
              <a:gd name="connsiteX7" fmla="*/ 197644 w 200025"/>
              <a:gd name="connsiteY7" fmla="*/ 211932 h 295276"/>
              <a:gd name="connsiteX8" fmla="*/ 200025 w 200025"/>
              <a:gd name="connsiteY8" fmla="*/ 111919 h 295276"/>
              <a:gd name="connsiteX9" fmla="*/ 161925 w 200025"/>
              <a:gd name="connsiteY9" fmla="*/ 38101 h 295276"/>
              <a:gd name="connsiteX10" fmla="*/ 142876 w 200025"/>
              <a:gd name="connsiteY10" fmla="*/ 88107 h 295276"/>
              <a:gd name="connsiteX11" fmla="*/ 90488 w 200025"/>
              <a:gd name="connsiteY11" fmla="*/ 0 h 295276"/>
              <a:gd name="connsiteX12" fmla="*/ 88107 w 200025"/>
              <a:gd name="connsiteY12" fmla="*/ 85726 h 295276"/>
              <a:gd name="connsiteX13" fmla="*/ 97631 w 200025"/>
              <a:gd name="connsiteY13" fmla="*/ 142875 h 295276"/>
              <a:gd name="connsiteX14" fmla="*/ 35719 w 200025"/>
              <a:gd name="connsiteY14" fmla="*/ 71438 h 295276"/>
              <a:gd name="connsiteX0" fmla="*/ 35719 w 200025"/>
              <a:gd name="connsiteY0" fmla="*/ 71742 h 295580"/>
              <a:gd name="connsiteX1" fmla="*/ 47625 w 200025"/>
              <a:gd name="connsiteY1" fmla="*/ 159848 h 295580"/>
              <a:gd name="connsiteX2" fmla="*/ 0 w 200025"/>
              <a:gd name="connsiteY2" fmla="*/ 195567 h 295580"/>
              <a:gd name="connsiteX3" fmla="*/ 102394 w 200025"/>
              <a:gd name="connsiteY3" fmla="*/ 183661 h 295580"/>
              <a:gd name="connsiteX4" fmla="*/ 71438 w 200025"/>
              <a:gd name="connsiteY4" fmla="*/ 247955 h 295580"/>
              <a:gd name="connsiteX5" fmla="*/ 73819 w 200025"/>
              <a:gd name="connsiteY5" fmla="*/ 295580 h 295580"/>
              <a:gd name="connsiteX6" fmla="*/ 159544 w 200025"/>
              <a:gd name="connsiteY6" fmla="*/ 286055 h 295580"/>
              <a:gd name="connsiteX7" fmla="*/ 197644 w 200025"/>
              <a:gd name="connsiteY7" fmla="*/ 212236 h 295580"/>
              <a:gd name="connsiteX8" fmla="*/ 200025 w 200025"/>
              <a:gd name="connsiteY8" fmla="*/ 112223 h 295580"/>
              <a:gd name="connsiteX9" fmla="*/ 161925 w 200025"/>
              <a:gd name="connsiteY9" fmla="*/ 38405 h 295580"/>
              <a:gd name="connsiteX10" fmla="*/ 142876 w 200025"/>
              <a:gd name="connsiteY10" fmla="*/ 88411 h 295580"/>
              <a:gd name="connsiteX11" fmla="*/ 90488 w 200025"/>
              <a:gd name="connsiteY11" fmla="*/ 304 h 295580"/>
              <a:gd name="connsiteX12" fmla="*/ 61913 w 200025"/>
              <a:gd name="connsiteY12" fmla="*/ 24117 h 295580"/>
              <a:gd name="connsiteX13" fmla="*/ 88107 w 200025"/>
              <a:gd name="connsiteY13" fmla="*/ 86030 h 295580"/>
              <a:gd name="connsiteX14" fmla="*/ 97631 w 200025"/>
              <a:gd name="connsiteY14" fmla="*/ 143179 h 295580"/>
              <a:gd name="connsiteX15" fmla="*/ 35719 w 200025"/>
              <a:gd name="connsiteY15" fmla="*/ 71742 h 29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0025" h="295580">
                <a:moveTo>
                  <a:pt x="35719" y="71742"/>
                </a:moveTo>
                <a:lnTo>
                  <a:pt x="47625" y="159848"/>
                </a:lnTo>
                <a:lnTo>
                  <a:pt x="0" y="195567"/>
                </a:lnTo>
                <a:lnTo>
                  <a:pt x="102394" y="183661"/>
                </a:lnTo>
                <a:lnTo>
                  <a:pt x="71438" y="247955"/>
                </a:lnTo>
                <a:lnTo>
                  <a:pt x="73819" y="295580"/>
                </a:lnTo>
                <a:lnTo>
                  <a:pt x="159544" y="286055"/>
                </a:lnTo>
                <a:lnTo>
                  <a:pt x="197644" y="212236"/>
                </a:lnTo>
                <a:cubicBezTo>
                  <a:pt x="198438" y="178898"/>
                  <a:pt x="199231" y="145561"/>
                  <a:pt x="200025" y="112223"/>
                </a:cubicBezTo>
                <a:lnTo>
                  <a:pt x="161925" y="38405"/>
                </a:lnTo>
                <a:lnTo>
                  <a:pt x="142876" y="88411"/>
                </a:lnTo>
                <a:lnTo>
                  <a:pt x="90488" y="304"/>
                </a:lnTo>
                <a:cubicBezTo>
                  <a:pt x="81757" y="-2077"/>
                  <a:pt x="62310" y="9829"/>
                  <a:pt x="61913" y="24117"/>
                </a:cubicBezTo>
                <a:cubicBezTo>
                  <a:pt x="61516" y="38405"/>
                  <a:pt x="86917" y="74521"/>
                  <a:pt x="88107" y="86030"/>
                </a:cubicBezTo>
                <a:lnTo>
                  <a:pt x="97631" y="143179"/>
                </a:lnTo>
                <a:lnTo>
                  <a:pt x="35719" y="717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4616450" y="1255713"/>
            <a:ext cx="111125" cy="52387"/>
          </a:xfrm>
          <a:custGeom>
            <a:avLst/>
            <a:gdLst>
              <a:gd name="connsiteX0" fmla="*/ 0 w 88107"/>
              <a:gd name="connsiteY0" fmla="*/ 0 h 52388"/>
              <a:gd name="connsiteX1" fmla="*/ 71438 w 88107"/>
              <a:gd name="connsiteY1" fmla="*/ 52388 h 52388"/>
              <a:gd name="connsiteX2" fmla="*/ 88107 w 88107"/>
              <a:gd name="connsiteY2" fmla="*/ 4763 h 52388"/>
              <a:gd name="connsiteX3" fmla="*/ 0 w 88107"/>
              <a:gd name="connsiteY3" fmla="*/ 0 h 52388"/>
              <a:gd name="connsiteX0" fmla="*/ 0 w 88107"/>
              <a:gd name="connsiteY0" fmla="*/ 0 h 52388"/>
              <a:gd name="connsiteX1" fmla="*/ 28575 w 88107"/>
              <a:gd name="connsiteY1" fmla="*/ 23813 h 52388"/>
              <a:gd name="connsiteX2" fmla="*/ 71438 w 88107"/>
              <a:gd name="connsiteY2" fmla="*/ 52388 h 52388"/>
              <a:gd name="connsiteX3" fmla="*/ 88107 w 88107"/>
              <a:gd name="connsiteY3" fmla="*/ 4763 h 52388"/>
              <a:gd name="connsiteX4" fmla="*/ 0 w 88107"/>
              <a:gd name="connsiteY4" fmla="*/ 0 h 52388"/>
              <a:gd name="connsiteX0" fmla="*/ 23813 w 111920"/>
              <a:gd name="connsiteY0" fmla="*/ 0 h 52388"/>
              <a:gd name="connsiteX1" fmla="*/ 0 w 111920"/>
              <a:gd name="connsiteY1" fmla="*/ 42863 h 52388"/>
              <a:gd name="connsiteX2" fmla="*/ 95251 w 111920"/>
              <a:gd name="connsiteY2" fmla="*/ 52388 h 52388"/>
              <a:gd name="connsiteX3" fmla="*/ 111920 w 111920"/>
              <a:gd name="connsiteY3" fmla="*/ 4763 h 52388"/>
              <a:gd name="connsiteX4" fmla="*/ 23813 w 111920"/>
              <a:gd name="connsiteY4" fmla="*/ 0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20" h="52388">
                <a:moveTo>
                  <a:pt x="23813" y="0"/>
                </a:moveTo>
                <a:lnTo>
                  <a:pt x="0" y="42863"/>
                </a:lnTo>
                <a:lnTo>
                  <a:pt x="95251" y="52388"/>
                </a:lnTo>
                <a:lnTo>
                  <a:pt x="111920" y="4763"/>
                </a:lnTo>
                <a:lnTo>
                  <a:pt x="2381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4356100" y="1539875"/>
            <a:ext cx="28575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4595813" y="1604963"/>
            <a:ext cx="26987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414838" y="1231900"/>
            <a:ext cx="44450" cy="444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519613" y="868363"/>
            <a:ext cx="46037" cy="46037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4791075" y="1287463"/>
            <a:ext cx="44450" cy="46037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4305300" y="1428750"/>
            <a:ext cx="46038" cy="46038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8" name="Freeform 67"/>
          <p:cNvSpPr/>
          <p:nvPr/>
        </p:nvSpPr>
        <p:spPr>
          <a:xfrm>
            <a:off x="4264025" y="1624013"/>
            <a:ext cx="44450" cy="46037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4311650" y="1474788"/>
            <a:ext cx="46038" cy="46037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4598988" y="1398588"/>
            <a:ext cx="684212" cy="366712"/>
          </a:xfrm>
          <a:custGeom>
            <a:avLst/>
            <a:gdLst>
              <a:gd name="connsiteX0" fmla="*/ 0 w 683419"/>
              <a:gd name="connsiteY0" fmla="*/ 0 h 366713"/>
              <a:gd name="connsiteX1" fmla="*/ 52388 w 683419"/>
              <a:gd name="connsiteY1" fmla="*/ 102394 h 366713"/>
              <a:gd name="connsiteX2" fmla="*/ 133350 w 683419"/>
              <a:gd name="connsiteY2" fmla="*/ 88106 h 366713"/>
              <a:gd name="connsiteX3" fmla="*/ 142875 w 683419"/>
              <a:gd name="connsiteY3" fmla="*/ 126206 h 366713"/>
              <a:gd name="connsiteX4" fmla="*/ 169069 w 683419"/>
              <a:gd name="connsiteY4" fmla="*/ 166688 h 366713"/>
              <a:gd name="connsiteX5" fmla="*/ 169069 w 683419"/>
              <a:gd name="connsiteY5" fmla="*/ 261938 h 366713"/>
              <a:gd name="connsiteX6" fmla="*/ 188119 w 683419"/>
              <a:gd name="connsiteY6" fmla="*/ 292894 h 366713"/>
              <a:gd name="connsiteX7" fmla="*/ 180975 w 683419"/>
              <a:gd name="connsiteY7" fmla="*/ 338138 h 366713"/>
              <a:gd name="connsiteX8" fmla="*/ 285750 w 683419"/>
              <a:gd name="connsiteY8" fmla="*/ 364331 h 366713"/>
              <a:gd name="connsiteX9" fmla="*/ 326231 w 683419"/>
              <a:gd name="connsiteY9" fmla="*/ 335756 h 366713"/>
              <a:gd name="connsiteX10" fmla="*/ 342900 w 683419"/>
              <a:gd name="connsiteY10" fmla="*/ 366713 h 366713"/>
              <a:gd name="connsiteX11" fmla="*/ 547688 w 683419"/>
              <a:gd name="connsiteY11" fmla="*/ 338138 h 366713"/>
              <a:gd name="connsiteX12" fmla="*/ 569119 w 683419"/>
              <a:gd name="connsiteY12" fmla="*/ 304800 h 366713"/>
              <a:gd name="connsiteX13" fmla="*/ 611981 w 683419"/>
              <a:gd name="connsiteY13" fmla="*/ 330994 h 366713"/>
              <a:gd name="connsiteX14" fmla="*/ 669131 w 683419"/>
              <a:gd name="connsiteY14" fmla="*/ 307181 h 366713"/>
              <a:gd name="connsiteX15" fmla="*/ 683419 w 683419"/>
              <a:gd name="connsiteY15" fmla="*/ 161925 h 366713"/>
              <a:gd name="connsiteX16" fmla="*/ 581025 w 683419"/>
              <a:gd name="connsiteY16" fmla="*/ 116681 h 366713"/>
              <a:gd name="connsiteX17" fmla="*/ 431006 w 683419"/>
              <a:gd name="connsiteY17" fmla="*/ 188119 h 366713"/>
              <a:gd name="connsiteX18" fmla="*/ 421481 w 683419"/>
              <a:gd name="connsiteY18" fmla="*/ 223838 h 366713"/>
              <a:gd name="connsiteX19" fmla="*/ 378619 w 683419"/>
              <a:gd name="connsiteY19" fmla="*/ 195263 h 366713"/>
              <a:gd name="connsiteX20" fmla="*/ 338138 w 683419"/>
              <a:gd name="connsiteY20" fmla="*/ 200025 h 366713"/>
              <a:gd name="connsiteX21" fmla="*/ 319088 w 683419"/>
              <a:gd name="connsiteY21" fmla="*/ 180975 h 366713"/>
              <a:gd name="connsiteX22" fmla="*/ 304800 w 683419"/>
              <a:gd name="connsiteY22" fmla="*/ 216694 h 366713"/>
              <a:gd name="connsiteX23" fmla="*/ 283369 w 683419"/>
              <a:gd name="connsiteY23" fmla="*/ 154781 h 366713"/>
              <a:gd name="connsiteX24" fmla="*/ 219075 w 683419"/>
              <a:gd name="connsiteY24" fmla="*/ 152400 h 366713"/>
              <a:gd name="connsiteX25" fmla="*/ 264319 w 683419"/>
              <a:gd name="connsiteY25" fmla="*/ 88106 h 366713"/>
              <a:gd name="connsiteX26" fmla="*/ 188119 w 683419"/>
              <a:gd name="connsiteY26" fmla="*/ 35719 h 366713"/>
              <a:gd name="connsiteX27" fmla="*/ 145256 w 683419"/>
              <a:gd name="connsiteY27" fmla="*/ 50006 h 366713"/>
              <a:gd name="connsiteX28" fmla="*/ 102394 w 683419"/>
              <a:gd name="connsiteY28" fmla="*/ 2381 h 366713"/>
              <a:gd name="connsiteX29" fmla="*/ 0 w 683419"/>
              <a:gd name="connsiteY29" fmla="*/ 0 h 366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83419" h="366713">
                <a:moveTo>
                  <a:pt x="0" y="0"/>
                </a:moveTo>
                <a:lnTo>
                  <a:pt x="52388" y="102394"/>
                </a:lnTo>
                <a:lnTo>
                  <a:pt x="133350" y="88106"/>
                </a:lnTo>
                <a:lnTo>
                  <a:pt x="142875" y="126206"/>
                </a:lnTo>
                <a:lnTo>
                  <a:pt x="169069" y="166688"/>
                </a:lnTo>
                <a:lnTo>
                  <a:pt x="169069" y="261938"/>
                </a:lnTo>
                <a:lnTo>
                  <a:pt x="188119" y="292894"/>
                </a:lnTo>
                <a:lnTo>
                  <a:pt x="180975" y="338138"/>
                </a:lnTo>
                <a:lnTo>
                  <a:pt x="285750" y="364331"/>
                </a:lnTo>
                <a:lnTo>
                  <a:pt x="326231" y="335756"/>
                </a:lnTo>
                <a:lnTo>
                  <a:pt x="342900" y="366713"/>
                </a:lnTo>
                <a:lnTo>
                  <a:pt x="547688" y="338138"/>
                </a:lnTo>
                <a:lnTo>
                  <a:pt x="569119" y="304800"/>
                </a:lnTo>
                <a:lnTo>
                  <a:pt x="611981" y="330994"/>
                </a:lnTo>
                <a:lnTo>
                  <a:pt x="669131" y="307181"/>
                </a:lnTo>
                <a:lnTo>
                  <a:pt x="683419" y="161925"/>
                </a:lnTo>
                <a:lnTo>
                  <a:pt x="581025" y="116681"/>
                </a:lnTo>
                <a:lnTo>
                  <a:pt x="431006" y="188119"/>
                </a:lnTo>
                <a:lnTo>
                  <a:pt x="421481" y="223838"/>
                </a:lnTo>
                <a:lnTo>
                  <a:pt x="378619" y="195263"/>
                </a:lnTo>
                <a:lnTo>
                  <a:pt x="338138" y="200025"/>
                </a:lnTo>
                <a:lnTo>
                  <a:pt x="319088" y="180975"/>
                </a:lnTo>
                <a:lnTo>
                  <a:pt x="304800" y="216694"/>
                </a:lnTo>
                <a:lnTo>
                  <a:pt x="283369" y="154781"/>
                </a:lnTo>
                <a:lnTo>
                  <a:pt x="219075" y="152400"/>
                </a:lnTo>
                <a:lnTo>
                  <a:pt x="264319" y="88106"/>
                </a:lnTo>
                <a:lnTo>
                  <a:pt x="188119" y="35719"/>
                </a:lnTo>
                <a:lnTo>
                  <a:pt x="145256" y="50006"/>
                </a:lnTo>
                <a:lnTo>
                  <a:pt x="102394" y="2381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4835525" y="1401763"/>
            <a:ext cx="47625" cy="58737"/>
          </a:xfrm>
          <a:custGeom>
            <a:avLst/>
            <a:gdLst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0 w 46446"/>
              <a:gd name="connsiteY2" fmla="*/ 0 h 23223"/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17417 w 46446"/>
              <a:gd name="connsiteY2" fmla="*/ 8708 h 23223"/>
              <a:gd name="connsiteX3" fmla="*/ 0 w 46446"/>
              <a:gd name="connsiteY3" fmla="*/ 0 h 23223"/>
              <a:gd name="connsiteX0" fmla="*/ 258 w 47582"/>
              <a:gd name="connsiteY0" fmla="*/ 506 h 46951"/>
              <a:gd name="connsiteX1" fmla="*/ 46704 w 47582"/>
              <a:gd name="connsiteY1" fmla="*/ 23729 h 46951"/>
              <a:gd name="connsiteX2" fmla="*/ 29286 w 47582"/>
              <a:gd name="connsiteY2" fmla="*/ 46951 h 46951"/>
              <a:gd name="connsiteX3" fmla="*/ 258 w 47582"/>
              <a:gd name="connsiteY3" fmla="*/ 506 h 46951"/>
              <a:gd name="connsiteX0" fmla="*/ 258 w 46704"/>
              <a:gd name="connsiteY0" fmla="*/ 2501 h 48946"/>
              <a:gd name="connsiteX1" fmla="*/ 29286 w 46704"/>
              <a:gd name="connsiteY1" fmla="*/ 8306 h 48946"/>
              <a:gd name="connsiteX2" fmla="*/ 46704 w 46704"/>
              <a:gd name="connsiteY2" fmla="*/ 25724 h 48946"/>
              <a:gd name="connsiteX3" fmla="*/ 29286 w 46704"/>
              <a:gd name="connsiteY3" fmla="*/ 48946 h 48946"/>
              <a:gd name="connsiteX4" fmla="*/ 258 w 46704"/>
              <a:gd name="connsiteY4" fmla="*/ 2501 h 48946"/>
              <a:gd name="connsiteX0" fmla="*/ 215 w 46848"/>
              <a:gd name="connsiteY0" fmla="*/ 12824 h 59269"/>
              <a:gd name="connsiteX1" fmla="*/ 17632 w 46848"/>
              <a:gd name="connsiteY1" fmla="*/ 1212 h 59269"/>
              <a:gd name="connsiteX2" fmla="*/ 46661 w 46848"/>
              <a:gd name="connsiteY2" fmla="*/ 36047 h 59269"/>
              <a:gd name="connsiteX3" fmla="*/ 29243 w 46848"/>
              <a:gd name="connsiteY3" fmla="*/ 59269 h 59269"/>
              <a:gd name="connsiteX4" fmla="*/ 215 w 46848"/>
              <a:gd name="connsiteY4" fmla="*/ 12824 h 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48" h="59269">
                <a:moveTo>
                  <a:pt x="215" y="12824"/>
                </a:moveTo>
                <a:cubicBezTo>
                  <a:pt x="-1720" y="3148"/>
                  <a:pt x="9891" y="-2658"/>
                  <a:pt x="17632" y="1212"/>
                </a:cubicBezTo>
                <a:cubicBezTo>
                  <a:pt x="25373" y="5082"/>
                  <a:pt x="44726" y="26371"/>
                  <a:pt x="46661" y="36047"/>
                </a:cubicBezTo>
                <a:cubicBezTo>
                  <a:pt x="48596" y="45723"/>
                  <a:pt x="35049" y="51528"/>
                  <a:pt x="29243" y="59269"/>
                </a:cubicBezTo>
                <a:cubicBezTo>
                  <a:pt x="19567" y="43787"/>
                  <a:pt x="2150" y="22500"/>
                  <a:pt x="215" y="1282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4622800" y="660400"/>
            <a:ext cx="338138" cy="530225"/>
          </a:xfrm>
          <a:custGeom>
            <a:avLst/>
            <a:gdLst>
              <a:gd name="connsiteX0" fmla="*/ 80962 w 338137"/>
              <a:gd name="connsiteY0" fmla="*/ 0 h 531018"/>
              <a:gd name="connsiteX1" fmla="*/ 0 w 338137"/>
              <a:gd name="connsiteY1" fmla="*/ 216693 h 531018"/>
              <a:gd name="connsiteX2" fmla="*/ 33337 w 338137"/>
              <a:gd name="connsiteY2" fmla="*/ 342900 h 531018"/>
              <a:gd name="connsiteX3" fmla="*/ 121443 w 338137"/>
              <a:gd name="connsiteY3" fmla="*/ 328612 h 531018"/>
              <a:gd name="connsiteX4" fmla="*/ 128587 w 338137"/>
              <a:gd name="connsiteY4" fmla="*/ 371475 h 531018"/>
              <a:gd name="connsiteX5" fmla="*/ 71437 w 338137"/>
              <a:gd name="connsiteY5" fmla="*/ 400050 h 531018"/>
              <a:gd name="connsiteX6" fmla="*/ 171450 w 338137"/>
              <a:gd name="connsiteY6" fmla="*/ 531018 h 531018"/>
              <a:gd name="connsiteX7" fmla="*/ 338137 w 338137"/>
              <a:gd name="connsiteY7" fmla="*/ 345281 h 531018"/>
              <a:gd name="connsiteX8" fmla="*/ 302418 w 338137"/>
              <a:gd name="connsiteY8" fmla="*/ 283368 h 531018"/>
              <a:gd name="connsiteX9" fmla="*/ 273843 w 338137"/>
              <a:gd name="connsiteY9" fmla="*/ 297656 h 531018"/>
              <a:gd name="connsiteX10" fmla="*/ 235743 w 338137"/>
              <a:gd name="connsiteY10" fmla="*/ 161925 h 531018"/>
              <a:gd name="connsiteX11" fmla="*/ 207168 w 338137"/>
              <a:gd name="connsiteY11" fmla="*/ 200025 h 531018"/>
              <a:gd name="connsiteX12" fmla="*/ 183356 w 338137"/>
              <a:gd name="connsiteY12" fmla="*/ 142875 h 531018"/>
              <a:gd name="connsiteX13" fmla="*/ 80962 w 338137"/>
              <a:gd name="connsiteY13" fmla="*/ 0 h 531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38137" h="531018">
                <a:moveTo>
                  <a:pt x="80962" y="0"/>
                </a:moveTo>
                <a:lnTo>
                  <a:pt x="0" y="216693"/>
                </a:lnTo>
                <a:lnTo>
                  <a:pt x="33337" y="342900"/>
                </a:lnTo>
                <a:lnTo>
                  <a:pt x="121443" y="328612"/>
                </a:lnTo>
                <a:lnTo>
                  <a:pt x="128587" y="371475"/>
                </a:lnTo>
                <a:lnTo>
                  <a:pt x="71437" y="400050"/>
                </a:lnTo>
                <a:lnTo>
                  <a:pt x="171450" y="531018"/>
                </a:lnTo>
                <a:lnTo>
                  <a:pt x="338137" y="345281"/>
                </a:lnTo>
                <a:lnTo>
                  <a:pt x="302418" y="283368"/>
                </a:lnTo>
                <a:lnTo>
                  <a:pt x="273843" y="297656"/>
                </a:lnTo>
                <a:lnTo>
                  <a:pt x="235743" y="161925"/>
                </a:lnTo>
                <a:lnTo>
                  <a:pt x="207168" y="200025"/>
                </a:lnTo>
                <a:lnTo>
                  <a:pt x="183356" y="142875"/>
                </a:lnTo>
                <a:lnTo>
                  <a:pt x="8096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4760913" y="260350"/>
            <a:ext cx="628650" cy="1219200"/>
          </a:xfrm>
          <a:custGeom>
            <a:avLst/>
            <a:gdLst>
              <a:gd name="connsiteX0" fmla="*/ 472068 w 628185"/>
              <a:gd name="connsiteY0" fmla="*/ 0 h 1219200"/>
              <a:gd name="connsiteX1" fmla="*/ 189570 w 628185"/>
              <a:gd name="connsiteY1" fmla="*/ 148683 h 1219200"/>
              <a:gd name="connsiteX2" fmla="*/ 178419 w 628185"/>
              <a:gd name="connsiteY2" fmla="*/ 234176 h 1219200"/>
              <a:gd name="connsiteX3" fmla="*/ 118946 w 628185"/>
              <a:gd name="connsiteY3" fmla="*/ 189571 h 1219200"/>
              <a:gd name="connsiteX4" fmla="*/ 96644 w 628185"/>
              <a:gd name="connsiteY4" fmla="*/ 252761 h 1219200"/>
              <a:gd name="connsiteX5" fmla="*/ 133814 w 628185"/>
              <a:gd name="connsiteY5" fmla="*/ 282497 h 1219200"/>
              <a:gd name="connsiteX6" fmla="*/ 89209 w 628185"/>
              <a:gd name="connsiteY6" fmla="*/ 289932 h 1219200"/>
              <a:gd name="connsiteX7" fmla="*/ 70624 w 628185"/>
              <a:gd name="connsiteY7" fmla="*/ 275063 h 1219200"/>
              <a:gd name="connsiteX8" fmla="*/ 0 w 628185"/>
              <a:gd name="connsiteY8" fmla="*/ 356839 h 1219200"/>
              <a:gd name="connsiteX9" fmla="*/ 52039 w 628185"/>
              <a:gd name="connsiteY9" fmla="*/ 442332 h 1219200"/>
              <a:gd name="connsiteX10" fmla="*/ 137531 w 628185"/>
              <a:gd name="connsiteY10" fmla="*/ 412595 h 1219200"/>
              <a:gd name="connsiteX11" fmla="*/ 126380 w 628185"/>
              <a:gd name="connsiteY11" fmla="*/ 512956 h 1219200"/>
              <a:gd name="connsiteX12" fmla="*/ 178419 w 628185"/>
              <a:gd name="connsiteY12" fmla="*/ 524107 h 1219200"/>
              <a:gd name="connsiteX13" fmla="*/ 349405 w 628185"/>
              <a:gd name="connsiteY13" fmla="*/ 431180 h 1219200"/>
              <a:gd name="connsiteX14" fmla="*/ 260195 w 628185"/>
              <a:gd name="connsiteY14" fmla="*/ 553844 h 1219200"/>
              <a:gd name="connsiteX15" fmla="*/ 312234 w 628185"/>
              <a:gd name="connsiteY15" fmla="*/ 635619 h 1219200"/>
              <a:gd name="connsiteX16" fmla="*/ 215590 w 628185"/>
              <a:gd name="connsiteY16" fmla="*/ 572429 h 1219200"/>
              <a:gd name="connsiteX17" fmla="*/ 148683 w 628185"/>
              <a:gd name="connsiteY17" fmla="*/ 572429 h 1219200"/>
              <a:gd name="connsiteX18" fmla="*/ 141248 w 628185"/>
              <a:gd name="connsiteY18" fmla="*/ 650488 h 1219200"/>
              <a:gd name="connsiteX19" fmla="*/ 237892 w 628185"/>
              <a:gd name="connsiteY19" fmla="*/ 754566 h 1219200"/>
              <a:gd name="connsiteX20" fmla="*/ 308517 w 628185"/>
              <a:gd name="connsiteY20" fmla="*/ 762000 h 1219200"/>
              <a:gd name="connsiteX21" fmla="*/ 271346 w 628185"/>
              <a:gd name="connsiteY21" fmla="*/ 806605 h 1219200"/>
              <a:gd name="connsiteX22" fmla="*/ 200722 w 628185"/>
              <a:gd name="connsiteY22" fmla="*/ 802888 h 1219200"/>
              <a:gd name="connsiteX23" fmla="*/ 152400 w 628185"/>
              <a:gd name="connsiteY23" fmla="*/ 925551 h 1219200"/>
              <a:gd name="connsiteX24" fmla="*/ 241609 w 628185"/>
              <a:gd name="connsiteY24" fmla="*/ 910683 h 1219200"/>
              <a:gd name="connsiteX25" fmla="*/ 267629 w 628185"/>
              <a:gd name="connsiteY25" fmla="*/ 999893 h 1219200"/>
              <a:gd name="connsiteX26" fmla="*/ 301083 w 628185"/>
              <a:gd name="connsiteY26" fmla="*/ 970156 h 1219200"/>
              <a:gd name="connsiteX27" fmla="*/ 286214 w 628185"/>
              <a:gd name="connsiteY27" fmla="*/ 1025912 h 1219200"/>
              <a:gd name="connsiteX28" fmla="*/ 230458 w 628185"/>
              <a:gd name="connsiteY28" fmla="*/ 1025912 h 1219200"/>
              <a:gd name="connsiteX29" fmla="*/ 193287 w 628185"/>
              <a:gd name="connsiteY29" fmla="*/ 962722 h 1219200"/>
              <a:gd name="connsiteX30" fmla="*/ 144966 w 628185"/>
              <a:gd name="connsiteY30" fmla="*/ 981307 h 1219200"/>
              <a:gd name="connsiteX31" fmla="*/ 174702 w 628185"/>
              <a:gd name="connsiteY31" fmla="*/ 1074234 h 1219200"/>
              <a:gd name="connsiteX32" fmla="*/ 111512 w 628185"/>
              <a:gd name="connsiteY32" fmla="*/ 1144858 h 1219200"/>
              <a:gd name="connsiteX33" fmla="*/ 133814 w 628185"/>
              <a:gd name="connsiteY33" fmla="*/ 1193180 h 1219200"/>
              <a:gd name="connsiteX34" fmla="*/ 178419 w 628185"/>
              <a:gd name="connsiteY34" fmla="*/ 1208049 h 1219200"/>
              <a:gd name="connsiteX35" fmla="*/ 215590 w 628185"/>
              <a:gd name="connsiteY35" fmla="*/ 1185746 h 1219200"/>
              <a:gd name="connsiteX36" fmla="*/ 286214 w 628185"/>
              <a:gd name="connsiteY36" fmla="*/ 1219200 h 1219200"/>
              <a:gd name="connsiteX37" fmla="*/ 301083 w 628185"/>
              <a:gd name="connsiteY37" fmla="*/ 1170878 h 1219200"/>
              <a:gd name="connsiteX38" fmla="*/ 334536 w 628185"/>
              <a:gd name="connsiteY38" fmla="*/ 1159727 h 1219200"/>
              <a:gd name="connsiteX39" fmla="*/ 356839 w 628185"/>
              <a:gd name="connsiteY39" fmla="*/ 1178312 h 1219200"/>
              <a:gd name="connsiteX40" fmla="*/ 394009 w 628185"/>
              <a:gd name="connsiteY40" fmla="*/ 1133707 h 1219200"/>
              <a:gd name="connsiteX41" fmla="*/ 423746 w 628185"/>
              <a:gd name="connsiteY41" fmla="*/ 1141141 h 1219200"/>
              <a:gd name="connsiteX42" fmla="*/ 427463 w 628185"/>
              <a:gd name="connsiteY42" fmla="*/ 1193180 h 1219200"/>
              <a:gd name="connsiteX43" fmla="*/ 538975 w 628185"/>
              <a:gd name="connsiteY43" fmla="*/ 1092819 h 1219200"/>
              <a:gd name="connsiteX44" fmla="*/ 494370 w 628185"/>
              <a:gd name="connsiteY44" fmla="*/ 1048215 h 1219200"/>
              <a:gd name="connsiteX45" fmla="*/ 375424 w 628185"/>
              <a:gd name="connsiteY45" fmla="*/ 1033346 h 1219200"/>
              <a:gd name="connsiteX46" fmla="*/ 364273 w 628185"/>
              <a:gd name="connsiteY46" fmla="*/ 966439 h 1219200"/>
              <a:gd name="connsiteX47" fmla="*/ 401444 w 628185"/>
              <a:gd name="connsiteY47" fmla="*/ 999893 h 1219200"/>
              <a:gd name="connsiteX48" fmla="*/ 486936 w 628185"/>
              <a:gd name="connsiteY48" fmla="*/ 959005 h 1219200"/>
              <a:gd name="connsiteX49" fmla="*/ 475785 w 628185"/>
              <a:gd name="connsiteY49" fmla="*/ 892097 h 1219200"/>
              <a:gd name="connsiteX50" fmla="*/ 538975 w 628185"/>
              <a:gd name="connsiteY50" fmla="*/ 851210 h 1219200"/>
              <a:gd name="connsiteX51" fmla="*/ 516673 w 628185"/>
              <a:gd name="connsiteY51" fmla="*/ 817756 h 1219200"/>
              <a:gd name="connsiteX52" fmla="*/ 527824 w 628185"/>
              <a:gd name="connsiteY52" fmla="*/ 732263 h 1219200"/>
              <a:gd name="connsiteX53" fmla="*/ 472068 w 628185"/>
              <a:gd name="connsiteY53" fmla="*/ 706244 h 1219200"/>
              <a:gd name="connsiteX54" fmla="*/ 464634 w 628185"/>
              <a:gd name="connsiteY54" fmla="*/ 676507 h 1219200"/>
              <a:gd name="connsiteX55" fmla="*/ 446048 w 628185"/>
              <a:gd name="connsiteY55" fmla="*/ 669073 h 1219200"/>
              <a:gd name="connsiteX56" fmla="*/ 527824 w 628185"/>
              <a:gd name="connsiteY56" fmla="*/ 591015 h 1219200"/>
              <a:gd name="connsiteX57" fmla="*/ 524107 w 628185"/>
              <a:gd name="connsiteY57" fmla="*/ 561278 h 1219200"/>
              <a:gd name="connsiteX58" fmla="*/ 564995 w 628185"/>
              <a:gd name="connsiteY58" fmla="*/ 553844 h 1219200"/>
              <a:gd name="connsiteX59" fmla="*/ 628185 w 628185"/>
              <a:gd name="connsiteY59" fmla="*/ 208156 h 1219200"/>
              <a:gd name="connsiteX60" fmla="*/ 550127 w 628185"/>
              <a:gd name="connsiteY60" fmla="*/ 312234 h 1219200"/>
              <a:gd name="connsiteX61" fmla="*/ 561278 w 628185"/>
              <a:gd name="connsiteY61" fmla="*/ 230458 h 1219200"/>
              <a:gd name="connsiteX62" fmla="*/ 624468 w 628185"/>
              <a:gd name="connsiteY62" fmla="*/ 141249 h 1219200"/>
              <a:gd name="connsiteX63" fmla="*/ 613317 w 628185"/>
              <a:gd name="connsiteY63" fmla="*/ 33454 h 1219200"/>
              <a:gd name="connsiteX64" fmla="*/ 531541 w 628185"/>
              <a:gd name="connsiteY64" fmla="*/ 7434 h 1219200"/>
              <a:gd name="connsiteX65" fmla="*/ 479502 w 628185"/>
              <a:gd name="connsiteY65" fmla="*/ 66907 h 1219200"/>
              <a:gd name="connsiteX66" fmla="*/ 472068 w 628185"/>
              <a:gd name="connsiteY66" fmla="*/ 0 h 1219200"/>
              <a:gd name="connsiteX0" fmla="*/ 472068 w 628185"/>
              <a:gd name="connsiteY0" fmla="*/ 0 h 1219200"/>
              <a:gd name="connsiteX1" fmla="*/ 189570 w 628185"/>
              <a:gd name="connsiteY1" fmla="*/ 148683 h 1219200"/>
              <a:gd name="connsiteX2" fmla="*/ 178419 w 628185"/>
              <a:gd name="connsiteY2" fmla="*/ 234176 h 1219200"/>
              <a:gd name="connsiteX3" fmla="*/ 118946 w 628185"/>
              <a:gd name="connsiteY3" fmla="*/ 189571 h 1219200"/>
              <a:gd name="connsiteX4" fmla="*/ 96644 w 628185"/>
              <a:gd name="connsiteY4" fmla="*/ 252761 h 1219200"/>
              <a:gd name="connsiteX5" fmla="*/ 133814 w 628185"/>
              <a:gd name="connsiteY5" fmla="*/ 282497 h 1219200"/>
              <a:gd name="connsiteX6" fmla="*/ 89209 w 628185"/>
              <a:gd name="connsiteY6" fmla="*/ 289932 h 1219200"/>
              <a:gd name="connsiteX7" fmla="*/ 70624 w 628185"/>
              <a:gd name="connsiteY7" fmla="*/ 275063 h 1219200"/>
              <a:gd name="connsiteX8" fmla="*/ 0 w 628185"/>
              <a:gd name="connsiteY8" fmla="*/ 356839 h 1219200"/>
              <a:gd name="connsiteX9" fmla="*/ 52039 w 628185"/>
              <a:gd name="connsiteY9" fmla="*/ 442332 h 1219200"/>
              <a:gd name="connsiteX10" fmla="*/ 137531 w 628185"/>
              <a:gd name="connsiteY10" fmla="*/ 412595 h 1219200"/>
              <a:gd name="connsiteX11" fmla="*/ 96644 w 628185"/>
              <a:gd name="connsiteY11" fmla="*/ 490654 h 1219200"/>
              <a:gd name="connsiteX12" fmla="*/ 178419 w 628185"/>
              <a:gd name="connsiteY12" fmla="*/ 524107 h 1219200"/>
              <a:gd name="connsiteX13" fmla="*/ 349405 w 628185"/>
              <a:gd name="connsiteY13" fmla="*/ 431180 h 1219200"/>
              <a:gd name="connsiteX14" fmla="*/ 260195 w 628185"/>
              <a:gd name="connsiteY14" fmla="*/ 553844 h 1219200"/>
              <a:gd name="connsiteX15" fmla="*/ 312234 w 628185"/>
              <a:gd name="connsiteY15" fmla="*/ 635619 h 1219200"/>
              <a:gd name="connsiteX16" fmla="*/ 215590 w 628185"/>
              <a:gd name="connsiteY16" fmla="*/ 572429 h 1219200"/>
              <a:gd name="connsiteX17" fmla="*/ 148683 w 628185"/>
              <a:gd name="connsiteY17" fmla="*/ 572429 h 1219200"/>
              <a:gd name="connsiteX18" fmla="*/ 141248 w 628185"/>
              <a:gd name="connsiteY18" fmla="*/ 650488 h 1219200"/>
              <a:gd name="connsiteX19" fmla="*/ 237892 w 628185"/>
              <a:gd name="connsiteY19" fmla="*/ 754566 h 1219200"/>
              <a:gd name="connsiteX20" fmla="*/ 308517 w 628185"/>
              <a:gd name="connsiteY20" fmla="*/ 762000 h 1219200"/>
              <a:gd name="connsiteX21" fmla="*/ 271346 w 628185"/>
              <a:gd name="connsiteY21" fmla="*/ 806605 h 1219200"/>
              <a:gd name="connsiteX22" fmla="*/ 200722 w 628185"/>
              <a:gd name="connsiteY22" fmla="*/ 802888 h 1219200"/>
              <a:gd name="connsiteX23" fmla="*/ 152400 w 628185"/>
              <a:gd name="connsiteY23" fmla="*/ 925551 h 1219200"/>
              <a:gd name="connsiteX24" fmla="*/ 241609 w 628185"/>
              <a:gd name="connsiteY24" fmla="*/ 910683 h 1219200"/>
              <a:gd name="connsiteX25" fmla="*/ 267629 w 628185"/>
              <a:gd name="connsiteY25" fmla="*/ 999893 h 1219200"/>
              <a:gd name="connsiteX26" fmla="*/ 301083 w 628185"/>
              <a:gd name="connsiteY26" fmla="*/ 970156 h 1219200"/>
              <a:gd name="connsiteX27" fmla="*/ 286214 w 628185"/>
              <a:gd name="connsiteY27" fmla="*/ 1025912 h 1219200"/>
              <a:gd name="connsiteX28" fmla="*/ 230458 w 628185"/>
              <a:gd name="connsiteY28" fmla="*/ 1025912 h 1219200"/>
              <a:gd name="connsiteX29" fmla="*/ 193287 w 628185"/>
              <a:gd name="connsiteY29" fmla="*/ 962722 h 1219200"/>
              <a:gd name="connsiteX30" fmla="*/ 144966 w 628185"/>
              <a:gd name="connsiteY30" fmla="*/ 981307 h 1219200"/>
              <a:gd name="connsiteX31" fmla="*/ 174702 w 628185"/>
              <a:gd name="connsiteY31" fmla="*/ 1074234 h 1219200"/>
              <a:gd name="connsiteX32" fmla="*/ 111512 w 628185"/>
              <a:gd name="connsiteY32" fmla="*/ 1144858 h 1219200"/>
              <a:gd name="connsiteX33" fmla="*/ 133814 w 628185"/>
              <a:gd name="connsiteY33" fmla="*/ 1193180 h 1219200"/>
              <a:gd name="connsiteX34" fmla="*/ 178419 w 628185"/>
              <a:gd name="connsiteY34" fmla="*/ 1208049 h 1219200"/>
              <a:gd name="connsiteX35" fmla="*/ 215590 w 628185"/>
              <a:gd name="connsiteY35" fmla="*/ 1185746 h 1219200"/>
              <a:gd name="connsiteX36" fmla="*/ 286214 w 628185"/>
              <a:gd name="connsiteY36" fmla="*/ 1219200 h 1219200"/>
              <a:gd name="connsiteX37" fmla="*/ 301083 w 628185"/>
              <a:gd name="connsiteY37" fmla="*/ 1170878 h 1219200"/>
              <a:gd name="connsiteX38" fmla="*/ 334536 w 628185"/>
              <a:gd name="connsiteY38" fmla="*/ 1159727 h 1219200"/>
              <a:gd name="connsiteX39" fmla="*/ 356839 w 628185"/>
              <a:gd name="connsiteY39" fmla="*/ 1178312 h 1219200"/>
              <a:gd name="connsiteX40" fmla="*/ 394009 w 628185"/>
              <a:gd name="connsiteY40" fmla="*/ 1133707 h 1219200"/>
              <a:gd name="connsiteX41" fmla="*/ 423746 w 628185"/>
              <a:gd name="connsiteY41" fmla="*/ 1141141 h 1219200"/>
              <a:gd name="connsiteX42" fmla="*/ 427463 w 628185"/>
              <a:gd name="connsiteY42" fmla="*/ 1193180 h 1219200"/>
              <a:gd name="connsiteX43" fmla="*/ 538975 w 628185"/>
              <a:gd name="connsiteY43" fmla="*/ 1092819 h 1219200"/>
              <a:gd name="connsiteX44" fmla="*/ 494370 w 628185"/>
              <a:gd name="connsiteY44" fmla="*/ 1048215 h 1219200"/>
              <a:gd name="connsiteX45" fmla="*/ 375424 w 628185"/>
              <a:gd name="connsiteY45" fmla="*/ 1033346 h 1219200"/>
              <a:gd name="connsiteX46" fmla="*/ 364273 w 628185"/>
              <a:gd name="connsiteY46" fmla="*/ 966439 h 1219200"/>
              <a:gd name="connsiteX47" fmla="*/ 401444 w 628185"/>
              <a:gd name="connsiteY47" fmla="*/ 999893 h 1219200"/>
              <a:gd name="connsiteX48" fmla="*/ 486936 w 628185"/>
              <a:gd name="connsiteY48" fmla="*/ 959005 h 1219200"/>
              <a:gd name="connsiteX49" fmla="*/ 475785 w 628185"/>
              <a:gd name="connsiteY49" fmla="*/ 892097 h 1219200"/>
              <a:gd name="connsiteX50" fmla="*/ 538975 w 628185"/>
              <a:gd name="connsiteY50" fmla="*/ 851210 h 1219200"/>
              <a:gd name="connsiteX51" fmla="*/ 516673 w 628185"/>
              <a:gd name="connsiteY51" fmla="*/ 817756 h 1219200"/>
              <a:gd name="connsiteX52" fmla="*/ 527824 w 628185"/>
              <a:gd name="connsiteY52" fmla="*/ 732263 h 1219200"/>
              <a:gd name="connsiteX53" fmla="*/ 472068 w 628185"/>
              <a:gd name="connsiteY53" fmla="*/ 706244 h 1219200"/>
              <a:gd name="connsiteX54" fmla="*/ 464634 w 628185"/>
              <a:gd name="connsiteY54" fmla="*/ 676507 h 1219200"/>
              <a:gd name="connsiteX55" fmla="*/ 446048 w 628185"/>
              <a:gd name="connsiteY55" fmla="*/ 669073 h 1219200"/>
              <a:gd name="connsiteX56" fmla="*/ 527824 w 628185"/>
              <a:gd name="connsiteY56" fmla="*/ 591015 h 1219200"/>
              <a:gd name="connsiteX57" fmla="*/ 524107 w 628185"/>
              <a:gd name="connsiteY57" fmla="*/ 561278 h 1219200"/>
              <a:gd name="connsiteX58" fmla="*/ 564995 w 628185"/>
              <a:gd name="connsiteY58" fmla="*/ 553844 h 1219200"/>
              <a:gd name="connsiteX59" fmla="*/ 628185 w 628185"/>
              <a:gd name="connsiteY59" fmla="*/ 208156 h 1219200"/>
              <a:gd name="connsiteX60" fmla="*/ 550127 w 628185"/>
              <a:gd name="connsiteY60" fmla="*/ 312234 h 1219200"/>
              <a:gd name="connsiteX61" fmla="*/ 561278 w 628185"/>
              <a:gd name="connsiteY61" fmla="*/ 230458 h 1219200"/>
              <a:gd name="connsiteX62" fmla="*/ 624468 w 628185"/>
              <a:gd name="connsiteY62" fmla="*/ 141249 h 1219200"/>
              <a:gd name="connsiteX63" fmla="*/ 613317 w 628185"/>
              <a:gd name="connsiteY63" fmla="*/ 33454 h 1219200"/>
              <a:gd name="connsiteX64" fmla="*/ 531541 w 628185"/>
              <a:gd name="connsiteY64" fmla="*/ 7434 h 1219200"/>
              <a:gd name="connsiteX65" fmla="*/ 479502 w 628185"/>
              <a:gd name="connsiteY65" fmla="*/ 66907 h 1219200"/>
              <a:gd name="connsiteX66" fmla="*/ 472068 w 628185"/>
              <a:gd name="connsiteY66" fmla="*/ 0 h 1219200"/>
              <a:gd name="connsiteX0" fmla="*/ 472068 w 628185"/>
              <a:gd name="connsiteY0" fmla="*/ 0 h 1219200"/>
              <a:gd name="connsiteX1" fmla="*/ 189570 w 628185"/>
              <a:gd name="connsiteY1" fmla="*/ 148683 h 1219200"/>
              <a:gd name="connsiteX2" fmla="*/ 178419 w 628185"/>
              <a:gd name="connsiteY2" fmla="*/ 234176 h 1219200"/>
              <a:gd name="connsiteX3" fmla="*/ 118946 w 628185"/>
              <a:gd name="connsiteY3" fmla="*/ 189571 h 1219200"/>
              <a:gd name="connsiteX4" fmla="*/ 96644 w 628185"/>
              <a:gd name="connsiteY4" fmla="*/ 252761 h 1219200"/>
              <a:gd name="connsiteX5" fmla="*/ 133814 w 628185"/>
              <a:gd name="connsiteY5" fmla="*/ 282497 h 1219200"/>
              <a:gd name="connsiteX6" fmla="*/ 89209 w 628185"/>
              <a:gd name="connsiteY6" fmla="*/ 289932 h 1219200"/>
              <a:gd name="connsiteX7" fmla="*/ 70624 w 628185"/>
              <a:gd name="connsiteY7" fmla="*/ 275063 h 1219200"/>
              <a:gd name="connsiteX8" fmla="*/ 0 w 628185"/>
              <a:gd name="connsiteY8" fmla="*/ 356839 h 1219200"/>
              <a:gd name="connsiteX9" fmla="*/ 52039 w 628185"/>
              <a:gd name="connsiteY9" fmla="*/ 442332 h 1219200"/>
              <a:gd name="connsiteX10" fmla="*/ 137531 w 628185"/>
              <a:gd name="connsiteY10" fmla="*/ 412595 h 1219200"/>
              <a:gd name="connsiteX11" fmla="*/ 66907 w 628185"/>
              <a:gd name="connsiteY11" fmla="*/ 475785 h 1219200"/>
              <a:gd name="connsiteX12" fmla="*/ 178419 w 628185"/>
              <a:gd name="connsiteY12" fmla="*/ 524107 h 1219200"/>
              <a:gd name="connsiteX13" fmla="*/ 349405 w 628185"/>
              <a:gd name="connsiteY13" fmla="*/ 431180 h 1219200"/>
              <a:gd name="connsiteX14" fmla="*/ 260195 w 628185"/>
              <a:gd name="connsiteY14" fmla="*/ 553844 h 1219200"/>
              <a:gd name="connsiteX15" fmla="*/ 312234 w 628185"/>
              <a:gd name="connsiteY15" fmla="*/ 635619 h 1219200"/>
              <a:gd name="connsiteX16" fmla="*/ 215590 w 628185"/>
              <a:gd name="connsiteY16" fmla="*/ 572429 h 1219200"/>
              <a:gd name="connsiteX17" fmla="*/ 148683 w 628185"/>
              <a:gd name="connsiteY17" fmla="*/ 572429 h 1219200"/>
              <a:gd name="connsiteX18" fmla="*/ 141248 w 628185"/>
              <a:gd name="connsiteY18" fmla="*/ 650488 h 1219200"/>
              <a:gd name="connsiteX19" fmla="*/ 237892 w 628185"/>
              <a:gd name="connsiteY19" fmla="*/ 754566 h 1219200"/>
              <a:gd name="connsiteX20" fmla="*/ 308517 w 628185"/>
              <a:gd name="connsiteY20" fmla="*/ 762000 h 1219200"/>
              <a:gd name="connsiteX21" fmla="*/ 271346 w 628185"/>
              <a:gd name="connsiteY21" fmla="*/ 806605 h 1219200"/>
              <a:gd name="connsiteX22" fmla="*/ 200722 w 628185"/>
              <a:gd name="connsiteY22" fmla="*/ 802888 h 1219200"/>
              <a:gd name="connsiteX23" fmla="*/ 152400 w 628185"/>
              <a:gd name="connsiteY23" fmla="*/ 925551 h 1219200"/>
              <a:gd name="connsiteX24" fmla="*/ 241609 w 628185"/>
              <a:gd name="connsiteY24" fmla="*/ 910683 h 1219200"/>
              <a:gd name="connsiteX25" fmla="*/ 267629 w 628185"/>
              <a:gd name="connsiteY25" fmla="*/ 999893 h 1219200"/>
              <a:gd name="connsiteX26" fmla="*/ 301083 w 628185"/>
              <a:gd name="connsiteY26" fmla="*/ 970156 h 1219200"/>
              <a:gd name="connsiteX27" fmla="*/ 286214 w 628185"/>
              <a:gd name="connsiteY27" fmla="*/ 1025912 h 1219200"/>
              <a:gd name="connsiteX28" fmla="*/ 230458 w 628185"/>
              <a:gd name="connsiteY28" fmla="*/ 1025912 h 1219200"/>
              <a:gd name="connsiteX29" fmla="*/ 193287 w 628185"/>
              <a:gd name="connsiteY29" fmla="*/ 962722 h 1219200"/>
              <a:gd name="connsiteX30" fmla="*/ 144966 w 628185"/>
              <a:gd name="connsiteY30" fmla="*/ 981307 h 1219200"/>
              <a:gd name="connsiteX31" fmla="*/ 174702 w 628185"/>
              <a:gd name="connsiteY31" fmla="*/ 1074234 h 1219200"/>
              <a:gd name="connsiteX32" fmla="*/ 111512 w 628185"/>
              <a:gd name="connsiteY32" fmla="*/ 1144858 h 1219200"/>
              <a:gd name="connsiteX33" fmla="*/ 133814 w 628185"/>
              <a:gd name="connsiteY33" fmla="*/ 1193180 h 1219200"/>
              <a:gd name="connsiteX34" fmla="*/ 178419 w 628185"/>
              <a:gd name="connsiteY34" fmla="*/ 1208049 h 1219200"/>
              <a:gd name="connsiteX35" fmla="*/ 215590 w 628185"/>
              <a:gd name="connsiteY35" fmla="*/ 1185746 h 1219200"/>
              <a:gd name="connsiteX36" fmla="*/ 286214 w 628185"/>
              <a:gd name="connsiteY36" fmla="*/ 1219200 h 1219200"/>
              <a:gd name="connsiteX37" fmla="*/ 301083 w 628185"/>
              <a:gd name="connsiteY37" fmla="*/ 1170878 h 1219200"/>
              <a:gd name="connsiteX38" fmla="*/ 334536 w 628185"/>
              <a:gd name="connsiteY38" fmla="*/ 1159727 h 1219200"/>
              <a:gd name="connsiteX39" fmla="*/ 356839 w 628185"/>
              <a:gd name="connsiteY39" fmla="*/ 1178312 h 1219200"/>
              <a:gd name="connsiteX40" fmla="*/ 394009 w 628185"/>
              <a:gd name="connsiteY40" fmla="*/ 1133707 h 1219200"/>
              <a:gd name="connsiteX41" fmla="*/ 423746 w 628185"/>
              <a:gd name="connsiteY41" fmla="*/ 1141141 h 1219200"/>
              <a:gd name="connsiteX42" fmla="*/ 427463 w 628185"/>
              <a:gd name="connsiteY42" fmla="*/ 1193180 h 1219200"/>
              <a:gd name="connsiteX43" fmla="*/ 538975 w 628185"/>
              <a:gd name="connsiteY43" fmla="*/ 1092819 h 1219200"/>
              <a:gd name="connsiteX44" fmla="*/ 494370 w 628185"/>
              <a:gd name="connsiteY44" fmla="*/ 1048215 h 1219200"/>
              <a:gd name="connsiteX45" fmla="*/ 375424 w 628185"/>
              <a:gd name="connsiteY45" fmla="*/ 1033346 h 1219200"/>
              <a:gd name="connsiteX46" fmla="*/ 364273 w 628185"/>
              <a:gd name="connsiteY46" fmla="*/ 966439 h 1219200"/>
              <a:gd name="connsiteX47" fmla="*/ 401444 w 628185"/>
              <a:gd name="connsiteY47" fmla="*/ 999893 h 1219200"/>
              <a:gd name="connsiteX48" fmla="*/ 486936 w 628185"/>
              <a:gd name="connsiteY48" fmla="*/ 959005 h 1219200"/>
              <a:gd name="connsiteX49" fmla="*/ 475785 w 628185"/>
              <a:gd name="connsiteY49" fmla="*/ 892097 h 1219200"/>
              <a:gd name="connsiteX50" fmla="*/ 538975 w 628185"/>
              <a:gd name="connsiteY50" fmla="*/ 851210 h 1219200"/>
              <a:gd name="connsiteX51" fmla="*/ 516673 w 628185"/>
              <a:gd name="connsiteY51" fmla="*/ 817756 h 1219200"/>
              <a:gd name="connsiteX52" fmla="*/ 527824 w 628185"/>
              <a:gd name="connsiteY52" fmla="*/ 732263 h 1219200"/>
              <a:gd name="connsiteX53" fmla="*/ 472068 w 628185"/>
              <a:gd name="connsiteY53" fmla="*/ 706244 h 1219200"/>
              <a:gd name="connsiteX54" fmla="*/ 464634 w 628185"/>
              <a:gd name="connsiteY54" fmla="*/ 676507 h 1219200"/>
              <a:gd name="connsiteX55" fmla="*/ 446048 w 628185"/>
              <a:gd name="connsiteY55" fmla="*/ 669073 h 1219200"/>
              <a:gd name="connsiteX56" fmla="*/ 527824 w 628185"/>
              <a:gd name="connsiteY56" fmla="*/ 591015 h 1219200"/>
              <a:gd name="connsiteX57" fmla="*/ 524107 w 628185"/>
              <a:gd name="connsiteY57" fmla="*/ 561278 h 1219200"/>
              <a:gd name="connsiteX58" fmla="*/ 564995 w 628185"/>
              <a:gd name="connsiteY58" fmla="*/ 553844 h 1219200"/>
              <a:gd name="connsiteX59" fmla="*/ 628185 w 628185"/>
              <a:gd name="connsiteY59" fmla="*/ 208156 h 1219200"/>
              <a:gd name="connsiteX60" fmla="*/ 550127 w 628185"/>
              <a:gd name="connsiteY60" fmla="*/ 312234 h 1219200"/>
              <a:gd name="connsiteX61" fmla="*/ 561278 w 628185"/>
              <a:gd name="connsiteY61" fmla="*/ 230458 h 1219200"/>
              <a:gd name="connsiteX62" fmla="*/ 624468 w 628185"/>
              <a:gd name="connsiteY62" fmla="*/ 141249 h 1219200"/>
              <a:gd name="connsiteX63" fmla="*/ 613317 w 628185"/>
              <a:gd name="connsiteY63" fmla="*/ 33454 h 1219200"/>
              <a:gd name="connsiteX64" fmla="*/ 531541 w 628185"/>
              <a:gd name="connsiteY64" fmla="*/ 7434 h 1219200"/>
              <a:gd name="connsiteX65" fmla="*/ 479502 w 628185"/>
              <a:gd name="connsiteY65" fmla="*/ 66907 h 1219200"/>
              <a:gd name="connsiteX66" fmla="*/ 472068 w 628185"/>
              <a:gd name="connsiteY66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28185" h="1219200">
                <a:moveTo>
                  <a:pt x="472068" y="0"/>
                </a:moveTo>
                <a:lnTo>
                  <a:pt x="189570" y="148683"/>
                </a:lnTo>
                <a:lnTo>
                  <a:pt x="178419" y="234176"/>
                </a:lnTo>
                <a:lnTo>
                  <a:pt x="118946" y="189571"/>
                </a:lnTo>
                <a:lnTo>
                  <a:pt x="96644" y="252761"/>
                </a:lnTo>
                <a:lnTo>
                  <a:pt x="133814" y="282497"/>
                </a:lnTo>
                <a:lnTo>
                  <a:pt x="89209" y="289932"/>
                </a:lnTo>
                <a:lnTo>
                  <a:pt x="70624" y="275063"/>
                </a:lnTo>
                <a:lnTo>
                  <a:pt x="0" y="356839"/>
                </a:lnTo>
                <a:lnTo>
                  <a:pt x="52039" y="442332"/>
                </a:lnTo>
                <a:lnTo>
                  <a:pt x="137531" y="412595"/>
                </a:lnTo>
                <a:lnTo>
                  <a:pt x="66907" y="475785"/>
                </a:lnTo>
                <a:lnTo>
                  <a:pt x="178419" y="524107"/>
                </a:lnTo>
                <a:lnTo>
                  <a:pt x="349405" y="431180"/>
                </a:lnTo>
                <a:lnTo>
                  <a:pt x="260195" y="553844"/>
                </a:lnTo>
                <a:lnTo>
                  <a:pt x="312234" y="635619"/>
                </a:lnTo>
                <a:lnTo>
                  <a:pt x="215590" y="572429"/>
                </a:lnTo>
                <a:lnTo>
                  <a:pt x="148683" y="572429"/>
                </a:lnTo>
                <a:lnTo>
                  <a:pt x="141248" y="650488"/>
                </a:lnTo>
                <a:lnTo>
                  <a:pt x="237892" y="754566"/>
                </a:lnTo>
                <a:lnTo>
                  <a:pt x="308517" y="762000"/>
                </a:lnTo>
                <a:lnTo>
                  <a:pt x="271346" y="806605"/>
                </a:lnTo>
                <a:lnTo>
                  <a:pt x="200722" y="802888"/>
                </a:lnTo>
                <a:lnTo>
                  <a:pt x="152400" y="925551"/>
                </a:lnTo>
                <a:lnTo>
                  <a:pt x="241609" y="910683"/>
                </a:lnTo>
                <a:lnTo>
                  <a:pt x="267629" y="999893"/>
                </a:lnTo>
                <a:lnTo>
                  <a:pt x="301083" y="970156"/>
                </a:lnTo>
                <a:lnTo>
                  <a:pt x="286214" y="1025912"/>
                </a:lnTo>
                <a:lnTo>
                  <a:pt x="230458" y="1025912"/>
                </a:lnTo>
                <a:lnTo>
                  <a:pt x="193287" y="962722"/>
                </a:lnTo>
                <a:lnTo>
                  <a:pt x="144966" y="981307"/>
                </a:lnTo>
                <a:lnTo>
                  <a:pt x="174702" y="1074234"/>
                </a:lnTo>
                <a:lnTo>
                  <a:pt x="111512" y="1144858"/>
                </a:lnTo>
                <a:lnTo>
                  <a:pt x="133814" y="1193180"/>
                </a:lnTo>
                <a:lnTo>
                  <a:pt x="178419" y="1208049"/>
                </a:lnTo>
                <a:lnTo>
                  <a:pt x="215590" y="1185746"/>
                </a:lnTo>
                <a:lnTo>
                  <a:pt x="286214" y="1219200"/>
                </a:lnTo>
                <a:lnTo>
                  <a:pt x="301083" y="1170878"/>
                </a:lnTo>
                <a:lnTo>
                  <a:pt x="334536" y="1159727"/>
                </a:lnTo>
                <a:lnTo>
                  <a:pt x="356839" y="1178312"/>
                </a:lnTo>
                <a:lnTo>
                  <a:pt x="394009" y="1133707"/>
                </a:lnTo>
                <a:lnTo>
                  <a:pt x="423746" y="1141141"/>
                </a:lnTo>
                <a:lnTo>
                  <a:pt x="427463" y="1193180"/>
                </a:lnTo>
                <a:lnTo>
                  <a:pt x="538975" y="1092819"/>
                </a:lnTo>
                <a:lnTo>
                  <a:pt x="494370" y="1048215"/>
                </a:lnTo>
                <a:lnTo>
                  <a:pt x="375424" y="1033346"/>
                </a:lnTo>
                <a:lnTo>
                  <a:pt x="364273" y="966439"/>
                </a:lnTo>
                <a:lnTo>
                  <a:pt x="401444" y="999893"/>
                </a:lnTo>
                <a:lnTo>
                  <a:pt x="486936" y="959005"/>
                </a:lnTo>
                <a:lnTo>
                  <a:pt x="475785" y="892097"/>
                </a:lnTo>
                <a:lnTo>
                  <a:pt x="538975" y="851210"/>
                </a:lnTo>
                <a:lnTo>
                  <a:pt x="516673" y="817756"/>
                </a:lnTo>
                <a:lnTo>
                  <a:pt x="527824" y="732263"/>
                </a:lnTo>
                <a:lnTo>
                  <a:pt x="472068" y="706244"/>
                </a:lnTo>
                <a:lnTo>
                  <a:pt x="464634" y="676507"/>
                </a:lnTo>
                <a:lnTo>
                  <a:pt x="446048" y="669073"/>
                </a:lnTo>
                <a:lnTo>
                  <a:pt x="527824" y="591015"/>
                </a:lnTo>
                <a:lnTo>
                  <a:pt x="524107" y="561278"/>
                </a:lnTo>
                <a:lnTo>
                  <a:pt x="564995" y="553844"/>
                </a:lnTo>
                <a:lnTo>
                  <a:pt x="628185" y="208156"/>
                </a:lnTo>
                <a:lnTo>
                  <a:pt x="550127" y="312234"/>
                </a:lnTo>
                <a:lnTo>
                  <a:pt x="561278" y="230458"/>
                </a:lnTo>
                <a:lnTo>
                  <a:pt x="624468" y="141249"/>
                </a:lnTo>
                <a:lnTo>
                  <a:pt x="613317" y="33454"/>
                </a:lnTo>
                <a:lnTo>
                  <a:pt x="531541" y="7434"/>
                </a:lnTo>
                <a:lnTo>
                  <a:pt x="479502" y="66907"/>
                </a:lnTo>
                <a:lnTo>
                  <a:pt x="4720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5264150" y="914400"/>
            <a:ext cx="46038" cy="46038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5" name="Freeform 74"/>
          <p:cNvSpPr/>
          <p:nvPr/>
        </p:nvSpPr>
        <p:spPr>
          <a:xfrm>
            <a:off x="5846763" y="2581275"/>
            <a:ext cx="55562" cy="53975"/>
          </a:xfrm>
          <a:custGeom>
            <a:avLst/>
            <a:gdLst>
              <a:gd name="connsiteX0" fmla="*/ 0 w 55155"/>
              <a:gd name="connsiteY0" fmla="*/ 0 h 55154"/>
              <a:gd name="connsiteX1" fmla="*/ 23223 w 55155"/>
              <a:gd name="connsiteY1" fmla="*/ 55154 h 55154"/>
              <a:gd name="connsiteX2" fmla="*/ 55155 w 55155"/>
              <a:gd name="connsiteY2" fmla="*/ 29029 h 55154"/>
              <a:gd name="connsiteX3" fmla="*/ 0 w 55155"/>
              <a:gd name="connsiteY3" fmla="*/ 0 h 5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55" h="55154">
                <a:moveTo>
                  <a:pt x="0" y="0"/>
                </a:moveTo>
                <a:lnTo>
                  <a:pt x="23223" y="55154"/>
                </a:lnTo>
                <a:lnTo>
                  <a:pt x="55155" y="2902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4914900" y="1854200"/>
            <a:ext cx="1800225" cy="1450975"/>
          </a:xfrm>
          <a:custGeom>
            <a:avLst/>
            <a:gdLst>
              <a:gd name="connsiteX0" fmla="*/ 90714 w 1799771"/>
              <a:gd name="connsiteY0" fmla="*/ 7257 h 1451429"/>
              <a:gd name="connsiteX1" fmla="*/ 0 w 1799771"/>
              <a:gd name="connsiteY1" fmla="*/ 152400 h 1451429"/>
              <a:gd name="connsiteX2" fmla="*/ 0 w 1799771"/>
              <a:gd name="connsiteY2" fmla="*/ 410029 h 1451429"/>
              <a:gd name="connsiteX3" fmla="*/ 105228 w 1799771"/>
              <a:gd name="connsiteY3" fmla="*/ 424543 h 1451429"/>
              <a:gd name="connsiteX4" fmla="*/ 134257 w 1799771"/>
              <a:gd name="connsiteY4" fmla="*/ 468086 h 1451429"/>
              <a:gd name="connsiteX5" fmla="*/ 90714 w 1799771"/>
              <a:gd name="connsiteY5" fmla="*/ 475343 h 1451429"/>
              <a:gd name="connsiteX6" fmla="*/ 54428 w 1799771"/>
              <a:gd name="connsiteY6" fmla="*/ 453572 h 1451429"/>
              <a:gd name="connsiteX7" fmla="*/ 105228 w 1799771"/>
              <a:gd name="connsiteY7" fmla="*/ 566057 h 1451429"/>
              <a:gd name="connsiteX8" fmla="*/ 174171 w 1799771"/>
              <a:gd name="connsiteY8" fmla="*/ 544286 h 1451429"/>
              <a:gd name="connsiteX9" fmla="*/ 239485 w 1799771"/>
              <a:gd name="connsiteY9" fmla="*/ 602343 h 1451429"/>
              <a:gd name="connsiteX10" fmla="*/ 489857 w 1799771"/>
              <a:gd name="connsiteY10" fmla="*/ 576943 h 1451429"/>
              <a:gd name="connsiteX11" fmla="*/ 489857 w 1799771"/>
              <a:gd name="connsiteY11" fmla="*/ 555172 h 1451429"/>
              <a:gd name="connsiteX12" fmla="*/ 598714 w 1799771"/>
              <a:gd name="connsiteY12" fmla="*/ 544286 h 1451429"/>
              <a:gd name="connsiteX13" fmla="*/ 558800 w 1799771"/>
              <a:gd name="connsiteY13" fmla="*/ 475343 h 1451429"/>
              <a:gd name="connsiteX14" fmla="*/ 605971 w 1799771"/>
              <a:gd name="connsiteY14" fmla="*/ 471715 h 1451429"/>
              <a:gd name="connsiteX15" fmla="*/ 801914 w 1799771"/>
              <a:gd name="connsiteY15" fmla="*/ 616857 h 1451429"/>
              <a:gd name="connsiteX16" fmla="*/ 780143 w 1799771"/>
              <a:gd name="connsiteY16" fmla="*/ 656772 h 1451429"/>
              <a:gd name="connsiteX17" fmla="*/ 841828 w 1799771"/>
              <a:gd name="connsiteY17" fmla="*/ 638629 h 1451429"/>
              <a:gd name="connsiteX18" fmla="*/ 1088571 w 1799771"/>
              <a:gd name="connsiteY18" fmla="*/ 805543 h 1451429"/>
              <a:gd name="connsiteX19" fmla="*/ 1034143 w 1799771"/>
              <a:gd name="connsiteY19" fmla="*/ 1026886 h 1451429"/>
              <a:gd name="connsiteX20" fmla="*/ 1117600 w 1799771"/>
              <a:gd name="connsiteY20" fmla="*/ 1117600 h 1451429"/>
              <a:gd name="connsiteX21" fmla="*/ 889000 w 1799771"/>
              <a:gd name="connsiteY21" fmla="*/ 1193800 h 1451429"/>
              <a:gd name="connsiteX22" fmla="*/ 878114 w 1799771"/>
              <a:gd name="connsiteY22" fmla="*/ 1233715 h 1451429"/>
              <a:gd name="connsiteX23" fmla="*/ 852714 w 1799771"/>
              <a:gd name="connsiteY23" fmla="*/ 1270000 h 1451429"/>
              <a:gd name="connsiteX24" fmla="*/ 950685 w 1799771"/>
              <a:gd name="connsiteY24" fmla="*/ 1375229 h 1451429"/>
              <a:gd name="connsiteX25" fmla="*/ 1023257 w 1799771"/>
              <a:gd name="connsiteY25" fmla="*/ 1317172 h 1451429"/>
              <a:gd name="connsiteX26" fmla="*/ 1026885 w 1799771"/>
              <a:gd name="connsiteY26" fmla="*/ 1277257 h 1451429"/>
              <a:gd name="connsiteX27" fmla="*/ 1084943 w 1799771"/>
              <a:gd name="connsiteY27" fmla="*/ 1302657 h 1451429"/>
              <a:gd name="connsiteX28" fmla="*/ 1117600 w 1799771"/>
              <a:gd name="connsiteY28" fmla="*/ 1240972 h 1451429"/>
              <a:gd name="connsiteX29" fmla="*/ 1150257 w 1799771"/>
              <a:gd name="connsiteY29" fmla="*/ 1277257 h 1451429"/>
              <a:gd name="connsiteX30" fmla="*/ 1150257 w 1799771"/>
              <a:gd name="connsiteY30" fmla="*/ 1277257 h 1451429"/>
              <a:gd name="connsiteX31" fmla="*/ 1299028 w 1799771"/>
              <a:gd name="connsiteY31" fmla="*/ 1346200 h 1451429"/>
              <a:gd name="connsiteX32" fmla="*/ 1331685 w 1799771"/>
              <a:gd name="connsiteY32" fmla="*/ 1338943 h 1451429"/>
              <a:gd name="connsiteX33" fmla="*/ 1346200 w 1799771"/>
              <a:gd name="connsiteY33" fmla="*/ 1404257 h 1451429"/>
              <a:gd name="connsiteX34" fmla="*/ 1393371 w 1799771"/>
              <a:gd name="connsiteY34" fmla="*/ 1433286 h 1451429"/>
              <a:gd name="connsiteX35" fmla="*/ 1607457 w 1799771"/>
              <a:gd name="connsiteY35" fmla="*/ 1451429 h 1451429"/>
              <a:gd name="connsiteX36" fmla="*/ 1792514 w 1799771"/>
              <a:gd name="connsiteY36" fmla="*/ 1440543 h 1451429"/>
              <a:gd name="connsiteX37" fmla="*/ 1778000 w 1799771"/>
              <a:gd name="connsiteY37" fmla="*/ 1389743 h 1451429"/>
              <a:gd name="connsiteX38" fmla="*/ 1527628 w 1799771"/>
              <a:gd name="connsiteY38" fmla="*/ 1262743 h 1451429"/>
              <a:gd name="connsiteX39" fmla="*/ 1799771 w 1799771"/>
              <a:gd name="connsiteY39" fmla="*/ 1288143 h 1451429"/>
              <a:gd name="connsiteX40" fmla="*/ 1785257 w 1799771"/>
              <a:gd name="connsiteY40" fmla="*/ 1161143 h 1451429"/>
              <a:gd name="connsiteX41" fmla="*/ 1476828 w 1799771"/>
              <a:gd name="connsiteY41" fmla="*/ 957943 h 1451429"/>
              <a:gd name="connsiteX42" fmla="*/ 1444171 w 1799771"/>
              <a:gd name="connsiteY42" fmla="*/ 954315 h 1451429"/>
              <a:gd name="connsiteX43" fmla="*/ 1407885 w 1799771"/>
              <a:gd name="connsiteY43" fmla="*/ 903515 h 1451429"/>
              <a:gd name="connsiteX44" fmla="*/ 1440543 w 1799771"/>
              <a:gd name="connsiteY44" fmla="*/ 794657 h 1451429"/>
              <a:gd name="connsiteX45" fmla="*/ 1661885 w 1799771"/>
              <a:gd name="connsiteY45" fmla="*/ 925286 h 1451429"/>
              <a:gd name="connsiteX46" fmla="*/ 1694543 w 1799771"/>
              <a:gd name="connsiteY46" fmla="*/ 914400 h 1451429"/>
              <a:gd name="connsiteX47" fmla="*/ 1745343 w 1799771"/>
              <a:gd name="connsiteY47" fmla="*/ 921657 h 1451429"/>
              <a:gd name="connsiteX48" fmla="*/ 1698171 w 1799771"/>
              <a:gd name="connsiteY48" fmla="*/ 816429 h 1451429"/>
              <a:gd name="connsiteX49" fmla="*/ 1738085 w 1799771"/>
              <a:gd name="connsiteY49" fmla="*/ 722086 h 1451429"/>
              <a:gd name="connsiteX50" fmla="*/ 1716314 w 1799771"/>
              <a:gd name="connsiteY50" fmla="*/ 703943 h 1451429"/>
              <a:gd name="connsiteX51" fmla="*/ 1741714 w 1799771"/>
              <a:gd name="connsiteY51" fmla="*/ 605972 h 1451429"/>
              <a:gd name="connsiteX52" fmla="*/ 1621971 w 1799771"/>
              <a:gd name="connsiteY52" fmla="*/ 656772 h 1451429"/>
              <a:gd name="connsiteX53" fmla="*/ 1625600 w 1799771"/>
              <a:gd name="connsiteY53" fmla="*/ 580572 h 1451429"/>
              <a:gd name="connsiteX54" fmla="*/ 1556657 w 1799771"/>
              <a:gd name="connsiteY54" fmla="*/ 635000 h 1451429"/>
              <a:gd name="connsiteX55" fmla="*/ 1455057 w 1799771"/>
              <a:gd name="connsiteY55" fmla="*/ 544286 h 1451429"/>
              <a:gd name="connsiteX56" fmla="*/ 1404257 w 1799771"/>
              <a:gd name="connsiteY56" fmla="*/ 580572 h 1451429"/>
              <a:gd name="connsiteX57" fmla="*/ 1201057 w 1799771"/>
              <a:gd name="connsiteY57" fmla="*/ 537029 h 1451429"/>
              <a:gd name="connsiteX58" fmla="*/ 1226457 w 1799771"/>
              <a:gd name="connsiteY58" fmla="*/ 482600 h 1451429"/>
              <a:gd name="connsiteX59" fmla="*/ 1204685 w 1799771"/>
              <a:gd name="connsiteY59" fmla="*/ 453572 h 1451429"/>
              <a:gd name="connsiteX60" fmla="*/ 1262743 w 1799771"/>
              <a:gd name="connsiteY60" fmla="*/ 402772 h 1451429"/>
              <a:gd name="connsiteX61" fmla="*/ 1157514 w 1799771"/>
              <a:gd name="connsiteY61" fmla="*/ 402772 h 1451429"/>
              <a:gd name="connsiteX62" fmla="*/ 1197428 w 1799771"/>
              <a:gd name="connsiteY62" fmla="*/ 330200 h 1451429"/>
              <a:gd name="connsiteX63" fmla="*/ 1143000 w 1799771"/>
              <a:gd name="connsiteY63" fmla="*/ 286657 h 1451429"/>
              <a:gd name="connsiteX64" fmla="*/ 1117600 w 1799771"/>
              <a:gd name="connsiteY64" fmla="*/ 348343 h 1451429"/>
              <a:gd name="connsiteX65" fmla="*/ 1074057 w 1799771"/>
              <a:gd name="connsiteY65" fmla="*/ 330200 h 1451429"/>
              <a:gd name="connsiteX66" fmla="*/ 1103085 w 1799771"/>
              <a:gd name="connsiteY66" fmla="*/ 268515 h 1451429"/>
              <a:gd name="connsiteX67" fmla="*/ 1016000 w 1799771"/>
              <a:gd name="connsiteY67" fmla="*/ 272143 h 1451429"/>
              <a:gd name="connsiteX68" fmla="*/ 972457 w 1799771"/>
              <a:gd name="connsiteY68" fmla="*/ 290286 h 1451429"/>
              <a:gd name="connsiteX69" fmla="*/ 968828 w 1799771"/>
              <a:gd name="connsiteY69" fmla="*/ 235857 h 1451429"/>
              <a:gd name="connsiteX70" fmla="*/ 896257 w 1799771"/>
              <a:gd name="connsiteY70" fmla="*/ 268515 h 1451429"/>
              <a:gd name="connsiteX71" fmla="*/ 921657 w 1799771"/>
              <a:gd name="connsiteY71" fmla="*/ 214086 h 1451429"/>
              <a:gd name="connsiteX72" fmla="*/ 856343 w 1799771"/>
              <a:gd name="connsiteY72" fmla="*/ 174172 h 1451429"/>
              <a:gd name="connsiteX73" fmla="*/ 827314 w 1799771"/>
              <a:gd name="connsiteY73" fmla="*/ 254000 h 1451429"/>
              <a:gd name="connsiteX74" fmla="*/ 787400 w 1799771"/>
              <a:gd name="connsiteY74" fmla="*/ 177800 h 1451429"/>
              <a:gd name="connsiteX75" fmla="*/ 751114 w 1799771"/>
              <a:gd name="connsiteY75" fmla="*/ 221343 h 1451429"/>
              <a:gd name="connsiteX76" fmla="*/ 758371 w 1799771"/>
              <a:gd name="connsiteY76" fmla="*/ 152400 h 1451429"/>
              <a:gd name="connsiteX77" fmla="*/ 566057 w 1799771"/>
              <a:gd name="connsiteY77" fmla="*/ 108857 h 1451429"/>
              <a:gd name="connsiteX78" fmla="*/ 515257 w 1799771"/>
              <a:gd name="connsiteY78" fmla="*/ 199572 h 1451429"/>
              <a:gd name="connsiteX79" fmla="*/ 468085 w 1799771"/>
              <a:gd name="connsiteY79" fmla="*/ 163286 h 1451429"/>
              <a:gd name="connsiteX80" fmla="*/ 431800 w 1799771"/>
              <a:gd name="connsiteY80" fmla="*/ 232229 h 1451429"/>
              <a:gd name="connsiteX81" fmla="*/ 410028 w 1799771"/>
              <a:gd name="connsiteY81" fmla="*/ 90715 h 1451429"/>
              <a:gd name="connsiteX82" fmla="*/ 351971 w 1799771"/>
              <a:gd name="connsiteY82" fmla="*/ 0 h 1451429"/>
              <a:gd name="connsiteX83" fmla="*/ 272143 w 1799771"/>
              <a:gd name="connsiteY83" fmla="*/ 3629 h 1451429"/>
              <a:gd name="connsiteX84" fmla="*/ 210457 w 1799771"/>
              <a:gd name="connsiteY84" fmla="*/ 83457 h 1451429"/>
              <a:gd name="connsiteX85" fmla="*/ 203200 w 1799771"/>
              <a:gd name="connsiteY85" fmla="*/ 224972 h 1451429"/>
              <a:gd name="connsiteX86" fmla="*/ 228600 w 1799771"/>
              <a:gd name="connsiteY86" fmla="*/ 239486 h 1451429"/>
              <a:gd name="connsiteX87" fmla="*/ 199571 w 1799771"/>
              <a:gd name="connsiteY87" fmla="*/ 286657 h 1451429"/>
              <a:gd name="connsiteX88" fmla="*/ 257628 w 1799771"/>
              <a:gd name="connsiteY88" fmla="*/ 337457 h 1451429"/>
              <a:gd name="connsiteX89" fmla="*/ 250371 w 1799771"/>
              <a:gd name="connsiteY89" fmla="*/ 395515 h 1451429"/>
              <a:gd name="connsiteX90" fmla="*/ 159657 w 1799771"/>
              <a:gd name="connsiteY90" fmla="*/ 286657 h 1451429"/>
              <a:gd name="connsiteX91" fmla="*/ 137885 w 1799771"/>
              <a:gd name="connsiteY91" fmla="*/ 152400 h 1451429"/>
              <a:gd name="connsiteX92" fmla="*/ 185057 w 1799771"/>
              <a:gd name="connsiteY92" fmla="*/ 14515 h 1451429"/>
              <a:gd name="connsiteX93" fmla="*/ 90714 w 1799771"/>
              <a:gd name="connsiteY93" fmla="*/ 7257 h 145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799771" h="1451429">
                <a:moveTo>
                  <a:pt x="90714" y="7257"/>
                </a:moveTo>
                <a:lnTo>
                  <a:pt x="0" y="152400"/>
                </a:lnTo>
                <a:lnTo>
                  <a:pt x="0" y="410029"/>
                </a:lnTo>
                <a:lnTo>
                  <a:pt x="105228" y="424543"/>
                </a:lnTo>
                <a:lnTo>
                  <a:pt x="134257" y="468086"/>
                </a:lnTo>
                <a:lnTo>
                  <a:pt x="90714" y="475343"/>
                </a:lnTo>
                <a:lnTo>
                  <a:pt x="54428" y="453572"/>
                </a:lnTo>
                <a:lnTo>
                  <a:pt x="105228" y="566057"/>
                </a:lnTo>
                <a:lnTo>
                  <a:pt x="174171" y="544286"/>
                </a:lnTo>
                <a:lnTo>
                  <a:pt x="239485" y="602343"/>
                </a:lnTo>
                <a:lnTo>
                  <a:pt x="489857" y="576943"/>
                </a:lnTo>
                <a:lnTo>
                  <a:pt x="489857" y="555172"/>
                </a:lnTo>
                <a:lnTo>
                  <a:pt x="598714" y="544286"/>
                </a:lnTo>
                <a:lnTo>
                  <a:pt x="558800" y="475343"/>
                </a:lnTo>
                <a:lnTo>
                  <a:pt x="605971" y="471715"/>
                </a:lnTo>
                <a:lnTo>
                  <a:pt x="801914" y="616857"/>
                </a:lnTo>
                <a:lnTo>
                  <a:pt x="780143" y="656772"/>
                </a:lnTo>
                <a:lnTo>
                  <a:pt x="841828" y="638629"/>
                </a:lnTo>
                <a:lnTo>
                  <a:pt x="1088571" y="805543"/>
                </a:lnTo>
                <a:lnTo>
                  <a:pt x="1034143" y="1026886"/>
                </a:lnTo>
                <a:lnTo>
                  <a:pt x="1117600" y="1117600"/>
                </a:lnTo>
                <a:lnTo>
                  <a:pt x="889000" y="1193800"/>
                </a:lnTo>
                <a:lnTo>
                  <a:pt x="878114" y="1233715"/>
                </a:lnTo>
                <a:lnTo>
                  <a:pt x="852714" y="1270000"/>
                </a:lnTo>
                <a:lnTo>
                  <a:pt x="950685" y="1375229"/>
                </a:lnTo>
                <a:lnTo>
                  <a:pt x="1023257" y="1317172"/>
                </a:lnTo>
                <a:lnTo>
                  <a:pt x="1026885" y="1277257"/>
                </a:lnTo>
                <a:lnTo>
                  <a:pt x="1084943" y="1302657"/>
                </a:lnTo>
                <a:lnTo>
                  <a:pt x="1117600" y="1240972"/>
                </a:lnTo>
                <a:lnTo>
                  <a:pt x="1150257" y="1277257"/>
                </a:lnTo>
                <a:lnTo>
                  <a:pt x="1150257" y="1277257"/>
                </a:lnTo>
                <a:lnTo>
                  <a:pt x="1299028" y="1346200"/>
                </a:lnTo>
                <a:lnTo>
                  <a:pt x="1331685" y="1338943"/>
                </a:lnTo>
                <a:lnTo>
                  <a:pt x="1346200" y="1404257"/>
                </a:lnTo>
                <a:lnTo>
                  <a:pt x="1393371" y="1433286"/>
                </a:lnTo>
                <a:lnTo>
                  <a:pt x="1607457" y="1451429"/>
                </a:lnTo>
                <a:lnTo>
                  <a:pt x="1792514" y="1440543"/>
                </a:lnTo>
                <a:lnTo>
                  <a:pt x="1778000" y="1389743"/>
                </a:lnTo>
                <a:lnTo>
                  <a:pt x="1527628" y="1262743"/>
                </a:lnTo>
                <a:lnTo>
                  <a:pt x="1799771" y="1288143"/>
                </a:lnTo>
                <a:lnTo>
                  <a:pt x="1785257" y="1161143"/>
                </a:lnTo>
                <a:lnTo>
                  <a:pt x="1476828" y="957943"/>
                </a:lnTo>
                <a:lnTo>
                  <a:pt x="1444171" y="954315"/>
                </a:lnTo>
                <a:lnTo>
                  <a:pt x="1407885" y="903515"/>
                </a:lnTo>
                <a:lnTo>
                  <a:pt x="1440543" y="794657"/>
                </a:lnTo>
                <a:lnTo>
                  <a:pt x="1661885" y="925286"/>
                </a:lnTo>
                <a:lnTo>
                  <a:pt x="1694543" y="914400"/>
                </a:lnTo>
                <a:lnTo>
                  <a:pt x="1745343" y="921657"/>
                </a:lnTo>
                <a:lnTo>
                  <a:pt x="1698171" y="816429"/>
                </a:lnTo>
                <a:lnTo>
                  <a:pt x="1738085" y="722086"/>
                </a:lnTo>
                <a:lnTo>
                  <a:pt x="1716314" y="703943"/>
                </a:lnTo>
                <a:lnTo>
                  <a:pt x="1741714" y="605972"/>
                </a:lnTo>
                <a:lnTo>
                  <a:pt x="1621971" y="656772"/>
                </a:lnTo>
                <a:lnTo>
                  <a:pt x="1625600" y="580572"/>
                </a:lnTo>
                <a:lnTo>
                  <a:pt x="1556657" y="635000"/>
                </a:lnTo>
                <a:lnTo>
                  <a:pt x="1455057" y="544286"/>
                </a:lnTo>
                <a:lnTo>
                  <a:pt x="1404257" y="580572"/>
                </a:lnTo>
                <a:lnTo>
                  <a:pt x="1201057" y="537029"/>
                </a:lnTo>
                <a:lnTo>
                  <a:pt x="1226457" y="482600"/>
                </a:lnTo>
                <a:lnTo>
                  <a:pt x="1204685" y="453572"/>
                </a:lnTo>
                <a:lnTo>
                  <a:pt x="1262743" y="402772"/>
                </a:lnTo>
                <a:lnTo>
                  <a:pt x="1157514" y="402772"/>
                </a:lnTo>
                <a:lnTo>
                  <a:pt x="1197428" y="330200"/>
                </a:lnTo>
                <a:lnTo>
                  <a:pt x="1143000" y="286657"/>
                </a:lnTo>
                <a:lnTo>
                  <a:pt x="1117600" y="348343"/>
                </a:lnTo>
                <a:lnTo>
                  <a:pt x="1074057" y="330200"/>
                </a:lnTo>
                <a:lnTo>
                  <a:pt x="1103085" y="268515"/>
                </a:lnTo>
                <a:lnTo>
                  <a:pt x="1016000" y="272143"/>
                </a:lnTo>
                <a:lnTo>
                  <a:pt x="972457" y="290286"/>
                </a:lnTo>
                <a:lnTo>
                  <a:pt x="968828" y="235857"/>
                </a:lnTo>
                <a:lnTo>
                  <a:pt x="896257" y="268515"/>
                </a:lnTo>
                <a:lnTo>
                  <a:pt x="921657" y="214086"/>
                </a:lnTo>
                <a:lnTo>
                  <a:pt x="856343" y="174172"/>
                </a:lnTo>
                <a:lnTo>
                  <a:pt x="827314" y="254000"/>
                </a:lnTo>
                <a:lnTo>
                  <a:pt x="787400" y="177800"/>
                </a:lnTo>
                <a:lnTo>
                  <a:pt x="751114" y="221343"/>
                </a:lnTo>
                <a:lnTo>
                  <a:pt x="758371" y="152400"/>
                </a:lnTo>
                <a:lnTo>
                  <a:pt x="566057" y="108857"/>
                </a:lnTo>
                <a:lnTo>
                  <a:pt x="515257" y="199572"/>
                </a:lnTo>
                <a:lnTo>
                  <a:pt x="468085" y="163286"/>
                </a:lnTo>
                <a:lnTo>
                  <a:pt x="431800" y="232229"/>
                </a:lnTo>
                <a:lnTo>
                  <a:pt x="410028" y="90715"/>
                </a:lnTo>
                <a:lnTo>
                  <a:pt x="351971" y="0"/>
                </a:lnTo>
                <a:lnTo>
                  <a:pt x="272143" y="3629"/>
                </a:lnTo>
                <a:lnTo>
                  <a:pt x="210457" y="83457"/>
                </a:lnTo>
                <a:lnTo>
                  <a:pt x="203200" y="224972"/>
                </a:lnTo>
                <a:lnTo>
                  <a:pt x="228600" y="239486"/>
                </a:lnTo>
                <a:lnTo>
                  <a:pt x="199571" y="286657"/>
                </a:lnTo>
                <a:lnTo>
                  <a:pt x="257628" y="337457"/>
                </a:lnTo>
                <a:lnTo>
                  <a:pt x="250371" y="395515"/>
                </a:lnTo>
                <a:lnTo>
                  <a:pt x="159657" y="286657"/>
                </a:lnTo>
                <a:lnTo>
                  <a:pt x="137885" y="152400"/>
                </a:lnTo>
                <a:lnTo>
                  <a:pt x="185057" y="14515"/>
                </a:lnTo>
                <a:lnTo>
                  <a:pt x="90714" y="72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5284788" y="1814513"/>
            <a:ext cx="242887" cy="155575"/>
          </a:xfrm>
          <a:custGeom>
            <a:avLst/>
            <a:gdLst>
              <a:gd name="connsiteX0" fmla="*/ 0 w 243114"/>
              <a:gd name="connsiteY0" fmla="*/ 10886 h 156029"/>
              <a:gd name="connsiteX1" fmla="*/ 87086 w 243114"/>
              <a:gd name="connsiteY1" fmla="*/ 156029 h 156029"/>
              <a:gd name="connsiteX2" fmla="*/ 243114 w 243114"/>
              <a:gd name="connsiteY2" fmla="*/ 105229 h 156029"/>
              <a:gd name="connsiteX3" fmla="*/ 127000 w 243114"/>
              <a:gd name="connsiteY3" fmla="*/ 0 h 156029"/>
              <a:gd name="connsiteX4" fmla="*/ 0 w 243114"/>
              <a:gd name="connsiteY4" fmla="*/ 10886 h 156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114" h="156029">
                <a:moveTo>
                  <a:pt x="0" y="10886"/>
                </a:moveTo>
                <a:lnTo>
                  <a:pt x="87086" y="156029"/>
                </a:lnTo>
                <a:lnTo>
                  <a:pt x="243114" y="105229"/>
                </a:lnTo>
                <a:lnTo>
                  <a:pt x="127000" y="0"/>
                </a:lnTo>
                <a:lnTo>
                  <a:pt x="0" y="1088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5702300" y="2590800"/>
            <a:ext cx="127000" cy="152400"/>
          </a:xfrm>
          <a:custGeom>
            <a:avLst/>
            <a:gdLst>
              <a:gd name="connsiteX0" fmla="*/ 0 w 127000"/>
              <a:gd name="connsiteY0" fmla="*/ 25400 h 152400"/>
              <a:gd name="connsiteX1" fmla="*/ 7257 w 127000"/>
              <a:gd name="connsiteY1" fmla="*/ 152400 h 152400"/>
              <a:gd name="connsiteX2" fmla="*/ 127000 w 127000"/>
              <a:gd name="connsiteY2" fmla="*/ 141515 h 152400"/>
              <a:gd name="connsiteX3" fmla="*/ 97971 w 127000"/>
              <a:gd name="connsiteY3" fmla="*/ 0 h 152400"/>
              <a:gd name="connsiteX4" fmla="*/ 0 w 127000"/>
              <a:gd name="connsiteY4" fmla="*/ 25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00" h="152400">
                <a:moveTo>
                  <a:pt x="0" y="25400"/>
                </a:moveTo>
                <a:lnTo>
                  <a:pt x="7257" y="152400"/>
                </a:lnTo>
                <a:lnTo>
                  <a:pt x="127000" y="141515"/>
                </a:lnTo>
                <a:lnTo>
                  <a:pt x="97971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5668963" y="2482850"/>
            <a:ext cx="66675" cy="57150"/>
          </a:xfrm>
          <a:custGeom>
            <a:avLst/>
            <a:gdLst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0 w 34834"/>
              <a:gd name="connsiteY2" fmla="*/ 0 h 52251"/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17417 w 34834"/>
              <a:gd name="connsiteY2" fmla="*/ 20320 h 52251"/>
              <a:gd name="connsiteX3" fmla="*/ 0 w 34834"/>
              <a:gd name="connsiteY3" fmla="*/ 0 h 52251"/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17417 w 34834"/>
              <a:gd name="connsiteY2" fmla="*/ 20320 h 52251"/>
              <a:gd name="connsiteX3" fmla="*/ 0 w 34834"/>
              <a:gd name="connsiteY3" fmla="*/ 0 h 52251"/>
              <a:gd name="connsiteX0" fmla="*/ 30628 w 65735"/>
              <a:gd name="connsiteY0" fmla="*/ 223 h 56156"/>
              <a:gd name="connsiteX1" fmla="*/ 65462 w 65735"/>
              <a:gd name="connsiteY1" fmla="*/ 52474 h 56156"/>
              <a:gd name="connsiteX2" fmla="*/ 10308 w 65735"/>
              <a:gd name="connsiteY2" fmla="*/ 35058 h 56156"/>
              <a:gd name="connsiteX3" fmla="*/ 30628 w 65735"/>
              <a:gd name="connsiteY3" fmla="*/ 223 h 5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35" h="56156">
                <a:moveTo>
                  <a:pt x="30628" y="223"/>
                </a:moveTo>
                <a:cubicBezTo>
                  <a:pt x="39820" y="3126"/>
                  <a:pt x="68849" y="46668"/>
                  <a:pt x="65462" y="52474"/>
                </a:cubicBezTo>
                <a:cubicBezTo>
                  <a:pt x="62075" y="58280"/>
                  <a:pt x="-30332" y="60216"/>
                  <a:pt x="10308" y="35058"/>
                </a:cubicBezTo>
                <a:cubicBezTo>
                  <a:pt x="17081" y="23446"/>
                  <a:pt x="21436" y="-2680"/>
                  <a:pt x="30628" y="223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5749925" y="2544763"/>
            <a:ext cx="55563" cy="26987"/>
          </a:xfrm>
          <a:custGeom>
            <a:avLst/>
            <a:gdLst>
              <a:gd name="connsiteX0" fmla="*/ 0 w 55154"/>
              <a:gd name="connsiteY0" fmla="*/ 0 h 26125"/>
              <a:gd name="connsiteX1" fmla="*/ 46446 w 55154"/>
              <a:gd name="connsiteY1" fmla="*/ 26125 h 26125"/>
              <a:gd name="connsiteX2" fmla="*/ 55154 w 55154"/>
              <a:gd name="connsiteY2" fmla="*/ 11611 h 26125"/>
              <a:gd name="connsiteX3" fmla="*/ 0 w 55154"/>
              <a:gd name="connsiteY3" fmla="*/ 0 h 2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54" h="26125">
                <a:moveTo>
                  <a:pt x="0" y="0"/>
                </a:moveTo>
                <a:lnTo>
                  <a:pt x="46446" y="26125"/>
                </a:lnTo>
                <a:lnTo>
                  <a:pt x="55154" y="11611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5527675" y="2489200"/>
            <a:ext cx="49213" cy="68263"/>
          </a:xfrm>
          <a:custGeom>
            <a:avLst/>
            <a:gdLst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0 h 69669"/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34834 h 69669"/>
              <a:gd name="connsiteX4" fmla="*/ 17418 w 17418"/>
              <a:gd name="connsiteY4" fmla="*/ 0 h 69669"/>
              <a:gd name="connsiteX0" fmla="*/ 17418 w 49349"/>
              <a:gd name="connsiteY0" fmla="*/ 0 h 69669"/>
              <a:gd name="connsiteX1" fmla="*/ 0 w 49349"/>
              <a:gd name="connsiteY1" fmla="*/ 58057 h 69669"/>
              <a:gd name="connsiteX2" fmla="*/ 17418 w 49349"/>
              <a:gd name="connsiteY2" fmla="*/ 69669 h 69669"/>
              <a:gd name="connsiteX3" fmla="*/ 49349 w 49349"/>
              <a:gd name="connsiteY3" fmla="*/ 20319 h 69669"/>
              <a:gd name="connsiteX4" fmla="*/ 17418 w 49349"/>
              <a:gd name="connsiteY4" fmla="*/ 0 h 6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5467350" y="2419350"/>
            <a:ext cx="49213" cy="69850"/>
          </a:xfrm>
          <a:custGeom>
            <a:avLst/>
            <a:gdLst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0 h 69669"/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34834 h 69669"/>
              <a:gd name="connsiteX4" fmla="*/ 17418 w 17418"/>
              <a:gd name="connsiteY4" fmla="*/ 0 h 69669"/>
              <a:gd name="connsiteX0" fmla="*/ 17418 w 49349"/>
              <a:gd name="connsiteY0" fmla="*/ 0 h 69669"/>
              <a:gd name="connsiteX1" fmla="*/ 0 w 49349"/>
              <a:gd name="connsiteY1" fmla="*/ 58057 h 69669"/>
              <a:gd name="connsiteX2" fmla="*/ 17418 w 49349"/>
              <a:gd name="connsiteY2" fmla="*/ 69669 h 69669"/>
              <a:gd name="connsiteX3" fmla="*/ 49349 w 49349"/>
              <a:gd name="connsiteY3" fmla="*/ 20319 h 69669"/>
              <a:gd name="connsiteX4" fmla="*/ 17418 w 49349"/>
              <a:gd name="connsiteY4" fmla="*/ 0 h 6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5543550" y="2411413"/>
            <a:ext cx="49213" cy="69850"/>
          </a:xfrm>
          <a:custGeom>
            <a:avLst/>
            <a:gdLst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0 h 69669"/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34834 h 69669"/>
              <a:gd name="connsiteX4" fmla="*/ 17418 w 17418"/>
              <a:gd name="connsiteY4" fmla="*/ 0 h 69669"/>
              <a:gd name="connsiteX0" fmla="*/ 17418 w 49349"/>
              <a:gd name="connsiteY0" fmla="*/ 0 h 69669"/>
              <a:gd name="connsiteX1" fmla="*/ 0 w 49349"/>
              <a:gd name="connsiteY1" fmla="*/ 58057 h 69669"/>
              <a:gd name="connsiteX2" fmla="*/ 17418 w 49349"/>
              <a:gd name="connsiteY2" fmla="*/ 69669 h 69669"/>
              <a:gd name="connsiteX3" fmla="*/ 49349 w 49349"/>
              <a:gd name="connsiteY3" fmla="*/ 20319 h 69669"/>
              <a:gd name="connsiteX4" fmla="*/ 17418 w 49349"/>
              <a:gd name="connsiteY4" fmla="*/ 0 h 6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4" name="Freeform 83"/>
          <p:cNvSpPr/>
          <p:nvPr/>
        </p:nvSpPr>
        <p:spPr>
          <a:xfrm flipH="1" flipV="1">
            <a:off x="5614988" y="2451100"/>
            <a:ext cx="46037" cy="46038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5" name="Freeform 84"/>
          <p:cNvSpPr/>
          <p:nvPr/>
        </p:nvSpPr>
        <p:spPr>
          <a:xfrm flipH="1" flipV="1">
            <a:off x="5075238" y="2436813"/>
            <a:ext cx="46037" cy="444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6" name="Freeform 85"/>
          <p:cNvSpPr/>
          <p:nvPr/>
        </p:nvSpPr>
        <p:spPr>
          <a:xfrm flipH="1" flipV="1">
            <a:off x="6757988" y="3111500"/>
            <a:ext cx="46037" cy="444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8099425" y="5097463"/>
            <a:ext cx="58738" cy="58737"/>
          </a:xfrm>
          <a:custGeom>
            <a:avLst/>
            <a:gdLst>
              <a:gd name="connsiteX0" fmla="*/ 83457 w 94343"/>
              <a:gd name="connsiteY0" fmla="*/ 0 h 94343"/>
              <a:gd name="connsiteX1" fmla="*/ 0 w 94343"/>
              <a:gd name="connsiteY1" fmla="*/ 83458 h 94343"/>
              <a:gd name="connsiteX2" fmla="*/ 94343 w 94343"/>
              <a:gd name="connsiteY2" fmla="*/ 94343 h 94343"/>
              <a:gd name="connsiteX3" fmla="*/ 83457 w 94343"/>
              <a:gd name="connsiteY3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3" h="94343">
                <a:moveTo>
                  <a:pt x="83457" y="0"/>
                </a:moveTo>
                <a:lnTo>
                  <a:pt x="0" y="83458"/>
                </a:lnTo>
                <a:lnTo>
                  <a:pt x="94343" y="94343"/>
                </a:lnTo>
                <a:lnTo>
                  <a:pt x="8345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8583613" y="5434013"/>
            <a:ext cx="46037" cy="46037"/>
          </a:xfrm>
          <a:custGeom>
            <a:avLst/>
            <a:gdLst>
              <a:gd name="connsiteX0" fmla="*/ 83457 w 94343"/>
              <a:gd name="connsiteY0" fmla="*/ 0 h 94343"/>
              <a:gd name="connsiteX1" fmla="*/ 0 w 94343"/>
              <a:gd name="connsiteY1" fmla="*/ 83458 h 94343"/>
              <a:gd name="connsiteX2" fmla="*/ 94343 w 94343"/>
              <a:gd name="connsiteY2" fmla="*/ 94343 h 94343"/>
              <a:gd name="connsiteX3" fmla="*/ 83457 w 94343"/>
              <a:gd name="connsiteY3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3" h="94343">
                <a:moveTo>
                  <a:pt x="83457" y="0"/>
                </a:moveTo>
                <a:lnTo>
                  <a:pt x="0" y="83458"/>
                </a:lnTo>
                <a:lnTo>
                  <a:pt x="94343" y="94343"/>
                </a:lnTo>
                <a:lnTo>
                  <a:pt x="8345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7824788" y="5757863"/>
            <a:ext cx="46037" cy="46037"/>
          </a:xfrm>
          <a:custGeom>
            <a:avLst/>
            <a:gdLst>
              <a:gd name="connsiteX0" fmla="*/ 83457 w 94343"/>
              <a:gd name="connsiteY0" fmla="*/ 0 h 94343"/>
              <a:gd name="connsiteX1" fmla="*/ 0 w 94343"/>
              <a:gd name="connsiteY1" fmla="*/ 83458 h 94343"/>
              <a:gd name="connsiteX2" fmla="*/ 94343 w 94343"/>
              <a:gd name="connsiteY2" fmla="*/ 94343 h 94343"/>
              <a:gd name="connsiteX3" fmla="*/ 83457 w 94343"/>
              <a:gd name="connsiteY3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3" h="94343">
                <a:moveTo>
                  <a:pt x="83457" y="0"/>
                </a:moveTo>
                <a:lnTo>
                  <a:pt x="0" y="83458"/>
                </a:lnTo>
                <a:lnTo>
                  <a:pt x="94343" y="94343"/>
                </a:lnTo>
                <a:lnTo>
                  <a:pt x="8345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cxnSp>
        <p:nvCxnSpPr>
          <p:cNvPr id="9305" name="Straight Connector 123"/>
          <p:cNvCxnSpPr>
            <a:cxnSpLocks noChangeShapeType="1"/>
            <a:endCxn id="33" idx="1"/>
          </p:cNvCxnSpPr>
          <p:nvPr/>
        </p:nvCxnSpPr>
        <p:spPr bwMode="auto">
          <a:xfrm flipH="1">
            <a:off x="3862388" y="1012825"/>
            <a:ext cx="325437" cy="137953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06" name="Straight Connector 125"/>
          <p:cNvCxnSpPr>
            <a:cxnSpLocks noChangeShapeType="1"/>
          </p:cNvCxnSpPr>
          <p:nvPr/>
        </p:nvCxnSpPr>
        <p:spPr bwMode="auto">
          <a:xfrm>
            <a:off x="3319463" y="2284413"/>
            <a:ext cx="185737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07" name="Straight Connector 124"/>
          <p:cNvCxnSpPr>
            <a:cxnSpLocks noChangeShapeType="1"/>
            <a:stCxn id="33" idx="0"/>
          </p:cNvCxnSpPr>
          <p:nvPr/>
        </p:nvCxnSpPr>
        <p:spPr bwMode="auto">
          <a:xfrm>
            <a:off x="3490913" y="2284413"/>
            <a:ext cx="371475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08" name="Rectangle 3"/>
          <p:cNvSpPr>
            <a:spLocks noChangeArrowheads="1"/>
          </p:cNvSpPr>
          <p:nvPr/>
        </p:nvSpPr>
        <p:spPr bwMode="auto">
          <a:xfrm>
            <a:off x="-1044575" y="1127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CANADA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178</Words>
  <Application>Microsoft Office PowerPoint</Application>
  <PresentationFormat>On-screen Show (4:3)</PresentationFormat>
  <Paragraphs>21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19</cp:revision>
  <dcterms:created xsi:type="dcterms:W3CDTF">2011-07-11T11:56:50Z</dcterms:created>
  <dcterms:modified xsi:type="dcterms:W3CDTF">2015-02-22T11:15:11Z</dcterms:modified>
</cp:coreProperties>
</file>