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58" r:id="rId3"/>
    <p:sldId id="264" r:id="rId4"/>
    <p:sldId id="266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570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F0C452F-4FFC-4006-B9B8-5137B460426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A89299E-C54B-4B4E-B2BB-0A3F9FE23F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16335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BE425-24A0-4066-80EF-587796E68B8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68287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22D33-8BC2-44E9-924F-B351D490EBC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911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48CC2-CDEB-4F85-BBCA-69E36415D31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43AF58C-1935-413E-B23E-7387837749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520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4FFB5-4523-4DBD-AC90-6CAB51F9988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0F668-C58B-4197-8A14-E170C9938F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9274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93DC7-3395-492B-A0EC-3F8F709E754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7CB54-681E-487E-BE79-2D4F5E9C6B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3449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C645F-40B4-417B-AAEB-E55C09CB9CD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B607A-EB51-4BCB-AC73-19D7573FD5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22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2C3B9-4E08-4294-9B7C-FB495190E38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3205F-25B9-45D9-B872-6698F61EC5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705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4773C-6C28-41C4-A065-FBA37267D5A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95B5D-F54E-4A8F-895F-46D6D8DB2D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0324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9590D-01DF-4F87-8D10-04A9A56D0AD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51AC8-4CE1-495D-ADDA-977CA5B0E0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4631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4C9E7-B9BF-4DA7-B9A3-D12FD55BD54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5A0D489-C648-444F-83EF-C48C797FE2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3887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F4882-8F5E-41BC-97D8-65E795046AC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DC9CA-44E0-4471-BCDD-33F81644E7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161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4821D-4637-42EC-8545-D1AA4BE40E3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79556-9625-4279-98B8-D6658A92CF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3160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71B71-59F5-4345-95BA-C35A5D3310E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26368-5159-4213-8688-C07FD8BC70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690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19905E-EF34-46EA-B060-CBF7789C80A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3AE2828-E009-4505-97AF-E2B54CC4C3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538" y="-1588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60" r:id="rId2"/>
    <p:sldLayoutId id="2147483861" r:id="rId3"/>
    <p:sldLayoutId id="2147483862" r:id="rId4"/>
    <p:sldLayoutId id="2147483863" r:id="rId5"/>
    <p:sldLayoutId id="2147483870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800">
                <a:solidFill>
                  <a:schemeClr val="bg1"/>
                </a:solidFill>
                <a:latin typeface="Calibri" panose="020F0502020204030204" pitchFamily="34" charset="0"/>
              </a:rPr>
              <a:t>AUSTRALIA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reeform 1"/>
          <p:cNvSpPr>
            <a:spLocks/>
          </p:cNvSpPr>
          <p:nvPr/>
        </p:nvSpPr>
        <p:spPr bwMode="auto">
          <a:xfrm>
            <a:off x="814388" y="500063"/>
            <a:ext cx="6646862" cy="5170487"/>
          </a:xfrm>
          <a:custGeom>
            <a:avLst/>
            <a:gdLst>
              <a:gd name="T0" fmla="*/ 3857484 w 6646689"/>
              <a:gd name="T1" fmla="*/ 3726130 h 5171355"/>
              <a:gd name="T2" fmla="*/ 4441487 w 6646689"/>
              <a:gd name="T3" fmla="*/ 3395773 h 5171355"/>
              <a:gd name="T4" fmla="*/ 4441487 w 6646689"/>
              <a:gd name="T5" fmla="*/ 3395773 h 5171355"/>
              <a:gd name="T6" fmla="*/ 4157170 w 6646689"/>
              <a:gd name="T7" fmla="*/ 3603207 h 5171355"/>
              <a:gd name="T8" fmla="*/ 3972748 w 6646689"/>
              <a:gd name="T9" fmla="*/ 3042366 h 5171355"/>
              <a:gd name="T10" fmla="*/ 4080327 w 6646689"/>
              <a:gd name="T11" fmla="*/ 3034684 h 5171355"/>
              <a:gd name="T12" fmla="*/ 2551165 w 6646689"/>
              <a:gd name="T13" fmla="*/ 1997514 h 5171355"/>
              <a:gd name="T14" fmla="*/ 4871804 w 6646689"/>
              <a:gd name="T15" fmla="*/ 0 h 5171355"/>
              <a:gd name="T16" fmla="*/ 5186857 w 6646689"/>
              <a:gd name="T17" fmla="*/ 514744 h 5171355"/>
              <a:gd name="T18" fmla="*/ 5402016 w 6646689"/>
              <a:gd name="T19" fmla="*/ 860468 h 5171355"/>
              <a:gd name="T20" fmla="*/ 5486543 w 6646689"/>
              <a:gd name="T21" fmla="*/ 1252288 h 5171355"/>
              <a:gd name="T22" fmla="*/ 5824649 w 6646689"/>
              <a:gd name="T23" fmla="*/ 1551914 h 5171355"/>
              <a:gd name="T24" fmla="*/ 6062860 w 6646689"/>
              <a:gd name="T25" fmla="*/ 2005196 h 5171355"/>
              <a:gd name="T26" fmla="*/ 6178124 w 6646689"/>
              <a:gd name="T27" fmla="*/ 2043610 h 5171355"/>
              <a:gd name="T28" fmla="*/ 6593072 w 6646689"/>
              <a:gd name="T29" fmla="*/ 2412382 h 5171355"/>
              <a:gd name="T30" fmla="*/ 6600756 w 6646689"/>
              <a:gd name="T31" fmla="*/ 3080781 h 5171355"/>
              <a:gd name="T32" fmla="*/ 6562335 w 6646689"/>
              <a:gd name="T33" fmla="*/ 3541745 h 5171355"/>
              <a:gd name="T34" fmla="*/ 6062860 w 6646689"/>
              <a:gd name="T35" fmla="*/ 4809398 h 5171355"/>
              <a:gd name="T36" fmla="*/ 5325174 w 6646689"/>
              <a:gd name="T37" fmla="*/ 5039880 h 5171355"/>
              <a:gd name="T38" fmla="*/ 4672014 w 6646689"/>
              <a:gd name="T39" fmla="*/ 5032197 h 5171355"/>
              <a:gd name="T40" fmla="*/ 4433802 w 6646689"/>
              <a:gd name="T41" fmla="*/ 4648061 h 5171355"/>
              <a:gd name="T42" fmla="*/ 4172539 w 6646689"/>
              <a:gd name="T43" fmla="*/ 4432944 h 5171355"/>
              <a:gd name="T44" fmla="*/ 3995801 w 6646689"/>
              <a:gd name="T45" fmla="*/ 4333068 h 5171355"/>
              <a:gd name="T46" fmla="*/ 4095696 w 6646689"/>
              <a:gd name="T47" fmla="*/ 3856738 h 5171355"/>
              <a:gd name="T48" fmla="*/ 3619273 w 6646689"/>
              <a:gd name="T49" fmla="*/ 3941247 h 5171355"/>
              <a:gd name="T50" fmla="*/ 3296536 w 6646689"/>
              <a:gd name="T51" fmla="*/ 3756862 h 5171355"/>
              <a:gd name="T52" fmla="*/ 2658744 w 6646689"/>
              <a:gd name="T53" fmla="*/ 3664669 h 5171355"/>
              <a:gd name="T54" fmla="*/ 1836532 w 6646689"/>
              <a:gd name="T55" fmla="*/ 4048806 h 5171355"/>
              <a:gd name="T56" fmla="*/ 876002 w 6646689"/>
              <a:gd name="T57" fmla="*/ 4317702 h 5171355"/>
              <a:gd name="T58" fmla="*/ 445686 w 6646689"/>
              <a:gd name="T59" fmla="*/ 4041124 h 5171355"/>
              <a:gd name="T60" fmla="*/ 0 w 6646689"/>
              <a:gd name="T61" fmla="*/ 2481526 h 5171355"/>
              <a:gd name="T62" fmla="*/ 253580 w 6646689"/>
              <a:gd name="T63" fmla="*/ 2558354 h 5171355"/>
              <a:gd name="T64" fmla="*/ 253580 w 6646689"/>
              <a:gd name="T65" fmla="*/ 1851541 h 5171355"/>
              <a:gd name="T66" fmla="*/ 745370 w 6646689"/>
              <a:gd name="T67" fmla="*/ 1674839 h 5171355"/>
              <a:gd name="T68" fmla="*/ 1075792 w 6646689"/>
              <a:gd name="T69" fmla="*/ 1536549 h 5171355"/>
              <a:gd name="T70" fmla="*/ 1552214 w 6646689"/>
              <a:gd name="T71" fmla="*/ 1183142 h 5171355"/>
              <a:gd name="T72" fmla="*/ 1805794 w 6646689"/>
              <a:gd name="T73" fmla="*/ 891198 h 5171355"/>
              <a:gd name="T74" fmla="*/ 2067059 w 6646689"/>
              <a:gd name="T75" fmla="*/ 791323 h 5171355"/>
              <a:gd name="T76" fmla="*/ 2243795 w 6646689"/>
              <a:gd name="T77" fmla="*/ 568524 h 5171355"/>
              <a:gd name="T78" fmla="*/ 2528113 w 6646689"/>
              <a:gd name="T79" fmla="*/ 714495 h 5171355"/>
              <a:gd name="T80" fmla="*/ 2843166 w 6646689"/>
              <a:gd name="T81" fmla="*/ 468647 h 5171355"/>
              <a:gd name="T82" fmla="*/ 2858534 w 6646689"/>
              <a:gd name="T83" fmla="*/ 153655 h 5171355"/>
              <a:gd name="T84" fmla="*/ 3173588 w 6646689"/>
              <a:gd name="T85" fmla="*/ 222800 h 5171355"/>
              <a:gd name="T86" fmla="*/ 3281167 w 6646689"/>
              <a:gd name="T87" fmla="*/ 99876 h 5171355"/>
              <a:gd name="T88" fmla="*/ 3796011 w 6646689"/>
              <a:gd name="T89" fmla="*/ 153655 h 5171355"/>
              <a:gd name="T90" fmla="*/ 3934327 w 6646689"/>
              <a:gd name="T91" fmla="*/ 230482 h 5171355"/>
              <a:gd name="T92" fmla="*/ 3811379 w 6646689"/>
              <a:gd name="T93" fmla="*/ 484013 h 5171355"/>
              <a:gd name="T94" fmla="*/ 4157170 w 6646689"/>
              <a:gd name="T95" fmla="*/ 975708 h 5171355"/>
              <a:gd name="T96" fmla="*/ 4718119 w 6646689"/>
              <a:gd name="T97" fmla="*/ 668399 h 5171355"/>
              <a:gd name="T98" fmla="*/ 4871804 w 6646689"/>
              <a:gd name="T99" fmla="*/ 0 h 5171355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6646689" h="5171355">
                <a:moveTo>
                  <a:pt x="3711388" y="3534656"/>
                </a:moveTo>
                <a:lnTo>
                  <a:pt x="3749808" y="3665284"/>
                </a:lnTo>
                <a:lnTo>
                  <a:pt x="3772860" y="3749809"/>
                </a:lnTo>
                <a:lnTo>
                  <a:pt x="3857384" y="3726756"/>
                </a:lnTo>
                <a:lnTo>
                  <a:pt x="3818964" y="3611496"/>
                </a:lnTo>
                <a:lnTo>
                  <a:pt x="3803596" y="3557708"/>
                </a:lnTo>
                <a:lnTo>
                  <a:pt x="3711388" y="3534656"/>
                </a:lnTo>
                <a:close/>
                <a:moveTo>
                  <a:pt x="4441371" y="3396343"/>
                </a:moveTo>
                <a:lnTo>
                  <a:pt x="4379899" y="3519288"/>
                </a:lnTo>
                <a:lnTo>
                  <a:pt x="4433687" y="3550024"/>
                </a:lnTo>
                <a:lnTo>
                  <a:pt x="4441371" y="3465499"/>
                </a:lnTo>
                <a:lnTo>
                  <a:pt x="4441371" y="3396343"/>
                </a:lnTo>
                <a:close/>
                <a:moveTo>
                  <a:pt x="4011065" y="3396343"/>
                </a:moveTo>
                <a:lnTo>
                  <a:pt x="4087905" y="3596128"/>
                </a:lnTo>
                <a:lnTo>
                  <a:pt x="4087905" y="3657600"/>
                </a:lnTo>
                <a:lnTo>
                  <a:pt x="4157062" y="3603812"/>
                </a:lnTo>
                <a:lnTo>
                  <a:pt x="4080221" y="3457815"/>
                </a:lnTo>
                <a:lnTo>
                  <a:pt x="4011065" y="3396343"/>
                </a:lnTo>
                <a:close/>
                <a:moveTo>
                  <a:pt x="3934225" y="2958353"/>
                </a:moveTo>
                <a:lnTo>
                  <a:pt x="3972645" y="3042877"/>
                </a:lnTo>
                <a:lnTo>
                  <a:pt x="3964961" y="3150454"/>
                </a:lnTo>
                <a:lnTo>
                  <a:pt x="4018749" y="3127402"/>
                </a:lnTo>
                <a:lnTo>
                  <a:pt x="4064853" y="3165822"/>
                </a:lnTo>
                <a:lnTo>
                  <a:pt x="4080221" y="3035193"/>
                </a:lnTo>
                <a:lnTo>
                  <a:pt x="3988013" y="2966037"/>
                </a:lnTo>
                <a:lnTo>
                  <a:pt x="3934225" y="2958353"/>
                </a:lnTo>
                <a:close/>
                <a:moveTo>
                  <a:pt x="2643307" y="1897956"/>
                </a:moveTo>
                <a:lnTo>
                  <a:pt x="2551099" y="1997849"/>
                </a:lnTo>
                <a:lnTo>
                  <a:pt x="2589519" y="2043953"/>
                </a:lnTo>
                <a:lnTo>
                  <a:pt x="2650991" y="2020901"/>
                </a:lnTo>
                <a:lnTo>
                  <a:pt x="2643307" y="1897956"/>
                </a:lnTo>
                <a:close/>
                <a:moveTo>
                  <a:pt x="4871677" y="0"/>
                </a:moveTo>
                <a:lnTo>
                  <a:pt x="5025358" y="368834"/>
                </a:lnTo>
                <a:lnTo>
                  <a:pt x="5048410" y="591671"/>
                </a:lnTo>
                <a:lnTo>
                  <a:pt x="5132934" y="583987"/>
                </a:lnTo>
                <a:lnTo>
                  <a:pt x="5186722" y="514830"/>
                </a:lnTo>
                <a:lnTo>
                  <a:pt x="5225142" y="607039"/>
                </a:lnTo>
                <a:lnTo>
                  <a:pt x="5309667" y="660827"/>
                </a:lnTo>
                <a:lnTo>
                  <a:pt x="5348087" y="868296"/>
                </a:lnTo>
                <a:lnTo>
                  <a:pt x="5401875" y="860612"/>
                </a:lnTo>
                <a:lnTo>
                  <a:pt x="5417243" y="1029661"/>
                </a:lnTo>
                <a:lnTo>
                  <a:pt x="5447979" y="1083449"/>
                </a:lnTo>
                <a:lnTo>
                  <a:pt x="5424927" y="1244814"/>
                </a:lnTo>
                <a:lnTo>
                  <a:pt x="5486400" y="1252498"/>
                </a:lnTo>
                <a:lnTo>
                  <a:pt x="5494084" y="1329338"/>
                </a:lnTo>
                <a:lnTo>
                  <a:pt x="5670816" y="1444599"/>
                </a:lnTo>
                <a:lnTo>
                  <a:pt x="5778393" y="1567543"/>
                </a:lnTo>
                <a:lnTo>
                  <a:pt x="5824497" y="1552175"/>
                </a:lnTo>
                <a:lnTo>
                  <a:pt x="5939758" y="1598279"/>
                </a:lnTo>
                <a:lnTo>
                  <a:pt x="6001230" y="1567543"/>
                </a:lnTo>
                <a:lnTo>
                  <a:pt x="5985862" y="1859536"/>
                </a:lnTo>
                <a:lnTo>
                  <a:pt x="6062702" y="2005533"/>
                </a:lnTo>
                <a:lnTo>
                  <a:pt x="6093438" y="1936377"/>
                </a:lnTo>
                <a:lnTo>
                  <a:pt x="6124174" y="1990165"/>
                </a:lnTo>
                <a:lnTo>
                  <a:pt x="6177963" y="1928693"/>
                </a:lnTo>
                <a:lnTo>
                  <a:pt x="6177963" y="2043953"/>
                </a:lnTo>
                <a:lnTo>
                  <a:pt x="6285539" y="2228370"/>
                </a:lnTo>
                <a:lnTo>
                  <a:pt x="6370063" y="2228370"/>
                </a:lnTo>
                <a:lnTo>
                  <a:pt x="6477640" y="2366683"/>
                </a:lnTo>
                <a:lnTo>
                  <a:pt x="6592900" y="2412787"/>
                </a:lnTo>
                <a:lnTo>
                  <a:pt x="6569848" y="2543415"/>
                </a:lnTo>
                <a:lnTo>
                  <a:pt x="6585216" y="2689412"/>
                </a:lnTo>
                <a:lnTo>
                  <a:pt x="6646689" y="2820041"/>
                </a:lnTo>
                <a:lnTo>
                  <a:pt x="6600584" y="3081298"/>
                </a:lnTo>
                <a:lnTo>
                  <a:pt x="6546796" y="3250346"/>
                </a:lnTo>
                <a:lnTo>
                  <a:pt x="6623637" y="3204242"/>
                </a:lnTo>
                <a:lnTo>
                  <a:pt x="6539112" y="3473183"/>
                </a:lnTo>
                <a:lnTo>
                  <a:pt x="6562164" y="3542340"/>
                </a:lnTo>
                <a:lnTo>
                  <a:pt x="6339327" y="3934225"/>
                </a:lnTo>
                <a:lnTo>
                  <a:pt x="6147226" y="4341479"/>
                </a:lnTo>
                <a:lnTo>
                  <a:pt x="6055018" y="4671893"/>
                </a:lnTo>
                <a:lnTo>
                  <a:pt x="6062702" y="4810205"/>
                </a:lnTo>
                <a:lnTo>
                  <a:pt x="5724605" y="4902414"/>
                </a:lnTo>
                <a:lnTo>
                  <a:pt x="5494084" y="5109883"/>
                </a:lnTo>
                <a:lnTo>
                  <a:pt x="5494084" y="5171355"/>
                </a:lnTo>
                <a:lnTo>
                  <a:pt x="5325035" y="5040726"/>
                </a:lnTo>
                <a:lnTo>
                  <a:pt x="5086830" y="5025358"/>
                </a:lnTo>
                <a:lnTo>
                  <a:pt x="4994621" y="5094514"/>
                </a:lnTo>
                <a:lnTo>
                  <a:pt x="4725680" y="4986938"/>
                </a:lnTo>
                <a:lnTo>
                  <a:pt x="4671892" y="5033042"/>
                </a:lnTo>
                <a:lnTo>
                  <a:pt x="4595052" y="4933150"/>
                </a:lnTo>
                <a:lnTo>
                  <a:pt x="4518211" y="4894730"/>
                </a:lnTo>
                <a:lnTo>
                  <a:pt x="4402951" y="4741049"/>
                </a:lnTo>
                <a:lnTo>
                  <a:pt x="4433687" y="4648841"/>
                </a:lnTo>
                <a:lnTo>
                  <a:pt x="4379899" y="4518212"/>
                </a:lnTo>
                <a:lnTo>
                  <a:pt x="4310742" y="4456740"/>
                </a:lnTo>
                <a:lnTo>
                  <a:pt x="4326110" y="4364531"/>
                </a:lnTo>
                <a:lnTo>
                  <a:pt x="4172430" y="4433688"/>
                </a:lnTo>
                <a:lnTo>
                  <a:pt x="4249270" y="4310743"/>
                </a:lnTo>
                <a:lnTo>
                  <a:pt x="4233902" y="4233903"/>
                </a:lnTo>
                <a:lnTo>
                  <a:pt x="4103274" y="4249271"/>
                </a:lnTo>
                <a:lnTo>
                  <a:pt x="3995697" y="4333795"/>
                </a:lnTo>
                <a:lnTo>
                  <a:pt x="3949593" y="4349163"/>
                </a:lnTo>
                <a:lnTo>
                  <a:pt x="4041801" y="4103274"/>
                </a:lnTo>
                <a:lnTo>
                  <a:pt x="4134010" y="4041802"/>
                </a:lnTo>
                <a:lnTo>
                  <a:pt x="4095589" y="3857385"/>
                </a:lnTo>
                <a:lnTo>
                  <a:pt x="3995697" y="4057170"/>
                </a:lnTo>
                <a:lnTo>
                  <a:pt x="3826648" y="4126326"/>
                </a:lnTo>
                <a:lnTo>
                  <a:pt x="3711388" y="4318427"/>
                </a:lnTo>
                <a:lnTo>
                  <a:pt x="3619179" y="3941909"/>
                </a:lnTo>
                <a:lnTo>
                  <a:pt x="3550023" y="3934225"/>
                </a:lnTo>
                <a:lnTo>
                  <a:pt x="3496235" y="3834333"/>
                </a:lnTo>
                <a:lnTo>
                  <a:pt x="3434763" y="3772861"/>
                </a:lnTo>
                <a:lnTo>
                  <a:pt x="3296450" y="3757493"/>
                </a:lnTo>
                <a:lnTo>
                  <a:pt x="3188874" y="3726756"/>
                </a:lnTo>
                <a:lnTo>
                  <a:pt x="3119717" y="3672968"/>
                </a:lnTo>
                <a:lnTo>
                  <a:pt x="2981405" y="3634548"/>
                </a:lnTo>
                <a:lnTo>
                  <a:pt x="2658675" y="3665284"/>
                </a:lnTo>
                <a:lnTo>
                  <a:pt x="2358998" y="3803597"/>
                </a:lnTo>
                <a:lnTo>
                  <a:pt x="2228369" y="3772861"/>
                </a:lnTo>
                <a:lnTo>
                  <a:pt x="1828800" y="3911173"/>
                </a:lnTo>
                <a:lnTo>
                  <a:pt x="1836484" y="4049486"/>
                </a:lnTo>
                <a:lnTo>
                  <a:pt x="1237129" y="4095590"/>
                </a:lnTo>
                <a:lnTo>
                  <a:pt x="1114184" y="4195483"/>
                </a:lnTo>
                <a:lnTo>
                  <a:pt x="1021976" y="4210851"/>
                </a:lnTo>
                <a:lnTo>
                  <a:pt x="875979" y="4318427"/>
                </a:lnTo>
                <a:lnTo>
                  <a:pt x="676195" y="4310743"/>
                </a:lnTo>
                <a:lnTo>
                  <a:pt x="407253" y="4157062"/>
                </a:lnTo>
                <a:lnTo>
                  <a:pt x="399569" y="4034118"/>
                </a:lnTo>
                <a:lnTo>
                  <a:pt x="445674" y="4041802"/>
                </a:lnTo>
                <a:lnTo>
                  <a:pt x="545566" y="3918857"/>
                </a:lnTo>
                <a:lnTo>
                  <a:pt x="384201" y="3265714"/>
                </a:lnTo>
                <a:lnTo>
                  <a:pt x="230521" y="2904565"/>
                </a:lnTo>
                <a:lnTo>
                  <a:pt x="0" y="2481943"/>
                </a:lnTo>
                <a:lnTo>
                  <a:pt x="184416" y="2697096"/>
                </a:lnTo>
                <a:lnTo>
                  <a:pt x="145996" y="2535731"/>
                </a:lnTo>
                <a:lnTo>
                  <a:pt x="230521" y="2674044"/>
                </a:lnTo>
                <a:lnTo>
                  <a:pt x="253573" y="2558783"/>
                </a:lnTo>
                <a:lnTo>
                  <a:pt x="130628" y="2289842"/>
                </a:lnTo>
                <a:lnTo>
                  <a:pt x="176732" y="2105425"/>
                </a:lnTo>
                <a:lnTo>
                  <a:pt x="184416" y="1959429"/>
                </a:lnTo>
                <a:lnTo>
                  <a:pt x="253573" y="1851852"/>
                </a:lnTo>
                <a:lnTo>
                  <a:pt x="284309" y="1967113"/>
                </a:lnTo>
                <a:lnTo>
                  <a:pt x="345781" y="1851852"/>
                </a:lnTo>
                <a:lnTo>
                  <a:pt x="676195" y="1652067"/>
                </a:lnTo>
                <a:lnTo>
                  <a:pt x="745351" y="1675120"/>
                </a:lnTo>
                <a:lnTo>
                  <a:pt x="906716" y="1613647"/>
                </a:lnTo>
                <a:lnTo>
                  <a:pt x="1014292" y="1613647"/>
                </a:lnTo>
                <a:lnTo>
                  <a:pt x="998924" y="1521439"/>
                </a:lnTo>
                <a:lnTo>
                  <a:pt x="1075764" y="1536807"/>
                </a:lnTo>
                <a:lnTo>
                  <a:pt x="1129553" y="1559859"/>
                </a:lnTo>
                <a:lnTo>
                  <a:pt x="1344705" y="1467651"/>
                </a:lnTo>
                <a:lnTo>
                  <a:pt x="1552174" y="1260182"/>
                </a:lnTo>
                <a:lnTo>
                  <a:pt x="1552174" y="1183341"/>
                </a:lnTo>
                <a:lnTo>
                  <a:pt x="1529122" y="1114185"/>
                </a:lnTo>
                <a:lnTo>
                  <a:pt x="1690487" y="899032"/>
                </a:lnTo>
                <a:lnTo>
                  <a:pt x="1798063" y="1060397"/>
                </a:lnTo>
                <a:lnTo>
                  <a:pt x="1805747" y="891348"/>
                </a:lnTo>
                <a:lnTo>
                  <a:pt x="1913324" y="945136"/>
                </a:lnTo>
                <a:lnTo>
                  <a:pt x="1944060" y="906716"/>
                </a:lnTo>
                <a:lnTo>
                  <a:pt x="1967112" y="776088"/>
                </a:lnTo>
                <a:lnTo>
                  <a:pt x="2067005" y="791456"/>
                </a:lnTo>
                <a:lnTo>
                  <a:pt x="2082373" y="637775"/>
                </a:lnTo>
                <a:lnTo>
                  <a:pt x="2151529" y="568619"/>
                </a:lnTo>
                <a:lnTo>
                  <a:pt x="2166897" y="630091"/>
                </a:lnTo>
                <a:lnTo>
                  <a:pt x="2243737" y="568619"/>
                </a:lnTo>
                <a:lnTo>
                  <a:pt x="2335946" y="545567"/>
                </a:lnTo>
                <a:lnTo>
                  <a:pt x="2451206" y="560935"/>
                </a:lnTo>
                <a:lnTo>
                  <a:pt x="2528047" y="630091"/>
                </a:lnTo>
                <a:lnTo>
                  <a:pt x="2528047" y="714615"/>
                </a:lnTo>
                <a:lnTo>
                  <a:pt x="2604887" y="653143"/>
                </a:lnTo>
                <a:lnTo>
                  <a:pt x="2766252" y="691563"/>
                </a:lnTo>
                <a:lnTo>
                  <a:pt x="2743200" y="560935"/>
                </a:lnTo>
                <a:lnTo>
                  <a:pt x="2843092" y="468726"/>
                </a:lnTo>
                <a:lnTo>
                  <a:pt x="2881512" y="391886"/>
                </a:lnTo>
                <a:lnTo>
                  <a:pt x="2881512" y="330414"/>
                </a:lnTo>
                <a:lnTo>
                  <a:pt x="2973721" y="261257"/>
                </a:lnTo>
                <a:lnTo>
                  <a:pt x="2858460" y="153681"/>
                </a:lnTo>
                <a:lnTo>
                  <a:pt x="2889196" y="69156"/>
                </a:lnTo>
                <a:lnTo>
                  <a:pt x="2950668" y="92209"/>
                </a:lnTo>
                <a:lnTo>
                  <a:pt x="3112033" y="69156"/>
                </a:lnTo>
                <a:lnTo>
                  <a:pt x="3173505" y="222837"/>
                </a:lnTo>
                <a:lnTo>
                  <a:pt x="3273398" y="199785"/>
                </a:lnTo>
                <a:lnTo>
                  <a:pt x="3211926" y="61472"/>
                </a:lnTo>
                <a:lnTo>
                  <a:pt x="3273398" y="46104"/>
                </a:lnTo>
                <a:lnTo>
                  <a:pt x="3281082" y="99893"/>
                </a:lnTo>
                <a:lnTo>
                  <a:pt x="3573075" y="207469"/>
                </a:lnTo>
                <a:lnTo>
                  <a:pt x="3573075" y="161365"/>
                </a:lnTo>
                <a:lnTo>
                  <a:pt x="3696020" y="222837"/>
                </a:lnTo>
                <a:lnTo>
                  <a:pt x="3795912" y="153681"/>
                </a:lnTo>
                <a:lnTo>
                  <a:pt x="3803596" y="230521"/>
                </a:lnTo>
                <a:lnTo>
                  <a:pt x="3865068" y="253573"/>
                </a:lnTo>
                <a:lnTo>
                  <a:pt x="3903489" y="176733"/>
                </a:lnTo>
                <a:lnTo>
                  <a:pt x="3934225" y="230521"/>
                </a:lnTo>
                <a:lnTo>
                  <a:pt x="3872753" y="307362"/>
                </a:lnTo>
                <a:lnTo>
                  <a:pt x="3872753" y="384202"/>
                </a:lnTo>
                <a:lnTo>
                  <a:pt x="3834332" y="384202"/>
                </a:lnTo>
                <a:lnTo>
                  <a:pt x="3811280" y="484094"/>
                </a:lnTo>
                <a:lnTo>
                  <a:pt x="3688336" y="637775"/>
                </a:lnTo>
                <a:lnTo>
                  <a:pt x="3903489" y="837560"/>
                </a:lnTo>
                <a:lnTo>
                  <a:pt x="3980329" y="860612"/>
                </a:lnTo>
                <a:lnTo>
                  <a:pt x="4157062" y="975872"/>
                </a:lnTo>
                <a:lnTo>
                  <a:pt x="4264638" y="998925"/>
                </a:lnTo>
                <a:lnTo>
                  <a:pt x="4464423" y="1129553"/>
                </a:lnTo>
                <a:lnTo>
                  <a:pt x="4602736" y="1068081"/>
                </a:lnTo>
                <a:lnTo>
                  <a:pt x="4717996" y="668511"/>
                </a:lnTo>
                <a:lnTo>
                  <a:pt x="4717996" y="591671"/>
                </a:lnTo>
                <a:lnTo>
                  <a:pt x="4725680" y="291993"/>
                </a:lnTo>
                <a:lnTo>
                  <a:pt x="4779468" y="7684"/>
                </a:lnTo>
                <a:lnTo>
                  <a:pt x="4871677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79400" y="161925"/>
            <a:ext cx="8353425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The Map of</a:t>
            </a:r>
            <a:r>
              <a:rPr lang="en-GB" altLang="en-US" sz="1800">
                <a:latin typeface="Calibri" panose="020F0502020204030204" pitchFamily="34" charset="0"/>
              </a:rPr>
              <a:t/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AUSTRALIA</a:t>
            </a:r>
          </a:p>
        </p:txBody>
      </p:sp>
      <p:sp>
        <p:nvSpPr>
          <p:cNvPr id="16" name="Freeform 15"/>
          <p:cNvSpPr/>
          <p:nvPr/>
        </p:nvSpPr>
        <p:spPr>
          <a:xfrm>
            <a:off x="4740275" y="4926013"/>
            <a:ext cx="223838" cy="84137"/>
          </a:xfrm>
          <a:custGeom>
            <a:avLst/>
            <a:gdLst>
              <a:gd name="connsiteX0" fmla="*/ 169048 w 222837"/>
              <a:gd name="connsiteY0" fmla="*/ 0 h 84524"/>
              <a:gd name="connsiteX1" fmla="*/ 169048 w 222837"/>
              <a:gd name="connsiteY1" fmla="*/ 0 h 84524"/>
              <a:gd name="connsiteX2" fmla="*/ 23052 w 222837"/>
              <a:gd name="connsiteY2" fmla="*/ 23052 h 84524"/>
              <a:gd name="connsiteX3" fmla="*/ 0 w 222837"/>
              <a:gd name="connsiteY3" fmla="*/ 46104 h 84524"/>
              <a:gd name="connsiteX4" fmla="*/ 61472 w 222837"/>
              <a:gd name="connsiteY4" fmla="*/ 84524 h 84524"/>
              <a:gd name="connsiteX5" fmla="*/ 138312 w 222837"/>
              <a:gd name="connsiteY5" fmla="*/ 76840 h 84524"/>
              <a:gd name="connsiteX6" fmla="*/ 199785 w 222837"/>
              <a:gd name="connsiteY6" fmla="*/ 61472 h 84524"/>
              <a:gd name="connsiteX7" fmla="*/ 222837 w 222837"/>
              <a:gd name="connsiteY7" fmla="*/ 30736 h 84524"/>
              <a:gd name="connsiteX8" fmla="*/ 169048 w 222837"/>
              <a:gd name="connsiteY8" fmla="*/ 0 h 84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2837" h="84524">
                <a:moveTo>
                  <a:pt x="169048" y="0"/>
                </a:moveTo>
                <a:lnTo>
                  <a:pt x="169048" y="0"/>
                </a:lnTo>
                <a:lnTo>
                  <a:pt x="23052" y="23052"/>
                </a:lnTo>
                <a:lnTo>
                  <a:pt x="0" y="46104"/>
                </a:lnTo>
                <a:lnTo>
                  <a:pt x="61472" y="84524"/>
                </a:lnTo>
                <a:lnTo>
                  <a:pt x="138312" y="76840"/>
                </a:lnTo>
                <a:lnTo>
                  <a:pt x="199785" y="61472"/>
                </a:lnTo>
                <a:lnTo>
                  <a:pt x="222837" y="30736"/>
                </a:lnTo>
                <a:lnTo>
                  <a:pt x="16904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197" name="Freeform 17"/>
          <p:cNvSpPr>
            <a:spLocks/>
          </p:cNvSpPr>
          <p:nvPr/>
        </p:nvSpPr>
        <p:spPr bwMode="auto">
          <a:xfrm>
            <a:off x="6008688" y="5992813"/>
            <a:ext cx="646112" cy="630237"/>
          </a:xfrm>
          <a:custGeom>
            <a:avLst/>
            <a:gdLst>
              <a:gd name="T0" fmla="*/ 0 w 645459"/>
              <a:gd name="T1" fmla="*/ 7688 h 630091"/>
              <a:gd name="T2" fmla="*/ 153992 w 645459"/>
              <a:gd name="T3" fmla="*/ 468944 h 630091"/>
              <a:gd name="T4" fmla="*/ 300284 w 645459"/>
              <a:gd name="T5" fmla="*/ 622695 h 630091"/>
              <a:gd name="T6" fmla="*/ 446576 w 645459"/>
              <a:gd name="T7" fmla="*/ 630383 h 630091"/>
              <a:gd name="T8" fmla="*/ 531272 w 645459"/>
              <a:gd name="T9" fmla="*/ 568883 h 630091"/>
              <a:gd name="T10" fmla="*/ 646766 w 645459"/>
              <a:gd name="T11" fmla="*/ 153753 h 630091"/>
              <a:gd name="T12" fmla="*/ 608268 w 645459"/>
              <a:gd name="T13" fmla="*/ 0 h 630091"/>
              <a:gd name="T14" fmla="*/ 538972 w 645459"/>
              <a:gd name="T15" fmla="*/ 0 h 630091"/>
              <a:gd name="T16" fmla="*/ 477374 w 645459"/>
              <a:gd name="T17" fmla="*/ 38438 h 630091"/>
              <a:gd name="T18" fmla="*/ 477374 w 645459"/>
              <a:gd name="T19" fmla="*/ 38438 h 630091"/>
              <a:gd name="T20" fmla="*/ 315684 w 645459"/>
              <a:gd name="T21" fmla="*/ 84565 h 630091"/>
              <a:gd name="T22" fmla="*/ 0 w 645459"/>
              <a:gd name="T23" fmla="*/ 7688 h 63009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645459" h="630091">
                <a:moveTo>
                  <a:pt x="0" y="7684"/>
                </a:moveTo>
                <a:lnTo>
                  <a:pt x="153681" y="468726"/>
                </a:lnTo>
                <a:lnTo>
                  <a:pt x="299678" y="622407"/>
                </a:lnTo>
                <a:lnTo>
                  <a:pt x="445674" y="630091"/>
                </a:lnTo>
                <a:lnTo>
                  <a:pt x="530199" y="568619"/>
                </a:lnTo>
                <a:lnTo>
                  <a:pt x="645459" y="153681"/>
                </a:lnTo>
                <a:lnTo>
                  <a:pt x="607039" y="0"/>
                </a:lnTo>
                <a:lnTo>
                  <a:pt x="537883" y="0"/>
                </a:lnTo>
                <a:lnTo>
                  <a:pt x="476410" y="38420"/>
                </a:lnTo>
                <a:lnTo>
                  <a:pt x="315046" y="84525"/>
                </a:lnTo>
                <a:lnTo>
                  <a:pt x="0" y="7684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5886450" y="5724525"/>
            <a:ext cx="46038" cy="122238"/>
          </a:xfrm>
          <a:custGeom>
            <a:avLst/>
            <a:gdLst>
              <a:gd name="connsiteX0" fmla="*/ 46104 w 46104"/>
              <a:gd name="connsiteY0" fmla="*/ 0 h 122945"/>
              <a:gd name="connsiteX1" fmla="*/ 0 w 46104"/>
              <a:gd name="connsiteY1" fmla="*/ 92208 h 122945"/>
              <a:gd name="connsiteX2" fmla="*/ 38420 w 46104"/>
              <a:gd name="connsiteY2" fmla="*/ 122945 h 122945"/>
              <a:gd name="connsiteX3" fmla="*/ 46104 w 46104"/>
              <a:gd name="connsiteY3" fmla="*/ 0 h 122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104" h="122945">
                <a:moveTo>
                  <a:pt x="46104" y="0"/>
                </a:moveTo>
                <a:lnTo>
                  <a:pt x="0" y="92208"/>
                </a:lnTo>
                <a:lnTo>
                  <a:pt x="38420" y="122945"/>
                </a:lnTo>
                <a:lnTo>
                  <a:pt x="4610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199" name="Freeform 24"/>
          <p:cNvSpPr>
            <a:spLocks/>
          </p:cNvSpPr>
          <p:nvPr/>
        </p:nvSpPr>
        <p:spPr bwMode="auto">
          <a:xfrm>
            <a:off x="6011863" y="5992813"/>
            <a:ext cx="646112" cy="630237"/>
          </a:xfrm>
          <a:custGeom>
            <a:avLst/>
            <a:gdLst>
              <a:gd name="T0" fmla="*/ 0 w 645459"/>
              <a:gd name="T1" fmla="*/ 7690 h 630091"/>
              <a:gd name="T2" fmla="*/ 154148 w 645459"/>
              <a:gd name="T3" fmla="*/ 469053 h 630091"/>
              <a:gd name="T4" fmla="*/ 300588 w 645459"/>
              <a:gd name="T5" fmla="*/ 622839 h 630091"/>
              <a:gd name="T6" fmla="*/ 447028 w 645459"/>
              <a:gd name="T7" fmla="*/ 630529 h 630091"/>
              <a:gd name="T8" fmla="*/ 531809 w 645459"/>
              <a:gd name="T9" fmla="*/ 569015 h 630091"/>
              <a:gd name="T10" fmla="*/ 647420 w 645459"/>
              <a:gd name="T11" fmla="*/ 153789 h 630091"/>
              <a:gd name="T12" fmla="*/ 608883 w 645459"/>
              <a:gd name="T13" fmla="*/ 0 h 630091"/>
              <a:gd name="T14" fmla="*/ 539517 w 645459"/>
              <a:gd name="T15" fmla="*/ 0 h 630091"/>
              <a:gd name="T16" fmla="*/ 477857 w 645459"/>
              <a:gd name="T17" fmla="*/ 38447 h 630091"/>
              <a:gd name="T18" fmla="*/ 477857 w 645459"/>
              <a:gd name="T19" fmla="*/ 38447 h 630091"/>
              <a:gd name="T20" fmla="*/ 316003 w 645459"/>
              <a:gd name="T21" fmla="*/ 84585 h 630091"/>
              <a:gd name="T22" fmla="*/ 0 w 645459"/>
              <a:gd name="T23" fmla="*/ 7690 h 63009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645459" h="630091">
                <a:moveTo>
                  <a:pt x="0" y="7684"/>
                </a:moveTo>
                <a:lnTo>
                  <a:pt x="153681" y="468726"/>
                </a:lnTo>
                <a:lnTo>
                  <a:pt x="299678" y="622407"/>
                </a:lnTo>
                <a:lnTo>
                  <a:pt x="445674" y="630091"/>
                </a:lnTo>
                <a:lnTo>
                  <a:pt x="530199" y="568619"/>
                </a:lnTo>
                <a:lnTo>
                  <a:pt x="645459" y="153681"/>
                </a:lnTo>
                <a:lnTo>
                  <a:pt x="607039" y="0"/>
                </a:lnTo>
                <a:lnTo>
                  <a:pt x="537883" y="0"/>
                </a:lnTo>
                <a:lnTo>
                  <a:pt x="476410" y="38420"/>
                </a:lnTo>
                <a:lnTo>
                  <a:pt x="315046" y="84525"/>
                </a:lnTo>
                <a:lnTo>
                  <a:pt x="0" y="7684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0" name="Freeform 11"/>
          <p:cNvSpPr>
            <a:spLocks/>
          </p:cNvSpPr>
          <p:nvPr/>
        </p:nvSpPr>
        <p:spPr bwMode="auto">
          <a:xfrm>
            <a:off x="4756150" y="4926013"/>
            <a:ext cx="200025" cy="76200"/>
          </a:xfrm>
          <a:custGeom>
            <a:avLst/>
            <a:gdLst>
              <a:gd name="T0" fmla="*/ 153865 w 199785"/>
              <a:gd name="T1" fmla="*/ 0 h 76840"/>
              <a:gd name="T2" fmla="*/ 0 w 199785"/>
              <a:gd name="T3" fmla="*/ 45720 h 76840"/>
              <a:gd name="T4" fmla="*/ 69239 w 199785"/>
              <a:gd name="T5" fmla="*/ 76200 h 76840"/>
              <a:gd name="T6" fmla="*/ 200025 w 199785"/>
              <a:gd name="T7" fmla="*/ 68580 h 76840"/>
              <a:gd name="T8" fmla="*/ 153865 w 199785"/>
              <a:gd name="T9" fmla="*/ 0 h 768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9785" h="76840">
                <a:moveTo>
                  <a:pt x="153680" y="0"/>
                </a:moveTo>
                <a:lnTo>
                  <a:pt x="0" y="46104"/>
                </a:lnTo>
                <a:lnTo>
                  <a:pt x="69156" y="76840"/>
                </a:lnTo>
                <a:lnTo>
                  <a:pt x="199785" y="69156"/>
                </a:lnTo>
                <a:lnTo>
                  <a:pt x="15368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1" name="Freeform 12"/>
          <p:cNvSpPr>
            <a:spLocks/>
          </p:cNvSpPr>
          <p:nvPr/>
        </p:nvSpPr>
        <p:spPr bwMode="auto">
          <a:xfrm>
            <a:off x="5862638" y="5724525"/>
            <a:ext cx="84137" cy="146050"/>
          </a:xfrm>
          <a:custGeom>
            <a:avLst/>
            <a:gdLst>
              <a:gd name="T0" fmla="*/ 45893 w 84524"/>
              <a:gd name="T1" fmla="*/ 0 h 145997"/>
              <a:gd name="T2" fmla="*/ 0 w 84524"/>
              <a:gd name="T3" fmla="*/ 84555 h 145997"/>
              <a:gd name="T4" fmla="*/ 84137 w 84524"/>
              <a:gd name="T5" fmla="*/ 146050 h 145997"/>
              <a:gd name="T6" fmla="*/ 45893 w 84524"/>
              <a:gd name="T7" fmla="*/ 0 h 14599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4524" h="145997">
                <a:moveTo>
                  <a:pt x="46104" y="0"/>
                </a:moveTo>
                <a:lnTo>
                  <a:pt x="0" y="84524"/>
                </a:lnTo>
                <a:lnTo>
                  <a:pt x="84524" y="145997"/>
                </a:lnTo>
                <a:lnTo>
                  <a:pt x="4610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2" name="Freeform 50"/>
          <p:cNvSpPr>
            <a:spLocks/>
          </p:cNvSpPr>
          <p:nvPr/>
        </p:nvSpPr>
        <p:spPr bwMode="auto">
          <a:xfrm>
            <a:off x="814388" y="504825"/>
            <a:ext cx="6646862" cy="5172075"/>
          </a:xfrm>
          <a:custGeom>
            <a:avLst/>
            <a:gdLst>
              <a:gd name="T0" fmla="*/ 3857484 w 6646689"/>
              <a:gd name="T1" fmla="*/ 3727275 h 5171355"/>
              <a:gd name="T2" fmla="*/ 4441487 w 6646689"/>
              <a:gd name="T3" fmla="*/ 3396816 h 5171355"/>
              <a:gd name="T4" fmla="*/ 4441487 w 6646689"/>
              <a:gd name="T5" fmla="*/ 3396816 h 5171355"/>
              <a:gd name="T6" fmla="*/ 4157170 w 6646689"/>
              <a:gd name="T7" fmla="*/ 3604314 h 5171355"/>
              <a:gd name="T8" fmla="*/ 3972748 w 6646689"/>
              <a:gd name="T9" fmla="*/ 3043301 h 5171355"/>
              <a:gd name="T10" fmla="*/ 4080327 w 6646689"/>
              <a:gd name="T11" fmla="*/ 3035616 h 5171355"/>
              <a:gd name="T12" fmla="*/ 2551165 w 6646689"/>
              <a:gd name="T13" fmla="*/ 1998127 h 5171355"/>
              <a:gd name="T14" fmla="*/ 4871804 w 6646689"/>
              <a:gd name="T15" fmla="*/ 0 h 5171355"/>
              <a:gd name="T16" fmla="*/ 5186857 w 6646689"/>
              <a:gd name="T17" fmla="*/ 514902 h 5171355"/>
              <a:gd name="T18" fmla="*/ 5402016 w 6646689"/>
              <a:gd name="T19" fmla="*/ 860732 h 5171355"/>
              <a:gd name="T20" fmla="*/ 5486543 w 6646689"/>
              <a:gd name="T21" fmla="*/ 1252672 h 5171355"/>
              <a:gd name="T22" fmla="*/ 5824649 w 6646689"/>
              <a:gd name="T23" fmla="*/ 1552391 h 5171355"/>
              <a:gd name="T24" fmla="*/ 6062860 w 6646689"/>
              <a:gd name="T25" fmla="*/ 2005812 h 5171355"/>
              <a:gd name="T26" fmla="*/ 6178124 w 6646689"/>
              <a:gd name="T27" fmla="*/ 2044238 h 5171355"/>
              <a:gd name="T28" fmla="*/ 6593072 w 6646689"/>
              <a:gd name="T29" fmla="*/ 2413123 h 5171355"/>
              <a:gd name="T30" fmla="*/ 6600756 w 6646689"/>
              <a:gd name="T31" fmla="*/ 3081727 h 5171355"/>
              <a:gd name="T32" fmla="*/ 6562335 w 6646689"/>
              <a:gd name="T33" fmla="*/ 3542833 h 5171355"/>
              <a:gd name="T34" fmla="*/ 6062860 w 6646689"/>
              <a:gd name="T35" fmla="*/ 4810875 h 5171355"/>
              <a:gd name="T36" fmla="*/ 5325174 w 6646689"/>
              <a:gd name="T37" fmla="*/ 5041428 h 5171355"/>
              <a:gd name="T38" fmla="*/ 4672014 w 6646689"/>
              <a:gd name="T39" fmla="*/ 5033743 h 5171355"/>
              <a:gd name="T40" fmla="*/ 4433802 w 6646689"/>
              <a:gd name="T41" fmla="*/ 4649488 h 5171355"/>
              <a:gd name="T42" fmla="*/ 4172539 w 6646689"/>
              <a:gd name="T43" fmla="*/ 4434305 h 5171355"/>
              <a:gd name="T44" fmla="*/ 3995801 w 6646689"/>
              <a:gd name="T45" fmla="*/ 4334398 h 5171355"/>
              <a:gd name="T46" fmla="*/ 4095696 w 6646689"/>
              <a:gd name="T47" fmla="*/ 3857922 h 5171355"/>
              <a:gd name="T48" fmla="*/ 3619273 w 6646689"/>
              <a:gd name="T49" fmla="*/ 3942458 h 5171355"/>
              <a:gd name="T50" fmla="*/ 3296536 w 6646689"/>
              <a:gd name="T51" fmla="*/ 3758016 h 5171355"/>
              <a:gd name="T52" fmla="*/ 2658744 w 6646689"/>
              <a:gd name="T53" fmla="*/ 3665794 h 5171355"/>
              <a:gd name="T54" fmla="*/ 1836532 w 6646689"/>
              <a:gd name="T55" fmla="*/ 4050050 h 5171355"/>
              <a:gd name="T56" fmla="*/ 876002 w 6646689"/>
              <a:gd name="T57" fmla="*/ 4319028 h 5171355"/>
              <a:gd name="T58" fmla="*/ 445686 w 6646689"/>
              <a:gd name="T59" fmla="*/ 4042365 h 5171355"/>
              <a:gd name="T60" fmla="*/ 0 w 6646689"/>
              <a:gd name="T61" fmla="*/ 2482289 h 5171355"/>
              <a:gd name="T62" fmla="*/ 253580 w 6646689"/>
              <a:gd name="T63" fmla="*/ 2559139 h 5171355"/>
              <a:gd name="T64" fmla="*/ 253580 w 6646689"/>
              <a:gd name="T65" fmla="*/ 1852110 h 5171355"/>
              <a:gd name="T66" fmla="*/ 745370 w 6646689"/>
              <a:gd name="T67" fmla="*/ 1675353 h 5171355"/>
              <a:gd name="T68" fmla="*/ 1075792 w 6646689"/>
              <a:gd name="T69" fmla="*/ 1537021 h 5171355"/>
              <a:gd name="T70" fmla="*/ 1552214 w 6646689"/>
              <a:gd name="T71" fmla="*/ 1183506 h 5171355"/>
              <a:gd name="T72" fmla="*/ 1805794 w 6646689"/>
              <a:gd name="T73" fmla="*/ 891472 h 5171355"/>
              <a:gd name="T74" fmla="*/ 2067059 w 6646689"/>
              <a:gd name="T75" fmla="*/ 791566 h 5171355"/>
              <a:gd name="T76" fmla="*/ 2243795 w 6646689"/>
              <a:gd name="T77" fmla="*/ 568698 h 5171355"/>
              <a:gd name="T78" fmla="*/ 2528113 w 6646689"/>
              <a:gd name="T79" fmla="*/ 714714 h 5171355"/>
              <a:gd name="T80" fmla="*/ 2843166 w 6646689"/>
              <a:gd name="T81" fmla="*/ 468791 h 5171355"/>
              <a:gd name="T82" fmla="*/ 2858534 w 6646689"/>
              <a:gd name="T83" fmla="*/ 153702 h 5171355"/>
              <a:gd name="T84" fmla="*/ 3173588 w 6646689"/>
              <a:gd name="T85" fmla="*/ 222868 h 5171355"/>
              <a:gd name="T86" fmla="*/ 3281167 w 6646689"/>
              <a:gd name="T87" fmla="*/ 99907 h 5171355"/>
              <a:gd name="T88" fmla="*/ 3796011 w 6646689"/>
              <a:gd name="T89" fmla="*/ 153702 h 5171355"/>
              <a:gd name="T90" fmla="*/ 3934327 w 6646689"/>
              <a:gd name="T91" fmla="*/ 230553 h 5171355"/>
              <a:gd name="T92" fmla="*/ 3811379 w 6646689"/>
              <a:gd name="T93" fmla="*/ 484161 h 5171355"/>
              <a:gd name="T94" fmla="*/ 4157170 w 6646689"/>
              <a:gd name="T95" fmla="*/ 976008 h 5171355"/>
              <a:gd name="T96" fmla="*/ 4718119 w 6646689"/>
              <a:gd name="T97" fmla="*/ 668604 h 5171355"/>
              <a:gd name="T98" fmla="*/ 4871804 w 6646689"/>
              <a:gd name="T99" fmla="*/ 0 h 5171355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6646689" h="5171355">
                <a:moveTo>
                  <a:pt x="3711388" y="3534656"/>
                </a:moveTo>
                <a:lnTo>
                  <a:pt x="3749808" y="3665284"/>
                </a:lnTo>
                <a:lnTo>
                  <a:pt x="3772860" y="3749809"/>
                </a:lnTo>
                <a:lnTo>
                  <a:pt x="3857384" y="3726756"/>
                </a:lnTo>
                <a:lnTo>
                  <a:pt x="3818964" y="3611496"/>
                </a:lnTo>
                <a:lnTo>
                  <a:pt x="3803596" y="3557708"/>
                </a:lnTo>
                <a:lnTo>
                  <a:pt x="3711388" y="3534656"/>
                </a:lnTo>
                <a:close/>
                <a:moveTo>
                  <a:pt x="4441371" y="3396343"/>
                </a:moveTo>
                <a:lnTo>
                  <a:pt x="4379899" y="3519288"/>
                </a:lnTo>
                <a:lnTo>
                  <a:pt x="4433687" y="3550024"/>
                </a:lnTo>
                <a:lnTo>
                  <a:pt x="4441371" y="3465499"/>
                </a:lnTo>
                <a:lnTo>
                  <a:pt x="4441371" y="3396343"/>
                </a:lnTo>
                <a:close/>
                <a:moveTo>
                  <a:pt x="4011065" y="3396343"/>
                </a:moveTo>
                <a:lnTo>
                  <a:pt x="4087905" y="3596128"/>
                </a:lnTo>
                <a:lnTo>
                  <a:pt x="4087905" y="3657600"/>
                </a:lnTo>
                <a:lnTo>
                  <a:pt x="4157062" y="3603812"/>
                </a:lnTo>
                <a:lnTo>
                  <a:pt x="4080221" y="3457815"/>
                </a:lnTo>
                <a:lnTo>
                  <a:pt x="4011065" y="3396343"/>
                </a:lnTo>
                <a:close/>
                <a:moveTo>
                  <a:pt x="3934225" y="2958353"/>
                </a:moveTo>
                <a:lnTo>
                  <a:pt x="3972645" y="3042877"/>
                </a:lnTo>
                <a:lnTo>
                  <a:pt x="3964961" y="3150454"/>
                </a:lnTo>
                <a:lnTo>
                  <a:pt x="4018749" y="3127402"/>
                </a:lnTo>
                <a:lnTo>
                  <a:pt x="4064853" y="3165822"/>
                </a:lnTo>
                <a:lnTo>
                  <a:pt x="4080221" y="3035193"/>
                </a:lnTo>
                <a:lnTo>
                  <a:pt x="3988013" y="2966037"/>
                </a:lnTo>
                <a:lnTo>
                  <a:pt x="3934225" y="2958353"/>
                </a:lnTo>
                <a:close/>
                <a:moveTo>
                  <a:pt x="2643307" y="1897956"/>
                </a:moveTo>
                <a:lnTo>
                  <a:pt x="2551099" y="1997849"/>
                </a:lnTo>
                <a:lnTo>
                  <a:pt x="2589519" y="2043953"/>
                </a:lnTo>
                <a:lnTo>
                  <a:pt x="2650991" y="2020901"/>
                </a:lnTo>
                <a:lnTo>
                  <a:pt x="2643307" y="1897956"/>
                </a:lnTo>
                <a:close/>
                <a:moveTo>
                  <a:pt x="4871677" y="0"/>
                </a:moveTo>
                <a:lnTo>
                  <a:pt x="5025358" y="368834"/>
                </a:lnTo>
                <a:lnTo>
                  <a:pt x="5048410" y="591671"/>
                </a:lnTo>
                <a:lnTo>
                  <a:pt x="5132934" y="583987"/>
                </a:lnTo>
                <a:lnTo>
                  <a:pt x="5186722" y="514830"/>
                </a:lnTo>
                <a:lnTo>
                  <a:pt x="5225142" y="607039"/>
                </a:lnTo>
                <a:lnTo>
                  <a:pt x="5309667" y="660827"/>
                </a:lnTo>
                <a:lnTo>
                  <a:pt x="5348087" y="868296"/>
                </a:lnTo>
                <a:lnTo>
                  <a:pt x="5401875" y="860612"/>
                </a:lnTo>
                <a:lnTo>
                  <a:pt x="5417243" y="1029661"/>
                </a:lnTo>
                <a:lnTo>
                  <a:pt x="5447979" y="1083449"/>
                </a:lnTo>
                <a:lnTo>
                  <a:pt x="5424927" y="1244814"/>
                </a:lnTo>
                <a:lnTo>
                  <a:pt x="5486400" y="1252498"/>
                </a:lnTo>
                <a:lnTo>
                  <a:pt x="5494084" y="1329338"/>
                </a:lnTo>
                <a:lnTo>
                  <a:pt x="5670816" y="1444599"/>
                </a:lnTo>
                <a:lnTo>
                  <a:pt x="5778393" y="1567543"/>
                </a:lnTo>
                <a:lnTo>
                  <a:pt x="5824497" y="1552175"/>
                </a:lnTo>
                <a:lnTo>
                  <a:pt x="5939758" y="1598279"/>
                </a:lnTo>
                <a:lnTo>
                  <a:pt x="6001230" y="1567543"/>
                </a:lnTo>
                <a:lnTo>
                  <a:pt x="5985862" y="1859536"/>
                </a:lnTo>
                <a:lnTo>
                  <a:pt x="6062702" y="2005533"/>
                </a:lnTo>
                <a:lnTo>
                  <a:pt x="6093438" y="1936377"/>
                </a:lnTo>
                <a:lnTo>
                  <a:pt x="6124174" y="1990165"/>
                </a:lnTo>
                <a:lnTo>
                  <a:pt x="6177963" y="1928693"/>
                </a:lnTo>
                <a:lnTo>
                  <a:pt x="6177963" y="2043953"/>
                </a:lnTo>
                <a:lnTo>
                  <a:pt x="6285539" y="2228370"/>
                </a:lnTo>
                <a:lnTo>
                  <a:pt x="6370063" y="2228370"/>
                </a:lnTo>
                <a:lnTo>
                  <a:pt x="6477640" y="2366683"/>
                </a:lnTo>
                <a:lnTo>
                  <a:pt x="6592900" y="2412787"/>
                </a:lnTo>
                <a:lnTo>
                  <a:pt x="6569848" y="2543415"/>
                </a:lnTo>
                <a:lnTo>
                  <a:pt x="6585216" y="2689412"/>
                </a:lnTo>
                <a:lnTo>
                  <a:pt x="6646689" y="2820041"/>
                </a:lnTo>
                <a:lnTo>
                  <a:pt x="6600584" y="3081298"/>
                </a:lnTo>
                <a:lnTo>
                  <a:pt x="6546796" y="3250346"/>
                </a:lnTo>
                <a:lnTo>
                  <a:pt x="6623637" y="3204242"/>
                </a:lnTo>
                <a:lnTo>
                  <a:pt x="6539112" y="3473183"/>
                </a:lnTo>
                <a:lnTo>
                  <a:pt x="6562164" y="3542340"/>
                </a:lnTo>
                <a:lnTo>
                  <a:pt x="6339327" y="3934225"/>
                </a:lnTo>
                <a:lnTo>
                  <a:pt x="6147226" y="4341479"/>
                </a:lnTo>
                <a:lnTo>
                  <a:pt x="6055018" y="4671893"/>
                </a:lnTo>
                <a:lnTo>
                  <a:pt x="6062702" y="4810205"/>
                </a:lnTo>
                <a:lnTo>
                  <a:pt x="5724605" y="4902414"/>
                </a:lnTo>
                <a:lnTo>
                  <a:pt x="5494084" y="5109883"/>
                </a:lnTo>
                <a:lnTo>
                  <a:pt x="5494084" y="5171355"/>
                </a:lnTo>
                <a:lnTo>
                  <a:pt x="5325035" y="5040726"/>
                </a:lnTo>
                <a:lnTo>
                  <a:pt x="5086830" y="5025358"/>
                </a:lnTo>
                <a:lnTo>
                  <a:pt x="4994621" y="5094514"/>
                </a:lnTo>
                <a:lnTo>
                  <a:pt x="4725680" y="4986938"/>
                </a:lnTo>
                <a:lnTo>
                  <a:pt x="4671892" y="5033042"/>
                </a:lnTo>
                <a:lnTo>
                  <a:pt x="4595052" y="4933150"/>
                </a:lnTo>
                <a:lnTo>
                  <a:pt x="4518211" y="4894730"/>
                </a:lnTo>
                <a:lnTo>
                  <a:pt x="4402951" y="4741049"/>
                </a:lnTo>
                <a:lnTo>
                  <a:pt x="4433687" y="4648841"/>
                </a:lnTo>
                <a:lnTo>
                  <a:pt x="4379899" y="4518212"/>
                </a:lnTo>
                <a:lnTo>
                  <a:pt x="4310742" y="4456740"/>
                </a:lnTo>
                <a:lnTo>
                  <a:pt x="4326110" y="4364531"/>
                </a:lnTo>
                <a:lnTo>
                  <a:pt x="4172430" y="4433688"/>
                </a:lnTo>
                <a:lnTo>
                  <a:pt x="4249270" y="4310743"/>
                </a:lnTo>
                <a:lnTo>
                  <a:pt x="4233902" y="4233903"/>
                </a:lnTo>
                <a:lnTo>
                  <a:pt x="4103274" y="4249271"/>
                </a:lnTo>
                <a:lnTo>
                  <a:pt x="3995697" y="4333795"/>
                </a:lnTo>
                <a:lnTo>
                  <a:pt x="3949593" y="4349163"/>
                </a:lnTo>
                <a:lnTo>
                  <a:pt x="4041801" y="4103274"/>
                </a:lnTo>
                <a:lnTo>
                  <a:pt x="4134010" y="4041802"/>
                </a:lnTo>
                <a:lnTo>
                  <a:pt x="4095589" y="3857385"/>
                </a:lnTo>
                <a:lnTo>
                  <a:pt x="3995697" y="4057170"/>
                </a:lnTo>
                <a:lnTo>
                  <a:pt x="3826648" y="4126326"/>
                </a:lnTo>
                <a:lnTo>
                  <a:pt x="3711388" y="4318427"/>
                </a:lnTo>
                <a:lnTo>
                  <a:pt x="3619179" y="3941909"/>
                </a:lnTo>
                <a:lnTo>
                  <a:pt x="3550023" y="3934225"/>
                </a:lnTo>
                <a:lnTo>
                  <a:pt x="3496235" y="3834333"/>
                </a:lnTo>
                <a:lnTo>
                  <a:pt x="3434763" y="3772861"/>
                </a:lnTo>
                <a:lnTo>
                  <a:pt x="3296450" y="3757493"/>
                </a:lnTo>
                <a:lnTo>
                  <a:pt x="3188874" y="3726756"/>
                </a:lnTo>
                <a:lnTo>
                  <a:pt x="3119717" y="3672968"/>
                </a:lnTo>
                <a:lnTo>
                  <a:pt x="2981405" y="3634548"/>
                </a:lnTo>
                <a:lnTo>
                  <a:pt x="2658675" y="3665284"/>
                </a:lnTo>
                <a:lnTo>
                  <a:pt x="2358998" y="3803597"/>
                </a:lnTo>
                <a:lnTo>
                  <a:pt x="2228369" y="3772861"/>
                </a:lnTo>
                <a:lnTo>
                  <a:pt x="1828800" y="3911173"/>
                </a:lnTo>
                <a:lnTo>
                  <a:pt x="1836484" y="4049486"/>
                </a:lnTo>
                <a:lnTo>
                  <a:pt x="1237129" y="4095590"/>
                </a:lnTo>
                <a:lnTo>
                  <a:pt x="1114184" y="4195483"/>
                </a:lnTo>
                <a:lnTo>
                  <a:pt x="1021976" y="4210851"/>
                </a:lnTo>
                <a:lnTo>
                  <a:pt x="875979" y="4318427"/>
                </a:lnTo>
                <a:lnTo>
                  <a:pt x="676195" y="4310743"/>
                </a:lnTo>
                <a:lnTo>
                  <a:pt x="407253" y="4157062"/>
                </a:lnTo>
                <a:lnTo>
                  <a:pt x="399569" y="4034118"/>
                </a:lnTo>
                <a:lnTo>
                  <a:pt x="445674" y="4041802"/>
                </a:lnTo>
                <a:lnTo>
                  <a:pt x="545566" y="3918857"/>
                </a:lnTo>
                <a:lnTo>
                  <a:pt x="384201" y="3265714"/>
                </a:lnTo>
                <a:lnTo>
                  <a:pt x="230521" y="2904565"/>
                </a:lnTo>
                <a:lnTo>
                  <a:pt x="0" y="2481943"/>
                </a:lnTo>
                <a:lnTo>
                  <a:pt x="184416" y="2697096"/>
                </a:lnTo>
                <a:lnTo>
                  <a:pt x="145996" y="2535731"/>
                </a:lnTo>
                <a:lnTo>
                  <a:pt x="230521" y="2674044"/>
                </a:lnTo>
                <a:lnTo>
                  <a:pt x="253573" y="2558783"/>
                </a:lnTo>
                <a:lnTo>
                  <a:pt x="130628" y="2289842"/>
                </a:lnTo>
                <a:lnTo>
                  <a:pt x="176732" y="2105425"/>
                </a:lnTo>
                <a:lnTo>
                  <a:pt x="184416" y="1959429"/>
                </a:lnTo>
                <a:lnTo>
                  <a:pt x="253573" y="1851852"/>
                </a:lnTo>
                <a:lnTo>
                  <a:pt x="284309" y="1967113"/>
                </a:lnTo>
                <a:lnTo>
                  <a:pt x="345781" y="1851852"/>
                </a:lnTo>
                <a:lnTo>
                  <a:pt x="676195" y="1652067"/>
                </a:lnTo>
                <a:lnTo>
                  <a:pt x="745351" y="1675120"/>
                </a:lnTo>
                <a:lnTo>
                  <a:pt x="906716" y="1613647"/>
                </a:lnTo>
                <a:lnTo>
                  <a:pt x="1014292" y="1613647"/>
                </a:lnTo>
                <a:lnTo>
                  <a:pt x="998924" y="1521439"/>
                </a:lnTo>
                <a:lnTo>
                  <a:pt x="1075764" y="1536807"/>
                </a:lnTo>
                <a:lnTo>
                  <a:pt x="1129553" y="1559859"/>
                </a:lnTo>
                <a:lnTo>
                  <a:pt x="1344705" y="1467651"/>
                </a:lnTo>
                <a:lnTo>
                  <a:pt x="1552174" y="1260182"/>
                </a:lnTo>
                <a:lnTo>
                  <a:pt x="1552174" y="1183341"/>
                </a:lnTo>
                <a:lnTo>
                  <a:pt x="1529122" y="1114185"/>
                </a:lnTo>
                <a:lnTo>
                  <a:pt x="1690487" y="899032"/>
                </a:lnTo>
                <a:lnTo>
                  <a:pt x="1798063" y="1060397"/>
                </a:lnTo>
                <a:lnTo>
                  <a:pt x="1805747" y="891348"/>
                </a:lnTo>
                <a:lnTo>
                  <a:pt x="1913324" y="945136"/>
                </a:lnTo>
                <a:lnTo>
                  <a:pt x="1944060" y="906716"/>
                </a:lnTo>
                <a:lnTo>
                  <a:pt x="1967112" y="776088"/>
                </a:lnTo>
                <a:lnTo>
                  <a:pt x="2067005" y="791456"/>
                </a:lnTo>
                <a:lnTo>
                  <a:pt x="2082373" y="637775"/>
                </a:lnTo>
                <a:lnTo>
                  <a:pt x="2151529" y="568619"/>
                </a:lnTo>
                <a:lnTo>
                  <a:pt x="2166897" y="630091"/>
                </a:lnTo>
                <a:lnTo>
                  <a:pt x="2243737" y="568619"/>
                </a:lnTo>
                <a:lnTo>
                  <a:pt x="2335946" y="545567"/>
                </a:lnTo>
                <a:lnTo>
                  <a:pt x="2451206" y="560935"/>
                </a:lnTo>
                <a:lnTo>
                  <a:pt x="2528047" y="630091"/>
                </a:lnTo>
                <a:lnTo>
                  <a:pt x="2528047" y="714615"/>
                </a:lnTo>
                <a:lnTo>
                  <a:pt x="2604887" y="653143"/>
                </a:lnTo>
                <a:lnTo>
                  <a:pt x="2766252" y="691563"/>
                </a:lnTo>
                <a:lnTo>
                  <a:pt x="2743200" y="560935"/>
                </a:lnTo>
                <a:lnTo>
                  <a:pt x="2843092" y="468726"/>
                </a:lnTo>
                <a:lnTo>
                  <a:pt x="2881512" y="391886"/>
                </a:lnTo>
                <a:lnTo>
                  <a:pt x="2881512" y="330414"/>
                </a:lnTo>
                <a:lnTo>
                  <a:pt x="2973721" y="261257"/>
                </a:lnTo>
                <a:lnTo>
                  <a:pt x="2858460" y="153681"/>
                </a:lnTo>
                <a:lnTo>
                  <a:pt x="2889196" y="69156"/>
                </a:lnTo>
                <a:lnTo>
                  <a:pt x="2950668" y="92209"/>
                </a:lnTo>
                <a:lnTo>
                  <a:pt x="3112033" y="69156"/>
                </a:lnTo>
                <a:lnTo>
                  <a:pt x="3173505" y="222837"/>
                </a:lnTo>
                <a:lnTo>
                  <a:pt x="3273398" y="199785"/>
                </a:lnTo>
                <a:lnTo>
                  <a:pt x="3211926" y="61472"/>
                </a:lnTo>
                <a:lnTo>
                  <a:pt x="3273398" y="46104"/>
                </a:lnTo>
                <a:lnTo>
                  <a:pt x="3281082" y="99893"/>
                </a:lnTo>
                <a:lnTo>
                  <a:pt x="3573075" y="207469"/>
                </a:lnTo>
                <a:lnTo>
                  <a:pt x="3573075" y="161365"/>
                </a:lnTo>
                <a:lnTo>
                  <a:pt x="3696020" y="222837"/>
                </a:lnTo>
                <a:lnTo>
                  <a:pt x="3795912" y="153681"/>
                </a:lnTo>
                <a:lnTo>
                  <a:pt x="3803596" y="230521"/>
                </a:lnTo>
                <a:lnTo>
                  <a:pt x="3865068" y="253573"/>
                </a:lnTo>
                <a:lnTo>
                  <a:pt x="3903489" y="176733"/>
                </a:lnTo>
                <a:lnTo>
                  <a:pt x="3934225" y="230521"/>
                </a:lnTo>
                <a:lnTo>
                  <a:pt x="3872753" y="307362"/>
                </a:lnTo>
                <a:lnTo>
                  <a:pt x="3872753" y="384202"/>
                </a:lnTo>
                <a:lnTo>
                  <a:pt x="3834332" y="384202"/>
                </a:lnTo>
                <a:lnTo>
                  <a:pt x="3811280" y="484094"/>
                </a:lnTo>
                <a:lnTo>
                  <a:pt x="3688336" y="637775"/>
                </a:lnTo>
                <a:lnTo>
                  <a:pt x="3903489" y="837560"/>
                </a:lnTo>
                <a:lnTo>
                  <a:pt x="3980329" y="860612"/>
                </a:lnTo>
                <a:lnTo>
                  <a:pt x="4157062" y="975872"/>
                </a:lnTo>
                <a:lnTo>
                  <a:pt x="4264638" y="998925"/>
                </a:lnTo>
                <a:lnTo>
                  <a:pt x="4464423" y="1129553"/>
                </a:lnTo>
                <a:lnTo>
                  <a:pt x="4602736" y="1068081"/>
                </a:lnTo>
                <a:lnTo>
                  <a:pt x="4717996" y="668511"/>
                </a:lnTo>
                <a:lnTo>
                  <a:pt x="4717996" y="591671"/>
                </a:lnTo>
                <a:lnTo>
                  <a:pt x="4725680" y="291993"/>
                </a:lnTo>
                <a:lnTo>
                  <a:pt x="4779468" y="7684"/>
                </a:lnTo>
                <a:lnTo>
                  <a:pt x="4871677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3" name="Freeform 51"/>
          <p:cNvSpPr>
            <a:spLocks/>
          </p:cNvSpPr>
          <p:nvPr/>
        </p:nvSpPr>
        <p:spPr bwMode="auto">
          <a:xfrm>
            <a:off x="4756150" y="4933950"/>
            <a:ext cx="200025" cy="76200"/>
          </a:xfrm>
          <a:custGeom>
            <a:avLst/>
            <a:gdLst>
              <a:gd name="T0" fmla="*/ 153865 w 199785"/>
              <a:gd name="T1" fmla="*/ 0 h 76840"/>
              <a:gd name="T2" fmla="*/ 0 w 199785"/>
              <a:gd name="T3" fmla="*/ 45720 h 76840"/>
              <a:gd name="T4" fmla="*/ 69239 w 199785"/>
              <a:gd name="T5" fmla="*/ 76200 h 76840"/>
              <a:gd name="T6" fmla="*/ 200025 w 199785"/>
              <a:gd name="T7" fmla="*/ 68580 h 76840"/>
              <a:gd name="T8" fmla="*/ 153865 w 199785"/>
              <a:gd name="T9" fmla="*/ 0 h 768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9785" h="76840">
                <a:moveTo>
                  <a:pt x="153680" y="0"/>
                </a:moveTo>
                <a:lnTo>
                  <a:pt x="0" y="46104"/>
                </a:lnTo>
                <a:lnTo>
                  <a:pt x="69156" y="76840"/>
                </a:lnTo>
                <a:lnTo>
                  <a:pt x="199785" y="69156"/>
                </a:lnTo>
                <a:lnTo>
                  <a:pt x="15368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4" name="Freeform 53"/>
          <p:cNvSpPr>
            <a:spLocks/>
          </p:cNvSpPr>
          <p:nvPr/>
        </p:nvSpPr>
        <p:spPr bwMode="auto">
          <a:xfrm>
            <a:off x="5848350" y="5724525"/>
            <a:ext cx="84138" cy="146050"/>
          </a:xfrm>
          <a:custGeom>
            <a:avLst/>
            <a:gdLst>
              <a:gd name="T0" fmla="*/ 45893 w 84524"/>
              <a:gd name="T1" fmla="*/ 0 h 145997"/>
              <a:gd name="T2" fmla="*/ 0 w 84524"/>
              <a:gd name="T3" fmla="*/ 84555 h 145997"/>
              <a:gd name="T4" fmla="*/ 84138 w 84524"/>
              <a:gd name="T5" fmla="*/ 146050 h 145997"/>
              <a:gd name="T6" fmla="*/ 45893 w 84524"/>
              <a:gd name="T7" fmla="*/ 0 h 14599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4524" h="145997">
                <a:moveTo>
                  <a:pt x="46104" y="0"/>
                </a:moveTo>
                <a:lnTo>
                  <a:pt x="0" y="84524"/>
                </a:lnTo>
                <a:lnTo>
                  <a:pt x="84524" y="145997"/>
                </a:lnTo>
                <a:lnTo>
                  <a:pt x="46104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5" name="Freeform 54"/>
          <p:cNvSpPr>
            <a:spLocks/>
          </p:cNvSpPr>
          <p:nvPr/>
        </p:nvSpPr>
        <p:spPr bwMode="auto">
          <a:xfrm>
            <a:off x="6530975" y="5770563"/>
            <a:ext cx="92075" cy="100012"/>
          </a:xfrm>
          <a:custGeom>
            <a:avLst/>
            <a:gdLst>
              <a:gd name="T0" fmla="*/ 0 w 92208"/>
              <a:gd name="T1" fmla="*/ 0 h 99893"/>
              <a:gd name="T2" fmla="*/ 45972 w 92208"/>
              <a:gd name="T3" fmla="*/ 100131 h 99893"/>
              <a:gd name="T4" fmla="*/ 91942 w 92208"/>
              <a:gd name="T5" fmla="*/ 92429 h 99893"/>
              <a:gd name="T6" fmla="*/ 84280 w 92208"/>
              <a:gd name="T7" fmla="*/ 46214 h 99893"/>
              <a:gd name="T8" fmla="*/ 0 w 92208"/>
              <a:gd name="T9" fmla="*/ 0 h 998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208" h="99893">
                <a:moveTo>
                  <a:pt x="0" y="0"/>
                </a:moveTo>
                <a:lnTo>
                  <a:pt x="46104" y="99893"/>
                </a:lnTo>
                <a:lnTo>
                  <a:pt x="92208" y="92209"/>
                </a:lnTo>
                <a:lnTo>
                  <a:pt x="84524" y="46104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6" name="Freeform 55"/>
          <p:cNvSpPr>
            <a:spLocks/>
          </p:cNvSpPr>
          <p:nvPr/>
        </p:nvSpPr>
        <p:spPr bwMode="auto">
          <a:xfrm>
            <a:off x="6569075" y="5900738"/>
            <a:ext cx="77788" cy="46037"/>
          </a:xfrm>
          <a:custGeom>
            <a:avLst/>
            <a:gdLst>
              <a:gd name="T0" fmla="*/ 0 w 76840"/>
              <a:gd name="T1" fmla="*/ 0 h 46104"/>
              <a:gd name="T2" fmla="*/ 55124 w 76840"/>
              <a:gd name="T3" fmla="*/ 45970 h 46104"/>
              <a:gd name="T4" fmla="*/ 78748 w 76840"/>
              <a:gd name="T5" fmla="*/ 22986 h 46104"/>
              <a:gd name="T6" fmla="*/ 62998 w 76840"/>
              <a:gd name="T7" fmla="*/ 0 h 46104"/>
              <a:gd name="T8" fmla="*/ 0 w 76840"/>
              <a:gd name="T9" fmla="*/ 0 h 46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6840" h="46104">
                <a:moveTo>
                  <a:pt x="0" y="0"/>
                </a:moveTo>
                <a:lnTo>
                  <a:pt x="53788" y="46104"/>
                </a:lnTo>
                <a:lnTo>
                  <a:pt x="76840" y="23052"/>
                </a:lnTo>
                <a:lnTo>
                  <a:pt x="6147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8207" name="Freeform 56"/>
          <p:cNvSpPr>
            <a:spLocks/>
          </p:cNvSpPr>
          <p:nvPr/>
        </p:nvSpPr>
        <p:spPr bwMode="auto">
          <a:xfrm>
            <a:off x="6540500" y="5778500"/>
            <a:ext cx="92075" cy="100013"/>
          </a:xfrm>
          <a:custGeom>
            <a:avLst/>
            <a:gdLst>
              <a:gd name="T0" fmla="*/ 0 w 92208"/>
              <a:gd name="T1" fmla="*/ 0 h 99893"/>
              <a:gd name="T2" fmla="*/ 45972 w 92208"/>
              <a:gd name="T3" fmla="*/ 100132 h 99893"/>
              <a:gd name="T4" fmla="*/ 91942 w 92208"/>
              <a:gd name="T5" fmla="*/ 92430 h 99893"/>
              <a:gd name="T6" fmla="*/ 84280 w 92208"/>
              <a:gd name="T7" fmla="*/ 46214 h 99893"/>
              <a:gd name="T8" fmla="*/ 0 w 92208"/>
              <a:gd name="T9" fmla="*/ 0 h 998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2208" h="99893">
                <a:moveTo>
                  <a:pt x="0" y="0"/>
                </a:moveTo>
                <a:lnTo>
                  <a:pt x="46104" y="99893"/>
                </a:lnTo>
                <a:lnTo>
                  <a:pt x="92208" y="92209"/>
                </a:lnTo>
                <a:lnTo>
                  <a:pt x="84524" y="46104"/>
                </a:lnTo>
                <a:lnTo>
                  <a:pt x="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8" name="Freeform 57"/>
          <p:cNvSpPr>
            <a:spLocks/>
          </p:cNvSpPr>
          <p:nvPr/>
        </p:nvSpPr>
        <p:spPr bwMode="auto">
          <a:xfrm>
            <a:off x="6578600" y="5908675"/>
            <a:ext cx="77788" cy="46038"/>
          </a:xfrm>
          <a:custGeom>
            <a:avLst/>
            <a:gdLst>
              <a:gd name="T0" fmla="*/ 0 w 76840"/>
              <a:gd name="T1" fmla="*/ 0 h 46104"/>
              <a:gd name="T2" fmla="*/ 55124 w 76840"/>
              <a:gd name="T3" fmla="*/ 45971 h 46104"/>
              <a:gd name="T4" fmla="*/ 78748 w 76840"/>
              <a:gd name="T5" fmla="*/ 22986 h 46104"/>
              <a:gd name="T6" fmla="*/ 62998 w 76840"/>
              <a:gd name="T7" fmla="*/ 0 h 46104"/>
              <a:gd name="T8" fmla="*/ 0 w 76840"/>
              <a:gd name="T9" fmla="*/ 0 h 46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6840" h="46104">
                <a:moveTo>
                  <a:pt x="0" y="0"/>
                </a:moveTo>
                <a:lnTo>
                  <a:pt x="53788" y="46104"/>
                </a:lnTo>
                <a:lnTo>
                  <a:pt x="76840" y="23052"/>
                </a:lnTo>
                <a:lnTo>
                  <a:pt x="61472" y="0"/>
                </a:lnTo>
                <a:lnTo>
                  <a:pt x="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>
          <a:xfrm>
            <a:off x="3495675" y="3097213"/>
            <a:ext cx="1952625" cy="2327275"/>
          </a:xfrm>
          <a:custGeom>
            <a:avLst/>
            <a:gdLst/>
            <a:ahLst/>
            <a:cxnLst/>
            <a:rect l="l" t="t" r="r" b="b"/>
            <a:pathLst>
              <a:path w="1951745" h="2328262">
                <a:moveTo>
                  <a:pt x="1021977" y="937452"/>
                </a:moveTo>
                <a:lnTo>
                  <a:pt x="1068081" y="1021976"/>
                </a:lnTo>
                <a:lnTo>
                  <a:pt x="1075765" y="1106500"/>
                </a:lnTo>
                <a:lnTo>
                  <a:pt x="1137237" y="1167973"/>
                </a:lnTo>
                <a:lnTo>
                  <a:pt x="1175657" y="1075764"/>
                </a:lnTo>
                <a:lnTo>
                  <a:pt x="1121869" y="1006608"/>
                </a:lnTo>
                <a:lnTo>
                  <a:pt x="1121869" y="968188"/>
                </a:lnTo>
                <a:close/>
                <a:moveTo>
                  <a:pt x="1759644" y="799139"/>
                </a:moveTo>
                <a:lnTo>
                  <a:pt x="1705856" y="914400"/>
                </a:lnTo>
                <a:lnTo>
                  <a:pt x="1767328" y="960504"/>
                </a:lnTo>
                <a:close/>
                <a:moveTo>
                  <a:pt x="1321654" y="768403"/>
                </a:moveTo>
                <a:lnTo>
                  <a:pt x="1383126" y="899031"/>
                </a:lnTo>
                <a:lnTo>
                  <a:pt x="1390810" y="960504"/>
                </a:lnTo>
                <a:lnTo>
                  <a:pt x="1406178" y="998924"/>
                </a:lnTo>
                <a:lnTo>
                  <a:pt x="1406178" y="1052712"/>
                </a:lnTo>
                <a:lnTo>
                  <a:pt x="1398494" y="1083448"/>
                </a:lnTo>
                <a:lnTo>
                  <a:pt x="1475335" y="1021976"/>
                </a:lnTo>
                <a:lnTo>
                  <a:pt x="1459967" y="952820"/>
                </a:lnTo>
                <a:lnTo>
                  <a:pt x="1413862" y="845243"/>
                </a:lnTo>
                <a:close/>
                <a:moveTo>
                  <a:pt x="1252498" y="353465"/>
                </a:moveTo>
                <a:lnTo>
                  <a:pt x="1290918" y="422621"/>
                </a:lnTo>
                <a:lnTo>
                  <a:pt x="1290918" y="553250"/>
                </a:lnTo>
                <a:lnTo>
                  <a:pt x="1344706" y="522514"/>
                </a:lnTo>
                <a:lnTo>
                  <a:pt x="1383126" y="560934"/>
                </a:lnTo>
                <a:lnTo>
                  <a:pt x="1406178" y="560934"/>
                </a:lnTo>
                <a:lnTo>
                  <a:pt x="1413862" y="484094"/>
                </a:lnTo>
                <a:lnTo>
                  <a:pt x="1398494" y="414937"/>
                </a:lnTo>
                <a:lnTo>
                  <a:pt x="1329338" y="353465"/>
                </a:lnTo>
                <a:close/>
                <a:moveTo>
                  <a:pt x="1936377" y="0"/>
                </a:moveTo>
                <a:cubicBezTo>
                  <a:pt x="1946622" y="776087"/>
                  <a:pt x="1949184" y="1552175"/>
                  <a:pt x="1951745" y="2328262"/>
                </a:cubicBezTo>
                <a:lnTo>
                  <a:pt x="1890273" y="2328262"/>
                </a:lnTo>
                <a:lnTo>
                  <a:pt x="1805748" y="2243737"/>
                </a:lnTo>
                <a:lnTo>
                  <a:pt x="1728908" y="2143845"/>
                </a:lnTo>
                <a:lnTo>
                  <a:pt x="1751960" y="2059321"/>
                </a:lnTo>
                <a:lnTo>
                  <a:pt x="1705856" y="1921008"/>
                </a:lnTo>
                <a:lnTo>
                  <a:pt x="1629015" y="1844168"/>
                </a:lnTo>
                <a:lnTo>
                  <a:pt x="1652068" y="1767327"/>
                </a:lnTo>
                <a:lnTo>
                  <a:pt x="1621331" y="1805747"/>
                </a:lnTo>
                <a:lnTo>
                  <a:pt x="1475335" y="1844168"/>
                </a:lnTo>
                <a:lnTo>
                  <a:pt x="1483019" y="1813431"/>
                </a:lnTo>
                <a:lnTo>
                  <a:pt x="1567543" y="1705855"/>
                </a:lnTo>
                <a:lnTo>
                  <a:pt x="1559859" y="1652067"/>
                </a:lnTo>
                <a:lnTo>
                  <a:pt x="1452283" y="1644383"/>
                </a:lnTo>
                <a:lnTo>
                  <a:pt x="1390810" y="1736591"/>
                </a:lnTo>
                <a:lnTo>
                  <a:pt x="1321654" y="1759643"/>
                </a:lnTo>
                <a:lnTo>
                  <a:pt x="1260182" y="1767327"/>
                </a:lnTo>
                <a:lnTo>
                  <a:pt x="1290918" y="1682803"/>
                </a:lnTo>
                <a:lnTo>
                  <a:pt x="1367758" y="1529122"/>
                </a:lnTo>
                <a:lnTo>
                  <a:pt x="1444599" y="1467650"/>
                </a:lnTo>
                <a:lnTo>
                  <a:pt x="1444599" y="1375442"/>
                </a:lnTo>
                <a:lnTo>
                  <a:pt x="1421547" y="1252497"/>
                </a:lnTo>
                <a:lnTo>
                  <a:pt x="1375442" y="1352389"/>
                </a:lnTo>
                <a:lnTo>
                  <a:pt x="1313970" y="1459966"/>
                </a:lnTo>
                <a:lnTo>
                  <a:pt x="1214078" y="1521438"/>
                </a:lnTo>
                <a:lnTo>
                  <a:pt x="1137237" y="1613647"/>
                </a:lnTo>
                <a:lnTo>
                  <a:pt x="1083449" y="1713539"/>
                </a:lnTo>
                <a:lnTo>
                  <a:pt x="1052713" y="1652067"/>
                </a:lnTo>
                <a:lnTo>
                  <a:pt x="998925" y="1536806"/>
                </a:lnTo>
                <a:lnTo>
                  <a:pt x="968189" y="1459966"/>
                </a:lnTo>
                <a:lnTo>
                  <a:pt x="937452" y="1360073"/>
                </a:lnTo>
                <a:lnTo>
                  <a:pt x="852928" y="1329337"/>
                </a:lnTo>
                <a:lnTo>
                  <a:pt x="822192" y="1290917"/>
                </a:lnTo>
                <a:lnTo>
                  <a:pt x="822192" y="1229445"/>
                </a:lnTo>
                <a:lnTo>
                  <a:pt x="776088" y="1206393"/>
                </a:lnTo>
                <a:lnTo>
                  <a:pt x="753036" y="1160289"/>
                </a:lnTo>
                <a:lnTo>
                  <a:pt x="668511" y="1152605"/>
                </a:lnTo>
                <a:lnTo>
                  <a:pt x="607039" y="1121868"/>
                </a:lnTo>
                <a:lnTo>
                  <a:pt x="522515" y="1121868"/>
                </a:lnTo>
                <a:lnTo>
                  <a:pt x="437990" y="1068080"/>
                </a:lnTo>
                <a:lnTo>
                  <a:pt x="322730" y="1045028"/>
                </a:lnTo>
                <a:lnTo>
                  <a:pt x="261257" y="1045028"/>
                </a:lnTo>
                <a:lnTo>
                  <a:pt x="169049" y="1052712"/>
                </a:lnTo>
                <a:lnTo>
                  <a:pt x="0" y="1068080"/>
                </a:lnTo>
                <a:lnTo>
                  <a:pt x="0" y="2305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79400" y="161925"/>
            <a:ext cx="8353425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The Map of</a:t>
            </a:r>
            <a:r>
              <a:rPr lang="en-GB" altLang="en-US" sz="1800">
                <a:latin typeface="Calibri" panose="020F0502020204030204" pitchFamily="34" charset="0"/>
              </a:rPr>
              <a:t/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AUSTRALIA</a:t>
            </a:r>
          </a:p>
        </p:txBody>
      </p:sp>
      <p:sp>
        <p:nvSpPr>
          <p:cNvPr id="7" name="Freeform 6"/>
          <p:cNvSpPr/>
          <p:nvPr/>
        </p:nvSpPr>
        <p:spPr>
          <a:xfrm>
            <a:off x="852488" y="1036638"/>
            <a:ext cx="2651125" cy="3773487"/>
          </a:xfrm>
          <a:custGeom>
            <a:avLst/>
            <a:gdLst>
              <a:gd name="connsiteX0" fmla="*/ 2597203 w 2597203"/>
              <a:gd name="connsiteY0" fmla="*/ 145996 h 3672968"/>
              <a:gd name="connsiteX1" fmla="*/ 2520363 w 2597203"/>
              <a:gd name="connsiteY1" fmla="*/ 115260 h 3672968"/>
              <a:gd name="connsiteX2" fmla="*/ 2458891 w 2597203"/>
              <a:gd name="connsiteY2" fmla="*/ 169048 h 3672968"/>
              <a:gd name="connsiteX3" fmla="*/ 2458891 w 2597203"/>
              <a:gd name="connsiteY3" fmla="*/ 99892 h 3672968"/>
              <a:gd name="connsiteX4" fmla="*/ 2343630 w 2597203"/>
              <a:gd name="connsiteY4" fmla="*/ 0 h 3672968"/>
              <a:gd name="connsiteX5" fmla="*/ 2236054 w 2597203"/>
              <a:gd name="connsiteY5" fmla="*/ 7684 h 3672968"/>
              <a:gd name="connsiteX6" fmla="*/ 2205317 w 2597203"/>
              <a:gd name="connsiteY6" fmla="*/ 30736 h 3672968"/>
              <a:gd name="connsiteX7" fmla="*/ 2205317 w 2597203"/>
              <a:gd name="connsiteY7" fmla="*/ 30736 h 3672968"/>
              <a:gd name="connsiteX8" fmla="*/ 2143845 w 2597203"/>
              <a:gd name="connsiteY8" fmla="*/ 38420 h 3672968"/>
              <a:gd name="connsiteX9" fmla="*/ 2143845 w 2597203"/>
              <a:gd name="connsiteY9" fmla="*/ 38420 h 3672968"/>
              <a:gd name="connsiteX10" fmla="*/ 2113109 w 2597203"/>
              <a:gd name="connsiteY10" fmla="*/ 92208 h 3672968"/>
              <a:gd name="connsiteX11" fmla="*/ 2090057 w 2597203"/>
              <a:gd name="connsiteY11" fmla="*/ 107576 h 3672968"/>
              <a:gd name="connsiteX12" fmla="*/ 2074689 w 2597203"/>
              <a:gd name="connsiteY12" fmla="*/ 61472 h 3672968"/>
              <a:gd name="connsiteX13" fmla="*/ 2005533 w 2597203"/>
              <a:gd name="connsiteY13" fmla="*/ 122944 h 3672968"/>
              <a:gd name="connsiteX14" fmla="*/ 1997849 w 2597203"/>
              <a:gd name="connsiteY14" fmla="*/ 176732 h 3672968"/>
              <a:gd name="connsiteX15" fmla="*/ 1982481 w 2597203"/>
              <a:gd name="connsiteY15" fmla="*/ 222837 h 3672968"/>
              <a:gd name="connsiteX16" fmla="*/ 1951744 w 2597203"/>
              <a:gd name="connsiteY16" fmla="*/ 238205 h 3672968"/>
              <a:gd name="connsiteX17" fmla="*/ 1951744 w 2597203"/>
              <a:gd name="connsiteY17" fmla="*/ 238205 h 3672968"/>
              <a:gd name="connsiteX18" fmla="*/ 1890272 w 2597203"/>
              <a:gd name="connsiteY18" fmla="*/ 245889 h 3672968"/>
              <a:gd name="connsiteX19" fmla="*/ 1882588 w 2597203"/>
              <a:gd name="connsiteY19" fmla="*/ 299677 h 3672968"/>
              <a:gd name="connsiteX20" fmla="*/ 1882588 w 2597203"/>
              <a:gd name="connsiteY20" fmla="*/ 361149 h 3672968"/>
              <a:gd name="connsiteX21" fmla="*/ 1844168 w 2597203"/>
              <a:gd name="connsiteY21" fmla="*/ 407253 h 3672968"/>
              <a:gd name="connsiteX22" fmla="*/ 1844168 w 2597203"/>
              <a:gd name="connsiteY22" fmla="*/ 407253 h 3672968"/>
              <a:gd name="connsiteX23" fmla="*/ 1759644 w 2597203"/>
              <a:gd name="connsiteY23" fmla="*/ 361149 h 3672968"/>
              <a:gd name="connsiteX24" fmla="*/ 1721223 w 2597203"/>
              <a:gd name="connsiteY24" fmla="*/ 345781 h 3672968"/>
              <a:gd name="connsiteX25" fmla="*/ 1705855 w 2597203"/>
              <a:gd name="connsiteY25" fmla="*/ 407253 h 3672968"/>
              <a:gd name="connsiteX26" fmla="*/ 1736591 w 2597203"/>
              <a:gd name="connsiteY26" fmla="*/ 468726 h 3672968"/>
              <a:gd name="connsiteX27" fmla="*/ 1759644 w 2597203"/>
              <a:gd name="connsiteY27" fmla="*/ 514830 h 3672968"/>
              <a:gd name="connsiteX28" fmla="*/ 1736591 w 2597203"/>
              <a:gd name="connsiteY28" fmla="*/ 507146 h 3672968"/>
              <a:gd name="connsiteX29" fmla="*/ 1721223 w 2597203"/>
              <a:gd name="connsiteY29" fmla="*/ 537882 h 3672968"/>
              <a:gd name="connsiteX30" fmla="*/ 1682803 w 2597203"/>
              <a:gd name="connsiteY30" fmla="*/ 484094 h 3672968"/>
              <a:gd name="connsiteX31" fmla="*/ 1636699 w 2597203"/>
              <a:gd name="connsiteY31" fmla="*/ 422621 h 3672968"/>
              <a:gd name="connsiteX32" fmla="*/ 1644383 w 2597203"/>
              <a:gd name="connsiteY32" fmla="*/ 384201 h 3672968"/>
              <a:gd name="connsiteX33" fmla="*/ 1582911 w 2597203"/>
              <a:gd name="connsiteY33" fmla="*/ 414937 h 3672968"/>
              <a:gd name="connsiteX34" fmla="*/ 1529123 w 2597203"/>
              <a:gd name="connsiteY34" fmla="*/ 484094 h 3672968"/>
              <a:gd name="connsiteX35" fmla="*/ 1467650 w 2597203"/>
              <a:gd name="connsiteY35" fmla="*/ 576302 h 3672968"/>
              <a:gd name="connsiteX36" fmla="*/ 1506070 w 2597203"/>
              <a:gd name="connsiteY36" fmla="*/ 637774 h 3672968"/>
              <a:gd name="connsiteX37" fmla="*/ 1506070 w 2597203"/>
              <a:gd name="connsiteY37" fmla="*/ 637774 h 3672968"/>
              <a:gd name="connsiteX38" fmla="*/ 1467650 w 2597203"/>
              <a:gd name="connsiteY38" fmla="*/ 729983 h 3672968"/>
              <a:gd name="connsiteX39" fmla="*/ 1429230 w 2597203"/>
              <a:gd name="connsiteY39" fmla="*/ 776087 h 3672968"/>
              <a:gd name="connsiteX40" fmla="*/ 1344706 w 2597203"/>
              <a:gd name="connsiteY40" fmla="*/ 875979 h 3672968"/>
              <a:gd name="connsiteX41" fmla="*/ 1260181 w 2597203"/>
              <a:gd name="connsiteY41" fmla="*/ 960504 h 3672968"/>
              <a:gd name="connsiteX42" fmla="*/ 1060396 w 2597203"/>
              <a:gd name="connsiteY42" fmla="*/ 1014292 h 3672968"/>
              <a:gd name="connsiteX43" fmla="*/ 1014292 w 2597203"/>
              <a:gd name="connsiteY43" fmla="*/ 983556 h 3672968"/>
              <a:gd name="connsiteX44" fmla="*/ 929768 w 2597203"/>
              <a:gd name="connsiteY44" fmla="*/ 1014292 h 3672968"/>
              <a:gd name="connsiteX45" fmla="*/ 922084 w 2597203"/>
              <a:gd name="connsiteY45" fmla="*/ 1075764 h 3672968"/>
              <a:gd name="connsiteX46" fmla="*/ 860612 w 2597203"/>
              <a:gd name="connsiteY46" fmla="*/ 1075764 h 3672968"/>
              <a:gd name="connsiteX47" fmla="*/ 860612 w 2597203"/>
              <a:gd name="connsiteY47" fmla="*/ 1075764 h 3672968"/>
              <a:gd name="connsiteX48" fmla="*/ 745351 w 2597203"/>
              <a:gd name="connsiteY48" fmla="*/ 1129552 h 3672968"/>
              <a:gd name="connsiteX49" fmla="*/ 676195 w 2597203"/>
              <a:gd name="connsiteY49" fmla="*/ 1129552 h 3672968"/>
              <a:gd name="connsiteX50" fmla="*/ 614723 w 2597203"/>
              <a:gd name="connsiteY50" fmla="*/ 1114184 h 3672968"/>
              <a:gd name="connsiteX51" fmla="*/ 484094 w 2597203"/>
              <a:gd name="connsiteY51" fmla="*/ 1191025 h 3672968"/>
              <a:gd name="connsiteX52" fmla="*/ 376517 w 2597203"/>
              <a:gd name="connsiteY52" fmla="*/ 1267865 h 3672968"/>
              <a:gd name="connsiteX53" fmla="*/ 291993 w 2597203"/>
              <a:gd name="connsiteY53" fmla="*/ 1313969 h 3672968"/>
              <a:gd name="connsiteX54" fmla="*/ 222837 w 2597203"/>
              <a:gd name="connsiteY54" fmla="*/ 1421546 h 3672968"/>
              <a:gd name="connsiteX55" fmla="*/ 199785 w 2597203"/>
              <a:gd name="connsiteY55" fmla="*/ 1390810 h 3672968"/>
              <a:gd name="connsiteX56" fmla="*/ 199785 w 2597203"/>
              <a:gd name="connsiteY56" fmla="*/ 1321653 h 3672968"/>
              <a:gd name="connsiteX57" fmla="*/ 122944 w 2597203"/>
              <a:gd name="connsiteY57" fmla="*/ 1452282 h 3672968"/>
              <a:gd name="connsiteX58" fmla="*/ 122944 w 2597203"/>
              <a:gd name="connsiteY58" fmla="*/ 1567542 h 3672968"/>
              <a:gd name="connsiteX59" fmla="*/ 107576 w 2597203"/>
              <a:gd name="connsiteY59" fmla="*/ 1644383 h 3672968"/>
              <a:gd name="connsiteX60" fmla="*/ 61472 w 2597203"/>
              <a:gd name="connsiteY60" fmla="*/ 1775011 h 3672968"/>
              <a:gd name="connsiteX61" fmla="*/ 99892 w 2597203"/>
              <a:gd name="connsiteY61" fmla="*/ 1821116 h 3672968"/>
              <a:gd name="connsiteX62" fmla="*/ 184417 w 2597203"/>
              <a:gd name="connsiteY62" fmla="*/ 2051637 h 3672968"/>
              <a:gd name="connsiteX63" fmla="*/ 184417 w 2597203"/>
              <a:gd name="connsiteY63" fmla="*/ 2166897 h 3672968"/>
              <a:gd name="connsiteX64" fmla="*/ 153681 w 2597203"/>
              <a:gd name="connsiteY64" fmla="*/ 2090057 h 3672968"/>
              <a:gd name="connsiteX65" fmla="*/ 69156 w 2597203"/>
              <a:gd name="connsiteY65" fmla="*/ 2005532 h 3672968"/>
              <a:gd name="connsiteX66" fmla="*/ 130628 w 2597203"/>
              <a:gd name="connsiteY66" fmla="*/ 2182265 h 3672968"/>
              <a:gd name="connsiteX67" fmla="*/ 0 w 2597203"/>
              <a:gd name="connsiteY67" fmla="*/ 1959428 h 3672968"/>
              <a:gd name="connsiteX68" fmla="*/ 138312 w 2597203"/>
              <a:gd name="connsiteY68" fmla="*/ 2266789 h 3672968"/>
              <a:gd name="connsiteX69" fmla="*/ 184417 w 2597203"/>
              <a:gd name="connsiteY69" fmla="*/ 2405102 h 3672968"/>
              <a:gd name="connsiteX70" fmla="*/ 245889 w 2597203"/>
              <a:gd name="connsiteY70" fmla="*/ 2520363 h 3672968"/>
              <a:gd name="connsiteX71" fmla="*/ 276625 w 2597203"/>
              <a:gd name="connsiteY71" fmla="*/ 2604887 h 3672968"/>
              <a:gd name="connsiteX72" fmla="*/ 307361 w 2597203"/>
              <a:gd name="connsiteY72" fmla="*/ 2689411 h 3672968"/>
              <a:gd name="connsiteX73" fmla="*/ 361149 w 2597203"/>
              <a:gd name="connsiteY73" fmla="*/ 2966037 h 3672968"/>
              <a:gd name="connsiteX74" fmla="*/ 407254 w 2597203"/>
              <a:gd name="connsiteY74" fmla="*/ 3104349 h 3672968"/>
              <a:gd name="connsiteX75" fmla="*/ 461042 w 2597203"/>
              <a:gd name="connsiteY75" fmla="*/ 3350238 h 3672968"/>
              <a:gd name="connsiteX76" fmla="*/ 414938 w 2597203"/>
              <a:gd name="connsiteY76" fmla="*/ 3465499 h 3672968"/>
              <a:gd name="connsiteX77" fmla="*/ 361149 w 2597203"/>
              <a:gd name="connsiteY77" fmla="*/ 3503919 h 3672968"/>
              <a:gd name="connsiteX78" fmla="*/ 322729 w 2597203"/>
              <a:gd name="connsiteY78" fmla="*/ 3488551 h 3672968"/>
              <a:gd name="connsiteX79" fmla="*/ 330413 w 2597203"/>
              <a:gd name="connsiteY79" fmla="*/ 3611495 h 3672968"/>
              <a:gd name="connsiteX80" fmla="*/ 399570 w 2597203"/>
              <a:gd name="connsiteY80" fmla="*/ 3634547 h 3672968"/>
              <a:gd name="connsiteX81" fmla="*/ 461042 w 2597203"/>
              <a:gd name="connsiteY81" fmla="*/ 3672968 h 3672968"/>
              <a:gd name="connsiteX0" fmla="*/ 2597203 w 2597203"/>
              <a:gd name="connsiteY0" fmla="*/ 145996 h 3749808"/>
              <a:gd name="connsiteX1" fmla="*/ 2520363 w 2597203"/>
              <a:gd name="connsiteY1" fmla="*/ 115260 h 3749808"/>
              <a:gd name="connsiteX2" fmla="*/ 2458891 w 2597203"/>
              <a:gd name="connsiteY2" fmla="*/ 169048 h 3749808"/>
              <a:gd name="connsiteX3" fmla="*/ 2458891 w 2597203"/>
              <a:gd name="connsiteY3" fmla="*/ 99892 h 3749808"/>
              <a:gd name="connsiteX4" fmla="*/ 2343630 w 2597203"/>
              <a:gd name="connsiteY4" fmla="*/ 0 h 3749808"/>
              <a:gd name="connsiteX5" fmla="*/ 2236054 w 2597203"/>
              <a:gd name="connsiteY5" fmla="*/ 7684 h 3749808"/>
              <a:gd name="connsiteX6" fmla="*/ 2205317 w 2597203"/>
              <a:gd name="connsiteY6" fmla="*/ 30736 h 3749808"/>
              <a:gd name="connsiteX7" fmla="*/ 2205317 w 2597203"/>
              <a:gd name="connsiteY7" fmla="*/ 30736 h 3749808"/>
              <a:gd name="connsiteX8" fmla="*/ 2143845 w 2597203"/>
              <a:gd name="connsiteY8" fmla="*/ 38420 h 3749808"/>
              <a:gd name="connsiteX9" fmla="*/ 2143845 w 2597203"/>
              <a:gd name="connsiteY9" fmla="*/ 38420 h 3749808"/>
              <a:gd name="connsiteX10" fmla="*/ 2113109 w 2597203"/>
              <a:gd name="connsiteY10" fmla="*/ 92208 h 3749808"/>
              <a:gd name="connsiteX11" fmla="*/ 2090057 w 2597203"/>
              <a:gd name="connsiteY11" fmla="*/ 107576 h 3749808"/>
              <a:gd name="connsiteX12" fmla="*/ 2074689 w 2597203"/>
              <a:gd name="connsiteY12" fmla="*/ 61472 h 3749808"/>
              <a:gd name="connsiteX13" fmla="*/ 2005533 w 2597203"/>
              <a:gd name="connsiteY13" fmla="*/ 122944 h 3749808"/>
              <a:gd name="connsiteX14" fmla="*/ 1997849 w 2597203"/>
              <a:gd name="connsiteY14" fmla="*/ 176732 h 3749808"/>
              <a:gd name="connsiteX15" fmla="*/ 1982481 w 2597203"/>
              <a:gd name="connsiteY15" fmla="*/ 222837 h 3749808"/>
              <a:gd name="connsiteX16" fmla="*/ 1951744 w 2597203"/>
              <a:gd name="connsiteY16" fmla="*/ 238205 h 3749808"/>
              <a:gd name="connsiteX17" fmla="*/ 1951744 w 2597203"/>
              <a:gd name="connsiteY17" fmla="*/ 238205 h 3749808"/>
              <a:gd name="connsiteX18" fmla="*/ 1890272 w 2597203"/>
              <a:gd name="connsiteY18" fmla="*/ 245889 h 3749808"/>
              <a:gd name="connsiteX19" fmla="*/ 1882588 w 2597203"/>
              <a:gd name="connsiteY19" fmla="*/ 299677 h 3749808"/>
              <a:gd name="connsiteX20" fmla="*/ 1882588 w 2597203"/>
              <a:gd name="connsiteY20" fmla="*/ 361149 h 3749808"/>
              <a:gd name="connsiteX21" fmla="*/ 1844168 w 2597203"/>
              <a:gd name="connsiteY21" fmla="*/ 407253 h 3749808"/>
              <a:gd name="connsiteX22" fmla="*/ 1844168 w 2597203"/>
              <a:gd name="connsiteY22" fmla="*/ 407253 h 3749808"/>
              <a:gd name="connsiteX23" fmla="*/ 1759644 w 2597203"/>
              <a:gd name="connsiteY23" fmla="*/ 361149 h 3749808"/>
              <a:gd name="connsiteX24" fmla="*/ 1721223 w 2597203"/>
              <a:gd name="connsiteY24" fmla="*/ 345781 h 3749808"/>
              <a:gd name="connsiteX25" fmla="*/ 1705855 w 2597203"/>
              <a:gd name="connsiteY25" fmla="*/ 407253 h 3749808"/>
              <a:gd name="connsiteX26" fmla="*/ 1736591 w 2597203"/>
              <a:gd name="connsiteY26" fmla="*/ 468726 h 3749808"/>
              <a:gd name="connsiteX27" fmla="*/ 1759644 w 2597203"/>
              <a:gd name="connsiteY27" fmla="*/ 514830 h 3749808"/>
              <a:gd name="connsiteX28" fmla="*/ 1736591 w 2597203"/>
              <a:gd name="connsiteY28" fmla="*/ 507146 h 3749808"/>
              <a:gd name="connsiteX29" fmla="*/ 1721223 w 2597203"/>
              <a:gd name="connsiteY29" fmla="*/ 537882 h 3749808"/>
              <a:gd name="connsiteX30" fmla="*/ 1682803 w 2597203"/>
              <a:gd name="connsiteY30" fmla="*/ 484094 h 3749808"/>
              <a:gd name="connsiteX31" fmla="*/ 1636699 w 2597203"/>
              <a:gd name="connsiteY31" fmla="*/ 422621 h 3749808"/>
              <a:gd name="connsiteX32" fmla="*/ 1644383 w 2597203"/>
              <a:gd name="connsiteY32" fmla="*/ 384201 h 3749808"/>
              <a:gd name="connsiteX33" fmla="*/ 1582911 w 2597203"/>
              <a:gd name="connsiteY33" fmla="*/ 414937 h 3749808"/>
              <a:gd name="connsiteX34" fmla="*/ 1529123 w 2597203"/>
              <a:gd name="connsiteY34" fmla="*/ 484094 h 3749808"/>
              <a:gd name="connsiteX35" fmla="*/ 1467650 w 2597203"/>
              <a:gd name="connsiteY35" fmla="*/ 576302 h 3749808"/>
              <a:gd name="connsiteX36" fmla="*/ 1506070 w 2597203"/>
              <a:gd name="connsiteY36" fmla="*/ 637774 h 3749808"/>
              <a:gd name="connsiteX37" fmla="*/ 1506070 w 2597203"/>
              <a:gd name="connsiteY37" fmla="*/ 637774 h 3749808"/>
              <a:gd name="connsiteX38" fmla="*/ 1467650 w 2597203"/>
              <a:gd name="connsiteY38" fmla="*/ 729983 h 3749808"/>
              <a:gd name="connsiteX39" fmla="*/ 1429230 w 2597203"/>
              <a:gd name="connsiteY39" fmla="*/ 776087 h 3749808"/>
              <a:gd name="connsiteX40" fmla="*/ 1344706 w 2597203"/>
              <a:gd name="connsiteY40" fmla="*/ 875979 h 3749808"/>
              <a:gd name="connsiteX41" fmla="*/ 1260181 w 2597203"/>
              <a:gd name="connsiteY41" fmla="*/ 960504 h 3749808"/>
              <a:gd name="connsiteX42" fmla="*/ 1060396 w 2597203"/>
              <a:gd name="connsiteY42" fmla="*/ 1014292 h 3749808"/>
              <a:gd name="connsiteX43" fmla="*/ 1014292 w 2597203"/>
              <a:gd name="connsiteY43" fmla="*/ 983556 h 3749808"/>
              <a:gd name="connsiteX44" fmla="*/ 929768 w 2597203"/>
              <a:gd name="connsiteY44" fmla="*/ 1014292 h 3749808"/>
              <a:gd name="connsiteX45" fmla="*/ 922084 w 2597203"/>
              <a:gd name="connsiteY45" fmla="*/ 1075764 h 3749808"/>
              <a:gd name="connsiteX46" fmla="*/ 860612 w 2597203"/>
              <a:gd name="connsiteY46" fmla="*/ 1075764 h 3749808"/>
              <a:gd name="connsiteX47" fmla="*/ 860612 w 2597203"/>
              <a:gd name="connsiteY47" fmla="*/ 1075764 h 3749808"/>
              <a:gd name="connsiteX48" fmla="*/ 745351 w 2597203"/>
              <a:gd name="connsiteY48" fmla="*/ 1129552 h 3749808"/>
              <a:gd name="connsiteX49" fmla="*/ 676195 w 2597203"/>
              <a:gd name="connsiteY49" fmla="*/ 1129552 h 3749808"/>
              <a:gd name="connsiteX50" fmla="*/ 614723 w 2597203"/>
              <a:gd name="connsiteY50" fmla="*/ 1114184 h 3749808"/>
              <a:gd name="connsiteX51" fmla="*/ 484094 w 2597203"/>
              <a:gd name="connsiteY51" fmla="*/ 1191025 h 3749808"/>
              <a:gd name="connsiteX52" fmla="*/ 376517 w 2597203"/>
              <a:gd name="connsiteY52" fmla="*/ 1267865 h 3749808"/>
              <a:gd name="connsiteX53" fmla="*/ 291993 w 2597203"/>
              <a:gd name="connsiteY53" fmla="*/ 1313969 h 3749808"/>
              <a:gd name="connsiteX54" fmla="*/ 222837 w 2597203"/>
              <a:gd name="connsiteY54" fmla="*/ 1421546 h 3749808"/>
              <a:gd name="connsiteX55" fmla="*/ 199785 w 2597203"/>
              <a:gd name="connsiteY55" fmla="*/ 1390810 h 3749808"/>
              <a:gd name="connsiteX56" fmla="*/ 199785 w 2597203"/>
              <a:gd name="connsiteY56" fmla="*/ 1321653 h 3749808"/>
              <a:gd name="connsiteX57" fmla="*/ 122944 w 2597203"/>
              <a:gd name="connsiteY57" fmla="*/ 1452282 h 3749808"/>
              <a:gd name="connsiteX58" fmla="*/ 122944 w 2597203"/>
              <a:gd name="connsiteY58" fmla="*/ 1567542 h 3749808"/>
              <a:gd name="connsiteX59" fmla="*/ 107576 w 2597203"/>
              <a:gd name="connsiteY59" fmla="*/ 1644383 h 3749808"/>
              <a:gd name="connsiteX60" fmla="*/ 61472 w 2597203"/>
              <a:gd name="connsiteY60" fmla="*/ 1775011 h 3749808"/>
              <a:gd name="connsiteX61" fmla="*/ 99892 w 2597203"/>
              <a:gd name="connsiteY61" fmla="*/ 1821116 h 3749808"/>
              <a:gd name="connsiteX62" fmla="*/ 184417 w 2597203"/>
              <a:gd name="connsiteY62" fmla="*/ 2051637 h 3749808"/>
              <a:gd name="connsiteX63" fmla="*/ 184417 w 2597203"/>
              <a:gd name="connsiteY63" fmla="*/ 2166897 h 3749808"/>
              <a:gd name="connsiteX64" fmla="*/ 153681 w 2597203"/>
              <a:gd name="connsiteY64" fmla="*/ 2090057 h 3749808"/>
              <a:gd name="connsiteX65" fmla="*/ 69156 w 2597203"/>
              <a:gd name="connsiteY65" fmla="*/ 2005532 h 3749808"/>
              <a:gd name="connsiteX66" fmla="*/ 130628 w 2597203"/>
              <a:gd name="connsiteY66" fmla="*/ 2182265 h 3749808"/>
              <a:gd name="connsiteX67" fmla="*/ 0 w 2597203"/>
              <a:gd name="connsiteY67" fmla="*/ 1959428 h 3749808"/>
              <a:gd name="connsiteX68" fmla="*/ 138312 w 2597203"/>
              <a:gd name="connsiteY68" fmla="*/ 2266789 h 3749808"/>
              <a:gd name="connsiteX69" fmla="*/ 184417 w 2597203"/>
              <a:gd name="connsiteY69" fmla="*/ 2405102 h 3749808"/>
              <a:gd name="connsiteX70" fmla="*/ 245889 w 2597203"/>
              <a:gd name="connsiteY70" fmla="*/ 2520363 h 3749808"/>
              <a:gd name="connsiteX71" fmla="*/ 276625 w 2597203"/>
              <a:gd name="connsiteY71" fmla="*/ 2604887 h 3749808"/>
              <a:gd name="connsiteX72" fmla="*/ 307361 w 2597203"/>
              <a:gd name="connsiteY72" fmla="*/ 2689411 h 3749808"/>
              <a:gd name="connsiteX73" fmla="*/ 361149 w 2597203"/>
              <a:gd name="connsiteY73" fmla="*/ 2966037 h 3749808"/>
              <a:gd name="connsiteX74" fmla="*/ 407254 w 2597203"/>
              <a:gd name="connsiteY74" fmla="*/ 3104349 h 3749808"/>
              <a:gd name="connsiteX75" fmla="*/ 461042 w 2597203"/>
              <a:gd name="connsiteY75" fmla="*/ 3350238 h 3749808"/>
              <a:gd name="connsiteX76" fmla="*/ 414938 w 2597203"/>
              <a:gd name="connsiteY76" fmla="*/ 3465499 h 3749808"/>
              <a:gd name="connsiteX77" fmla="*/ 361149 w 2597203"/>
              <a:gd name="connsiteY77" fmla="*/ 3503919 h 3749808"/>
              <a:gd name="connsiteX78" fmla="*/ 322729 w 2597203"/>
              <a:gd name="connsiteY78" fmla="*/ 3488551 h 3749808"/>
              <a:gd name="connsiteX79" fmla="*/ 330413 w 2597203"/>
              <a:gd name="connsiteY79" fmla="*/ 3611495 h 3749808"/>
              <a:gd name="connsiteX80" fmla="*/ 399570 w 2597203"/>
              <a:gd name="connsiteY80" fmla="*/ 3634547 h 3749808"/>
              <a:gd name="connsiteX81" fmla="*/ 607039 w 2597203"/>
              <a:gd name="connsiteY81" fmla="*/ 3749808 h 3749808"/>
              <a:gd name="connsiteX0" fmla="*/ 2597203 w 2597203"/>
              <a:gd name="connsiteY0" fmla="*/ 145996 h 3760931"/>
              <a:gd name="connsiteX1" fmla="*/ 2520363 w 2597203"/>
              <a:gd name="connsiteY1" fmla="*/ 115260 h 3760931"/>
              <a:gd name="connsiteX2" fmla="*/ 2458891 w 2597203"/>
              <a:gd name="connsiteY2" fmla="*/ 169048 h 3760931"/>
              <a:gd name="connsiteX3" fmla="*/ 2458891 w 2597203"/>
              <a:gd name="connsiteY3" fmla="*/ 99892 h 3760931"/>
              <a:gd name="connsiteX4" fmla="*/ 2343630 w 2597203"/>
              <a:gd name="connsiteY4" fmla="*/ 0 h 3760931"/>
              <a:gd name="connsiteX5" fmla="*/ 2236054 w 2597203"/>
              <a:gd name="connsiteY5" fmla="*/ 7684 h 3760931"/>
              <a:gd name="connsiteX6" fmla="*/ 2205317 w 2597203"/>
              <a:gd name="connsiteY6" fmla="*/ 30736 h 3760931"/>
              <a:gd name="connsiteX7" fmla="*/ 2205317 w 2597203"/>
              <a:gd name="connsiteY7" fmla="*/ 30736 h 3760931"/>
              <a:gd name="connsiteX8" fmla="*/ 2143845 w 2597203"/>
              <a:gd name="connsiteY8" fmla="*/ 38420 h 3760931"/>
              <a:gd name="connsiteX9" fmla="*/ 2143845 w 2597203"/>
              <a:gd name="connsiteY9" fmla="*/ 38420 h 3760931"/>
              <a:gd name="connsiteX10" fmla="*/ 2113109 w 2597203"/>
              <a:gd name="connsiteY10" fmla="*/ 92208 h 3760931"/>
              <a:gd name="connsiteX11" fmla="*/ 2090057 w 2597203"/>
              <a:gd name="connsiteY11" fmla="*/ 107576 h 3760931"/>
              <a:gd name="connsiteX12" fmla="*/ 2074689 w 2597203"/>
              <a:gd name="connsiteY12" fmla="*/ 61472 h 3760931"/>
              <a:gd name="connsiteX13" fmla="*/ 2005533 w 2597203"/>
              <a:gd name="connsiteY13" fmla="*/ 122944 h 3760931"/>
              <a:gd name="connsiteX14" fmla="*/ 1997849 w 2597203"/>
              <a:gd name="connsiteY14" fmla="*/ 176732 h 3760931"/>
              <a:gd name="connsiteX15" fmla="*/ 1982481 w 2597203"/>
              <a:gd name="connsiteY15" fmla="*/ 222837 h 3760931"/>
              <a:gd name="connsiteX16" fmla="*/ 1951744 w 2597203"/>
              <a:gd name="connsiteY16" fmla="*/ 238205 h 3760931"/>
              <a:gd name="connsiteX17" fmla="*/ 1951744 w 2597203"/>
              <a:gd name="connsiteY17" fmla="*/ 238205 h 3760931"/>
              <a:gd name="connsiteX18" fmla="*/ 1890272 w 2597203"/>
              <a:gd name="connsiteY18" fmla="*/ 245889 h 3760931"/>
              <a:gd name="connsiteX19" fmla="*/ 1882588 w 2597203"/>
              <a:gd name="connsiteY19" fmla="*/ 299677 h 3760931"/>
              <a:gd name="connsiteX20" fmla="*/ 1882588 w 2597203"/>
              <a:gd name="connsiteY20" fmla="*/ 361149 h 3760931"/>
              <a:gd name="connsiteX21" fmla="*/ 1844168 w 2597203"/>
              <a:gd name="connsiteY21" fmla="*/ 407253 h 3760931"/>
              <a:gd name="connsiteX22" fmla="*/ 1844168 w 2597203"/>
              <a:gd name="connsiteY22" fmla="*/ 407253 h 3760931"/>
              <a:gd name="connsiteX23" fmla="*/ 1759644 w 2597203"/>
              <a:gd name="connsiteY23" fmla="*/ 361149 h 3760931"/>
              <a:gd name="connsiteX24" fmla="*/ 1721223 w 2597203"/>
              <a:gd name="connsiteY24" fmla="*/ 345781 h 3760931"/>
              <a:gd name="connsiteX25" fmla="*/ 1705855 w 2597203"/>
              <a:gd name="connsiteY25" fmla="*/ 407253 h 3760931"/>
              <a:gd name="connsiteX26" fmla="*/ 1736591 w 2597203"/>
              <a:gd name="connsiteY26" fmla="*/ 468726 h 3760931"/>
              <a:gd name="connsiteX27" fmla="*/ 1759644 w 2597203"/>
              <a:gd name="connsiteY27" fmla="*/ 514830 h 3760931"/>
              <a:gd name="connsiteX28" fmla="*/ 1736591 w 2597203"/>
              <a:gd name="connsiteY28" fmla="*/ 507146 h 3760931"/>
              <a:gd name="connsiteX29" fmla="*/ 1721223 w 2597203"/>
              <a:gd name="connsiteY29" fmla="*/ 537882 h 3760931"/>
              <a:gd name="connsiteX30" fmla="*/ 1682803 w 2597203"/>
              <a:gd name="connsiteY30" fmla="*/ 484094 h 3760931"/>
              <a:gd name="connsiteX31" fmla="*/ 1636699 w 2597203"/>
              <a:gd name="connsiteY31" fmla="*/ 422621 h 3760931"/>
              <a:gd name="connsiteX32" fmla="*/ 1644383 w 2597203"/>
              <a:gd name="connsiteY32" fmla="*/ 384201 h 3760931"/>
              <a:gd name="connsiteX33" fmla="*/ 1582911 w 2597203"/>
              <a:gd name="connsiteY33" fmla="*/ 414937 h 3760931"/>
              <a:gd name="connsiteX34" fmla="*/ 1529123 w 2597203"/>
              <a:gd name="connsiteY34" fmla="*/ 484094 h 3760931"/>
              <a:gd name="connsiteX35" fmla="*/ 1467650 w 2597203"/>
              <a:gd name="connsiteY35" fmla="*/ 576302 h 3760931"/>
              <a:gd name="connsiteX36" fmla="*/ 1506070 w 2597203"/>
              <a:gd name="connsiteY36" fmla="*/ 637774 h 3760931"/>
              <a:gd name="connsiteX37" fmla="*/ 1506070 w 2597203"/>
              <a:gd name="connsiteY37" fmla="*/ 637774 h 3760931"/>
              <a:gd name="connsiteX38" fmla="*/ 1467650 w 2597203"/>
              <a:gd name="connsiteY38" fmla="*/ 729983 h 3760931"/>
              <a:gd name="connsiteX39" fmla="*/ 1429230 w 2597203"/>
              <a:gd name="connsiteY39" fmla="*/ 776087 h 3760931"/>
              <a:gd name="connsiteX40" fmla="*/ 1344706 w 2597203"/>
              <a:gd name="connsiteY40" fmla="*/ 875979 h 3760931"/>
              <a:gd name="connsiteX41" fmla="*/ 1260181 w 2597203"/>
              <a:gd name="connsiteY41" fmla="*/ 960504 h 3760931"/>
              <a:gd name="connsiteX42" fmla="*/ 1060396 w 2597203"/>
              <a:gd name="connsiteY42" fmla="*/ 1014292 h 3760931"/>
              <a:gd name="connsiteX43" fmla="*/ 1014292 w 2597203"/>
              <a:gd name="connsiteY43" fmla="*/ 983556 h 3760931"/>
              <a:gd name="connsiteX44" fmla="*/ 929768 w 2597203"/>
              <a:gd name="connsiteY44" fmla="*/ 1014292 h 3760931"/>
              <a:gd name="connsiteX45" fmla="*/ 922084 w 2597203"/>
              <a:gd name="connsiteY45" fmla="*/ 1075764 h 3760931"/>
              <a:gd name="connsiteX46" fmla="*/ 860612 w 2597203"/>
              <a:gd name="connsiteY46" fmla="*/ 1075764 h 3760931"/>
              <a:gd name="connsiteX47" fmla="*/ 860612 w 2597203"/>
              <a:gd name="connsiteY47" fmla="*/ 1075764 h 3760931"/>
              <a:gd name="connsiteX48" fmla="*/ 745351 w 2597203"/>
              <a:gd name="connsiteY48" fmla="*/ 1129552 h 3760931"/>
              <a:gd name="connsiteX49" fmla="*/ 676195 w 2597203"/>
              <a:gd name="connsiteY49" fmla="*/ 1129552 h 3760931"/>
              <a:gd name="connsiteX50" fmla="*/ 614723 w 2597203"/>
              <a:gd name="connsiteY50" fmla="*/ 1114184 h 3760931"/>
              <a:gd name="connsiteX51" fmla="*/ 484094 w 2597203"/>
              <a:gd name="connsiteY51" fmla="*/ 1191025 h 3760931"/>
              <a:gd name="connsiteX52" fmla="*/ 376517 w 2597203"/>
              <a:gd name="connsiteY52" fmla="*/ 1267865 h 3760931"/>
              <a:gd name="connsiteX53" fmla="*/ 291993 w 2597203"/>
              <a:gd name="connsiteY53" fmla="*/ 1313969 h 3760931"/>
              <a:gd name="connsiteX54" fmla="*/ 222837 w 2597203"/>
              <a:gd name="connsiteY54" fmla="*/ 1421546 h 3760931"/>
              <a:gd name="connsiteX55" fmla="*/ 199785 w 2597203"/>
              <a:gd name="connsiteY55" fmla="*/ 1390810 h 3760931"/>
              <a:gd name="connsiteX56" fmla="*/ 199785 w 2597203"/>
              <a:gd name="connsiteY56" fmla="*/ 1321653 h 3760931"/>
              <a:gd name="connsiteX57" fmla="*/ 122944 w 2597203"/>
              <a:gd name="connsiteY57" fmla="*/ 1452282 h 3760931"/>
              <a:gd name="connsiteX58" fmla="*/ 122944 w 2597203"/>
              <a:gd name="connsiteY58" fmla="*/ 1567542 h 3760931"/>
              <a:gd name="connsiteX59" fmla="*/ 107576 w 2597203"/>
              <a:gd name="connsiteY59" fmla="*/ 1644383 h 3760931"/>
              <a:gd name="connsiteX60" fmla="*/ 61472 w 2597203"/>
              <a:gd name="connsiteY60" fmla="*/ 1775011 h 3760931"/>
              <a:gd name="connsiteX61" fmla="*/ 99892 w 2597203"/>
              <a:gd name="connsiteY61" fmla="*/ 1821116 h 3760931"/>
              <a:gd name="connsiteX62" fmla="*/ 184417 w 2597203"/>
              <a:gd name="connsiteY62" fmla="*/ 2051637 h 3760931"/>
              <a:gd name="connsiteX63" fmla="*/ 184417 w 2597203"/>
              <a:gd name="connsiteY63" fmla="*/ 2166897 h 3760931"/>
              <a:gd name="connsiteX64" fmla="*/ 153681 w 2597203"/>
              <a:gd name="connsiteY64" fmla="*/ 2090057 h 3760931"/>
              <a:gd name="connsiteX65" fmla="*/ 69156 w 2597203"/>
              <a:gd name="connsiteY65" fmla="*/ 2005532 h 3760931"/>
              <a:gd name="connsiteX66" fmla="*/ 130628 w 2597203"/>
              <a:gd name="connsiteY66" fmla="*/ 2182265 h 3760931"/>
              <a:gd name="connsiteX67" fmla="*/ 0 w 2597203"/>
              <a:gd name="connsiteY67" fmla="*/ 1959428 h 3760931"/>
              <a:gd name="connsiteX68" fmla="*/ 138312 w 2597203"/>
              <a:gd name="connsiteY68" fmla="*/ 2266789 h 3760931"/>
              <a:gd name="connsiteX69" fmla="*/ 184417 w 2597203"/>
              <a:gd name="connsiteY69" fmla="*/ 2405102 h 3760931"/>
              <a:gd name="connsiteX70" fmla="*/ 245889 w 2597203"/>
              <a:gd name="connsiteY70" fmla="*/ 2520363 h 3760931"/>
              <a:gd name="connsiteX71" fmla="*/ 276625 w 2597203"/>
              <a:gd name="connsiteY71" fmla="*/ 2604887 h 3760931"/>
              <a:gd name="connsiteX72" fmla="*/ 307361 w 2597203"/>
              <a:gd name="connsiteY72" fmla="*/ 2689411 h 3760931"/>
              <a:gd name="connsiteX73" fmla="*/ 361149 w 2597203"/>
              <a:gd name="connsiteY73" fmla="*/ 2966037 h 3760931"/>
              <a:gd name="connsiteX74" fmla="*/ 407254 w 2597203"/>
              <a:gd name="connsiteY74" fmla="*/ 3104349 h 3760931"/>
              <a:gd name="connsiteX75" fmla="*/ 461042 w 2597203"/>
              <a:gd name="connsiteY75" fmla="*/ 3350238 h 3760931"/>
              <a:gd name="connsiteX76" fmla="*/ 414938 w 2597203"/>
              <a:gd name="connsiteY76" fmla="*/ 3465499 h 3760931"/>
              <a:gd name="connsiteX77" fmla="*/ 361149 w 2597203"/>
              <a:gd name="connsiteY77" fmla="*/ 3503919 h 3760931"/>
              <a:gd name="connsiteX78" fmla="*/ 322729 w 2597203"/>
              <a:gd name="connsiteY78" fmla="*/ 3488551 h 3760931"/>
              <a:gd name="connsiteX79" fmla="*/ 330413 w 2597203"/>
              <a:gd name="connsiteY79" fmla="*/ 3611495 h 3760931"/>
              <a:gd name="connsiteX80" fmla="*/ 399570 w 2597203"/>
              <a:gd name="connsiteY80" fmla="*/ 3634547 h 3760931"/>
              <a:gd name="connsiteX81" fmla="*/ 607039 w 2597203"/>
              <a:gd name="connsiteY81" fmla="*/ 3749808 h 3760931"/>
              <a:gd name="connsiteX82" fmla="*/ 614723 w 2597203"/>
              <a:gd name="connsiteY82" fmla="*/ 3757492 h 3760931"/>
              <a:gd name="connsiteX0" fmla="*/ 2597203 w 2597203"/>
              <a:gd name="connsiteY0" fmla="*/ 145996 h 3772860"/>
              <a:gd name="connsiteX1" fmla="*/ 2520363 w 2597203"/>
              <a:gd name="connsiteY1" fmla="*/ 115260 h 3772860"/>
              <a:gd name="connsiteX2" fmla="*/ 2458891 w 2597203"/>
              <a:gd name="connsiteY2" fmla="*/ 169048 h 3772860"/>
              <a:gd name="connsiteX3" fmla="*/ 2458891 w 2597203"/>
              <a:gd name="connsiteY3" fmla="*/ 99892 h 3772860"/>
              <a:gd name="connsiteX4" fmla="*/ 2343630 w 2597203"/>
              <a:gd name="connsiteY4" fmla="*/ 0 h 3772860"/>
              <a:gd name="connsiteX5" fmla="*/ 2236054 w 2597203"/>
              <a:gd name="connsiteY5" fmla="*/ 7684 h 3772860"/>
              <a:gd name="connsiteX6" fmla="*/ 2205317 w 2597203"/>
              <a:gd name="connsiteY6" fmla="*/ 30736 h 3772860"/>
              <a:gd name="connsiteX7" fmla="*/ 2205317 w 2597203"/>
              <a:gd name="connsiteY7" fmla="*/ 30736 h 3772860"/>
              <a:gd name="connsiteX8" fmla="*/ 2143845 w 2597203"/>
              <a:gd name="connsiteY8" fmla="*/ 38420 h 3772860"/>
              <a:gd name="connsiteX9" fmla="*/ 2143845 w 2597203"/>
              <a:gd name="connsiteY9" fmla="*/ 38420 h 3772860"/>
              <a:gd name="connsiteX10" fmla="*/ 2113109 w 2597203"/>
              <a:gd name="connsiteY10" fmla="*/ 92208 h 3772860"/>
              <a:gd name="connsiteX11" fmla="*/ 2090057 w 2597203"/>
              <a:gd name="connsiteY11" fmla="*/ 107576 h 3772860"/>
              <a:gd name="connsiteX12" fmla="*/ 2074689 w 2597203"/>
              <a:gd name="connsiteY12" fmla="*/ 61472 h 3772860"/>
              <a:gd name="connsiteX13" fmla="*/ 2005533 w 2597203"/>
              <a:gd name="connsiteY13" fmla="*/ 122944 h 3772860"/>
              <a:gd name="connsiteX14" fmla="*/ 1997849 w 2597203"/>
              <a:gd name="connsiteY14" fmla="*/ 176732 h 3772860"/>
              <a:gd name="connsiteX15" fmla="*/ 1982481 w 2597203"/>
              <a:gd name="connsiteY15" fmla="*/ 222837 h 3772860"/>
              <a:gd name="connsiteX16" fmla="*/ 1951744 w 2597203"/>
              <a:gd name="connsiteY16" fmla="*/ 238205 h 3772860"/>
              <a:gd name="connsiteX17" fmla="*/ 1951744 w 2597203"/>
              <a:gd name="connsiteY17" fmla="*/ 238205 h 3772860"/>
              <a:gd name="connsiteX18" fmla="*/ 1890272 w 2597203"/>
              <a:gd name="connsiteY18" fmla="*/ 245889 h 3772860"/>
              <a:gd name="connsiteX19" fmla="*/ 1882588 w 2597203"/>
              <a:gd name="connsiteY19" fmla="*/ 299677 h 3772860"/>
              <a:gd name="connsiteX20" fmla="*/ 1882588 w 2597203"/>
              <a:gd name="connsiteY20" fmla="*/ 361149 h 3772860"/>
              <a:gd name="connsiteX21" fmla="*/ 1844168 w 2597203"/>
              <a:gd name="connsiteY21" fmla="*/ 407253 h 3772860"/>
              <a:gd name="connsiteX22" fmla="*/ 1844168 w 2597203"/>
              <a:gd name="connsiteY22" fmla="*/ 407253 h 3772860"/>
              <a:gd name="connsiteX23" fmla="*/ 1759644 w 2597203"/>
              <a:gd name="connsiteY23" fmla="*/ 361149 h 3772860"/>
              <a:gd name="connsiteX24" fmla="*/ 1721223 w 2597203"/>
              <a:gd name="connsiteY24" fmla="*/ 345781 h 3772860"/>
              <a:gd name="connsiteX25" fmla="*/ 1705855 w 2597203"/>
              <a:gd name="connsiteY25" fmla="*/ 407253 h 3772860"/>
              <a:gd name="connsiteX26" fmla="*/ 1736591 w 2597203"/>
              <a:gd name="connsiteY26" fmla="*/ 468726 h 3772860"/>
              <a:gd name="connsiteX27" fmla="*/ 1759644 w 2597203"/>
              <a:gd name="connsiteY27" fmla="*/ 514830 h 3772860"/>
              <a:gd name="connsiteX28" fmla="*/ 1736591 w 2597203"/>
              <a:gd name="connsiteY28" fmla="*/ 507146 h 3772860"/>
              <a:gd name="connsiteX29" fmla="*/ 1721223 w 2597203"/>
              <a:gd name="connsiteY29" fmla="*/ 537882 h 3772860"/>
              <a:gd name="connsiteX30" fmla="*/ 1682803 w 2597203"/>
              <a:gd name="connsiteY30" fmla="*/ 484094 h 3772860"/>
              <a:gd name="connsiteX31" fmla="*/ 1636699 w 2597203"/>
              <a:gd name="connsiteY31" fmla="*/ 422621 h 3772860"/>
              <a:gd name="connsiteX32" fmla="*/ 1644383 w 2597203"/>
              <a:gd name="connsiteY32" fmla="*/ 384201 h 3772860"/>
              <a:gd name="connsiteX33" fmla="*/ 1582911 w 2597203"/>
              <a:gd name="connsiteY33" fmla="*/ 414937 h 3772860"/>
              <a:gd name="connsiteX34" fmla="*/ 1529123 w 2597203"/>
              <a:gd name="connsiteY34" fmla="*/ 484094 h 3772860"/>
              <a:gd name="connsiteX35" fmla="*/ 1467650 w 2597203"/>
              <a:gd name="connsiteY35" fmla="*/ 576302 h 3772860"/>
              <a:gd name="connsiteX36" fmla="*/ 1506070 w 2597203"/>
              <a:gd name="connsiteY36" fmla="*/ 637774 h 3772860"/>
              <a:gd name="connsiteX37" fmla="*/ 1506070 w 2597203"/>
              <a:gd name="connsiteY37" fmla="*/ 637774 h 3772860"/>
              <a:gd name="connsiteX38" fmla="*/ 1467650 w 2597203"/>
              <a:gd name="connsiteY38" fmla="*/ 729983 h 3772860"/>
              <a:gd name="connsiteX39" fmla="*/ 1429230 w 2597203"/>
              <a:gd name="connsiteY39" fmla="*/ 776087 h 3772860"/>
              <a:gd name="connsiteX40" fmla="*/ 1344706 w 2597203"/>
              <a:gd name="connsiteY40" fmla="*/ 875979 h 3772860"/>
              <a:gd name="connsiteX41" fmla="*/ 1260181 w 2597203"/>
              <a:gd name="connsiteY41" fmla="*/ 960504 h 3772860"/>
              <a:gd name="connsiteX42" fmla="*/ 1060396 w 2597203"/>
              <a:gd name="connsiteY42" fmla="*/ 1014292 h 3772860"/>
              <a:gd name="connsiteX43" fmla="*/ 1014292 w 2597203"/>
              <a:gd name="connsiteY43" fmla="*/ 983556 h 3772860"/>
              <a:gd name="connsiteX44" fmla="*/ 929768 w 2597203"/>
              <a:gd name="connsiteY44" fmla="*/ 1014292 h 3772860"/>
              <a:gd name="connsiteX45" fmla="*/ 922084 w 2597203"/>
              <a:gd name="connsiteY45" fmla="*/ 1075764 h 3772860"/>
              <a:gd name="connsiteX46" fmla="*/ 860612 w 2597203"/>
              <a:gd name="connsiteY46" fmla="*/ 1075764 h 3772860"/>
              <a:gd name="connsiteX47" fmla="*/ 860612 w 2597203"/>
              <a:gd name="connsiteY47" fmla="*/ 1075764 h 3772860"/>
              <a:gd name="connsiteX48" fmla="*/ 745351 w 2597203"/>
              <a:gd name="connsiteY48" fmla="*/ 1129552 h 3772860"/>
              <a:gd name="connsiteX49" fmla="*/ 676195 w 2597203"/>
              <a:gd name="connsiteY49" fmla="*/ 1129552 h 3772860"/>
              <a:gd name="connsiteX50" fmla="*/ 614723 w 2597203"/>
              <a:gd name="connsiteY50" fmla="*/ 1114184 h 3772860"/>
              <a:gd name="connsiteX51" fmla="*/ 484094 w 2597203"/>
              <a:gd name="connsiteY51" fmla="*/ 1191025 h 3772860"/>
              <a:gd name="connsiteX52" fmla="*/ 376517 w 2597203"/>
              <a:gd name="connsiteY52" fmla="*/ 1267865 h 3772860"/>
              <a:gd name="connsiteX53" fmla="*/ 291993 w 2597203"/>
              <a:gd name="connsiteY53" fmla="*/ 1313969 h 3772860"/>
              <a:gd name="connsiteX54" fmla="*/ 222837 w 2597203"/>
              <a:gd name="connsiteY54" fmla="*/ 1421546 h 3772860"/>
              <a:gd name="connsiteX55" fmla="*/ 199785 w 2597203"/>
              <a:gd name="connsiteY55" fmla="*/ 1390810 h 3772860"/>
              <a:gd name="connsiteX56" fmla="*/ 199785 w 2597203"/>
              <a:gd name="connsiteY56" fmla="*/ 1321653 h 3772860"/>
              <a:gd name="connsiteX57" fmla="*/ 122944 w 2597203"/>
              <a:gd name="connsiteY57" fmla="*/ 1452282 h 3772860"/>
              <a:gd name="connsiteX58" fmla="*/ 122944 w 2597203"/>
              <a:gd name="connsiteY58" fmla="*/ 1567542 h 3772860"/>
              <a:gd name="connsiteX59" fmla="*/ 107576 w 2597203"/>
              <a:gd name="connsiteY59" fmla="*/ 1644383 h 3772860"/>
              <a:gd name="connsiteX60" fmla="*/ 61472 w 2597203"/>
              <a:gd name="connsiteY60" fmla="*/ 1775011 h 3772860"/>
              <a:gd name="connsiteX61" fmla="*/ 99892 w 2597203"/>
              <a:gd name="connsiteY61" fmla="*/ 1821116 h 3772860"/>
              <a:gd name="connsiteX62" fmla="*/ 184417 w 2597203"/>
              <a:gd name="connsiteY62" fmla="*/ 2051637 h 3772860"/>
              <a:gd name="connsiteX63" fmla="*/ 184417 w 2597203"/>
              <a:gd name="connsiteY63" fmla="*/ 2166897 h 3772860"/>
              <a:gd name="connsiteX64" fmla="*/ 153681 w 2597203"/>
              <a:gd name="connsiteY64" fmla="*/ 2090057 h 3772860"/>
              <a:gd name="connsiteX65" fmla="*/ 69156 w 2597203"/>
              <a:gd name="connsiteY65" fmla="*/ 2005532 h 3772860"/>
              <a:gd name="connsiteX66" fmla="*/ 130628 w 2597203"/>
              <a:gd name="connsiteY66" fmla="*/ 2182265 h 3772860"/>
              <a:gd name="connsiteX67" fmla="*/ 0 w 2597203"/>
              <a:gd name="connsiteY67" fmla="*/ 1959428 h 3772860"/>
              <a:gd name="connsiteX68" fmla="*/ 138312 w 2597203"/>
              <a:gd name="connsiteY68" fmla="*/ 2266789 h 3772860"/>
              <a:gd name="connsiteX69" fmla="*/ 184417 w 2597203"/>
              <a:gd name="connsiteY69" fmla="*/ 2405102 h 3772860"/>
              <a:gd name="connsiteX70" fmla="*/ 245889 w 2597203"/>
              <a:gd name="connsiteY70" fmla="*/ 2520363 h 3772860"/>
              <a:gd name="connsiteX71" fmla="*/ 276625 w 2597203"/>
              <a:gd name="connsiteY71" fmla="*/ 2604887 h 3772860"/>
              <a:gd name="connsiteX72" fmla="*/ 307361 w 2597203"/>
              <a:gd name="connsiteY72" fmla="*/ 2689411 h 3772860"/>
              <a:gd name="connsiteX73" fmla="*/ 361149 w 2597203"/>
              <a:gd name="connsiteY73" fmla="*/ 2966037 h 3772860"/>
              <a:gd name="connsiteX74" fmla="*/ 407254 w 2597203"/>
              <a:gd name="connsiteY74" fmla="*/ 3104349 h 3772860"/>
              <a:gd name="connsiteX75" fmla="*/ 461042 w 2597203"/>
              <a:gd name="connsiteY75" fmla="*/ 3350238 h 3772860"/>
              <a:gd name="connsiteX76" fmla="*/ 414938 w 2597203"/>
              <a:gd name="connsiteY76" fmla="*/ 3465499 h 3772860"/>
              <a:gd name="connsiteX77" fmla="*/ 361149 w 2597203"/>
              <a:gd name="connsiteY77" fmla="*/ 3503919 h 3772860"/>
              <a:gd name="connsiteX78" fmla="*/ 322729 w 2597203"/>
              <a:gd name="connsiteY78" fmla="*/ 3488551 h 3772860"/>
              <a:gd name="connsiteX79" fmla="*/ 330413 w 2597203"/>
              <a:gd name="connsiteY79" fmla="*/ 3611495 h 3772860"/>
              <a:gd name="connsiteX80" fmla="*/ 399570 w 2597203"/>
              <a:gd name="connsiteY80" fmla="*/ 3634547 h 3772860"/>
              <a:gd name="connsiteX81" fmla="*/ 607039 w 2597203"/>
              <a:gd name="connsiteY81" fmla="*/ 3749808 h 3772860"/>
              <a:gd name="connsiteX82" fmla="*/ 845244 w 2597203"/>
              <a:gd name="connsiteY82" fmla="*/ 3772860 h 3772860"/>
              <a:gd name="connsiteX0" fmla="*/ 2597203 w 2597203"/>
              <a:gd name="connsiteY0" fmla="*/ 145996 h 3772945"/>
              <a:gd name="connsiteX1" fmla="*/ 2520363 w 2597203"/>
              <a:gd name="connsiteY1" fmla="*/ 115260 h 3772945"/>
              <a:gd name="connsiteX2" fmla="*/ 2458891 w 2597203"/>
              <a:gd name="connsiteY2" fmla="*/ 169048 h 3772945"/>
              <a:gd name="connsiteX3" fmla="*/ 2458891 w 2597203"/>
              <a:gd name="connsiteY3" fmla="*/ 99892 h 3772945"/>
              <a:gd name="connsiteX4" fmla="*/ 2343630 w 2597203"/>
              <a:gd name="connsiteY4" fmla="*/ 0 h 3772945"/>
              <a:gd name="connsiteX5" fmla="*/ 2236054 w 2597203"/>
              <a:gd name="connsiteY5" fmla="*/ 7684 h 3772945"/>
              <a:gd name="connsiteX6" fmla="*/ 2205317 w 2597203"/>
              <a:gd name="connsiteY6" fmla="*/ 30736 h 3772945"/>
              <a:gd name="connsiteX7" fmla="*/ 2205317 w 2597203"/>
              <a:gd name="connsiteY7" fmla="*/ 30736 h 3772945"/>
              <a:gd name="connsiteX8" fmla="*/ 2143845 w 2597203"/>
              <a:gd name="connsiteY8" fmla="*/ 38420 h 3772945"/>
              <a:gd name="connsiteX9" fmla="*/ 2143845 w 2597203"/>
              <a:gd name="connsiteY9" fmla="*/ 38420 h 3772945"/>
              <a:gd name="connsiteX10" fmla="*/ 2113109 w 2597203"/>
              <a:gd name="connsiteY10" fmla="*/ 92208 h 3772945"/>
              <a:gd name="connsiteX11" fmla="*/ 2090057 w 2597203"/>
              <a:gd name="connsiteY11" fmla="*/ 107576 h 3772945"/>
              <a:gd name="connsiteX12" fmla="*/ 2074689 w 2597203"/>
              <a:gd name="connsiteY12" fmla="*/ 61472 h 3772945"/>
              <a:gd name="connsiteX13" fmla="*/ 2005533 w 2597203"/>
              <a:gd name="connsiteY13" fmla="*/ 122944 h 3772945"/>
              <a:gd name="connsiteX14" fmla="*/ 1997849 w 2597203"/>
              <a:gd name="connsiteY14" fmla="*/ 176732 h 3772945"/>
              <a:gd name="connsiteX15" fmla="*/ 1982481 w 2597203"/>
              <a:gd name="connsiteY15" fmla="*/ 222837 h 3772945"/>
              <a:gd name="connsiteX16" fmla="*/ 1951744 w 2597203"/>
              <a:gd name="connsiteY16" fmla="*/ 238205 h 3772945"/>
              <a:gd name="connsiteX17" fmla="*/ 1951744 w 2597203"/>
              <a:gd name="connsiteY17" fmla="*/ 238205 h 3772945"/>
              <a:gd name="connsiteX18" fmla="*/ 1890272 w 2597203"/>
              <a:gd name="connsiteY18" fmla="*/ 245889 h 3772945"/>
              <a:gd name="connsiteX19" fmla="*/ 1882588 w 2597203"/>
              <a:gd name="connsiteY19" fmla="*/ 299677 h 3772945"/>
              <a:gd name="connsiteX20" fmla="*/ 1882588 w 2597203"/>
              <a:gd name="connsiteY20" fmla="*/ 361149 h 3772945"/>
              <a:gd name="connsiteX21" fmla="*/ 1844168 w 2597203"/>
              <a:gd name="connsiteY21" fmla="*/ 407253 h 3772945"/>
              <a:gd name="connsiteX22" fmla="*/ 1844168 w 2597203"/>
              <a:gd name="connsiteY22" fmla="*/ 407253 h 3772945"/>
              <a:gd name="connsiteX23" fmla="*/ 1759644 w 2597203"/>
              <a:gd name="connsiteY23" fmla="*/ 361149 h 3772945"/>
              <a:gd name="connsiteX24" fmla="*/ 1721223 w 2597203"/>
              <a:gd name="connsiteY24" fmla="*/ 345781 h 3772945"/>
              <a:gd name="connsiteX25" fmla="*/ 1705855 w 2597203"/>
              <a:gd name="connsiteY25" fmla="*/ 407253 h 3772945"/>
              <a:gd name="connsiteX26" fmla="*/ 1736591 w 2597203"/>
              <a:gd name="connsiteY26" fmla="*/ 468726 h 3772945"/>
              <a:gd name="connsiteX27" fmla="*/ 1759644 w 2597203"/>
              <a:gd name="connsiteY27" fmla="*/ 514830 h 3772945"/>
              <a:gd name="connsiteX28" fmla="*/ 1736591 w 2597203"/>
              <a:gd name="connsiteY28" fmla="*/ 507146 h 3772945"/>
              <a:gd name="connsiteX29" fmla="*/ 1721223 w 2597203"/>
              <a:gd name="connsiteY29" fmla="*/ 537882 h 3772945"/>
              <a:gd name="connsiteX30" fmla="*/ 1682803 w 2597203"/>
              <a:gd name="connsiteY30" fmla="*/ 484094 h 3772945"/>
              <a:gd name="connsiteX31" fmla="*/ 1636699 w 2597203"/>
              <a:gd name="connsiteY31" fmla="*/ 422621 h 3772945"/>
              <a:gd name="connsiteX32" fmla="*/ 1644383 w 2597203"/>
              <a:gd name="connsiteY32" fmla="*/ 384201 h 3772945"/>
              <a:gd name="connsiteX33" fmla="*/ 1582911 w 2597203"/>
              <a:gd name="connsiteY33" fmla="*/ 414937 h 3772945"/>
              <a:gd name="connsiteX34" fmla="*/ 1529123 w 2597203"/>
              <a:gd name="connsiteY34" fmla="*/ 484094 h 3772945"/>
              <a:gd name="connsiteX35" fmla="*/ 1467650 w 2597203"/>
              <a:gd name="connsiteY35" fmla="*/ 576302 h 3772945"/>
              <a:gd name="connsiteX36" fmla="*/ 1506070 w 2597203"/>
              <a:gd name="connsiteY36" fmla="*/ 637774 h 3772945"/>
              <a:gd name="connsiteX37" fmla="*/ 1506070 w 2597203"/>
              <a:gd name="connsiteY37" fmla="*/ 637774 h 3772945"/>
              <a:gd name="connsiteX38" fmla="*/ 1467650 w 2597203"/>
              <a:gd name="connsiteY38" fmla="*/ 729983 h 3772945"/>
              <a:gd name="connsiteX39" fmla="*/ 1429230 w 2597203"/>
              <a:gd name="connsiteY39" fmla="*/ 776087 h 3772945"/>
              <a:gd name="connsiteX40" fmla="*/ 1344706 w 2597203"/>
              <a:gd name="connsiteY40" fmla="*/ 875979 h 3772945"/>
              <a:gd name="connsiteX41" fmla="*/ 1260181 w 2597203"/>
              <a:gd name="connsiteY41" fmla="*/ 960504 h 3772945"/>
              <a:gd name="connsiteX42" fmla="*/ 1060396 w 2597203"/>
              <a:gd name="connsiteY42" fmla="*/ 1014292 h 3772945"/>
              <a:gd name="connsiteX43" fmla="*/ 1014292 w 2597203"/>
              <a:gd name="connsiteY43" fmla="*/ 983556 h 3772945"/>
              <a:gd name="connsiteX44" fmla="*/ 929768 w 2597203"/>
              <a:gd name="connsiteY44" fmla="*/ 1014292 h 3772945"/>
              <a:gd name="connsiteX45" fmla="*/ 922084 w 2597203"/>
              <a:gd name="connsiteY45" fmla="*/ 1075764 h 3772945"/>
              <a:gd name="connsiteX46" fmla="*/ 860612 w 2597203"/>
              <a:gd name="connsiteY46" fmla="*/ 1075764 h 3772945"/>
              <a:gd name="connsiteX47" fmla="*/ 860612 w 2597203"/>
              <a:gd name="connsiteY47" fmla="*/ 1075764 h 3772945"/>
              <a:gd name="connsiteX48" fmla="*/ 745351 w 2597203"/>
              <a:gd name="connsiteY48" fmla="*/ 1129552 h 3772945"/>
              <a:gd name="connsiteX49" fmla="*/ 676195 w 2597203"/>
              <a:gd name="connsiteY49" fmla="*/ 1129552 h 3772945"/>
              <a:gd name="connsiteX50" fmla="*/ 614723 w 2597203"/>
              <a:gd name="connsiteY50" fmla="*/ 1114184 h 3772945"/>
              <a:gd name="connsiteX51" fmla="*/ 484094 w 2597203"/>
              <a:gd name="connsiteY51" fmla="*/ 1191025 h 3772945"/>
              <a:gd name="connsiteX52" fmla="*/ 376517 w 2597203"/>
              <a:gd name="connsiteY52" fmla="*/ 1267865 h 3772945"/>
              <a:gd name="connsiteX53" fmla="*/ 291993 w 2597203"/>
              <a:gd name="connsiteY53" fmla="*/ 1313969 h 3772945"/>
              <a:gd name="connsiteX54" fmla="*/ 222837 w 2597203"/>
              <a:gd name="connsiteY54" fmla="*/ 1421546 h 3772945"/>
              <a:gd name="connsiteX55" fmla="*/ 199785 w 2597203"/>
              <a:gd name="connsiteY55" fmla="*/ 1390810 h 3772945"/>
              <a:gd name="connsiteX56" fmla="*/ 199785 w 2597203"/>
              <a:gd name="connsiteY56" fmla="*/ 1321653 h 3772945"/>
              <a:gd name="connsiteX57" fmla="*/ 122944 w 2597203"/>
              <a:gd name="connsiteY57" fmla="*/ 1452282 h 3772945"/>
              <a:gd name="connsiteX58" fmla="*/ 122944 w 2597203"/>
              <a:gd name="connsiteY58" fmla="*/ 1567542 h 3772945"/>
              <a:gd name="connsiteX59" fmla="*/ 107576 w 2597203"/>
              <a:gd name="connsiteY59" fmla="*/ 1644383 h 3772945"/>
              <a:gd name="connsiteX60" fmla="*/ 61472 w 2597203"/>
              <a:gd name="connsiteY60" fmla="*/ 1775011 h 3772945"/>
              <a:gd name="connsiteX61" fmla="*/ 99892 w 2597203"/>
              <a:gd name="connsiteY61" fmla="*/ 1821116 h 3772945"/>
              <a:gd name="connsiteX62" fmla="*/ 184417 w 2597203"/>
              <a:gd name="connsiteY62" fmla="*/ 2051637 h 3772945"/>
              <a:gd name="connsiteX63" fmla="*/ 184417 w 2597203"/>
              <a:gd name="connsiteY63" fmla="*/ 2166897 h 3772945"/>
              <a:gd name="connsiteX64" fmla="*/ 153681 w 2597203"/>
              <a:gd name="connsiteY64" fmla="*/ 2090057 h 3772945"/>
              <a:gd name="connsiteX65" fmla="*/ 69156 w 2597203"/>
              <a:gd name="connsiteY65" fmla="*/ 2005532 h 3772945"/>
              <a:gd name="connsiteX66" fmla="*/ 130628 w 2597203"/>
              <a:gd name="connsiteY66" fmla="*/ 2182265 h 3772945"/>
              <a:gd name="connsiteX67" fmla="*/ 0 w 2597203"/>
              <a:gd name="connsiteY67" fmla="*/ 1959428 h 3772945"/>
              <a:gd name="connsiteX68" fmla="*/ 138312 w 2597203"/>
              <a:gd name="connsiteY68" fmla="*/ 2266789 h 3772945"/>
              <a:gd name="connsiteX69" fmla="*/ 184417 w 2597203"/>
              <a:gd name="connsiteY69" fmla="*/ 2405102 h 3772945"/>
              <a:gd name="connsiteX70" fmla="*/ 245889 w 2597203"/>
              <a:gd name="connsiteY70" fmla="*/ 2520363 h 3772945"/>
              <a:gd name="connsiteX71" fmla="*/ 276625 w 2597203"/>
              <a:gd name="connsiteY71" fmla="*/ 2604887 h 3772945"/>
              <a:gd name="connsiteX72" fmla="*/ 307361 w 2597203"/>
              <a:gd name="connsiteY72" fmla="*/ 2689411 h 3772945"/>
              <a:gd name="connsiteX73" fmla="*/ 361149 w 2597203"/>
              <a:gd name="connsiteY73" fmla="*/ 2966037 h 3772945"/>
              <a:gd name="connsiteX74" fmla="*/ 407254 w 2597203"/>
              <a:gd name="connsiteY74" fmla="*/ 3104349 h 3772945"/>
              <a:gd name="connsiteX75" fmla="*/ 461042 w 2597203"/>
              <a:gd name="connsiteY75" fmla="*/ 3350238 h 3772945"/>
              <a:gd name="connsiteX76" fmla="*/ 414938 w 2597203"/>
              <a:gd name="connsiteY76" fmla="*/ 3465499 h 3772945"/>
              <a:gd name="connsiteX77" fmla="*/ 361149 w 2597203"/>
              <a:gd name="connsiteY77" fmla="*/ 3503919 h 3772945"/>
              <a:gd name="connsiteX78" fmla="*/ 322729 w 2597203"/>
              <a:gd name="connsiteY78" fmla="*/ 3488551 h 3772945"/>
              <a:gd name="connsiteX79" fmla="*/ 330413 w 2597203"/>
              <a:gd name="connsiteY79" fmla="*/ 3611495 h 3772945"/>
              <a:gd name="connsiteX80" fmla="*/ 399570 w 2597203"/>
              <a:gd name="connsiteY80" fmla="*/ 3634547 h 3772945"/>
              <a:gd name="connsiteX81" fmla="*/ 607039 w 2597203"/>
              <a:gd name="connsiteY81" fmla="*/ 3749808 h 3772945"/>
              <a:gd name="connsiteX82" fmla="*/ 845244 w 2597203"/>
              <a:gd name="connsiteY82" fmla="*/ 3772860 h 3772945"/>
              <a:gd name="connsiteX83" fmla="*/ 837559 w 2597203"/>
              <a:gd name="connsiteY83" fmla="*/ 3757491 h 3772945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952820 w 2597203"/>
              <a:gd name="connsiteY84" fmla="*/ 3665283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85" fmla="*/ 1037344 w 2597203"/>
              <a:gd name="connsiteY85" fmla="*/ 3634546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85" fmla="*/ 1144921 w 2597203"/>
              <a:gd name="connsiteY85" fmla="*/ 3542338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85" fmla="*/ 1144921 w 2597203"/>
              <a:gd name="connsiteY85" fmla="*/ 3542338 h 3772871"/>
              <a:gd name="connsiteX86" fmla="*/ 1144921 w 2597203"/>
              <a:gd name="connsiteY86" fmla="*/ 3542338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85" fmla="*/ 1144921 w 2597203"/>
              <a:gd name="connsiteY85" fmla="*/ 3542338 h 3772871"/>
              <a:gd name="connsiteX86" fmla="*/ 1713539 w 2597203"/>
              <a:gd name="connsiteY86" fmla="*/ 3557706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85" fmla="*/ 1144921 w 2597203"/>
              <a:gd name="connsiteY85" fmla="*/ 3542338 h 3772871"/>
              <a:gd name="connsiteX86" fmla="*/ 1713539 w 2597203"/>
              <a:gd name="connsiteY86" fmla="*/ 3557706 h 3772871"/>
              <a:gd name="connsiteX87" fmla="*/ 1721223 w 2597203"/>
              <a:gd name="connsiteY87" fmla="*/ 3550022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85" fmla="*/ 1144921 w 2597203"/>
              <a:gd name="connsiteY85" fmla="*/ 3542338 h 3772871"/>
              <a:gd name="connsiteX86" fmla="*/ 1713539 w 2597203"/>
              <a:gd name="connsiteY86" fmla="*/ 3557706 h 3772871"/>
              <a:gd name="connsiteX87" fmla="*/ 1805748 w 2597203"/>
              <a:gd name="connsiteY87" fmla="*/ 3396341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85" fmla="*/ 1144921 w 2597203"/>
              <a:gd name="connsiteY85" fmla="*/ 3542338 h 3772871"/>
              <a:gd name="connsiteX86" fmla="*/ 1713539 w 2597203"/>
              <a:gd name="connsiteY86" fmla="*/ 3557706 h 3772871"/>
              <a:gd name="connsiteX87" fmla="*/ 1805748 w 2597203"/>
              <a:gd name="connsiteY87" fmla="*/ 3396341 h 3772871"/>
              <a:gd name="connsiteX88" fmla="*/ 1790380 w 2597203"/>
              <a:gd name="connsiteY88" fmla="*/ 3380973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85" fmla="*/ 1144921 w 2597203"/>
              <a:gd name="connsiteY85" fmla="*/ 3542338 h 3772871"/>
              <a:gd name="connsiteX86" fmla="*/ 1713539 w 2597203"/>
              <a:gd name="connsiteY86" fmla="*/ 3557706 h 3772871"/>
              <a:gd name="connsiteX87" fmla="*/ 1805748 w 2597203"/>
              <a:gd name="connsiteY87" fmla="*/ 3396341 h 3772871"/>
              <a:gd name="connsiteX88" fmla="*/ 2074689 w 2597203"/>
              <a:gd name="connsiteY88" fmla="*/ 3265713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85" fmla="*/ 1144921 w 2597203"/>
              <a:gd name="connsiteY85" fmla="*/ 3542338 h 3772871"/>
              <a:gd name="connsiteX86" fmla="*/ 1713539 w 2597203"/>
              <a:gd name="connsiteY86" fmla="*/ 3557706 h 3772871"/>
              <a:gd name="connsiteX87" fmla="*/ 1805748 w 2597203"/>
              <a:gd name="connsiteY87" fmla="*/ 3396341 h 3772871"/>
              <a:gd name="connsiteX88" fmla="*/ 2074689 w 2597203"/>
              <a:gd name="connsiteY88" fmla="*/ 3265713 h 3772871"/>
              <a:gd name="connsiteX89" fmla="*/ 2059321 w 2597203"/>
              <a:gd name="connsiteY89" fmla="*/ 3265713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85" fmla="*/ 1144921 w 2597203"/>
              <a:gd name="connsiteY85" fmla="*/ 3542338 h 3772871"/>
              <a:gd name="connsiteX86" fmla="*/ 1713539 w 2597203"/>
              <a:gd name="connsiteY86" fmla="*/ 3557706 h 3772871"/>
              <a:gd name="connsiteX87" fmla="*/ 1805748 w 2597203"/>
              <a:gd name="connsiteY87" fmla="*/ 3396341 h 3772871"/>
              <a:gd name="connsiteX88" fmla="*/ 2074689 w 2597203"/>
              <a:gd name="connsiteY88" fmla="*/ 3265713 h 3772871"/>
              <a:gd name="connsiteX89" fmla="*/ 2159213 w 2597203"/>
              <a:gd name="connsiteY89" fmla="*/ 3227293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85" fmla="*/ 1144921 w 2597203"/>
              <a:gd name="connsiteY85" fmla="*/ 3542338 h 3772871"/>
              <a:gd name="connsiteX86" fmla="*/ 1713539 w 2597203"/>
              <a:gd name="connsiteY86" fmla="*/ 3557706 h 3772871"/>
              <a:gd name="connsiteX87" fmla="*/ 1805748 w 2597203"/>
              <a:gd name="connsiteY87" fmla="*/ 3396341 h 3772871"/>
              <a:gd name="connsiteX88" fmla="*/ 2074689 w 2597203"/>
              <a:gd name="connsiteY88" fmla="*/ 3265713 h 3772871"/>
              <a:gd name="connsiteX89" fmla="*/ 2159213 w 2597203"/>
              <a:gd name="connsiteY89" fmla="*/ 3227293 h 3772871"/>
              <a:gd name="connsiteX90" fmla="*/ 2166897 w 2597203"/>
              <a:gd name="connsiteY90" fmla="*/ 3242661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85" fmla="*/ 1144921 w 2597203"/>
              <a:gd name="connsiteY85" fmla="*/ 3542338 h 3772871"/>
              <a:gd name="connsiteX86" fmla="*/ 1713539 w 2597203"/>
              <a:gd name="connsiteY86" fmla="*/ 3557706 h 3772871"/>
              <a:gd name="connsiteX87" fmla="*/ 1805748 w 2597203"/>
              <a:gd name="connsiteY87" fmla="*/ 3396341 h 3772871"/>
              <a:gd name="connsiteX88" fmla="*/ 2074689 w 2597203"/>
              <a:gd name="connsiteY88" fmla="*/ 3265713 h 3772871"/>
              <a:gd name="connsiteX89" fmla="*/ 2159213 w 2597203"/>
              <a:gd name="connsiteY89" fmla="*/ 3227293 h 3772871"/>
              <a:gd name="connsiteX90" fmla="*/ 2289842 w 2597203"/>
              <a:gd name="connsiteY90" fmla="*/ 3242661 h 3772871"/>
              <a:gd name="connsiteX0" fmla="*/ 2597203 w 2597203"/>
              <a:gd name="connsiteY0" fmla="*/ 145996 h 3772871"/>
              <a:gd name="connsiteX1" fmla="*/ 2520363 w 2597203"/>
              <a:gd name="connsiteY1" fmla="*/ 115260 h 3772871"/>
              <a:gd name="connsiteX2" fmla="*/ 2458891 w 2597203"/>
              <a:gd name="connsiteY2" fmla="*/ 169048 h 3772871"/>
              <a:gd name="connsiteX3" fmla="*/ 2458891 w 2597203"/>
              <a:gd name="connsiteY3" fmla="*/ 99892 h 3772871"/>
              <a:gd name="connsiteX4" fmla="*/ 2343630 w 2597203"/>
              <a:gd name="connsiteY4" fmla="*/ 0 h 3772871"/>
              <a:gd name="connsiteX5" fmla="*/ 2236054 w 2597203"/>
              <a:gd name="connsiteY5" fmla="*/ 7684 h 3772871"/>
              <a:gd name="connsiteX6" fmla="*/ 2205317 w 2597203"/>
              <a:gd name="connsiteY6" fmla="*/ 30736 h 3772871"/>
              <a:gd name="connsiteX7" fmla="*/ 2205317 w 2597203"/>
              <a:gd name="connsiteY7" fmla="*/ 30736 h 3772871"/>
              <a:gd name="connsiteX8" fmla="*/ 2143845 w 2597203"/>
              <a:gd name="connsiteY8" fmla="*/ 38420 h 3772871"/>
              <a:gd name="connsiteX9" fmla="*/ 2143845 w 2597203"/>
              <a:gd name="connsiteY9" fmla="*/ 38420 h 3772871"/>
              <a:gd name="connsiteX10" fmla="*/ 2113109 w 2597203"/>
              <a:gd name="connsiteY10" fmla="*/ 92208 h 3772871"/>
              <a:gd name="connsiteX11" fmla="*/ 2090057 w 2597203"/>
              <a:gd name="connsiteY11" fmla="*/ 107576 h 3772871"/>
              <a:gd name="connsiteX12" fmla="*/ 2074689 w 2597203"/>
              <a:gd name="connsiteY12" fmla="*/ 61472 h 3772871"/>
              <a:gd name="connsiteX13" fmla="*/ 2005533 w 2597203"/>
              <a:gd name="connsiteY13" fmla="*/ 122944 h 3772871"/>
              <a:gd name="connsiteX14" fmla="*/ 1997849 w 2597203"/>
              <a:gd name="connsiteY14" fmla="*/ 176732 h 3772871"/>
              <a:gd name="connsiteX15" fmla="*/ 1982481 w 2597203"/>
              <a:gd name="connsiteY15" fmla="*/ 222837 h 3772871"/>
              <a:gd name="connsiteX16" fmla="*/ 1951744 w 2597203"/>
              <a:gd name="connsiteY16" fmla="*/ 238205 h 3772871"/>
              <a:gd name="connsiteX17" fmla="*/ 1951744 w 2597203"/>
              <a:gd name="connsiteY17" fmla="*/ 238205 h 3772871"/>
              <a:gd name="connsiteX18" fmla="*/ 1890272 w 2597203"/>
              <a:gd name="connsiteY18" fmla="*/ 245889 h 3772871"/>
              <a:gd name="connsiteX19" fmla="*/ 1882588 w 2597203"/>
              <a:gd name="connsiteY19" fmla="*/ 299677 h 3772871"/>
              <a:gd name="connsiteX20" fmla="*/ 1882588 w 2597203"/>
              <a:gd name="connsiteY20" fmla="*/ 361149 h 3772871"/>
              <a:gd name="connsiteX21" fmla="*/ 1844168 w 2597203"/>
              <a:gd name="connsiteY21" fmla="*/ 407253 h 3772871"/>
              <a:gd name="connsiteX22" fmla="*/ 1844168 w 2597203"/>
              <a:gd name="connsiteY22" fmla="*/ 407253 h 3772871"/>
              <a:gd name="connsiteX23" fmla="*/ 1759644 w 2597203"/>
              <a:gd name="connsiteY23" fmla="*/ 361149 h 3772871"/>
              <a:gd name="connsiteX24" fmla="*/ 1721223 w 2597203"/>
              <a:gd name="connsiteY24" fmla="*/ 345781 h 3772871"/>
              <a:gd name="connsiteX25" fmla="*/ 1705855 w 2597203"/>
              <a:gd name="connsiteY25" fmla="*/ 407253 h 3772871"/>
              <a:gd name="connsiteX26" fmla="*/ 1736591 w 2597203"/>
              <a:gd name="connsiteY26" fmla="*/ 468726 h 3772871"/>
              <a:gd name="connsiteX27" fmla="*/ 1759644 w 2597203"/>
              <a:gd name="connsiteY27" fmla="*/ 514830 h 3772871"/>
              <a:gd name="connsiteX28" fmla="*/ 1736591 w 2597203"/>
              <a:gd name="connsiteY28" fmla="*/ 507146 h 3772871"/>
              <a:gd name="connsiteX29" fmla="*/ 1721223 w 2597203"/>
              <a:gd name="connsiteY29" fmla="*/ 537882 h 3772871"/>
              <a:gd name="connsiteX30" fmla="*/ 1682803 w 2597203"/>
              <a:gd name="connsiteY30" fmla="*/ 484094 h 3772871"/>
              <a:gd name="connsiteX31" fmla="*/ 1636699 w 2597203"/>
              <a:gd name="connsiteY31" fmla="*/ 422621 h 3772871"/>
              <a:gd name="connsiteX32" fmla="*/ 1644383 w 2597203"/>
              <a:gd name="connsiteY32" fmla="*/ 384201 h 3772871"/>
              <a:gd name="connsiteX33" fmla="*/ 1582911 w 2597203"/>
              <a:gd name="connsiteY33" fmla="*/ 414937 h 3772871"/>
              <a:gd name="connsiteX34" fmla="*/ 1529123 w 2597203"/>
              <a:gd name="connsiteY34" fmla="*/ 484094 h 3772871"/>
              <a:gd name="connsiteX35" fmla="*/ 1467650 w 2597203"/>
              <a:gd name="connsiteY35" fmla="*/ 576302 h 3772871"/>
              <a:gd name="connsiteX36" fmla="*/ 1506070 w 2597203"/>
              <a:gd name="connsiteY36" fmla="*/ 637774 h 3772871"/>
              <a:gd name="connsiteX37" fmla="*/ 1506070 w 2597203"/>
              <a:gd name="connsiteY37" fmla="*/ 637774 h 3772871"/>
              <a:gd name="connsiteX38" fmla="*/ 1467650 w 2597203"/>
              <a:gd name="connsiteY38" fmla="*/ 729983 h 3772871"/>
              <a:gd name="connsiteX39" fmla="*/ 1429230 w 2597203"/>
              <a:gd name="connsiteY39" fmla="*/ 776087 h 3772871"/>
              <a:gd name="connsiteX40" fmla="*/ 1344706 w 2597203"/>
              <a:gd name="connsiteY40" fmla="*/ 875979 h 3772871"/>
              <a:gd name="connsiteX41" fmla="*/ 1260181 w 2597203"/>
              <a:gd name="connsiteY41" fmla="*/ 960504 h 3772871"/>
              <a:gd name="connsiteX42" fmla="*/ 1060396 w 2597203"/>
              <a:gd name="connsiteY42" fmla="*/ 1014292 h 3772871"/>
              <a:gd name="connsiteX43" fmla="*/ 1014292 w 2597203"/>
              <a:gd name="connsiteY43" fmla="*/ 983556 h 3772871"/>
              <a:gd name="connsiteX44" fmla="*/ 929768 w 2597203"/>
              <a:gd name="connsiteY44" fmla="*/ 1014292 h 3772871"/>
              <a:gd name="connsiteX45" fmla="*/ 922084 w 2597203"/>
              <a:gd name="connsiteY45" fmla="*/ 1075764 h 3772871"/>
              <a:gd name="connsiteX46" fmla="*/ 860612 w 2597203"/>
              <a:gd name="connsiteY46" fmla="*/ 1075764 h 3772871"/>
              <a:gd name="connsiteX47" fmla="*/ 860612 w 2597203"/>
              <a:gd name="connsiteY47" fmla="*/ 1075764 h 3772871"/>
              <a:gd name="connsiteX48" fmla="*/ 745351 w 2597203"/>
              <a:gd name="connsiteY48" fmla="*/ 1129552 h 3772871"/>
              <a:gd name="connsiteX49" fmla="*/ 676195 w 2597203"/>
              <a:gd name="connsiteY49" fmla="*/ 1129552 h 3772871"/>
              <a:gd name="connsiteX50" fmla="*/ 614723 w 2597203"/>
              <a:gd name="connsiteY50" fmla="*/ 1114184 h 3772871"/>
              <a:gd name="connsiteX51" fmla="*/ 484094 w 2597203"/>
              <a:gd name="connsiteY51" fmla="*/ 1191025 h 3772871"/>
              <a:gd name="connsiteX52" fmla="*/ 376517 w 2597203"/>
              <a:gd name="connsiteY52" fmla="*/ 1267865 h 3772871"/>
              <a:gd name="connsiteX53" fmla="*/ 291993 w 2597203"/>
              <a:gd name="connsiteY53" fmla="*/ 1313969 h 3772871"/>
              <a:gd name="connsiteX54" fmla="*/ 222837 w 2597203"/>
              <a:gd name="connsiteY54" fmla="*/ 1421546 h 3772871"/>
              <a:gd name="connsiteX55" fmla="*/ 199785 w 2597203"/>
              <a:gd name="connsiteY55" fmla="*/ 1390810 h 3772871"/>
              <a:gd name="connsiteX56" fmla="*/ 199785 w 2597203"/>
              <a:gd name="connsiteY56" fmla="*/ 1321653 h 3772871"/>
              <a:gd name="connsiteX57" fmla="*/ 122944 w 2597203"/>
              <a:gd name="connsiteY57" fmla="*/ 1452282 h 3772871"/>
              <a:gd name="connsiteX58" fmla="*/ 122944 w 2597203"/>
              <a:gd name="connsiteY58" fmla="*/ 1567542 h 3772871"/>
              <a:gd name="connsiteX59" fmla="*/ 107576 w 2597203"/>
              <a:gd name="connsiteY59" fmla="*/ 1644383 h 3772871"/>
              <a:gd name="connsiteX60" fmla="*/ 61472 w 2597203"/>
              <a:gd name="connsiteY60" fmla="*/ 1775011 h 3772871"/>
              <a:gd name="connsiteX61" fmla="*/ 99892 w 2597203"/>
              <a:gd name="connsiteY61" fmla="*/ 1821116 h 3772871"/>
              <a:gd name="connsiteX62" fmla="*/ 184417 w 2597203"/>
              <a:gd name="connsiteY62" fmla="*/ 2051637 h 3772871"/>
              <a:gd name="connsiteX63" fmla="*/ 184417 w 2597203"/>
              <a:gd name="connsiteY63" fmla="*/ 2166897 h 3772871"/>
              <a:gd name="connsiteX64" fmla="*/ 153681 w 2597203"/>
              <a:gd name="connsiteY64" fmla="*/ 2090057 h 3772871"/>
              <a:gd name="connsiteX65" fmla="*/ 69156 w 2597203"/>
              <a:gd name="connsiteY65" fmla="*/ 2005532 h 3772871"/>
              <a:gd name="connsiteX66" fmla="*/ 130628 w 2597203"/>
              <a:gd name="connsiteY66" fmla="*/ 2182265 h 3772871"/>
              <a:gd name="connsiteX67" fmla="*/ 0 w 2597203"/>
              <a:gd name="connsiteY67" fmla="*/ 1959428 h 3772871"/>
              <a:gd name="connsiteX68" fmla="*/ 138312 w 2597203"/>
              <a:gd name="connsiteY68" fmla="*/ 2266789 h 3772871"/>
              <a:gd name="connsiteX69" fmla="*/ 184417 w 2597203"/>
              <a:gd name="connsiteY69" fmla="*/ 2405102 h 3772871"/>
              <a:gd name="connsiteX70" fmla="*/ 245889 w 2597203"/>
              <a:gd name="connsiteY70" fmla="*/ 2520363 h 3772871"/>
              <a:gd name="connsiteX71" fmla="*/ 276625 w 2597203"/>
              <a:gd name="connsiteY71" fmla="*/ 2604887 h 3772871"/>
              <a:gd name="connsiteX72" fmla="*/ 307361 w 2597203"/>
              <a:gd name="connsiteY72" fmla="*/ 2689411 h 3772871"/>
              <a:gd name="connsiteX73" fmla="*/ 361149 w 2597203"/>
              <a:gd name="connsiteY73" fmla="*/ 2966037 h 3772871"/>
              <a:gd name="connsiteX74" fmla="*/ 407254 w 2597203"/>
              <a:gd name="connsiteY74" fmla="*/ 3104349 h 3772871"/>
              <a:gd name="connsiteX75" fmla="*/ 461042 w 2597203"/>
              <a:gd name="connsiteY75" fmla="*/ 3350238 h 3772871"/>
              <a:gd name="connsiteX76" fmla="*/ 414938 w 2597203"/>
              <a:gd name="connsiteY76" fmla="*/ 3465499 h 3772871"/>
              <a:gd name="connsiteX77" fmla="*/ 361149 w 2597203"/>
              <a:gd name="connsiteY77" fmla="*/ 3503919 h 3772871"/>
              <a:gd name="connsiteX78" fmla="*/ 322729 w 2597203"/>
              <a:gd name="connsiteY78" fmla="*/ 3488551 h 3772871"/>
              <a:gd name="connsiteX79" fmla="*/ 330413 w 2597203"/>
              <a:gd name="connsiteY79" fmla="*/ 3611495 h 3772871"/>
              <a:gd name="connsiteX80" fmla="*/ 399570 w 2597203"/>
              <a:gd name="connsiteY80" fmla="*/ 3634547 h 3772871"/>
              <a:gd name="connsiteX81" fmla="*/ 607039 w 2597203"/>
              <a:gd name="connsiteY81" fmla="*/ 3749808 h 3772871"/>
              <a:gd name="connsiteX82" fmla="*/ 845244 w 2597203"/>
              <a:gd name="connsiteY82" fmla="*/ 3772860 h 3772871"/>
              <a:gd name="connsiteX83" fmla="*/ 975872 w 2597203"/>
              <a:gd name="connsiteY83" fmla="*/ 3665283 h 3772871"/>
              <a:gd name="connsiteX84" fmla="*/ 1052712 w 2597203"/>
              <a:gd name="connsiteY84" fmla="*/ 3634546 h 3772871"/>
              <a:gd name="connsiteX85" fmla="*/ 1144921 w 2597203"/>
              <a:gd name="connsiteY85" fmla="*/ 3542338 h 3772871"/>
              <a:gd name="connsiteX86" fmla="*/ 1713539 w 2597203"/>
              <a:gd name="connsiteY86" fmla="*/ 3557706 h 3772871"/>
              <a:gd name="connsiteX87" fmla="*/ 1805748 w 2597203"/>
              <a:gd name="connsiteY87" fmla="*/ 3396341 h 3772871"/>
              <a:gd name="connsiteX88" fmla="*/ 2074689 w 2597203"/>
              <a:gd name="connsiteY88" fmla="*/ 3265713 h 3772871"/>
              <a:gd name="connsiteX89" fmla="*/ 2159213 w 2597203"/>
              <a:gd name="connsiteY89" fmla="*/ 3227293 h 3772871"/>
              <a:gd name="connsiteX90" fmla="*/ 2289842 w 2597203"/>
              <a:gd name="connsiteY90" fmla="*/ 3242661 h 3772871"/>
              <a:gd name="connsiteX91" fmla="*/ 2289842 w 2597203"/>
              <a:gd name="connsiteY91" fmla="*/ 3234977 h 3772871"/>
              <a:gd name="connsiteX0" fmla="*/ 2597203 w 2627939"/>
              <a:gd name="connsiteY0" fmla="*/ 145996 h 3772871"/>
              <a:gd name="connsiteX1" fmla="*/ 2520363 w 2627939"/>
              <a:gd name="connsiteY1" fmla="*/ 115260 h 3772871"/>
              <a:gd name="connsiteX2" fmla="*/ 2458891 w 2627939"/>
              <a:gd name="connsiteY2" fmla="*/ 169048 h 3772871"/>
              <a:gd name="connsiteX3" fmla="*/ 2458891 w 2627939"/>
              <a:gd name="connsiteY3" fmla="*/ 99892 h 3772871"/>
              <a:gd name="connsiteX4" fmla="*/ 2343630 w 2627939"/>
              <a:gd name="connsiteY4" fmla="*/ 0 h 3772871"/>
              <a:gd name="connsiteX5" fmla="*/ 2236054 w 2627939"/>
              <a:gd name="connsiteY5" fmla="*/ 7684 h 3772871"/>
              <a:gd name="connsiteX6" fmla="*/ 2205317 w 2627939"/>
              <a:gd name="connsiteY6" fmla="*/ 30736 h 3772871"/>
              <a:gd name="connsiteX7" fmla="*/ 2205317 w 2627939"/>
              <a:gd name="connsiteY7" fmla="*/ 30736 h 3772871"/>
              <a:gd name="connsiteX8" fmla="*/ 2143845 w 2627939"/>
              <a:gd name="connsiteY8" fmla="*/ 38420 h 3772871"/>
              <a:gd name="connsiteX9" fmla="*/ 2143845 w 2627939"/>
              <a:gd name="connsiteY9" fmla="*/ 38420 h 3772871"/>
              <a:gd name="connsiteX10" fmla="*/ 2113109 w 2627939"/>
              <a:gd name="connsiteY10" fmla="*/ 92208 h 3772871"/>
              <a:gd name="connsiteX11" fmla="*/ 2090057 w 2627939"/>
              <a:gd name="connsiteY11" fmla="*/ 107576 h 3772871"/>
              <a:gd name="connsiteX12" fmla="*/ 2074689 w 2627939"/>
              <a:gd name="connsiteY12" fmla="*/ 61472 h 3772871"/>
              <a:gd name="connsiteX13" fmla="*/ 2005533 w 2627939"/>
              <a:gd name="connsiteY13" fmla="*/ 122944 h 3772871"/>
              <a:gd name="connsiteX14" fmla="*/ 1997849 w 2627939"/>
              <a:gd name="connsiteY14" fmla="*/ 176732 h 3772871"/>
              <a:gd name="connsiteX15" fmla="*/ 1982481 w 2627939"/>
              <a:gd name="connsiteY15" fmla="*/ 222837 h 3772871"/>
              <a:gd name="connsiteX16" fmla="*/ 1951744 w 2627939"/>
              <a:gd name="connsiteY16" fmla="*/ 238205 h 3772871"/>
              <a:gd name="connsiteX17" fmla="*/ 1951744 w 2627939"/>
              <a:gd name="connsiteY17" fmla="*/ 238205 h 3772871"/>
              <a:gd name="connsiteX18" fmla="*/ 1890272 w 2627939"/>
              <a:gd name="connsiteY18" fmla="*/ 245889 h 3772871"/>
              <a:gd name="connsiteX19" fmla="*/ 1882588 w 2627939"/>
              <a:gd name="connsiteY19" fmla="*/ 299677 h 3772871"/>
              <a:gd name="connsiteX20" fmla="*/ 1882588 w 2627939"/>
              <a:gd name="connsiteY20" fmla="*/ 361149 h 3772871"/>
              <a:gd name="connsiteX21" fmla="*/ 1844168 w 2627939"/>
              <a:gd name="connsiteY21" fmla="*/ 407253 h 3772871"/>
              <a:gd name="connsiteX22" fmla="*/ 1844168 w 2627939"/>
              <a:gd name="connsiteY22" fmla="*/ 407253 h 3772871"/>
              <a:gd name="connsiteX23" fmla="*/ 1759644 w 2627939"/>
              <a:gd name="connsiteY23" fmla="*/ 361149 h 3772871"/>
              <a:gd name="connsiteX24" fmla="*/ 1721223 w 2627939"/>
              <a:gd name="connsiteY24" fmla="*/ 345781 h 3772871"/>
              <a:gd name="connsiteX25" fmla="*/ 1705855 w 2627939"/>
              <a:gd name="connsiteY25" fmla="*/ 407253 h 3772871"/>
              <a:gd name="connsiteX26" fmla="*/ 1736591 w 2627939"/>
              <a:gd name="connsiteY26" fmla="*/ 468726 h 3772871"/>
              <a:gd name="connsiteX27" fmla="*/ 1759644 w 2627939"/>
              <a:gd name="connsiteY27" fmla="*/ 514830 h 3772871"/>
              <a:gd name="connsiteX28" fmla="*/ 1736591 w 2627939"/>
              <a:gd name="connsiteY28" fmla="*/ 507146 h 3772871"/>
              <a:gd name="connsiteX29" fmla="*/ 1721223 w 2627939"/>
              <a:gd name="connsiteY29" fmla="*/ 537882 h 3772871"/>
              <a:gd name="connsiteX30" fmla="*/ 1682803 w 2627939"/>
              <a:gd name="connsiteY30" fmla="*/ 484094 h 3772871"/>
              <a:gd name="connsiteX31" fmla="*/ 1636699 w 2627939"/>
              <a:gd name="connsiteY31" fmla="*/ 422621 h 3772871"/>
              <a:gd name="connsiteX32" fmla="*/ 1644383 w 2627939"/>
              <a:gd name="connsiteY32" fmla="*/ 384201 h 3772871"/>
              <a:gd name="connsiteX33" fmla="*/ 1582911 w 2627939"/>
              <a:gd name="connsiteY33" fmla="*/ 414937 h 3772871"/>
              <a:gd name="connsiteX34" fmla="*/ 1529123 w 2627939"/>
              <a:gd name="connsiteY34" fmla="*/ 484094 h 3772871"/>
              <a:gd name="connsiteX35" fmla="*/ 1467650 w 2627939"/>
              <a:gd name="connsiteY35" fmla="*/ 576302 h 3772871"/>
              <a:gd name="connsiteX36" fmla="*/ 1506070 w 2627939"/>
              <a:gd name="connsiteY36" fmla="*/ 637774 h 3772871"/>
              <a:gd name="connsiteX37" fmla="*/ 1506070 w 2627939"/>
              <a:gd name="connsiteY37" fmla="*/ 637774 h 3772871"/>
              <a:gd name="connsiteX38" fmla="*/ 1467650 w 2627939"/>
              <a:gd name="connsiteY38" fmla="*/ 729983 h 3772871"/>
              <a:gd name="connsiteX39" fmla="*/ 1429230 w 2627939"/>
              <a:gd name="connsiteY39" fmla="*/ 776087 h 3772871"/>
              <a:gd name="connsiteX40" fmla="*/ 1344706 w 2627939"/>
              <a:gd name="connsiteY40" fmla="*/ 875979 h 3772871"/>
              <a:gd name="connsiteX41" fmla="*/ 1260181 w 2627939"/>
              <a:gd name="connsiteY41" fmla="*/ 960504 h 3772871"/>
              <a:gd name="connsiteX42" fmla="*/ 1060396 w 2627939"/>
              <a:gd name="connsiteY42" fmla="*/ 1014292 h 3772871"/>
              <a:gd name="connsiteX43" fmla="*/ 1014292 w 2627939"/>
              <a:gd name="connsiteY43" fmla="*/ 983556 h 3772871"/>
              <a:gd name="connsiteX44" fmla="*/ 929768 w 2627939"/>
              <a:gd name="connsiteY44" fmla="*/ 1014292 h 3772871"/>
              <a:gd name="connsiteX45" fmla="*/ 922084 w 2627939"/>
              <a:gd name="connsiteY45" fmla="*/ 1075764 h 3772871"/>
              <a:gd name="connsiteX46" fmla="*/ 860612 w 2627939"/>
              <a:gd name="connsiteY46" fmla="*/ 1075764 h 3772871"/>
              <a:gd name="connsiteX47" fmla="*/ 860612 w 2627939"/>
              <a:gd name="connsiteY47" fmla="*/ 1075764 h 3772871"/>
              <a:gd name="connsiteX48" fmla="*/ 745351 w 2627939"/>
              <a:gd name="connsiteY48" fmla="*/ 1129552 h 3772871"/>
              <a:gd name="connsiteX49" fmla="*/ 676195 w 2627939"/>
              <a:gd name="connsiteY49" fmla="*/ 1129552 h 3772871"/>
              <a:gd name="connsiteX50" fmla="*/ 614723 w 2627939"/>
              <a:gd name="connsiteY50" fmla="*/ 1114184 h 3772871"/>
              <a:gd name="connsiteX51" fmla="*/ 484094 w 2627939"/>
              <a:gd name="connsiteY51" fmla="*/ 1191025 h 3772871"/>
              <a:gd name="connsiteX52" fmla="*/ 376517 w 2627939"/>
              <a:gd name="connsiteY52" fmla="*/ 1267865 h 3772871"/>
              <a:gd name="connsiteX53" fmla="*/ 291993 w 2627939"/>
              <a:gd name="connsiteY53" fmla="*/ 1313969 h 3772871"/>
              <a:gd name="connsiteX54" fmla="*/ 222837 w 2627939"/>
              <a:gd name="connsiteY54" fmla="*/ 1421546 h 3772871"/>
              <a:gd name="connsiteX55" fmla="*/ 199785 w 2627939"/>
              <a:gd name="connsiteY55" fmla="*/ 1390810 h 3772871"/>
              <a:gd name="connsiteX56" fmla="*/ 199785 w 2627939"/>
              <a:gd name="connsiteY56" fmla="*/ 1321653 h 3772871"/>
              <a:gd name="connsiteX57" fmla="*/ 122944 w 2627939"/>
              <a:gd name="connsiteY57" fmla="*/ 1452282 h 3772871"/>
              <a:gd name="connsiteX58" fmla="*/ 122944 w 2627939"/>
              <a:gd name="connsiteY58" fmla="*/ 1567542 h 3772871"/>
              <a:gd name="connsiteX59" fmla="*/ 107576 w 2627939"/>
              <a:gd name="connsiteY59" fmla="*/ 1644383 h 3772871"/>
              <a:gd name="connsiteX60" fmla="*/ 61472 w 2627939"/>
              <a:gd name="connsiteY60" fmla="*/ 1775011 h 3772871"/>
              <a:gd name="connsiteX61" fmla="*/ 99892 w 2627939"/>
              <a:gd name="connsiteY61" fmla="*/ 1821116 h 3772871"/>
              <a:gd name="connsiteX62" fmla="*/ 184417 w 2627939"/>
              <a:gd name="connsiteY62" fmla="*/ 2051637 h 3772871"/>
              <a:gd name="connsiteX63" fmla="*/ 184417 w 2627939"/>
              <a:gd name="connsiteY63" fmla="*/ 2166897 h 3772871"/>
              <a:gd name="connsiteX64" fmla="*/ 153681 w 2627939"/>
              <a:gd name="connsiteY64" fmla="*/ 2090057 h 3772871"/>
              <a:gd name="connsiteX65" fmla="*/ 69156 w 2627939"/>
              <a:gd name="connsiteY65" fmla="*/ 2005532 h 3772871"/>
              <a:gd name="connsiteX66" fmla="*/ 130628 w 2627939"/>
              <a:gd name="connsiteY66" fmla="*/ 2182265 h 3772871"/>
              <a:gd name="connsiteX67" fmla="*/ 0 w 2627939"/>
              <a:gd name="connsiteY67" fmla="*/ 1959428 h 3772871"/>
              <a:gd name="connsiteX68" fmla="*/ 138312 w 2627939"/>
              <a:gd name="connsiteY68" fmla="*/ 2266789 h 3772871"/>
              <a:gd name="connsiteX69" fmla="*/ 184417 w 2627939"/>
              <a:gd name="connsiteY69" fmla="*/ 2405102 h 3772871"/>
              <a:gd name="connsiteX70" fmla="*/ 245889 w 2627939"/>
              <a:gd name="connsiteY70" fmla="*/ 2520363 h 3772871"/>
              <a:gd name="connsiteX71" fmla="*/ 276625 w 2627939"/>
              <a:gd name="connsiteY71" fmla="*/ 2604887 h 3772871"/>
              <a:gd name="connsiteX72" fmla="*/ 307361 w 2627939"/>
              <a:gd name="connsiteY72" fmla="*/ 2689411 h 3772871"/>
              <a:gd name="connsiteX73" fmla="*/ 361149 w 2627939"/>
              <a:gd name="connsiteY73" fmla="*/ 2966037 h 3772871"/>
              <a:gd name="connsiteX74" fmla="*/ 407254 w 2627939"/>
              <a:gd name="connsiteY74" fmla="*/ 3104349 h 3772871"/>
              <a:gd name="connsiteX75" fmla="*/ 461042 w 2627939"/>
              <a:gd name="connsiteY75" fmla="*/ 3350238 h 3772871"/>
              <a:gd name="connsiteX76" fmla="*/ 414938 w 2627939"/>
              <a:gd name="connsiteY76" fmla="*/ 3465499 h 3772871"/>
              <a:gd name="connsiteX77" fmla="*/ 361149 w 2627939"/>
              <a:gd name="connsiteY77" fmla="*/ 3503919 h 3772871"/>
              <a:gd name="connsiteX78" fmla="*/ 322729 w 2627939"/>
              <a:gd name="connsiteY78" fmla="*/ 3488551 h 3772871"/>
              <a:gd name="connsiteX79" fmla="*/ 330413 w 2627939"/>
              <a:gd name="connsiteY79" fmla="*/ 3611495 h 3772871"/>
              <a:gd name="connsiteX80" fmla="*/ 399570 w 2627939"/>
              <a:gd name="connsiteY80" fmla="*/ 3634547 h 3772871"/>
              <a:gd name="connsiteX81" fmla="*/ 607039 w 2627939"/>
              <a:gd name="connsiteY81" fmla="*/ 3749808 h 3772871"/>
              <a:gd name="connsiteX82" fmla="*/ 845244 w 2627939"/>
              <a:gd name="connsiteY82" fmla="*/ 3772860 h 3772871"/>
              <a:gd name="connsiteX83" fmla="*/ 975872 w 2627939"/>
              <a:gd name="connsiteY83" fmla="*/ 3665283 h 3772871"/>
              <a:gd name="connsiteX84" fmla="*/ 1052712 w 2627939"/>
              <a:gd name="connsiteY84" fmla="*/ 3634546 h 3772871"/>
              <a:gd name="connsiteX85" fmla="*/ 1144921 w 2627939"/>
              <a:gd name="connsiteY85" fmla="*/ 3542338 h 3772871"/>
              <a:gd name="connsiteX86" fmla="*/ 1713539 w 2627939"/>
              <a:gd name="connsiteY86" fmla="*/ 3557706 h 3772871"/>
              <a:gd name="connsiteX87" fmla="*/ 1805748 w 2627939"/>
              <a:gd name="connsiteY87" fmla="*/ 3396341 h 3772871"/>
              <a:gd name="connsiteX88" fmla="*/ 2074689 w 2627939"/>
              <a:gd name="connsiteY88" fmla="*/ 3265713 h 3772871"/>
              <a:gd name="connsiteX89" fmla="*/ 2159213 w 2627939"/>
              <a:gd name="connsiteY89" fmla="*/ 3227293 h 3772871"/>
              <a:gd name="connsiteX90" fmla="*/ 2289842 w 2627939"/>
              <a:gd name="connsiteY90" fmla="*/ 3242661 h 3772871"/>
              <a:gd name="connsiteX91" fmla="*/ 2627939 w 2627939"/>
              <a:gd name="connsiteY91" fmla="*/ 3127400 h 3772871"/>
              <a:gd name="connsiteX0" fmla="*/ 2597203 w 2650883"/>
              <a:gd name="connsiteY0" fmla="*/ 145996 h 3772871"/>
              <a:gd name="connsiteX1" fmla="*/ 2520363 w 2650883"/>
              <a:gd name="connsiteY1" fmla="*/ 115260 h 3772871"/>
              <a:gd name="connsiteX2" fmla="*/ 2458891 w 2650883"/>
              <a:gd name="connsiteY2" fmla="*/ 169048 h 3772871"/>
              <a:gd name="connsiteX3" fmla="*/ 2458891 w 2650883"/>
              <a:gd name="connsiteY3" fmla="*/ 99892 h 3772871"/>
              <a:gd name="connsiteX4" fmla="*/ 2343630 w 2650883"/>
              <a:gd name="connsiteY4" fmla="*/ 0 h 3772871"/>
              <a:gd name="connsiteX5" fmla="*/ 2236054 w 2650883"/>
              <a:gd name="connsiteY5" fmla="*/ 7684 h 3772871"/>
              <a:gd name="connsiteX6" fmla="*/ 2205317 w 2650883"/>
              <a:gd name="connsiteY6" fmla="*/ 30736 h 3772871"/>
              <a:gd name="connsiteX7" fmla="*/ 2205317 w 2650883"/>
              <a:gd name="connsiteY7" fmla="*/ 30736 h 3772871"/>
              <a:gd name="connsiteX8" fmla="*/ 2143845 w 2650883"/>
              <a:gd name="connsiteY8" fmla="*/ 38420 h 3772871"/>
              <a:gd name="connsiteX9" fmla="*/ 2143845 w 2650883"/>
              <a:gd name="connsiteY9" fmla="*/ 38420 h 3772871"/>
              <a:gd name="connsiteX10" fmla="*/ 2113109 w 2650883"/>
              <a:gd name="connsiteY10" fmla="*/ 92208 h 3772871"/>
              <a:gd name="connsiteX11" fmla="*/ 2090057 w 2650883"/>
              <a:gd name="connsiteY11" fmla="*/ 107576 h 3772871"/>
              <a:gd name="connsiteX12" fmla="*/ 2074689 w 2650883"/>
              <a:gd name="connsiteY12" fmla="*/ 61472 h 3772871"/>
              <a:gd name="connsiteX13" fmla="*/ 2005533 w 2650883"/>
              <a:gd name="connsiteY13" fmla="*/ 122944 h 3772871"/>
              <a:gd name="connsiteX14" fmla="*/ 1997849 w 2650883"/>
              <a:gd name="connsiteY14" fmla="*/ 176732 h 3772871"/>
              <a:gd name="connsiteX15" fmla="*/ 1982481 w 2650883"/>
              <a:gd name="connsiteY15" fmla="*/ 222837 h 3772871"/>
              <a:gd name="connsiteX16" fmla="*/ 1951744 w 2650883"/>
              <a:gd name="connsiteY16" fmla="*/ 238205 h 3772871"/>
              <a:gd name="connsiteX17" fmla="*/ 1951744 w 2650883"/>
              <a:gd name="connsiteY17" fmla="*/ 238205 h 3772871"/>
              <a:gd name="connsiteX18" fmla="*/ 1890272 w 2650883"/>
              <a:gd name="connsiteY18" fmla="*/ 245889 h 3772871"/>
              <a:gd name="connsiteX19" fmla="*/ 1882588 w 2650883"/>
              <a:gd name="connsiteY19" fmla="*/ 299677 h 3772871"/>
              <a:gd name="connsiteX20" fmla="*/ 1882588 w 2650883"/>
              <a:gd name="connsiteY20" fmla="*/ 361149 h 3772871"/>
              <a:gd name="connsiteX21" fmla="*/ 1844168 w 2650883"/>
              <a:gd name="connsiteY21" fmla="*/ 407253 h 3772871"/>
              <a:gd name="connsiteX22" fmla="*/ 1844168 w 2650883"/>
              <a:gd name="connsiteY22" fmla="*/ 407253 h 3772871"/>
              <a:gd name="connsiteX23" fmla="*/ 1759644 w 2650883"/>
              <a:gd name="connsiteY23" fmla="*/ 361149 h 3772871"/>
              <a:gd name="connsiteX24" fmla="*/ 1721223 w 2650883"/>
              <a:gd name="connsiteY24" fmla="*/ 345781 h 3772871"/>
              <a:gd name="connsiteX25" fmla="*/ 1705855 w 2650883"/>
              <a:gd name="connsiteY25" fmla="*/ 407253 h 3772871"/>
              <a:gd name="connsiteX26" fmla="*/ 1736591 w 2650883"/>
              <a:gd name="connsiteY26" fmla="*/ 468726 h 3772871"/>
              <a:gd name="connsiteX27" fmla="*/ 1759644 w 2650883"/>
              <a:gd name="connsiteY27" fmla="*/ 514830 h 3772871"/>
              <a:gd name="connsiteX28" fmla="*/ 1736591 w 2650883"/>
              <a:gd name="connsiteY28" fmla="*/ 507146 h 3772871"/>
              <a:gd name="connsiteX29" fmla="*/ 1721223 w 2650883"/>
              <a:gd name="connsiteY29" fmla="*/ 537882 h 3772871"/>
              <a:gd name="connsiteX30" fmla="*/ 1682803 w 2650883"/>
              <a:gd name="connsiteY30" fmla="*/ 484094 h 3772871"/>
              <a:gd name="connsiteX31" fmla="*/ 1636699 w 2650883"/>
              <a:gd name="connsiteY31" fmla="*/ 422621 h 3772871"/>
              <a:gd name="connsiteX32" fmla="*/ 1644383 w 2650883"/>
              <a:gd name="connsiteY32" fmla="*/ 384201 h 3772871"/>
              <a:gd name="connsiteX33" fmla="*/ 1582911 w 2650883"/>
              <a:gd name="connsiteY33" fmla="*/ 414937 h 3772871"/>
              <a:gd name="connsiteX34" fmla="*/ 1529123 w 2650883"/>
              <a:gd name="connsiteY34" fmla="*/ 484094 h 3772871"/>
              <a:gd name="connsiteX35" fmla="*/ 1467650 w 2650883"/>
              <a:gd name="connsiteY35" fmla="*/ 576302 h 3772871"/>
              <a:gd name="connsiteX36" fmla="*/ 1506070 w 2650883"/>
              <a:gd name="connsiteY36" fmla="*/ 637774 h 3772871"/>
              <a:gd name="connsiteX37" fmla="*/ 1506070 w 2650883"/>
              <a:gd name="connsiteY37" fmla="*/ 637774 h 3772871"/>
              <a:gd name="connsiteX38" fmla="*/ 1467650 w 2650883"/>
              <a:gd name="connsiteY38" fmla="*/ 729983 h 3772871"/>
              <a:gd name="connsiteX39" fmla="*/ 1429230 w 2650883"/>
              <a:gd name="connsiteY39" fmla="*/ 776087 h 3772871"/>
              <a:gd name="connsiteX40" fmla="*/ 1344706 w 2650883"/>
              <a:gd name="connsiteY40" fmla="*/ 875979 h 3772871"/>
              <a:gd name="connsiteX41" fmla="*/ 1260181 w 2650883"/>
              <a:gd name="connsiteY41" fmla="*/ 960504 h 3772871"/>
              <a:gd name="connsiteX42" fmla="*/ 1060396 w 2650883"/>
              <a:gd name="connsiteY42" fmla="*/ 1014292 h 3772871"/>
              <a:gd name="connsiteX43" fmla="*/ 1014292 w 2650883"/>
              <a:gd name="connsiteY43" fmla="*/ 983556 h 3772871"/>
              <a:gd name="connsiteX44" fmla="*/ 929768 w 2650883"/>
              <a:gd name="connsiteY44" fmla="*/ 1014292 h 3772871"/>
              <a:gd name="connsiteX45" fmla="*/ 922084 w 2650883"/>
              <a:gd name="connsiteY45" fmla="*/ 1075764 h 3772871"/>
              <a:gd name="connsiteX46" fmla="*/ 860612 w 2650883"/>
              <a:gd name="connsiteY46" fmla="*/ 1075764 h 3772871"/>
              <a:gd name="connsiteX47" fmla="*/ 860612 w 2650883"/>
              <a:gd name="connsiteY47" fmla="*/ 1075764 h 3772871"/>
              <a:gd name="connsiteX48" fmla="*/ 745351 w 2650883"/>
              <a:gd name="connsiteY48" fmla="*/ 1129552 h 3772871"/>
              <a:gd name="connsiteX49" fmla="*/ 676195 w 2650883"/>
              <a:gd name="connsiteY49" fmla="*/ 1129552 h 3772871"/>
              <a:gd name="connsiteX50" fmla="*/ 614723 w 2650883"/>
              <a:gd name="connsiteY50" fmla="*/ 1114184 h 3772871"/>
              <a:gd name="connsiteX51" fmla="*/ 484094 w 2650883"/>
              <a:gd name="connsiteY51" fmla="*/ 1191025 h 3772871"/>
              <a:gd name="connsiteX52" fmla="*/ 376517 w 2650883"/>
              <a:gd name="connsiteY52" fmla="*/ 1267865 h 3772871"/>
              <a:gd name="connsiteX53" fmla="*/ 291993 w 2650883"/>
              <a:gd name="connsiteY53" fmla="*/ 1313969 h 3772871"/>
              <a:gd name="connsiteX54" fmla="*/ 222837 w 2650883"/>
              <a:gd name="connsiteY54" fmla="*/ 1421546 h 3772871"/>
              <a:gd name="connsiteX55" fmla="*/ 199785 w 2650883"/>
              <a:gd name="connsiteY55" fmla="*/ 1390810 h 3772871"/>
              <a:gd name="connsiteX56" fmla="*/ 199785 w 2650883"/>
              <a:gd name="connsiteY56" fmla="*/ 1321653 h 3772871"/>
              <a:gd name="connsiteX57" fmla="*/ 122944 w 2650883"/>
              <a:gd name="connsiteY57" fmla="*/ 1452282 h 3772871"/>
              <a:gd name="connsiteX58" fmla="*/ 122944 w 2650883"/>
              <a:gd name="connsiteY58" fmla="*/ 1567542 h 3772871"/>
              <a:gd name="connsiteX59" fmla="*/ 107576 w 2650883"/>
              <a:gd name="connsiteY59" fmla="*/ 1644383 h 3772871"/>
              <a:gd name="connsiteX60" fmla="*/ 61472 w 2650883"/>
              <a:gd name="connsiteY60" fmla="*/ 1775011 h 3772871"/>
              <a:gd name="connsiteX61" fmla="*/ 99892 w 2650883"/>
              <a:gd name="connsiteY61" fmla="*/ 1821116 h 3772871"/>
              <a:gd name="connsiteX62" fmla="*/ 184417 w 2650883"/>
              <a:gd name="connsiteY62" fmla="*/ 2051637 h 3772871"/>
              <a:gd name="connsiteX63" fmla="*/ 184417 w 2650883"/>
              <a:gd name="connsiteY63" fmla="*/ 2166897 h 3772871"/>
              <a:gd name="connsiteX64" fmla="*/ 153681 w 2650883"/>
              <a:gd name="connsiteY64" fmla="*/ 2090057 h 3772871"/>
              <a:gd name="connsiteX65" fmla="*/ 69156 w 2650883"/>
              <a:gd name="connsiteY65" fmla="*/ 2005532 h 3772871"/>
              <a:gd name="connsiteX66" fmla="*/ 130628 w 2650883"/>
              <a:gd name="connsiteY66" fmla="*/ 2182265 h 3772871"/>
              <a:gd name="connsiteX67" fmla="*/ 0 w 2650883"/>
              <a:gd name="connsiteY67" fmla="*/ 1959428 h 3772871"/>
              <a:gd name="connsiteX68" fmla="*/ 138312 w 2650883"/>
              <a:gd name="connsiteY68" fmla="*/ 2266789 h 3772871"/>
              <a:gd name="connsiteX69" fmla="*/ 184417 w 2650883"/>
              <a:gd name="connsiteY69" fmla="*/ 2405102 h 3772871"/>
              <a:gd name="connsiteX70" fmla="*/ 245889 w 2650883"/>
              <a:gd name="connsiteY70" fmla="*/ 2520363 h 3772871"/>
              <a:gd name="connsiteX71" fmla="*/ 276625 w 2650883"/>
              <a:gd name="connsiteY71" fmla="*/ 2604887 h 3772871"/>
              <a:gd name="connsiteX72" fmla="*/ 307361 w 2650883"/>
              <a:gd name="connsiteY72" fmla="*/ 2689411 h 3772871"/>
              <a:gd name="connsiteX73" fmla="*/ 361149 w 2650883"/>
              <a:gd name="connsiteY73" fmla="*/ 2966037 h 3772871"/>
              <a:gd name="connsiteX74" fmla="*/ 407254 w 2650883"/>
              <a:gd name="connsiteY74" fmla="*/ 3104349 h 3772871"/>
              <a:gd name="connsiteX75" fmla="*/ 461042 w 2650883"/>
              <a:gd name="connsiteY75" fmla="*/ 3350238 h 3772871"/>
              <a:gd name="connsiteX76" fmla="*/ 414938 w 2650883"/>
              <a:gd name="connsiteY76" fmla="*/ 3465499 h 3772871"/>
              <a:gd name="connsiteX77" fmla="*/ 361149 w 2650883"/>
              <a:gd name="connsiteY77" fmla="*/ 3503919 h 3772871"/>
              <a:gd name="connsiteX78" fmla="*/ 322729 w 2650883"/>
              <a:gd name="connsiteY78" fmla="*/ 3488551 h 3772871"/>
              <a:gd name="connsiteX79" fmla="*/ 330413 w 2650883"/>
              <a:gd name="connsiteY79" fmla="*/ 3611495 h 3772871"/>
              <a:gd name="connsiteX80" fmla="*/ 399570 w 2650883"/>
              <a:gd name="connsiteY80" fmla="*/ 3634547 h 3772871"/>
              <a:gd name="connsiteX81" fmla="*/ 607039 w 2650883"/>
              <a:gd name="connsiteY81" fmla="*/ 3749808 h 3772871"/>
              <a:gd name="connsiteX82" fmla="*/ 845244 w 2650883"/>
              <a:gd name="connsiteY82" fmla="*/ 3772860 h 3772871"/>
              <a:gd name="connsiteX83" fmla="*/ 975872 w 2650883"/>
              <a:gd name="connsiteY83" fmla="*/ 3665283 h 3772871"/>
              <a:gd name="connsiteX84" fmla="*/ 1052712 w 2650883"/>
              <a:gd name="connsiteY84" fmla="*/ 3634546 h 3772871"/>
              <a:gd name="connsiteX85" fmla="*/ 1144921 w 2650883"/>
              <a:gd name="connsiteY85" fmla="*/ 3542338 h 3772871"/>
              <a:gd name="connsiteX86" fmla="*/ 1713539 w 2650883"/>
              <a:gd name="connsiteY86" fmla="*/ 3557706 h 3772871"/>
              <a:gd name="connsiteX87" fmla="*/ 1805748 w 2650883"/>
              <a:gd name="connsiteY87" fmla="*/ 3396341 h 3772871"/>
              <a:gd name="connsiteX88" fmla="*/ 2074689 w 2650883"/>
              <a:gd name="connsiteY88" fmla="*/ 3265713 h 3772871"/>
              <a:gd name="connsiteX89" fmla="*/ 2159213 w 2650883"/>
              <a:gd name="connsiteY89" fmla="*/ 3227293 h 3772871"/>
              <a:gd name="connsiteX90" fmla="*/ 2289842 w 2650883"/>
              <a:gd name="connsiteY90" fmla="*/ 3242661 h 3772871"/>
              <a:gd name="connsiteX91" fmla="*/ 2627939 w 2650883"/>
              <a:gd name="connsiteY91" fmla="*/ 3127400 h 3772871"/>
              <a:gd name="connsiteX92" fmla="*/ 2620255 w 2650883"/>
              <a:gd name="connsiteY92" fmla="*/ 3119716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89519 w 2646598"/>
              <a:gd name="connsiteY93" fmla="*/ 1459965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489627 w 2646598"/>
              <a:gd name="connsiteY93" fmla="*/ 1436913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604887 w 2646598"/>
              <a:gd name="connsiteY93" fmla="*/ 1290916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12679 w 2646598"/>
              <a:gd name="connsiteY93" fmla="*/ 1459965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12679 w 2646598"/>
              <a:gd name="connsiteY93" fmla="*/ 1459965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12679 w 2646598"/>
              <a:gd name="connsiteY93" fmla="*/ 1459965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12679 w 2646598"/>
              <a:gd name="connsiteY93" fmla="*/ 1459965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12679 w 2646598"/>
              <a:gd name="connsiteY93" fmla="*/ 1459965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12679 w 2646598"/>
              <a:gd name="connsiteY93" fmla="*/ 1459965 h 3772871"/>
              <a:gd name="connsiteX94" fmla="*/ 2512679 w 2646598"/>
              <a:gd name="connsiteY94" fmla="*/ 1444597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12679 w 2646598"/>
              <a:gd name="connsiteY93" fmla="*/ 1459965 h 3772871"/>
              <a:gd name="connsiteX94" fmla="*/ 2597203 w 2646598"/>
              <a:gd name="connsiteY94" fmla="*/ 1360072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12679 w 2646598"/>
              <a:gd name="connsiteY93" fmla="*/ 1459965 h 3772871"/>
              <a:gd name="connsiteX94" fmla="*/ 2597203 w 2646598"/>
              <a:gd name="connsiteY94" fmla="*/ 1360072 h 3772871"/>
              <a:gd name="connsiteX95" fmla="*/ 2597203 w 2646598"/>
              <a:gd name="connsiteY95" fmla="*/ 1352388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12679 w 2646598"/>
              <a:gd name="connsiteY93" fmla="*/ 1459965 h 3772871"/>
              <a:gd name="connsiteX94" fmla="*/ 2597203 w 2646598"/>
              <a:gd name="connsiteY94" fmla="*/ 1360072 h 3772871"/>
              <a:gd name="connsiteX95" fmla="*/ 2589519 w 2646598"/>
              <a:gd name="connsiteY95" fmla="*/ 315044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12679 w 2646598"/>
              <a:gd name="connsiteY93" fmla="*/ 1459965 h 3772871"/>
              <a:gd name="connsiteX94" fmla="*/ 2597203 w 2646598"/>
              <a:gd name="connsiteY94" fmla="*/ 1360072 h 3772871"/>
              <a:gd name="connsiteX95" fmla="*/ 2589519 w 2646598"/>
              <a:gd name="connsiteY95" fmla="*/ 138311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12679 w 2646598"/>
              <a:gd name="connsiteY93" fmla="*/ 1459965 h 3772871"/>
              <a:gd name="connsiteX94" fmla="*/ 2597203 w 2646598"/>
              <a:gd name="connsiteY94" fmla="*/ 1360072 h 3772871"/>
              <a:gd name="connsiteX95" fmla="*/ 2589519 w 2646598"/>
              <a:gd name="connsiteY95" fmla="*/ 138311 h 3772871"/>
              <a:gd name="connsiteX96" fmla="*/ 2597203 w 2646598"/>
              <a:gd name="connsiteY96" fmla="*/ 145996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12679 w 2646598"/>
              <a:gd name="connsiteY93" fmla="*/ 1459965 h 3772871"/>
              <a:gd name="connsiteX94" fmla="*/ 2597203 w 2646598"/>
              <a:gd name="connsiteY94" fmla="*/ 1360072 h 3772871"/>
              <a:gd name="connsiteX95" fmla="*/ 2589519 w 2646598"/>
              <a:gd name="connsiteY95" fmla="*/ 138311 h 3772871"/>
              <a:gd name="connsiteX96" fmla="*/ 2597203 w 2646598"/>
              <a:gd name="connsiteY96" fmla="*/ 145996 h 3772871"/>
              <a:gd name="connsiteX0" fmla="*/ 2597203 w 2660802"/>
              <a:gd name="connsiteY0" fmla="*/ 145996 h 3772871"/>
              <a:gd name="connsiteX1" fmla="*/ 2520363 w 2660802"/>
              <a:gd name="connsiteY1" fmla="*/ 115260 h 3772871"/>
              <a:gd name="connsiteX2" fmla="*/ 2458891 w 2660802"/>
              <a:gd name="connsiteY2" fmla="*/ 169048 h 3772871"/>
              <a:gd name="connsiteX3" fmla="*/ 2458891 w 2660802"/>
              <a:gd name="connsiteY3" fmla="*/ 99892 h 3772871"/>
              <a:gd name="connsiteX4" fmla="*/ 2343630 w 2660802"/>
              <a:gd name="connsiteY4" fmla="*/ 0 h 3772871"/>
              <a:gd name="connsiteX5" fmla="*/ 2236054 w 2660802"/>
              <a:gd name="connsiteY5" fmla="*/ 7684 h 3772871"/>
              <a:gd name="connsiteX6" fmla="*/ 2205317 w 2660802"/>
              <a:gd name="connsiteY6" fmla="*/ 30736 h 3772871"/>
              <a:gd name="connsiteX7" fmla="*/ 2205317 w 2660802"/>
              <a:gd name="connsiteY7" fmla="*/ 30736 h 3772871"/>
              <a:gd name="connsiteX8" fmla="*/ 2143845 w 2660802"/>
              <a:gd name="connsiteY8" fmla="*/ 38420 h 3772871"/>
              <a:gd name="connsiteX9" fmla="*/ 2143845 w 2660802"/>
              <a:gd name="connsiteY9" fmla="*/ 38420 h 3772871"/>
              <a:gd name="connsiteX10" fmla="*/ 2113109 w 2660802"/>
              <a:gd name="connsiteY10" fmla="*/ 92208 h 3772871"/>
              <a:gd name="connsiteX11" fmla="*/ 2090057 w 2660802"/>
              <a:gd name="connsiteY11" fmla="*/ 107576 h 3772871"/>
              <a:gd name="connsiteX12" fmla="*/ 2074689 w 2660802"/>
              <a:gd name="connsiteY12" fmla="*/ 61472 h 3772871"/>
              <a:gd name="connsiteX13" fmla="*/ 2005533 w 2660802"/>
              <a:gd name="connsiteY13" fmla="*/ 122944 h 3772871"/>
              <a:gd name="connsiteX14" fmla="*/ 1997849 w 2660802"/>
              <a:gd name="connsiteY14" fmla="*/ 176732 h 3772871"/>
              <a:gd name="connsiteX15" fmla="*/ 1982481 w 2660802"/>
              <a:gd name="connsiteY15" fmla="*/ 222837 h 3772871"/>
              <a:gd name="connsiteX16" fmla="*/ 1951744 w 2660802"/>
              <a:gd name="connsiteY16" fmla="*/ 238205 h 3772871"/>
              <a:gd name="connsiteX17" fmla="*/ 1951744 w 2660802"/>
              <a:gd name="connsiteY17" fmla="*/ 238205 h 3772871"/>
              <a:gd name="connsiteX18" fmla="*/ 1890272 w 2660802"/>
              <a:gd name="connsiteY18" fmla="*/ 245889 h 3772871"/>
              <a:gd name="connsiteX19" fmla="*/ 1882588 w 2660802"/>
              <a:gd name="connsiteY19" fmla="*/ 299677 h 3772871"/>
              <a:gd name="connsiteX20" fmla="*/ 1882588 w 2660802"/>
              <a:gd name="connsiteY20" fmla="*/ 361149 h 3772871"/>
              <a:gd name="connsiteX21" fmla="*/ 1844168 w 2660802"/>
              <a:gd name="connsiteY21" fmla="*/ 407253 h 3772871"/>
              <a:gd name="connsiteX22" fmla="*/ 1844168 w 2660802"/>
              <a:gd name="connsiteY22" fmla="*/ 407253 h 3772871"/>
              <a:gd name="connsiteX23" fmla="*/ 1759644 w 2660802"/>
              <a:gd name="connsiteY23" fmla="*/ 361149 h 3772871"/>
              <a:gd name="connsiteX24" fmla="*/ 1721223 w 2660802"/>
              <a:gd name="connsiteY24" fmla="*/ 345781 h 3772871"/>
              <a:gd name="connsiteX25" fmla="*/ 1705855 w 2660802"/>
              <a:gd name="connsiteY25" fmla="*/ 407253 h 3772871"/>
              <a:gd name="connsiteX26" fmla="*/ 1736591 w 2660802"/>
              <a:gd name="connsiteY26" fmla="*/ 468726 h 3772871"/>
              <a:gd name="connsiteX27" fmla="*/ 1759644 w 2660802"/>
              <a:gd name="connsiteY27" fmla="*/ 514830 h 3772871"/>
              <a:gd name="connsiteX28" fmla="*/ 1736591 w 2660802"/>
              <a:gd name="connsiteY28" fmla="*/ 507146 h 3772871"/>
              <a:gd name="connsiteX29" fmla="*/ 1721223 w 2660802"/>
              <a:gd name="connsiteY29" fmla="*/ 537882 h 3772871"/>
              <a:gd name="connsiteX30" fmla="*/ 1682803 w 2660802"/>
              <a:gd name="connsiteY30" fmla="*/ 484094 h 3772871"/>
              <a:gd name="connsiteX31" fmla="*/ 1636699 w 2660802"/>
              <a:gd name="connsiteY31" fmla="*/ 422621 h 3772871"/>
              <a:gd name="connsiteX32" fmla="*/ 1644383 w 2660802"/>
              <a:gd name="connsiteY32" fmla="*/ 384201 h 3772871"/>
              <a:gd name="connsiteX33" fmla="*/ 1582911 w 2660802"/>
              <a:gd name="connsiteY33" fmla="*/ 414937 h 3772871"/>
              <a:gd name="connsiteX34" fmla="*/ 1529123 w 2660802"/>
              <a:gd name="connsiteY34" fmla="*/ 484094 h 3772871"/>
              <a:gd name="connsiteX35" fmla="*/ 1467650 w 2660802"/>
              <a:gd name="connsiteY35" fmla="*/ 576302 h 3772871"/>
              <a:gd name="connsiteX36" fmla="*/ 1506070 w 2660802"/>
              <a:gd name="connsiteY36" fmla="*/ 637774 h 3772871"/>
              <a:gd name="connsiteX37" fmla="*/ 1506070 w 2660802"/>
              <a:gd name="connsiteY37" fmla="*/ 637774 h 3772871"/>
              <a:gd name="connsiteX38" fmla="*/ 1467650 w 2660802"/>
              <a:gd name="connsiteY38" fmla="*/ 729983 h 3772871"/>
              <a:gd name="connsiteX39" fmla="*/ 1429230 w 2660802"/>
              <a:gd name="connsiteY39" fmla="*/ 776087 h 3772871"/>
              <a:gd name="connsiteX40" fmla="*/ 1344706 w 2660802"/>
              <a:gd name="connsiteY40" fmla="*/ 875979 h 3772871"/>
              <a:gd name="connsiteX41" fmla="*/ 1260181 w 2660802"/>
              <a:gd name="connsiteY41" fmla="*/ 960504 h 3772871"/>
              <a:gd name="connsiteX42" fmla="*/ 1060396 w 2660802"/>
              <a:gd name="connsiteY42" fmla="*/ 1014292 h 3772871"/>
              <a:gd name="connsiteX43" fmla="*/ 1014292 w 2660802"/>
              <a:gd name="connsiteY43" fmla="*/ 983556 h 3772871"/>
              <a:gd name="connsiteX44" fmla="*/ 929768 w 2660802"/>
              <a:gd name="connsiteY44" fmla="*/ 1014292 h 3772871"/>
              <a:gd name="connsiteX45" fmla="*/ 922084 w 2660802"/>
              <a:gd name="connsiteY45" fmla="*/ 1075764 h 3772871"/>
              <a:gd name="connsiteX46" fmla="*/ 860612 w 2660802"/>
              <a:gd name="connsiteY46" fmla="*/ 1075764 h 3772871"/>
              <a:gd name="connsiteX47" fmla="*/ 860612 w 2660802"/>
              <a:gd name="connsiteY47" fmla="*/ 1075764 h 3772871"/>
              <a:gd name="connsiteX48" fmla="*/ 745351 w 2660802"/>
              <a:gd name="connsiteY48" fmla="*/ 1129552 h 3772871"/>
              <a:gd name="connsiteX49" fmla="*/ 676195 w 2660802"/>
              <a:gd name="connsiteY49" fmla="*/ 1129552 h 3772871"/>
              <a:gd name="connsiteX50" fmla="*/ 614723 w 2660802"/>
              <a:gd name="connsiteY50" fmla="*/ 1114184 h 3772871"/>
              <a:gd name="connsiteX51" fmla="*/ 484094 w 2660802"/>
              <a:gd name="connsiteY51" fmla="*/ 1191025 h 3772871"/>
              <a:gd name="connsiteX52" fmla="*/ 376517 w 2660802"/>
              <a:gd name="connsiteY52" fmla="*/ 1267865 h 3772871"/>
              <a:gd name="connsiteX53" fmla="*/ 291993 w 2660802"/>
              <a:gd name="connsiteY53" fmla="*/ 1313969 h 3772871"/>
              <a:gd name="connsiteX54" fmla="*/ 222837 w 2660802"/>
              <a:gd name="connsiteY54" fmla="*/ 1421546 h 3772871"/>
              <a:gd name="connsiteX55" fmla="*/ 199785 w 2660802"/>
              <a:gd name="connsiteY55" fmla="*/ 1390810 h 3772871"/>
              <a:gd name="connsiteX56" fmla="*/ 199785 w 2660802"/>
              <a:gd name="connsiteY56" fmla="*/ 1321653 h 3772871"/>
              <a:gd name="connsiteX57" fmla="*/ 122944 w 2660802"/>
              <a:gd name="connsiteY57" fmla="*/ 1452282 h 3772871"/>
              <a:gd name="connsiteX58" fmla="*/ 122944 w 2660802"/>
              <a:gd name="connsiteY58" fmla="*/ 1567542 h 3772871"/>
              <a:gd name="connsiteX59" fmla="*/ 107576 w 2660802"/>
              <a:gd name="connsiteY59" fmla="*/ 1644383 h 3772871"/>
              <a:gd name="connsiteX60" fmla="*/ 61472 w 2660802"/>
              <a:gd name="connsiteY60" fmla="*/ 1775011 h 3772871"/>
              <a:gd name="connsiteX61" fmla="*/ 99892 w 2660802"/>
              <a:gd name="connsiteY61" fmla="*/ 1821116 h 3772871"/>
              <a:gd name="connsiteX62" fmla="*/ 184417 w 2660802"/>
              <a:gd name="connsiteY62" fmla="*/ 2051637 h 3772871"/>
              <a:gd name="connsiteX63" fmla="*/ 184417 w 2660802"/>
              <a:gd name="connsiteY63" fmla="*/ 2166897 h 3772871"/>
              <a:gd name="connsiteX64" fmla="*/ 153681 w 2660802"/>
              <a:gd name="connsiteY64" fmla="*/ 2090057 h 3772871"/>
              <a:gd name="connsiteX65" fmla="*/ 69156 w 2660802"/>
              <a:gd name="connsiteY65" fmla="*/ 2005532 h 3772871"/>
              <a:gd name="connsiteX66" fmla="*/ 130628 w 2660802"/>
              <a:gd name="connsiteY66" fmla="*/ 2182265 h 3772871"/>
              <a:gd name="connsiteX67" fmla="*/ 0 w 2660802"/>
              <a:gd name="connsiteY67" fmla="*/ 1959428 h 3772871"/>
              <a:gd name="connsiteX68" fmla="*/ 138312 w 2660802"/>
              <a:gd name="connsiteY68" fmla="*/ 2266789 h 3772871"/>
              <a:gd name="connsiteX69" fmla="*/ 184417 w 2660802"/>
              <a:gd name="connsiteY69" fmla="*/ 2405102 h 3772871"/>
              <a:gd name="connsiteX70" fmla="*/ 245889 w 2660802"/>
              <a:gd name="connsiteY70" fmla="*/ 2520363 h 3772871"/>
              <a:gd name="connsiteX71" fmla="*/ 276625 w 2660802"/>
              <a:gd name="connsiteY71" fmla="*/ 2604887 h 3772871"/>
              <a:gd name="connsiteX72" fmla="*/ 307361 w 2660802"/>
              <a:gd name="connsiteY72" fmla="*/ 2689411 h 3772871"/>
              <a:gd name="connsiteX73" fmla="*/ 361149 w 2660802"/>
              <a:gd name="connsiteY73" fmla="*/ 2966037 h 3772871"/>
              <a:gd name="connsiteX74" fmla="*/ 407254 w 2660802"/>
              <a:gd name="connsiteY74" fmla="*/ 3104349 h 3772871"/>
              <a:gd name="connsiteX75" fmla="*/ 461042 w 2660802"/>
              <a:gd name="connsiteY75" fmla="*/ 3350238 h 3772871"/>
              <a:gd name="connsiteX76" fmla="*/ 414938 w 2660802"/>
              <a:gd name="connsiteY76" fmla="*/ 3465499 h 3772871"/>
              <a:gd name="connsiteX77" fmla="*/ 361149 w 2660802"/>
              <a:gd name="connsiteY77" fmla="*/ 3503919 h 3772871"/>
              <a:gd name="connsiteX78" fmla="*/ 322729 w 2660802"/>
              <a:gd name="connsiteY78" fmla="*/ 3488551 h 3772871"/>
              <a:gd name="connsiteX79" fmla="*/ 330413 w 2660802"/>
              <a:gd name="connsiteY79" fmla="*/ 3611495 h 3772871"/>
              <a:gd name="connsiteX80" fmla="*/ 399570 w 2660802"/>
              <a:gd name="connsiteY80" fmla="*/ 3634547 h 3772871"/>
              <a:gd name="connsiteX81" fmla="*/ 607039 w 2660802"/>
              <a:gd name="connsiteY81" fmla="*/ 3749808 h 3772871"/>
              <a:gd name="connsiteX82" fmla="*/ 845244 w 2660802"/>
              <a:gd name="connsiteY82" fmla="*/ 3772860 h 3772871"/>
              <a:gd name="connsiteX83" fmla="*/ 975872 w 2660802"/>
              <a:gd name="connsiteY83" fmla="*/ 3665283 h 3772871"/>
              <a:gd name="connsiteX84" fmla="*/ 1052712 w 2660802"/>
              <a:gd name="connsiteY84" fmla="*/ 3634546 h 3772871"/>
              <a:gd name="connsiteX85" fmla="*/ 1144921 w 2660802"/>
              <a:gd name="connsiteY85" fmla="*/ 3542338 h 3772871"/>
              <a:gd name="connsiteX86" fmla="*/ 1713539 w 2660802"/>
              <a:gd name="connsiteY86" fmla="*/ 3557706 h 3772871"/>
              <a:gd name="connsiteX87" fmla="*/ 1805748 w 2660802"/>
              <a:gd name="connsiteY87" fmla="*/ 3396341 h 3772871"/>
              <a:gd name="connsiteX88" fmla="*/ 2074689 w 2660802"/>
              <a:gd name="connsiteY88" fmla="*/ 3265713 h 3772871"/>
              <a:gd name="connsiteX89" fmla="*/ 2159213 w 2660802"/>
              <a:gd name="connsiteY89" fmla="*/ 3227293 h 3772871"/>
              <a:gd name="connsiteX90" fmla="*/ 2289842 w 2660802"/>
              <a:gd name="connsiteY90" fmla="*/ 3242661 h 3772871"/>
              <a:gd name="connsiteX91" fmla="*/ 2627939 w 2660802"/>
              <a:gd name="connsiteY91" fmla="*/ 3127400 h 3772871"/>
              <a:gd name="connsiteX92" fmla="*/ 2650991 w 2660802"/>
              <a:gd name="connsiteY92" fmla="*/ 1475333 h 3772871"/>
              <a:gd name="connsiteX93" fmla="*/ 2512679 w 2660802"/>
              <a:gd name="connsiteY93" fmla="*/ 1459965 h 3772871"/>
              <a:gd name="connsiteX94" fmla="*/ 2597203 w 2660802"/>
              <a:gd name="connsiteY94" fmla="*/ 1360072 h 3772871"/>
              <a:gd name="connsiteX95" fmla="*/ 2589519 w 2660802"/>
              <a:gd name="connsiteY95" fmla="*/ 138311 h 3772871"/>
              <a:gd name="connsiteX96" fmla="*/ 2597203 w 2660802"/>
              <a:gd name="connsiteY96" fmla="*/ 145996 h 3772871"/>
              <a:gd name="connsiteX0" fmla="*/ 2597203 w 2646598"/>
              <a:gd name="connsiteY0" fmla="*/ 145996 h 3772871"/>
              <a:gd name="connsiteX1" fmla="*/ 2520363 w 2646598"/>
              <a:gd name="connsiteY1" fmla="*/ 115260 h 3772871"/>
              <a:gd name="connsiteX2" fmla="*/ 2458891 w 2646598"/>
              <a:gd name="connsiteY2" fmla="*/ 169048 h 3772871"/>
              <a:gd name="connsiteX3" fmla="*/ 2458891 w 2646598"/>
              <a:gd name="connsiteY3" fmla="*/ 99892 h 3772871"/>
              <a:gd name="connsiteX4" fmla="*/ 2343630 w 2646598"/>
              <a:gd name="connsiteY4" fmla="*/ 0 h 3772871"/>
              <a:gd name="connsiteX5" fmla="*/ 2236054 w 2646598"/>
              <a:gd name="connsiteY5" fmla="*/ 7684 h 3772871"/>
              <a:gd name="connsiteX6" fmla="*/ 2205317 w 2646598"/>
              <a:gd name="connsiteY6" fmla="*/ 30736 h 3772871"/>
              <a:gd name="connsiteX7" fmla="*/ 2205317 w 2646598"/>
              <a:gd name="connsiteY7" fmla="*/ 30736 h 3772871"/>
              <a:gd name="connsiteX8" fmla="*/ 2143845 w 2646598"/>
              <a:gd name="connsiteY8" fmla="*/ 38420 h 3772871"/>
              <a:gd name="connsiteX9" fmla="*/ 2143845 w 2646598"/>
              <a:gd name="connsiteY9" fmla="*/ 38420 h 3772871"/>
              <a:gd name="connsiteX10" fmla="*/ 2113109 w 2646598"/>
              <a:gd name="connsiteY10" fmla="*/ 92208 h 3772871"/>
              <a:gd name="connsiteX11" fmla="*/ 2090057 w 2646598"/>
              <a:gd name="connsiteY11" fmla="*/ 107576 h 3772871"/>
              <a:gd name="connsiteX12" fmla="*/ 2074689 w 2646598"/>
              <a:gd name="connsiteY12" fmla="*/ 61472 h 3772871"/>
              <a:gd name="connsiteX13" fmla="*/ 2005533 w 2646598"/>
              <a:gd name="connsiteY13" fmla="*/ 122944 h 3772871"/>
              <a:gd name="connsiteX14" fmla="*/ 1997849 w 2646598"/>
              <a:gd name="connsiteY14" fmla="*/ 176732 h 3772871"/>
              <a:gd name="connsiteX15" fmla="*/ 1982481 w 2646598"/>
              <a:gd name="connsiteY15" fmla="*/ 222837 h 3772871"/>
              <a:gd name="connsiteX16" fmla="*/ 1951744 w 2646598"/>
              <a:gd name="connsiteY16" fmla="*/ 238205 h 3772871"/>
              <a:gd name="connsiteX17" fmla="*/ 1951744 w 2646598"/>
              <a:gd name="connsiteY17" fmla="*/ 238205 h 3772871"/>
              <a:gd name="connsiteX18" fmla="*/ 1890272 w 2646598"/>
              <a:gd name="connsiteY18" fmla="*/ 245889 h 3772871"/>
              <a:gd name="connsiteX19" fmla="*/ 1882588 w 2646598"/>
              <a:gd name="connsiteY19" fmla="*/ 299677 h 3772871"/>
              <a:gd name="connsiteX20" fmla="*/ 1882588 w 2646598"/>
              <a:gd name="connsiteY20" fmla="*/ 361149 h 3772871"/>
              <a:gd name="connsiteX21" fmla="*/ 1844168 w 2646598"/>
              <a:gd name="connsiteY21" fmla="*/ 407253 h 3772871"/>
              <a:gd name="connsiteX22" fmla="*/ 1844168 w 2646598"/>
              <a:gd name="connsiteY22" fmla="*/ 407253 h 3772871"/>
              <a:gd name="connsiteX23" fmla="*/ 1759644 w 2646598"/>
              <a:gd name="connsiteY23" fmla="*/ 361149 h 3772871"/>
              <a:gd name="connsiteX24" fmla="*/ 1721223 w 2646598"/>
              <a:gd name="connsiteY24" fmla="*/ 345781 h 3772871"/>
              <a:gd name="connsiteX25" fmla="*/ 1705855 w 2646598"/>
              <a:gd name="connsiteY25" fmla="*/ 407253 h 3772871"/>
              <a:gd name="connsiteX26" fmla="*/ 1736591 w 2646598"/>
              <a:gd name="connsiteY26" fmla="*/ 468726 h 3772871"/>
              <a:gd name="connsiteX27" fmla="*/ 1759644 w 2646598"/>
              <a:gd name="connsiteY27" fmla="*/ 514830 h 3772871"/>
              <a:gd name="connsiteX28" fmla="*/ 1736591 w 2646598"/>
              <a:gd name="connsiteY28" fmla="*/ 507146 h 3772871"/>
              <a:gd name="connsiteX29" fmla="*/ 1721223 w 2646598"/>
              <a:gd name="connsiteY29" fmla="*/ 537882 h 3772871"/>
              <a:gd name="connsiteX30" fmla="*/ 1682803 w 2646598"/>
              <a:gd name="connsiteY30" fmla="*/ 484094 h 3772871"/>
              <a:gd name="connsiteX31" fmla="*/ 1636699 w 2646598"/>
              <a:gd name="connsiteY31" fmla="*/ 422621 h 3772871"/>
              <a:gd name="connsiteX32" fmla="*/ 1644383 w 2646598"/>
              <a:gd name="connsiteY32" fmla="*/ 384201 h 3772871"/>
              <a:gd name="connsiteX33" fmla="*/ 1582911 w 2646598"/>
              <a:gd name="connsiteY33" fmla="*/ 414937 h 3772871"/>
              <a:gd name="connsiteX34" fmla="*/ 1529123 w 2646598"/>
              <a:gd name="connsiteY34" fmla="*/ 484094 h 3772871"/>
              <a:gd name="connsiteX35" fmla="*/ 1467650 w 2646598"/>
              <a:gd name="connsiteY35" fmla="*/ 576302 h 3772871"/>
              <a:gd name="connsiteX36" fmla="*/ 1506070 w 2646598"/>
              <a:gd name="connsiteY36" fmla="*/ 637774 h 3772871"/>
              <a:gd name="connsiteX37" fmla="*/ 1506070 w 2646598"/>
              <a:gd name="connsiteY37" fmla="*/ 637774 h 3772871"/>
              <a:gd name="connsiteX38" fmla="*/ 1467650 w 2646598"/>
              <a:gd name="connsiteY38" fmla="*/ 729983 h 3772871"/>
              <a:gd name="connsiteX39" fmla="*/ 1429230 w 2646598"/>
              <a:gd name="connsiteY39" fmla="*/ 776087 h 3772871"/>
              <a:gd name="connsiteX40" fmla="*/ 1344706 w 2646598"/>
              <a:gd name="connsiteY40" fmla="*/ 875979 h 3772871"/>
              <a:gd name="connsiteX41" fmla="*/ 1260181 w 2646598"/>
              <a:gd name="connsiteY41" fmla="*/ 960504 h 3772871"/>
              <a:gd name="connsiteX42" fmla="*/ 1060396 w 2646598"/>
              <a:gd name="connsiteY42" fmla="*/ 1014292 h 3772871"/>
              <a:gd name="connsiteX43" fmla="*/ 1014292 w 2646598"/>
              <a:gd name="connsiteY43" fmla="*/ 983556 h 3772871"/>
              <a:gd name="connsiteX44" fmla="*/ 929768 w 2646598"/>
              <a:gd name="connsiteY44" fmla="*/ 1014292 h 3772871"/>
              <a:gd name="connsiteX45" fmla="*/ 922084 w 2646598"/>
              <a:gd name="connsiteY45" fmla="*/ 1075764 h 3772871"/>
              <a:gd name="connsiteX46" fmla="*/ 860612 w 2646598"/>
              <a:gd name="connsiteY46" fmla="*/ 1075764 h 3772871"/>
              <a:gd name="connsiteX47" fmla="*/ 860612 w 2646598"/>
              <a:gd name="connsiteY47" fmla="*/ 1075764 h 3772871"/>
              <a:gd name="connsiteX48" fmla="*/ 745351 w 2646598"/>
              <a:gd name="connsiteY48" fmla="*/ 1129552 h 3772871"/>
              <a:gd name="connsiteX49" fmla="*/ 676195 w 2646598"/>
              <a:gd name="connsiteY49" fmla="*/ 1129552 h 3772871"/>
              <a:gd name="connsiteX50" fmla="*/ 614723 w 2646598"/>
              <a:gd name="connsiteY50" fmla="*/ 1114184 h 3772871"/>
              <a:gd name="connsiteX51" fmla="*/ 484094 w 2646598"/>
              <a:gd name="connsiteY51" fmla="*/ 1191025 h 3772871"/>
              <a:gd name="connsiteX52" fmla="*/ 376517 w 2646598"/>
              <a:gd name="connsiteY52" fmla="*/ 1267865 h 3772871"/>
              <a:gd name="connsiteX53" fmla="*/ 291993 w 2646598"/>
              <a:gd name="connsiteY53" fmla="*/ 1313969 h 3772871"/>
              <a:gd name="connsiteX54" fmla="*/ 222837 w 2646598"/>
              <a:gd name="connsiteY54" fmla="*/ 1421546 h 3772871"/>
              <a:gd name="connsiteX55" fmla="*/ 199785 w 2646598"/>
              <a:gd name="connsiteY55" fmla="*/ 1390810 h 3772871"/>
              <a:gd name="connsiteX56" fmla="*/ 199785 w 2646598"/>
              <a:gd name="connsiteY56" fmla="*/ 1321653 h 3772871"/>
              <a:gd name="connsiteX57" fmla="*/ 122944 w 2646598"/>
              <a:gd name="connsiteY57" fmla="*/ 1452282 h 3772871"/>
              <a:gd name="connsiteX58" fmla="*/ 122944 w 2646598"/>
              <a:gd name="connsiteY58" fmla="*/ 1567542 h 3772871"/>
              <a:gd name="connsiteX59" fmla="*/ 107576 w 2646598"/>
              <a:gd name="connsiteY59" fmla="*/ 1644383 h 3772871"/>
              <a:gd name="connsiteX60" fmla="*/ 61472 w 2646598"/>
              <a:gd name="connsiteY60" fmla="*/ 1775011 h 3772871"/>
              <a:gd name="connsiteX61" fmla="*/ 99892 w 2646598"/>
              <a:gd name="connsiteY61" fmla="*/ 1821116 h 3772871"/>
              <a:gd name="connsiteX62" fmla="*/ 184417 w 2646598"/>
              <a:gd name="connsiteY62" fmla="*/ 2051637 h 3772871"/>
              <a:gd name="connsiteX63" fmla="*/ 184417 w 2646598"/>
              <a:gd name="connsiteY63" fmla="*/ 2166897 h 3772871"/>
              <a:gd name="connsiteX64" fmla="*/ 153681 w 2646598"/>
              <a:gd name="connsiteY64" fmla="*/ 2090057 h 3772871"/>
              <a:gd name="connsiteX65" fmla="*/ 69156 w 2646598"/>
              <a:gd name="connsiteY65" fmla="*/ 2005532 h 3772871"/>
              <a:gd name="connsiteX66" fmla="*/ 130628 w 2646598"/>
              <a:gd name="connsiteY66" fmla="*/ 2182265 h 3772871"/>
              <a:gd name="connsiteX67" fmla="*/ 0 w 2646598"/>
              <a:gd name="connsiteY67" fmla="*/ 1959428 h 3772871"/>
              <a:gd name="connsiteX68" fmla="*/ 138312 w 2646598"/>
              <a:gd name="connsiteY68" fmla="*/ 2266789 h 3772871"/>
              <a:gd name="connsiteX69" fmla="*/ 184417 w 2646598"/>
              <a:gd name="connsiteY69" fmla="*/ 2405102 h 3772871"/>
              <a:gd name="connsiteX70" fmla="*/ 245889 w 2646598"/>
              <a:gd name="connsiteY70" fmla="*/ 2520363 h 3772871"/>
              <a:gd name="connsiteX71" fmla="*/ 276625 w 2646598"/>
              <a:gd name="connsiteY71" fmla="*/ 2604887 h 3772871"/>
              <a:gd name="connsiteX72" fmla="*/ 307361 w 2646598"/>
              <a:gd name="connsiteY72" fmla="*/ 2689411 h 3772871"/>
              <a:gd name="connsiteX73" fmla="*/ 361149 w 2646598"/>
              <a:gd name="connsiteY73" fmla="*/ 2966037 h 3772871"/>
              <a:gd name="connsiteX74" fmla="*/ 407254 w 2646598"/>
              <a:gd name="connsiteY74" fmla="*/ 3104349 h 3772871"/>
              <a:gd name="connsiteX75" fmla="*/ 461042 w 2646598"/>
              <a:gd name="connsiteY75" fmla="*/ 3350238 h 3772871"/>
              <a:gd name="connsiteX76" fmla="*/ 414938 w 2646598"/>
              <a:gd name="connsiteY76" fmla="*/ 3465499 h 3772871"/>
              <a:gd name="connsiteX77" fmla="*/ 361149 w 2646598"/>
              <a:gd name="connsiteY77" fmla="*/ 3503919 h 3772871"/>
              <a:gd name="connsiteX78" fmla="*/ 322729 w 2646598"/>
              <a:gd name="connsiteY78" fmla="*/ 3488551 h 3772871"/>
              <a:gd name="connsiteX79" fmla="*/ 330413 w 2646598"/>
              <a:gd name="connsiteY79" fmla="*/ 3611495 h 3772871"/>
              <a:gd name="connsiteX80" fmla="*/ 399570 w 2646598"/>
              <a:gd name="connsiteY80" fmla="*/ 3634547 h 3772871"/>
              <a:gd name="connsiteX81" fmla="*/ 607039 w 2646598"/>
              <a:gd name="connsiteY81" fmla="*/ 3749808 h 3772871"/>
              <a:gd name="connsiteX82" fmla="*/ 845244 w 2646598"/>
              <a:gd name="connsiteY82" fmla="*/ 3772860 h 3772871"/>
              <a:gd name="connsiteX83" fmla="*/ 975872 w 2646598"/>
              <a:gd name="connsiteY83" fmla="*/ 3665283 h 3772871"/>
              <a:gd name="connsiteX84" fmla="*/ 1052712 w 2646598"/>
              <a:gd name="connsiteY84" fmla="*/ 3634546 h 3772871"/>
              <a:gd name="connsiteX85" fmla="*/ 1144921 w 2646598"/>
              <a:gd name="connsiteY85" fmla="*/ 3542338 h 3772871"/>
              <a:gd name="connsiteX86" fmla="*/ 1713539 w 2646598"/>
              <a:gd name="connsiteY86" fmla="*/ 3557706 h 3772871"/>
              <a:gd name="connsiteX87" fmla="*/ 1805748 w 2646598"/>
              <a:gd name="connsiteY87" fmla="*/ 3396341 h 3772871"/>
              <a:gd name="connsiteX88" fmla="*/ 2074689 w 2646598"/>
              <a:gd name="connsiteY88" fmla="*/ 3265713 h 3772871"/>
              <a:gd name="connsiteX89" fmla="*/ 2159213 w 2646598"/>
              <a:gd name="connsiteY89" fmla="*/ 3227293 h 3772871"/>
              <a:gd name="connsiteX90" fmla="*/ 2289842 w 2646598"/>
              <a:gd name="connsiteY90" fmla="*/ 3242661 h 3772871"/>
              <a:gd name="connsiteX91" fmla="*/ 2627939 w 2646598"/>
              <a:gd name="connsiteY91" fmla="*/ 3127400 h 3772871"/>
              <a:gd name="connsiteX92" fmla="*/ 2597203 w 2646598"/>
              <a:gd name="connsiteY92" fmla="*/ 1483017 h 3772871"/>
              <a:gd name="connsiteX93" fmla="*/ 2512679 w 2646598"/>
              <a:gd name="connsiteY93" fmla="*/ 1459965 h 3772871"/>
              <a:gd name="connsiteX94" fmla="*/ 2597203 w 2646598"/>
              <a:gd name="connsiteY94" fmla="*/ 1360072 h 3772871"/>
              <a:gd name="connsiteX95" fmla="*/ 2589519 w 2646598"/>
              <a:gd name="connsiteY95" fmla="*/ 138311 h 3772871"/>
              <a:gd name="connsiteX96" fmla="*/ 2597203 w 2646598"/>
              <a:gd name="connsiteY96" fmla="*/ 145996 h 3772871"/>
              <a:gd name="connsiteX0" fmla="*/ 2597203 w 2627978"/>
              <a:gd name="connsiteY0" fmla="*/ 145996 h 3772871"/>
              <a:gd name="connsiteX1" fmla="*/ 2520363 w 2627978"/>
              <a:gd name="connsiteY1" fmla="*/ 115260 h 3772871"/>
              <a:gd name="connsiteX2" fmla="*/ 2458891 w 2627978"/>
              <a:gd name="connsiteY2" fmla="*/ 169048 h 3772871"/>
              <a:gd name="connsiteX3" fmla="*/ 2458891 w 2627978"/>
              <a:gd name="connsiteY3" fmla="*/ 99892 h 3772871"/>
              <a:gd name="connsiteX4" fmla="*/ 2343630 w 2627978"/>
              <a:gd name="connsiteY4" fmla="*/ 0 h 3772871"/>
              <a:gd name="connsiteX5" fmla="*/ 2236054 w 2627978"/>
              <a:gd name="connsiteY5" fmla="*/ 7684 h 3772871"/>
              <a:gd name="connsiteX6" fmla="*/ 2205317 w 2627978"/>
              <a:gd name="connsiteY6" fmla="*/ 30736 h 3772871"/>
              <a:gd name="connsiteX7" fmla="*/ 2205317 w 2627978"/>
              <a:gd name="connsiteY7" fmla="*/ 30736 h 3772871"/>
              <a:gd name="connsiteX8" fmla="*/ 2143845 w 2627978"/>
              <a:gd name="connsiteY8" fmla="*/ 38420 h 3772871"/>
              <a:gd name="connsiteX9" fmla="*/ 2143845 w 2627978"/>
              <a:gd name="connsiteY9" fmla="*/ 38420 h 3772871"/>
              <a:gd name="connsiteX10" fmla="*/ 2113109 w 2627978"/>
              <a:gd name="connsiteY10" fmla="*/ 92208 h 3772871"/>
              <a:gd name="connsiteX11" fmla="*/ 2090057 w 2627978"/>
              <a:gd name="connsiteY11" fmla="*/ 107576 h 3772871"/>
              <a:gd name="connsiteX12" fmla="*/ 2074689 w 2627978"/>
              <a:gd name="connsiteY12" fmla="*/ 61472 h 3772871"/>
              <a:gd name="connsiteX13" fmla="*/ 2005533 w 2627978"/>
              <a:gd name="connsiteY13" fmla="*/ 122944 h 3772871"/>
              <a:gd name="connsiteX14" fmla="*/ 1997849 w 2627978"/>
              <a:gd name="connsiteY14" fmla="*/ 176732 h 3772871"/>
              <a:gd name="connsiteX15" fmla="*/ 1982481 w 2627978"/>
              <a:gd name="connsiteY15" fmla="*/ 222837 h 3772871"/>
              <a:gd name="connsiteX16" fmla="*/ 1951744 w 2627978"/>
              <a:gd name="connsiteY16" fmla="*/ 238205 h 3772871"/>
              <a:gd name="connsiteX17" fmla="*/ 1951744 w 2627978"/>
              <a:gd name="connsiteY17" fmla="*/ 238205 h 3772871"/>
              <a:gd name="connsiteX18" fmla="*/ 1890272 w 2627978"/>
              <a:gd name="connsiteY18" fmla="*/ 245889 h 3772871"/>
              <a:gd name="connsiteX19" fmla="*/ 1882588 w 2627978"/>
              <a:gd name="connsiteY19" fmla="*/ 299677 h 3772871"/>
              <a:gd name="connsiteX20" fmla="*/ 1882588 w 2627978"/>
              <a:gd name="connsiteY20" fmla="*/ 361149 h 3772871"/>
              <a:gd name="connsiteX21" fmla="*/ 1844168 w 2627978"/>
              <a:gd name="connsiteY21" fmla="*/ 407253 h 3772871"/>
              <a:gd name="connsiteX22" fmla="*/ 1844168 w 2627978"/>
              <a:gd name="connsiteY22" fmla="*/ 407253 h 3772871"/>
              <a:gd name="connsiteX23" fmla="*/ 1759644 w 2627978"/>
              <a:gd name="connsiteY23" fmla="*/ 361149 h 3772871"/>
              <a:gd name="connsiteX24" fmla="*/ 1721223 w 2627978"/>
              <a:gd name="connsiteY24" fmla="*/ 345781 h 3772871"/>
              <a:gd name="connsiteX25" fmla="*/ 1705855 w 2627978"/>
              <a:gd name="connsiteY25" fmla="*/ 407253 h 3772871"/>
              <a:gd name="connsiteX26" fmla="*/ 1736591 w 2627978"/>
              <a:gd name="connsiteY26" fmla="*/ 468726 h 3772871"/>
              <a:gd name="connsiteX27" fmla="*/ 1759644 w 2627978"/>
              <a:gd name="connsiteY27" fmla="*/ 514830 h 3772871"/>
              <a:gd name="connsiteX28" fmla="*/ 1736591 w 2627978"/>
              <a:gd name="connsiteY28" fmla="*/ 507146 h 3772871"/>
              <a:gd name="connsiteX29" fmla="*/ 1721223 w 2627978"/>
              <a:gd name="connsiteY29" fmla="*/ 537882 h 3772871"/>
              <a:gd name="connsiteX30" fmla="*/ 1682803 w 2627978"/>
              <a:gd name="connsiteY30" fmla="*/ 484094 h 3772871"/>
              <a:gd name="connsiteX31" fmla="*/ 1636699 w 2627978"/>
              <a:gd name="connsiteY31" fmla="*/ 422621 h 3772871"/>
              <a:gd name="connsiteX32" fmla="*/ 1644383 w 2627978"/>
              <a:gd name="connsiteY32" fmla="*/ 384201 h 3772871"/>
              <a:gd name="connsiteX33" fmla="*/ 1582911 w 2627978"/>
              <a:gd name="connsiteY33" fmla="*/ 414937 h 3772871"/>
              <a:gd name="connsiteX34" fmla="*/ 1529123 w 2627978"/>
              <a:gd name="connsiteY34" fmla="*/ 484094 h 3772871"/>
              <a:gd name="connsiteX35" fmla="*/ 1467650 w 2627978"/>
              <a:gd name="connsiteY35" fmla="*/ 576302 h 3772871"/>
              <a:gd name="connsiteX36" fmla="*/ 1506070 w 2627978"/>
              <a:gd name="connsiteY36" fmla="*/ 637774 h 3772871"/>
              <a:gd name="connsiteX37" fmla="*/ 1506070 w 2627978"/>
              <a:gd name="connsiteY37" fmla="*/ 637774 h 3772871"/>
              <a:gd name="connsiteX38" fmla="*/ 1467650 w 2627978"/>
              <a:gd name="connsiteY38" fmla="*/ 729983 h 3772871"/>
              <a:gd name="connsiteX39" fmla="*/ 1429230 w 2627978"/>
              <a:gd name="connsiteY39" fmla="*/ 776087 h 3772871"/>
              <a:gd name="connsiteX40" fmla="*/ 1344706 w 2627978"/>
              <a:gd name="connsiteY40" fmla="*/ 875979 h 3772871"/>
              <a:gd name="connsiteX41" fmla="*/ 1260181 w 2627978"/>
              <a:gd name="connsiteY41" fmla="*/ 960504 h 3772871"/>
              <a:gd name="connsiteX42" fmla="*/ 1060396 w 2627978"/>
              <a:gd name="connsiteY42" fmla="*/ 1014292 h 3772871"/>
              <a:gd name="connsiteX43" fmla="*/ 1014292 w 2627978"/>
              <a:gd name="connsiteY43" fmla="*/ 983556 h 3772871"/>
              <a:gd name="connsiteX44" fmla="*/ 929768 w 2627978"/>
              <a:gd name="connsiteY44" fmla="*/ 1014292 h 3772871"/>
              <a:gd name="connsiteX45" fmla="*/ 922084 w 2627978"/>
              <a:gd name="connsiteY45" fmla="*/ 1075764 h 3772871"/>
              <a:gd name="connsiteX46" fmla="*/ 860612 w 2627978"/>
              <a:gd name="connsiteY46" fmla="*/ 1075764 h 3772871"/>
              <a:gd name="connsiteX47" fmla="*/ 860612 w 2627978"/>
              <a:gd name="connsiteY47" fmla="*/ 1075764 h 3772871"/>
              <a:gd name="connsiteX48" fmla="*/ 745351 w 2627978"/>
              <a:gd name="connsiteY48" fmla="*/ 1129552 h 3772871"/>
              <a:gd name="connsiteX49" fmla="*/ 676195 w 2627978"/>
              <a:gd name="connsiteY49" fmla="*/ 1129552 h 3772871"/>
              <a:gd name="connsiteX50" fmla="*/ 614723 w 2627978"/>
              <a:gd name="connsiteY50" fmla="*/ 1114184 h 3772871"/>
              <a:gd name="connsiteX51" fmla="*/ 484094 w 2627978"/>
              <a:gd name="connsiteY51" fmla="*/ 1191025 h 3772871"/>
              <a:gd name="connsiteX52" fmla="*/ 376517 w 2627978"/>
              <a:gd name="connsiteY52" fmla="*/ 1267865 h 3772871"/>
              <a:gd name="connsiteX53" fmla="*/ 291993 w 2627978"/>
              <a:gd name="connsiteY53" fmla="*/ 1313969 h 3772871"/>
              <a:gd name="connsiteX54" fmla="*/ 222837 w 2627978"/>
              <a:gd name="connsiteY54" fmla="*/ 1421546 h 3772871"/>
              <a:gd name="connsiteX55" fmla="*/ 199785 w 2627978"/>
              <a:gd name="connsiteY55" fmla="*/ 1390810 h 3772871"/>
              <a:gd name="connsiteX56" fmla="*/ 199785 w 2627978"/>
              <a:gd name="connsiteY56" fmla="*/ 1321653 h 3772871"/>
              <a:gd name="connsiteX57" fmla="*/ 122944 w 2627978"/>
              <a:gd name="connsiteY57" fmla="*/ 1452282 h 3772871"/>
              <a:gd name="connsiteX58" fmla="*/ 122944 w 2627978"/>
              <a:gd name="connsiteY58" fmla="*/ 1567542 h 3772871"/>
              <a:gd name="connsiteX59" fmla="*/ 107576 w 2627978"/>
              <a:gd name="connsiteY59" fmla="*/ 1644383 h 3772871"/>
              <a:gd name="connsiteX60" fmla="*/ 61472 w 2627978"/>
              <a:gd name="connsiteY60" fmla="*/ 1775011 h 3772871"/>
              <a:gd name="connsiteX61" fmla="*/ 99892 w 2627978"/>
              <a:gd name="connsiteY61" fmla="*/ 1821116 h 3772871"/>
              <a:gd name="connsiteX62" fmla="*/ 184417 w 2627978"/>
              <a:gd name="connsiteY62" fmla="*/ 2051637 h 3772871"/>
              <a:gd name="connsiteX63" fmla="*/ 184417 w 2627978"/>
              <a:gd name="connsiteY63" fmla="*/ 2166897 h 3772871"/>
              <a:gd name="connsiteX64" fmla="*/ 153681 w 2627978"/>
              <a:gd name="connsiteY64" fmla="*/ 2090057 h 3772871"/>
              <a:gd name="connsiteX65" fmla="*/ 69156 w 2627978"/>
              <a:gd name="connsiteY65" fmla="*/ 2005532 h 3772871"/>
              <a:gd name="connsiteX66" fmla="*/ 130628 w 2627978"/>
              <a:gd name="connsiteY66" fmla="*/ 2182265 h 3772871"/>
              <a:gd name="connsiteX67" fmla="*/ 0 w 2627978"/>
              <a:gd name="connsiteY67" fmla="*/ 1959428 h 3772871"/>
              <a:gd name="connsiteX68" fmla="*/ 138312 w 2627978"/>
              <a:gd name="connsiteY68" fmla="*/ 2266789 h 3772871"/>
              <a:gd name="connsiteX69" fmla="*/ 184417 w 2627978"/>
              <a:gd name="connsiteY69" fmla="*/ 2405102 h 3772871"/>
              <a:gd name="connsiteX70" fmla="*/ 245889 w 2627978"/>
              <a:gd name="connsiteY70" fmla="*/ 2520363 h 3772871"/>
              <a:gd name="connsiteX71" fmla="*/ 276625 w 2627978"/>
              <a:gd name="connsiteY71" fmla="*/ 2604887 h 3772871"/>
              <a:gd name="connsiteX72" fmla="*/ 307361 w 2627978"/>
              <a:gd name="connsiteY72" fmla="*/ 2689411 h 3772871"/>
              <a:gd name="connsiteX73" fmla="*/ 361149 w 2627978"/>
              <a:gd name="connsiteY73" fmla="*/ 2966037 h 3772871"/>
              <a:gd name="connsiteX74" fmla="*/ 407254 w 2627978"/>
              <a:gd name="connsiteY74" fmla="*/ 3104349 h 3772871"/>
              <a:gd name="connsiteX75" fmla="*/ 461042 w 2627978"/>
              <a:gd name="connsiteY75" fmla="*/ 3350238 h 3772871"/>
              <a:gd name="connsiteX76" fmla="*/ 414938 w 2627978"/>
              <a:gd name="connsiteY76" fmla="*/ 3465499 h 3772871"/>
              <a:gd name="connsiteX77" fmla="*/ 361149 w 2627978"/>
              <a:gd name="connsiteY77" fmla="*/ 3503919 h 3772871"/>
              <a:gd name="connsiteX78" fmla="*/ 322729 w 2627978"/>
              <a:gd name="connsiteY78" fmla="*/ 3488551 h 3772871"/>
              <a:gd name="connsiteX79" fmla="*/ 330413 w 2627978"/>
              <a:gd name="connsiteY79" fmla="*/ 3611495 h 3772871"/>
              <a:gd name="connsiteX80" fmla="*/ 399570 w 2627978"/>
              <a:gd name="connsiteY80" fmla="*/ 3634547 h 3772871"/>
              <a:gd name="connsiteX81" fmla="*/ 607039 w 2627978"/>
              <a:gd name="connsiteY81" fmla="*/ 3749808 h 3772871"/>
              <a:gd name="connsiteX82" fmla="*/ 845244 w 2627978"/>
              <a:gd name="connsiteY82" fmla="*/ 3772860 h 3772871"/>
              <a:gd name="connsiteX83" fmla="*/ 975872 w 2627978"/>
              <a:gd name="connsiteY83" fmla="*/ 3665283 h 3772871"/>
              <a:gd name="connsiteX84" fmla="*/ 1052712 w 2627978"/>
              <a:gd name="connsiteY84" fmla="*/ 3634546 h 3772871"/>
              <a:gd name="connsiteX85" fmla="*/ 1144921 w 2627978"/>
              <a:gd name="connsiteY85" fmla="*/ 3542338 h 3772871"/>
              <a:gd name="connsiteX86" fmla="*/ 1713539 w 2627978"/>
              <a:gd name="connsiteY86" fmla="*/ 3557706 h 3772871"/>
              <a:gd name="connsiteX87" fmla="*/ 1805748 w 2627978"/>
              <a:gd name="connsiteY87" fmla="*/ 3396341 h 3772871"/>
              <a:gd name="connsiteX88" fmla="*/ 2074689 w 2627978"/>
              <a:gd name="connsiteY88" fmla="*/ 3265713 h 3772871"/>
              <a:gd name="connsiteX89" fmla="*/ 2159213 w 2627978"/>
              <a:gd name="connsiteY89" fmla="*/ 3227293 h 3772871"/>
              <a:gd name="connsiteX90" fmla="*/ 2289842 w 2627978"/>
              <a:gd name="connsiteY90" fmla="*/ 3242661 h 3772871"/>
              <a:gd name="connsiteX91" fmla="*/ 2627939 w 2627978"/>
              <a:gd name="connsiteY91" fmla="*/ 3127400 h 3772871"/>
              <a:gd name="connsiteX92" fmla="*/ 2597203 w 2627978"/>
              <a:gd name="connsiteY92" fmla="*/ 1483017 h 3772871"/>
              <a:gd name="connsiteX93" fmla="*/ 2512679 w 2627978"/>
              <a:gd name="connsiteY93" fmla="*/ 1459965 h 3772871"/>
              <a:gd name="connsiteX94" fmla="*/ 2597203 w 2627978"/>
              <a:gd name="connsiteY94" fmla="*/ 1360072 h 3772871"/>
              <a:gd name="connsiteX95" fmla="*/ 2589519 w 2627978"/>
              <a:gd name="connsiteY95" fmla="*/ 138311 h 3772871"/>
              <a:gd name="connsiteX96" fmla="*/ 2597203 w 2627978"/>
              <a:gd name="connsiteY96" fmla="*/ 145996 h 3772871"/>
              <a:gd name="connsiteX0" fmla="*/ 2620255 w 2651030"/>
              <a:gd name="connsiteY0" fmla="*/ 145996 h 3772871"/>
              <a:gd name="connsiteX1" fmla="*/ 2543415 w 2651030"/>
              <a:gd name="connsiteY1" fmla="*/ 115260 h 3772871"/>
              <a:gd name="connsiteX2" fmla="*/ 2481943 w 2651030"/>
              <a:gd name="connsiteY2" fmla="*/ 169048 h 3772871"/>
              <a:gd name="connsiteX3" fmla="*/ 2481943 w 2651030"/>
              <a:gd name="connsiteY3" fmla="*/ 99892 h 3772871"/>
              <a:gd name="connsiteX4" fmla="*/ 2366682 w 2651030"/>
              <a:gd name="connsiteY4" fmla="*/ 0 h 3772871"/>
              <a:gd name="connsiteX5" fmla="*/ 2259106 w 2651030"/>
              <a:gd name="connsiteY5" fmla="*/ 7684 h 3772871"/>
              <a:gd name="connsiteX6" fmla="*/ 2228369 w 2651030"/>
              <a:gd name="connsiteY6" fmla="*/ 30736 h 3772871"/>
              <a:gd name="connsiteX7" fmla="*/ 2228369 w 2651030"/>
              <a:gd name="connsiteY7" fmla="*/ 30736 h 3772871"/>
              <a:gd name="connsiteX8" fmla="*/ 2166897 w 2651030"/>
              <a:gd name="connsiteY8" fmla="*/ 38420 h 3772871"/>
              <a:gd name="connsiteX9" fmla="*/ 2166897 w 2651030"/>
              <a:gd name="connsiteY9" fmla="*/ 38420 h 3772871"/>
              <a:gd name="connsiteX10" fmla="*/ 2136161 w 2651030"/>
              <a:gd name="connsiteY10" fmla="*/ 92208 h 3772871"/>
              <a:gd name="connsiteX11" fmla="*/ 2113109 w 2651030"/>
              <a:gd name="connsiteY11" fmla="*/ 107576 h 3772871"/>
              <a:gd name="connsiteX12" fmla="*/ 2097741 w 2651030"/>
              <a:gd name="connsiteY12" fmla="*/ 61472 h 3772871"/>
              <a:gd name="connsiteX13" fmla="*/ 2028585 w 2651030"/>
              <a:gd name="connsiteY13" fmla="*/ 122944 h 3772871"/>
              <a:gd name="connsiteX14" fmla="*/ 2020901 w 2651030"/>
              <a:gd name="connsiteY14" fmla="*/ 176732 h 3772871"/>
              <a:gd name="connsiteX15" fmla="*/ 2005533 w 2651030"/>
              <a:gd name="connsiteY15" fmla="*/ 222837 h 3772871"/>
              <a:gd name="connsiteX16" fmla="*/ 1974796 w 2651030"/>
              <a:gd name="connsiteY16" fmla="*/ 238205 h 3772871"/>
              <a:gd name="connsiteX17" fmla="*/ 1974796 w 2651030"/>
              <a:gd name="connsiteY17" fmla="*/ 238205 h 3772871"/>
              <a:gd name="connsiteX18" fmla="*/ 1913324 w 2651030"/>
              <a:gd name="connsiteY18" fmla="*/ 245889 h 3772871"/>
              <a:gd name="connsiteX19" fmla="*/ 1905640 w 2651030"/>
              <a:gd name="connsiteY19" fmla="*/ 299677 h 3772871"/>
              <a:gd name="connsiteX20" fmla="*/ 1905640 w 2651030"/>
              <a:gd name="connsiteY20" fmla="*/ 361149 h 3772871"/>
              <a:gd name="connsiteX21" fmla="*/ 1867220 w 2651030"/>
              <a:gd name="connsiteY21" fmla="*/ 407253 h 3772871"/>
              <a:gd name="connsiteX22" fmla="*/ 1867220 w 2651030"/>
              <a:gd name="connsiteY22" fmla="*/ 407253 h 3772871"/>
              <a:gd name="connsiteX23" fmla="*/ 1782696 w 2651030"/>
              <a:gd name="connsiteY23" fmla="*/ 361149 h 3772871"/>
              <a:gd name="connsiteX24" fmla="*/ 1744275 w 2651030"/>
              <a:gd name="connsiteY24" fmla="*/ 345781 h 3772871"/>
              <a:gd name="connsiteX25" fmla="*/ 1728907 w 2651030"/>
              <a:gd name="connsiteY25" fmla="*/ 407253 h 3772871"/>
              <a:gd name="connsiteX26" fmla="*/ 1759643 w 2651030"/>
              <a:gd name="connsiteY26" fmla="*/ 468726 h 3772871"/>
              <a:gd name="connsiteX27" fmla="*/ 1782696 w 2651030"/>
              <a:gd name="connsiteY27" fmla="*/ 514830 h 3772871"/>
              <a:gd name="connsiteX28" fmla="*/ 1759643 w 2651030"/>
              <a:gd name="connsiteY28" fmla="*/ 507146 h 3772871"/>
              <a:gd name="connsiteX29" fmla="*/ 1744275 w 2651030"/>
              <a:gd name="connsiteY29" fmla="*/ 537882 h 3772871"/>
              <a:gd name="connsiteX30" fmla="*/ 1705855 w 2651030"/>
              <a:gd name="connsiteY30" fmla="*/ 484094 h 3772871"/>
              <a:gd name="connsiteX31" fmla="*/ 1659751 w 2651030"/>
              <a:gd name="connsiteY31" fmla="*/ 422621 h 3772871"/>
              <a:gd name="connsiteX32" fmla="*/ 1667435 w 2651030"/>
              <a:gd name="connsiteY32" fmla="*/ 384201 h 3772871"/>
              <a:gd name="connsiteX33" fmla="*/ 1605963 w 2651030"/>
              <a:gd name="connsiteY33" fmla="*/ 414937 h 3772871"/>
              <a:gd name="connsiteX34" fmla="*/ 1552175 w 2651030"/>
              <a:gd name="connsiteY34" fmla="*/ 484094 h 3772871"/>
              <a:gd name="connsiteX35" fmla="*/ 1490702 w 2651030"/>
              <a:gd name="connsiteY35" fmla="*/ 576302 h 3772871"/>
              <a:gd name="connsiteX36" fmla="*/ 1529122 w 2651030"/>
              <a:gd name="connsiteY36" fmla="*/ 637774 h 3772871"/>
              <a:gd name="connsiteX37" fmla="*/ 1529122 w 2651030"/>
              <a:gd name="connsiteY37" fmla="*/ 637774 h 3772871"/>
              <a:gd name="connsiteX38" fmla="*/ 1490702 w 2651030"/>
              <a:gd name="connsiteY38" fmla="*/ 729983 h 3772871"/>
              <a:gd name="connsiteX39" fmla="*/ 1452282 w 2651030"/>
              <a:gd name="connsiteY39" fmla="*/ 776087 h 3772871"/>
              <a:gd name="connsiteX40" fmla="*/ 1367758 w 2651030"/>
              <a:gd name="connsiteY40" fmla="*/ 875979 h 3772871"/>
              <a:gd name="connsiteX41" fmla="*/ 1283233 w 2651030"/>
              <a:gd name="connsiteY41" fmla="*/ 960504 h 3772871"/>
              <a:gd name="connsiteX42" fmla="*/ 1083448 w 2651030"/>
              <a:gd name="connsiteY42" fmla="*/ 1014292 h 3772871"/>
              <a:gd name="connsiteX43" fmla="*/ 1037344 w 2651030"/>
              <a:gd name="connsiteY43" fmla="*/ 983556 h 3772871"/>
              <a:gd name="connsiteX44" fmla="*/ 952820 w 2651030"/>
              <a:gd name="connsiteY44" fmla="*/ 1014292 h 3772871"/>
              <a:gd name="connsiteX45" fmla="*/ 945136 w 2651030"/>
              <a:gd name="connsiteY45" fmla="*/ 1075764 h 3772871"/>
              <a:gd name="connsiteX46" fmla="*/ 883664 w 2651030"/>
              <a:gd name="connsiteY46" fmla="*/ 1075764 h 3772871"/>
              <a:gd name="connsiteX47" fmla="*/ 883664 w 2651030"/>
              <a:gd name="connsiteY47" fmla="*/ 1075764 h 3772871"/>
              <a:gd name="connsiteX48" fmla="*/ 768403 w 2651030"/>
              <a:gd name="connsiteY48" fmla="*/ 1129552 h 3772871"/>
              <a:gd name="connsiteX49" fmla="*/ 699247 w 2651030"/>
              <a:gd name="connsiteY49" fmla="*/ 1129552 h 3772871"/>
              <a:gd name="connsiteX50" fmla="*/ 637775 w 2651030"/>
              <a:gd name="connsiteY50" fmla="*/ 1114184 h 3772871"/>
              <a:gd name="connsiteX51" fmla="*/ 507146 w 2651030"/>
              <a:gd name="connsiteY51" fmla="*/ 1191025 h 3772871"/>
              <a:gd name="connsiteX52" fmla="*/ 399569 w 2651030"/>
              <a:gd name="connsiteY52" fmla="*/ 1267865 h 3772871"/>
              <a:gd name="connsiteX53" fmla="*/ 315045 w 2651030"/>
              <a:gd name="connsiteY53" fmla="*/ 1313969 h 3772871"/>
              <a:gd name="connsiteX54" fmla="*/ 245889 w 2651030"/>
              <a:gd name="connsiteY54" fmla="*/ 1421546 h 3772871"/>
              <a:gd name="connsiteX55" fmla="*/ 222837 w 2651030"/>
              <a:gd name="connsiteY55" fmla="*/ 1390810 h 3772871"/>
              <a:gd name="connsiteX56" fmla="*/ 222837 w 2651030"/>
              <a:gd name="connsiteY56" fmla="*/ 1321653 h 3772871"/>
              <a:gd name="connsiteX57" fmla="*/ 145996 w 2651030"/>
              <a:gd name="connsiteY57" fmla="*/ 1452282 h 3772871"/>
              <a:gd name="connsiteX58" fmla="*/ 145996 w 2651030"/>
              <a:gd name="connsiteY58" fmla="*/ 1567542 h 3772871"/>
              <a:gd name="connsiteX59" fmla="*/ 130628 w 2651030"/>
              <a:gd name="connsiteY59" fmla="*/ 1644383 h 3772871"/>
              <a:gd name="connsiteX60" fmla="*/ 84524 w 2651030"/>
              <a:gd name="connsiteY60" fmla="*/ 1775011 h 3772871"/>
              <a:gd name="connsiteX61" fmla="*/ 122944 w 2651030"/>
              <a:gd name="connsiteY61" fmla="*/ 1821116 h 3772871"/>
              <a:gd name="connsiteX62" fmla="*/ 207469 w 2651030"/>
              <a:gd name="connsiteY62" fmla="*/ 2051637 h 3772871"/>
              <a:gd name="connsiteX63" fmla="*/ 207469 w 2651030"/>
              <a:gd name="connsiteY63" fmla="*/ 2166897 h 3772871"/>
              <a:gd name="connsiteX64" fmla="*/ 176733 w 2651030"/>
              <a:gd name="connsiteY64" fmla="*/ 2090057 h 3772871"/>
              <a:gd name="connsiteX65" fmla="*/ 92208 w 2651030"/>
              <a:gd name="connsiteY65" fmla="*/ 2005532 h 3772871"/>
              <a:gd name="connsiteX66" fmla="*/ 153680 w 2651030"/>
              <a:gd name="connsiteY66" fmla="*/ 2182265 h 3772871"/>
              <a:gd name="connsiteX67" fmla="*/ 0 w 2651030"/>
              <a:gd name="connsiteY67" fmla="*/ 1967112 h 3772871"/>
              <a:gd name="connsiteX68" fmla="*/ 161364 w 2651030"/>
              <a:gd name="connsiteY68" fmla="*/ 2266789 h 3772871"/>
              <a:gd name="connsiteX69" fmla="*/ 207469 w 2651030"/>
              <a:gd name="connsiteY69" fmla="*/ 2405102 h 3772871"/>
              <a:gd name="connsiteX70" fmla="*/ 268941 w 2651030"/>
              <a:gd name="connsiteY70" fmla="*/ 2520363 h 3772871"/>
              <a:gd name="connsiteX71" fmla="*/ 299677 w 2651030"/>
              <a:gd name="connsiteY71" fmla="*/ 2604887 h 3772871"/>
              <a:gd name="connsiteX72" fmla="*/ 330413 w 2651030"/>
              <a:gd name="connsiteY72" fmla="*/ 2689411 h 3772871"/>
              <a:gd name="connsiteX73" fmla="*/ 384201 w 2651030"/>
              <a:gd name="connsiteY73" fmla="*/ 2966037 h 3772871"/>
              <a:gd name="connsiteX74" fmla="*/ 430306 w 2651030"/>
              <a:gd name="connsiteY74" fmla="*/ 3104349 h 3772871"/>
              <a:gd name="connsiteX75" fmla="*/ 484094 w 2651030"/>
              <a:gd name="connsiteY75" fmla="*/ 3350238 h 3772871"/>
              <a:gd name="connsiteX76" fmla="*/ 437990 w 2651030"/>
              <a:gd name="connsiteY76" fmla="*/ 3465499 h 3772871"/>
              <a:gd name="connsiteX77" fmla="*/ 384201 w 2651030"/>
              <a:gd name="connsiteY77" fmla="*/ 3503919 h 3772871"/>
              <a:gd name="connsiteX78" fmla="*/ 345781 w 2651030"/>
              <a:gd name="connsiteY78" fmla="*/ 3488551 h 3772871"/>
              <a:gd name="connsiteX79" fmla="*/ 353465 w 2651030"/>
              <a:gd name="connsiteY79" fmla="*/ 3611495 h 3772871"/>
              <a:gd name="connsiteX80" fmla="*/ 422622 w 2651030"/>
              <a:gd name="connsiteY80" fmla="*/ 3634547 h 3772871"/>
              <a:gd name="connsiteX81" fmla="*/ 630091 w 2651030"/>
              <a:gd name="connsiteY81" fmla="*/ 3749808 h 3772871"/>
              <a:gd name="connsiteX82" fmla="*/ 868296 w 2651030"/>
              <a:gd name="connsiteY82" fmla="*/ 3772860 h 3772871"/>
              <a:gd name="connsiteX83" fmla="*/ 998924 w 2651030"/>
              <a:gd name="connsiteY83" fmla="*/ 3665283 h 3772871"/>
              <a:gd name="connsiteX84" fmla="*/ 1075764 w 2651030"/>
              <a:gd name="connsiteY84" fmla="*/ 3634546 h 3772871"/>
              <a:gd name="connsiteX85" fmla="*/ 1167973 w 2651030"/>
              <a:gd name="connsiteY85" fmla="*/ 3542338 h 3772871"/>
              <a:gd name="connsiteX86" fmla="*/ 1736591 w 2651030"/>
              <a:gd name="connsiteY86" fmla="*/ 3557706 h 3772871"/>
              <a:gd name="connsiteX87" fmla="*/ 1828800 w 2651030"/>
              <a:gd name="connsiteY87" fmla="*/ 3396341 h 3772871"/>
              <a:gd name="connsiteX88" fmla="*/ 2097741 w 2651030"/>
              <a:gd name="connsiteY88" fmla="*/ 3265713 h 3772871"/>
              <a:gd name="connsiteX89" fmla="*/ 2182265 w 2651030"/>
              <a:gd name="connsiteY89" fmla="*/ 3227293 h 3772871"/>
              <a:gd name="connsiteX90" fmla="*/ 2312894 w 2651030"/>
              <a:gd name="connsiteY90" fmla="*/ 3242661 h 3772871"/>
              <a:gd name="connsiteX91" fmla="*/ 2650991 w 2651030"/>
              <a:gd name="connsiteY91" fmla="*/ 3127400 h 3772871"/>
              <a:gd name="connsiteX92" fmla="*/ 2620255 w 2651030"/>
              <a:gd name="connsiteY92" fmla="*/ 1483017 h 3772871"/>
              <a:gd name="connsiteX93" fmla="*/ 2535731 w 2651030"/>
              <a:gd name="connsiteY93" fmla="*/ 1459965 h 3772871"/>
              <a:gd name="connsiteX94" fmla="*/ 2620255 w 2651030"/>
              <a:gd name="connsiteY94" fmla="*/ 1360072 h 3772871"/>
              <a:gd name="connsiteX95" fmla="*/ 2612571 w 2651030"/>
              <a:gd name="connsiteY95" fmla="*/ 138311 h 3772871"/>
              <a:gd name="connsiteX96" fmla="*/ 2620255 w 2651030"/>
              <a:gd name="connsiteY96" fmla="*/ 145996 h 3772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2651030" h="3772871">
                <a:moveTo>
                  <a:pt x="2620255" y="145996"/>
                </a:moveTo>
                <a:lnTo>
                  <a:pt x="2543415" y="115260"/>
                </a:lnTo>
                <a:lnTo>
                  <a:pt x="2481943" y="169048"/>
                </a:lnTo>
                <a:lnTo>
                  <a:pt x="2481943" y="99892"/>
                </a:lnTo>
                <a:lnTo>
                  <a:pt x="2366682" y="0"/>
                </a:lnTo>
                <a:lnTo>
                  <a:pt x="2259106" y="7684"/>
                </a:lnTo>
                <a:lnTo>
                  <a:pt x="2228369" y="30736"/>
                </a:lnTo>
                <a:lnTo>
                  <a:pt x="2228369" y="30736"/>
                </a:lnTo>
                <a:lnTo>
                  <a:pt x="2166897" y="38420"/>
                </a:lnTo>
                <a:lnTo>
                  <a:pt x="2166897" y="38420"/>
                </a:lnTo>
                <a:lnTo>
                  <a:pt x="2136161" y="92208"/>
                </a:lnTo>
                <a:lnTo>
                  <a:pt x="2113109" y="107576"/>
                </a:lnTo>
                <a:lnTo>
                  <a:pt x="2097741" y="61472"/>
                </a:lnTo>
                <a:lnTo>
                  <a:pt x="2028585" y="122944"/>
                </a:lnTo>
                <a:lnTo>
                  <a:pt x="2020901" y="176732"/>
                </a:lnTo>
                <a:lnTo>
                  <a:pt x="2005533" y="222837"/>
                </a:lnTo>
                <a:lnTo>
                  <a:pt x="1974796" y="238205"/>
                </a:lnTo>
                <a:lnTo>
                  <a:pt x="1974796" y="238205"/>
                </a:lnTo>
                <a:lnTo>
                  <a:pt x="1913324" y="245889"/>
                </a:lnTo>
                <a:lnTo>
                  <a:pt x="1905640" y="299677"/>
                </a:lnTo>
                <a:lnTo>
                  <a:pt x="1905640" y="361149"/>
                </a:lnTo>
                <a:lnTo>
                  <a:pt x="1867220" y="407253"/>
                </a:lnTo>
                <a:lnTo>
                  <a:pt x="1867220" y="407253"/>
                </a:lnTo>
                <a:lnTo>
                  <a:pt x="1782696" y="361149"/>
                </a:lnTo>
                <a:lnTo>
                  <a:pt x="1744275" y="345781"/>
                </a:lnTo>
                <a:lnTo>
                  <a:pt x="1728907" y="407253"/>
                </a:lnTo>
                <a:lnTo>
                  <a:pt x="1759643" y="468726"/>
                </a:lnTo>
                <a:lnTo>
                  <a:pt x="1782696" y="514830"/>
                </a:lnTo>
                <a:lnTo>
                  <a:pt x="1759643" y="507146"/>
                </a:lnTo>
                <a:lnTo>
                  <a:pt x="1744275" y="537882"/>
                </a:lnTo>
                <a:lnTo>
                  <a:pt x="1705855" y="484094"/>
                </a:lnTo>
                <a:lnTo>
                  <a:pt x="1659751" y="422621"/>
                </a:lnTo>
                <a:lnTo>
                  <a:pt x="1667435" y="384201"/>
                </a:lnTo>
                <a:lnTo>
                  <a:pt x="1605963" y="414937"/>
                </a:lnTo>
                <a:lnTo>
                  <a:pt x="1552175" y="484094"/>
                </a:lnTo>
                <a:lnTo>
                  <a:pt x="1490702" y="576302"/>
                </a:lnTo>
                <a:lnTo>
                  <a:pt x="1529122" y="637774"/>
                </a:lnTo>
                <a:lnTo>
                  <a:pt x="1529122" y="637774"/>
                </a:lnTo>
                <a:lnTo>
                  <a:pt x="1490702" y="729983"/>
                </a:lnTo>
                <a:lnTo>
                  <a:pt x="1452282" y="776087"/>
                </a:lnTo>
                <a:lnTo>
                  <a:pt x="1367758" y="875979"/>
                </a:lnTo>
                <a:lnTo>
                  <a:pt x="1283233" y="960504"/>
                </a:lnTo>
                <a:lnTo>
                  <a:pt x="1083448" y="1014292"/>
                </a:lnTo>
                <a:lnTo>
                  <a:pt x="1037344" y="983556"/>
                </a:lnTo>
                <a:lnTo>
                  <a:pt x="952820" y="1014292"/>
                </a:lnTo>
                <a:lnTo>
                  <a:pt x="945136" y="1075764"/>
                </a:lnTo>
                <a:lnTo>
                  <a:pt x="883664" y="1075764"/>
                </a:lnTo>
                <a:lnTo>
                  <a:pt x="883664" y="1075764"/>
                </a:lnTo>
                <a:lnTo>
                  <a:pt x="768403" y="1129552"/>
                </a:lnTo>
                <a:lnTo>
                  <a:pt x="699247" y="1129552"/>
                </a:lnTo>
                <a:lnTo>
                  <a:pt x="637775" y="1114184"/>
                </a:lnTo>
                <a:lnTo>
                  <a:pt x="507146" y="1191025"/>
                </a:lnTo>
                <a:lnTo>
                  <a:pt x="399569" y="1267865"/>
                </a:lnTo>
                <a:lnTo>
                  <a:pt x="315045" y="1313969"/>
                </a:lnTo>
                <a:lnTo>
                  <a:pt x="245889" y="1421546"/>
                </a:lnTo>
                <a:lnTo>
                  <a:pt x="222837" y="1390810"/>
                </a:lnTo>
                <a:lnTo>
                  <a:pt x="222837" y="1321653"/>
                </a:lnTo>
                <a:lnTo>
                  <a:pt x="145996" y="1452282"/>
                </a:lnTo>
                <a:lnTo>
                  <a:pt x="145996" y="1567542"/>
                </a:lnTo>
                <a:lnTo>
                  <a:pt x="130628" y="1644383"/>
                </a:lnTo>
                <a:lnTo>
                  <a:pt x="84524" y="1775011"/>
                </a:lnTo>
                <a:lnTo>
                  <a:pt x="122944" y="1821116"/>
                </a:lnTo>
                <a:lnTo>
                  <a:pt x="207469" y="2051637"/>
                </a:lnTo>
                <a:lnTo>
                  <a:pt x="207469" y="2166897"/>
                </a:lnTo>
                <a:lnTo>
                  <a:pt x="176733" y="2090057"/>
                </a:lnTo>
                <a:lnTo>
                  <a:pt x="92208" y="2005532"/>
                </a:lnTo>
                <a:lnTo>
                  <a:pt x="153680" y="2182265"/>
                </a:lnTo>
                <a:lnTo>
                  <a:pt x="0" y="1967112"/>
                </a:lnTo>
                <a:lnTo>
                  <a:pt x="161364" y="2266789"/>
                </a:lnTo>
                <a:lnTo>
                  <a:pt x="207469" y="2405102"/>
                </a:lnTo>
                <a:lnTo>
                  <a:pt x="268941" y="2520363"/>
                </a:lnTo>
                <a:lnTo>
                  <a:pt x="299677" y="2604887"/>
                </a:lnTo>
                <a:lnTo>
                  <a:pt x="330413" y="2689411"/>
                </a:lnTo>
                <a:lnTo>
                  <a:pt x="384201" y="2966037"/>
                </a:lnTo>
                <a:lnTo>
                  <a:pt x="430306" y="3104349"/>
                </a:lnTo>
                <a:lnTo>
                  <a:pt x="484094" y="3350238"/>
                </a:lnTo>
                <a:lnTo>
                  <a:pt x="437990" y="3465499"/>
                </a:lnTo>
                <a:lnTo>
                  <a:pt x="384201" y="3503919"/>
                </a:lnTo>
                <a:lnTo>
                  <a:pt x="345781" y="3488551"/>
                </a:lnTo>
                <a:lnTo>
                  <a:pt x="353465" y="3611495"/>
                </a:lnTo>
                <a:lnTo>
                  <a:pt x="422622" y="3634547"/>
                </a:lnTo>
                <a:lnTo>
                  <a:pt x="630091" y="3749808"/>
                </a:lnTo>
                <a:cubicBezTo>
                  <a:pt x="665950" y="3770299"/>
                  <a:pt x="866695" y="3771259"/>
                  <a:pt x="868296" y="3772860"/>
                </a:cubicBezTo>
                <a:cubicBezTo>
                  <a:pt x="906716" y="3774141"/>
                  <a:pt x="1000525" y="3668485"/>
                  <a:pt x="998924" y="3665283"/>
                </a:cubicBezTo>
                <a:cubicBezTo>
                  <a:pt x="1016853" y="3647354"/>
                  <a:pt x="1080566" y="3634546"/>
                  <a:pt x="1075764" y="3634546"/>
                </a:cubicBezTo>
                <a:cubicBezTo>
                  <a:pt x="1086009" y="3629423"/>
                  <a:pt x="1171175" y="3542338"/>
                  <a:pt x="1167973" y="3542338"/>
                </a:cubicBezTo>
                <a:lnTo>
                  <a:pt x="1736591" y="3557706"/>
                </a:lnTo>
                <a:cubicBezTo>
                  <a:pt x="1832641" y="3558987"/>
                  <a:pt x="1827199" y="3397942"/>
                  <a:pt x="1828800" y="3396341"/>
                </a:cubicBezTo>
                <a:cubicBezTo>
                  <a:pt x="1841607" y="3366886"/>
                  <a:pt x="2100943" y="3268915"/>
                  <a:pt x="2097741" y="3265713"/>
                </a:cubicBezTo>
                <a:cubicBezTo>
                  <a:pt x="2140003" y="3243942"/>
                  <a:pt x="2185467" y="3227293"/>
                  <a:pt x="2182265" y="3227293"/>
                </a:cubicBezTo>
                <a:cubicBezTo>
                  <a:pt x="2197633" y="3223451"/>
                  <a:pt x="2311293" y="3239459"/>
                  <a:pt x="2312894" y="3242661"/>
                </a:cubicBezTo>
                <a:cubicBezTo>
                  <a:pt x="2334665" y="3243942"/>
                  <a:pt x="2650991" y="3129001"/>
                  <a:pt x="2650991" y="3127400"/>
                </a:cubicBezTo>
                <a:cubicBezTo>
                  <a:pt x="2652271" y="3014701"/>
                  <a:pt x="2621856" y="1484618"/>
                  <a:pt x="2620255" y="1483017"/>
                </a:cubicBezTo>
                <a:cubicBezTo>
                  <a:pt x="2613852" y="1497104"/>
                  <a:pt x="2568068" y="1549292"/>
                  <a:pt x="2535731" y="1459965"/>
                </a:cubicBezTo>
                <a:cubicBezTo>
                  <a:pt x="2521644" y="1453562"/>
                  <a:pt x="2620255" y="1363274"/>
                  <a:pt x="2620255" y="1360072"/>
                </a:cubicBezTo>
                <a:cubicBezTo>
                  <a:pt x="2634342" y="1342143"/>
                  <a:pt x="2612571" y="139912"/>
                  <a:pt x="2612571" y="138311"/>
                </a:cubicBezTo>
                <a:lnTo>
                  <a:pt x="2620255" y="14599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465513" y="530225"/>
            <a:ext cx="1474787" cy="2581275"/>
          </a:xfrm>
          <a:custGeom>
            <a:avLst/>
            <a:gdLst>
              <a:gd name="connsiteX0" fmla="*/ 0 w 1475335"/>
              <a:gd name="connsiteY0" fmla="*/ 653143 h 2581836"/>
              <a:gd name="connsiteX1" fmla="*/ 15368 w 1475335"/>
              <a:gd name="connsiteY1" fmla="*/ 1867220 h 2581836"/>
              <a:gd name="connsiteX2" fmla="*/ 53788 w 1475335"/>
              <a:gd name="connsiteY2" fmla="*/ 1913325 h 2581836"/>
              <a:gd name="connsiteX3" fmla="*/ 23052 w 1475335"/>
              <a:gd name="connsiteY3" fmla="*/ 1990165 h 2581836"/>
              <a:gd name="connsiteX4" fmla="*/ 30736 w 1475335"/>
              <a:gd name="connsiteY4" fmla="*/ 2581836 h 2581836"/>
              <a:gd name="connsiteX5" fmla="*/ 1475335 w 1475335"/>
              <a:gd name="connsiteY5" fmla="*/ 2566468 h 2581836"/>
              <a:gd name="connsiteX6" fmla="*/ 1475335 w 1475335"/>
              <a:gd name="connsiteY6" fmla="*/ 937452 h 2581836"/>
              <a:gd name="connsiteX7" fmla="*/ 1337022 w 1475335"/>
              <a:gd name="connsiteY7" fmla="*/ 829876 h 2581836"/>
              <a:gd name="connsiteX8" fmla="*/ 1237130 w 1475335"/>
              <a:gd name="connsiteY8" fmla="*/ 799140 h 2581836"/>
              <a:gd name="connsiteX9" fmla="*/ 1160289 w 1475335"/>
              <a:gd name="connsiteY9" fmla="*/ 729984 h 2581836"/>
              <a:gd name="connsiteX10" fmla="*/ 1091133 w 1475335"/>
              <a:gd name="connsiteY10" fmla="*/ 645459 h 2581836"/>
              <a:gd name="connsiteX11" fmla="*/ 1045029 w 1475335"/>
              <a:gd name="connsiteY11" fmla="*/ 599355 h 2581836"/>
              <a:gd name="connsiteX12" fmla="*/ 1167973 w 1475335"/>
              <a:gd name="connsiteY12" fmla="*/ 476410 h 2581836"/>
              <a:gd name="connsiteX13" fmla="*/ 1167973 w 1475335"/>
              <a:gd name="connsiteY13" fmla="*/ 407254 h 2581836"/>
              <a:gd name="connsiteX14" fmla="*/ 1183341 w 1475335"/>
              <a:gd name="connsiteY14" fmla="*/ 353466 h 2581836"/>
              <a:gd name="connsiteX15" fmla="*/ 1244814 w 1475335"/>
              <a:gd name="connsiteY15" fmla="*/ 353466 h 2581836"/>
              <a:gd name="connsiteX16" fmla="*/ 1260182 w 1475335"/>
              <a:gd name="connsiteY16" fmla="*/ 268941 h 2581836"/>
              <a:gd name="connsiteX17" fmla="*/ 1313970 w 1475335"/>
              <a:gd name="connsiteY17" fmla="*/ 192101 h 2581836"/>
              <a:gd name="connsiteX18" fmla="*/ 1267866 w 1475335"/>
              <a:gd name="connsiteY18" fmla="*/ 184417 h 2581836"/>
              <a:gd name="connsiteX19" fmla="*/ 1229446 w 1475335"/>
              <a:gd name="connsiteY19" fmla="*/ 138313 h 2581836"/>
              <a:gd name="connsiteX20" fmla="*/ 1191025 w 1475335"/>
              <a:gd name="connsiteY20" fmla="*/ 230521 h 2581836"/>
              <a:gd name="connsiteX21" fmla="*/ 1121869 w 1475335"/>
              <a:gd name="connsiteY21" fmla="*/ 199785 h 2581836"/>
              <a:gd name="connsiteX22" fmla="*/ 1175657 w 1475335"/>
              <a:gd name="connsiteY22" fmla="*/ 99893 h 2581836"/>
              <a:gd name="connsiteX23" fmla="*/ 1083449 w 1475335"/>
              <a:gd name="connsiteY23" fmla="*/ 184417 h 2581836"/>
              <a:gd name="connsiteX24" fmla="*/ 1083449 w 1475335"/>
              <a:gd name="connsiteY24" fmla="*/ 184417 h 2581836"/>
              <a:gd name="connsiteX25" fmla="*/ 1021977 w 1475335"/>
              <a:gd name="connsiteY25" fmla="*/ 199785 h 2581836"/>
              <a:gd name="connsiteX26" fmla="*/ 914400 w 1475335"/>
              <a:gd name="connsiteY26" fmla="*/ 138313 h 2581836"/>
              <a:gd name="connsiteX27" fmla="*/ 906716 w 1475335"/>
              <a:gd name="connsiteY27" fmla="*/ 176733 h 2581836"/>
              <a:gd name="connsiteX28" fmla="*/ 806824 w 1475335"/>
              <a:gd name="connsiteY28" fmla="*/ 138313 h 2581836"/>
              <a:gd name="connsiteX29" fmla="*/ 737667 w 1475335"/>
              <a:gd name="connsiteY29" fmla="*/ 107577 h 2581836"/>
              <a:gd name="connsiteX30" fmla="*/ 668511 w 1475335"/>
              <a:gd name="connsiteY30" fmla="*/ 76841 h 2581836"/>
              <a:gd name="connsiteX31" fmla="*/ 614723 w 1475335"/>
              <a:gd name="connsiteY31" fmla="*/ 61473 h 2581836"/>
              <a:gd name="connsiteX32" fmla="*/ 614723 w 1475335"/>
              <a:gd name="connsiteY32" fmla="*/ 0 h 2581836"/>
              <a:gd name="connsiteX33" fmla="*/ 560935 w 1475335"/>
              <a:gd name="connsiteY33" fmla="*/ 38420 h 2581836"/>
              <a:gd name="connsiteX34" fmla="*/ 560935 w 1475335"/>
              <a:gd name="connsiteY34" fmla="*/ 38420 h 2581836"/>
              <a:gd name="connsiteX35" fmla="*/ 599355 w 1475335"/>
              <a:gd name="connsiteY35" fmla="*/ 92209 h 2581836"/>
              <a:gd name="connsiteX36" fmla="*/ 614723 w 1475335"/>
              <a:gd name="connsiteY36" fmla="*/ 145997 h 2581836"/>
              <a:gd name="connsiteX37" fmla="*/ 591671 w 1475335"/>
              <a:gd name="connsiteY37" fmla="*/ 199785 h 2581836"/>
              <a:gd name="connsiteX38" fmla="*/ 545567 w 1475335"/>
              <a:gd name="connsiteY38" fmla="*/ 215153 h 2581836"/>
              <a:gd name="connsiteX39" fmla="*/ 476410 w 1475335"/>
              <a:gd name="connsiteY39" fmla="*/ 145997 h 2581836"/>
              <a:gd name="connsiteX40" fmla="*/ 476410 w 1475335"/>
              <a:gd name="connsiteY40" fmla="*/ 145997 h 2581836"/>
              <a:gd name="connsiteX41" fmla="*/ 414938 w 1475335"/>
              <a:gd name="connsiteY41" fmla="*/ 46105 h 2581836"/>
              <a:gd name="connsiteX42" fmla="*/ 414938 w 1475335"/>
              <a:gd name="connsiteY42" fmla="*/ 46105 h 2581836"/>
              <a:gd name="connsiteX43" fmla="*/ 284309 w 1475335"/>
              <a:gd name="connsiteY43" fmla="*/ 69157 h 2581836"/>
              <a:gd name="connsiteX44" fmla="*/ 222837 w 1475335"/>
              <a:gd name="connsiteY44" fmla="*/ 30736 h 2581836"/>
              <a:gd name="connsiteX45" fmla="*/ 215153 w 1475335"/>
              <a:gd name="connsiteY45" fmla="*/ 130629 h 2581836"/>
              <a:gd name="connsiteX46" fmla="*/ 284309 w 1475335"/>
              <a:gd name="connsiteY46" fmla="*/ 222837 h 2581836"/>
              <a:gd name="connsiteX47" fmla="*/ 315046 w 1475335"/>
              <a:gd name="connsiteY47" fmla="*/ 238205 h 2581836"/>
              <a:gd name="connsiteX48" fmla="*/ 276625 w 1475335"/>
              <a:gd name="connsiteY48" fmla="*/ 291994 h 2581836"/>
              <a:gd name="connsiteX49" fmla="*/ 230521 w 1475335"/>
              <a:gd name="connsiteY49" fmla="*/ 284310 h 2581836"/>
              <a:gd name="connsiteX50" fmla="*/ 230521 w 1475335"/>
              <a:gd name="connsiteY50" fmla="*/ 322730 h 2581836"/>
              <a:gd name="connsiteX51" fmla="*/ 230521 w 1475335"/>
              <a:gd name="connsiteY51" fmla="*/ 322730 h 2581836"/>
              <a:gd name="connsiteX52" fmla="*/ 238205 w 1475335"/>
              <a:gd name="connsiteY52" fmla="*/ 384202 h 2581836"/>
              <a:gd name="connsiteX53" fmla="*/ 176733 w 1475335"/>
              <a:gd name="connsiteY53" fmla="*/ 414938 h 2581836"/>
              <a:gd name="connsiteX54" fmla="*/ 153681 w 1475335"/>
              <a:gd name="connsiteY54" fmla="*/ 484094 h 2581836"/>
              <a:gd name="connsiteX55" fmla="*/ 84525 w 1475335"/>
              <a:gd name="connsiteY55" fmla="*/ 530199 h 2581836"/>
              <a:gd name="connsiteX56" fmla="*/ 99893 w 1475335"/>
              <a:gd name="connsiteY56" fmla="*/ 614723 h 2581836"/>
              <a:gd name="connsiteX57" fmla="*/ 138313 w 1475335"/>
              <a:gd name="connsiteY57" fmla="*/ 653143 h 2581836"/>
              <a:gd name="connsiteX58" fmla="*/ 107577 w 1475335"/>
              <a:gd name="connsiteY58" fmla="*/ 676195 h 2581836"/>
              <a:gd name="connsiteX59" fmla="*/ 61472 w 1475335"/>
              <a:gd name="connsiteY59" fmla="*/ 668511 h 2581836"/>
              <a:gd name="connsiteX60" fmla="*/ 0 w 1475335"/>
              <a:gd name="connsiteY60" fmla="*/ 653143 h 2581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1475335" h="2581836">
                <a:moveTo>
                  <a:pt x="0" y="653143"/>
                </a:moveTo>
                <a:lnTo>
                  <a:pt x="15368" y="1867220"/>
                </a:lnTo>
                <a:lnTo>
                  <a:pt x="53788" y="1913325"/>
                </a:lnTo>
                <a:lnTo>
                  <a:pt x="23052" y="1990165"/>
                </a:lnTo>
                <a:cubicBezTo>
                  <a:pt x="25613" y="2187389"/>
                  <a:pt x="28175" y="2384612"/>
                  <a:pt x="30736" y="2581836"/>
                </a:cubicBezTo>
                <a:lnTo>
                  <a:pt x="1475335" y="2566468"/>
                </a:lnTo>
                <a:lnTo>
                  <a:pt x="1475335" y="937452"/>
                </a:lnTo>
                <a:lnTo>
                  <a:pt x="1337022" y="829876"/>
                </a:lnTo>
                <a:lnTo>
                  <a:pt x="1237130" y="799140"/>
                </a:lnTo>
                <a:lnTo>
                  <a:pt x="1160289" y="729984"/>
                </a:lnTo>
                <a:lnTo>
                  <a:pt x="1091133" y="645459"/>
                </a:lnTo>
                <a:lnTo>
                  <a:pt x="1045029" y="599355"/>
                </a:lnTo>
                <a:lnTo>
                  <a:pt x="1167973" y="476410"/>
                </a:lnTo>
                <a:lnTo>
                  <a:pt x="1167973" y="407254"/>
                </a:lnTo>
                <a:lnTo>
                  <a:pt x="1183341" y="353466"/>
                </a:lnTo>
                <a:lnTo>
                  <a:pt x="1244814" y="353466"/>
                </a:lnTo>
                <a:lnTo>
                  <a:pt x="1260182" y="268941"/>
                </a:lnTo>
                <a:lnTo>
                  <a:pt x="1313970" y="192101"/>
                </a:lnTo>
                <a:lnTo>
                  <a:pt x="1267866" y="184417"/>
                </a:lnTo>
                <a:lnTo>
                  <a:pt x="1229446" y="138313"/>
                </a:lnTo>
                <a:lnTo>
                  <a:pt x="1191025" y="230521"/>
                </a:lnTo>
                <a:lnTo>
                  <a:pt x="1121869" y="199785"/>
                </a:lnTo>
                <a:lnTo>
                  <a:pt x="1175657" y="99893"/>
                </a:lnTo>
                <a:lnTo>
                  <a:pt x="1083449" y="184417"/>
                </a:lnTo>
                <a:lnTo>
                  <a:pt x="1083449" y="184417"/>
                </a:lnTo>
                <a:lnTo>
                  <a:pt x="1021977" y="199785"/>
                </a:lnTo>
                <a:lnTo>
                  <a:pt x="914400" y="138313"/>
                </a:lnTo>
                <a:lnTo>
                  <a:pt x="906716" y="176733"/>
                </a:lnTo>
                <a:lnTo>
                  <a:pt x="806824" y="138313"/>
                </a:lnTo>
                <a:lnTo>
                  <a:pt x="737667" y="107577"/>
                </a:lnTo>
                <a:lnTo>
                  <a:pt x="668511" y="76841"/>
                </a:lnTo>
                <a:lnTo>
                  <a:pt x="614723" y="61473"/>
                </a:lnTo>
                <a:lnTo>
                  <a:pt x="614723" y="0"/>
                </a:lnTo>
                <a:lnTo>
                  <a:pt x="560935" y="38420"/>
                </a:lnTo>
                <a:lnTo>
                  <a:pt x="560935" y="38420"/>
                </a:lnTo>
                <a:lnTo>
                  <a:pt x="599355" y="92209"/>
                </a:lnTo>
                <a:lnTo>
                  <a:pt x="614723" y="145997"/>
                </a:lnTo>
                <a:lnTo>
                  <a:pt x="591671" y="199785"/>
                </a:lnTo>
                <a:lnTo>
                  <a:pt x="545567" y="215153"/>
                </a:lnTo>
                <a:lnTo>
                  <a:pt x="476410" y="145997"/>
                </a:lnTo>
                <a:lnTo>
                  <a:pt x="476410" y="145997"/>
                </a:lnTo>
                <a:lnTo>
                  <a:pt x="414938" y="46105"/>
                </a:lnTo>
                <a:lnTo>
                  <a:pt x="414938" y="46105"/>
                </a:lnTo>
                <a:lnTo>
                  <a:pt x="284309" y="69157"/>
                </a:lnTo>
                <a:lnTo>
                  <a:pt x="222837" y="30736"/>
                </a:lnTo>
                <a:lnTo>
                  <a:pt x="215153" y="130629"/>
                </a:lnTo>
                <a:lnTo>
                  <a:pt x="284309" y="222837"/>
                </a:lnTo>
                <a:lnTo>
                  <a:pt x="315046" y="238205"/>
                </a:lnTo>
                <a:lnTo>
                  <a:pt x="276625" y="291994"/>
                </a:lnTo>
                <a:lnTo>
                  <a:pt x="230521" y="284310"/>
                </a:lnTo>
                <a:lnTo>
                  <a:pt x="230521" y="322730"/>
                </a:lnTo>
                <a:lnTo>
                  <a:pt x="230521" y="322730"/>
                </a:lnTo>
                <a:lnTo>
                  <a:pt x="238205" y="384202"/>
                </a:lnTo>
                <a:lnTo>
                  <a:pt x="176733" y="414938"/>
                </a:lnTo>
                <a:lnTo>
                  <a:pt x="153681" y="484094"/>
                </a:lnTo>
                <a:lnTo>
                  <a:pt x="84525" y="530199"/>
                </a:lnTo>
                <a:lnTo>
                  <a:pt x="99893" y="614723"/>
                </a:lnTo>
                <a:lnTo>
                  <a:pt x="138313" y="653143"/>
                </a:lnTo>
                <a:lnTo>
                  <a:pt x="107577" y="676195"/>
                </a:lnTo>
                <a:lnTo>
                  <a:pt x="61472" y="668511"/>
                </a:lnTo>
                <a:lnTo>
                  <a:pt x="0" y="65314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926013" y="492125"/>
            <a:ext cx="2543175" cy="3149600"/>
          </a:xfrm>
          <a:custGeom>
            <a:avLst/>
            <a:gdLst>
              <a:gd name="connsiteX0" fmla="*/ 15368 w 2543415"/>
              <a:gd name="connsiteY0" fmla="*/ 975872 h 3150454"/>
              <a:gd name="connsiteX1" fmla="*/ 0 w 2543415"/>
              <a:gd name="connsiteY1" fmla="*/ 2612572 h 3150454"/>
              <a:gd name="connsiteX2" fmla="*/ 514830 w 2543415"/>
              <a:gd name="connsiteY2" fmla="*/ 2627940 h 3150454"/>
              <a:gd name="connsiteX3" fmla="*/ 514830 w 2543415"/>
              <a:gd name="connsiteY3" fmla="*/ 3150454 h 3150454"/>
              <a:gd name="connsiteX4" fmla="*/ 1798063 w 2543415"/>
              <a:gd name="connsiteY4" fmla="*/ 3150454 h 3150454"/>
              <a:gd name="connsiteX5" fmla="*/ 1890272 w 2543415"/>
              <a:gd name="connsiteY5" fmla="*/ 3088982 h 3150454"/>
              <a:gd name="connsiteX6" fmla="*/ 1997848 w 2543415"/>
              <a:gd name="connsiteY6" fmla="*/ 3073614 h 3150454"/>
              <a:gd name="connsiteX7" fmla="*/ 2090057 w 2543415"/>
              <a:gd name="connsiteY7" fmla="*/ 3112034 h 3150454"/>
              <a:gd name="connsiteX8" fmla="*/ 2197633 w 2543415"/>
              <a:gd name="connsiteY8" fmla="*/ 3150454 h 3150454"/>
              <a:gd name="connsiteX9" fmla="*/ 2274473 w 2543415"/>
              <a:gd name="connsiteY9" fmla="*/ 3127402 h 3150454"/>
              <a:gd name="connsiteX10" fmla="*/ 2358998 w 2543415"/>
              <a:gd name="connsiteY10" fmla="*/ 3058246 h 3150454"/>
              <a:gd name="connsiteX11" fmla="*/ 2512679 w 2543415"/>
              <a:gd name="connsiteY11" fmla="*/ 3058246 h 3150454"/>
              <a:gd name="connsiteX12" fmla="*/ 2520363 w 2543415"/>
              <a:gd name="connsiteY12" fmla="*/ 2989089 h 3150454"/>
              <a:gd name="connsiteX13" fmla="*/ 2543415 w 2543415"/>
              <a:gd name="connsiteY13" fmla="*/ 2827725 h 3150454"/>
              <a:gd name="connsiteX14" fmla="*/ 2504995 w 2543415"/>
              <a:gd name="connsiteY14" fmla="*/ 2750884 h 3150454"/>
              <a:gd name="connsiteX15" fmla="*/ 2474258 w 2543415"/>
              <a:gd name="connsiteY15" fmla="*/ 2712464 h 3150454"/>
              <a:gd name="connsiteX16" fmla="*/ 2474258 w 2543415"/>
              <a:gd name="connsiteY16" fmla="*/ 2589519 h 3150454"/>
              <a:gd name="connsiteX17" fmla="*/ 2474258 w 2543415"/>
              <a:gd name="connsiteY17" fmla="*/ 2412787 h 3150454"/>
              <a:gd name="connsiteX18" fmla="*/ 2489626 w 2543415"/>
              <a:gd name="connsiteY18" fmla="*/ 2358998 h 3150454"/>
              <a:gd name="connsiteX19" fmla="*/ 2443522 w 2543415"/>
              <a:gd name="connsiteY19" fmla="*/ 2443523 h 3150454"/>
              <a:gd name="connsiteX20" fmla="*/ 2328262 w 2543415"/>
              <a:gd name="connsiteY20" fmla="*/ 2374367 h 3150454"/>
              <a:gd name="connsiteX21" fmla="*/ 2289842 w 2543415"/>
              <a:gd name="connsiteY21" fmla="*/ 2305210 h 3150454"/>
              <a:gd name="connsiteX22" fmla="*/ 2266789 w 2543415"/>
              <a:gd name="connsiteY22" fmla="*/ 2236054 h 3150454"/>
              <a:gd name="connsiteX23" fmla="*/ 2266789 w 2543415"/>
              <a:gd name="connsiteY23" fmla="*/ 2236054 h 3150454"/>
              <a:gd name="connsiteX24" fmla="*/ 2205317 w 2543415"/>
              <a:gd name="connsiteY24" fmla="*/ 2251422 h 3150454"/>
              <a:gd name="connsiteX25" fmla="*/ 2166897 w 2543415"/>
              <a:gd name="connsiteY25" fmla="*/ 2205318 h 3150454"/>
              <a:gd name="connsiteX26" fmla="*/ 2151529 w 2543415"/>
              <a:gd name="connsiteY26" fmla="*/ 2151530 h 3150454"/>
              <a:gd name="connsiteX27" fmla="*/ 2120793 w 2543415"/>
              <a:gd name="connsiteY27" fmla="*/ 2128477 h 3150454"/>
              <a:gd name="connsiteX28" fmla="*/ 2059321 w 2543415"/>
              <a:gd name="connsiteY28" fmla="*/ 2051637 h 3150454"/>
              <a:gd name="connsiteX29" fmla="*/ 2097741 w 2543415"/>
              <a:gd name="connsiteY29" fmla="*/ 1951745 h 3150454"/>
              <a:gd name="connsiteX30" fmla="*/ 2059321 w 2543415"/>
              <a:gd name="connsiteY30" fmla="*/ 1928693 h 3150454"/>
              <a:gd name="connsiteX31" fmla="*/ 2043952 w 2543415"/>
              <a:gd name="connsiteY31" fmla="*/ 1997849 h 3150454"/>
              <a:gd name="connsiteX32" fmla="*/ 1982480 w 2543415"/>
              <a:gd name="connsiteY32" fmla="*/ 1921009 h 3150454"/>
              <a:gd name="connsiteX33" fmla="*/ 1944060 w 2543415"/>
              <a:gd name="connsiteY33" fmla="*/ 2005533 h 3150454"/>
              <a:gd name="connsiteX34" fmla="*/ 1882588 w 2543415"/>
              <a:gd name="connsiteY34" fmla="*/ 1874904 h 3150454"/>
              <a:gd name="connsiteX35" fmla="*/ 1882588 w 2543415"/>
              <a:gd name="connsiteY35" fmla="*/ 1728908 h 3150454"/>
              <a:gd name="connsiteX36" fmla="*/ 1905640 w 2543415"/>
              <a:gd name="connsiteY36" fmla="*/ 1575227 h 3150454"/>
              <a:gd name="connsiteX37" fmla="*/ 1813431 w 2543415"/>
              <a:gd name="connsiteY37" fmla="*/ 1598279 h 3150454"/>
              <a:gd name="connsiteX38" fmla="*/ 1759643 w 2543415"/>
              <a:gd name="connsiteY38" fmla="*/ 1582911 h 3150454"/>
              <a:gd name="connsiteX39" fmla="*/ 1698171 w 2543415"/>
              <a:gd name="connsiteY39" fmla="*/ 1559859 h 3150454"/>
              <a:gd name="connsiteX40" fmla="*/ 1636699 w 2543415"/>
              <a:gd name="connsiteY40" fmla="*/ 1559859 h 3150454"/>
              <a:gd name="connsiteX41" fmla="*/ 1605963 w 2543415"/>
              <a:gd name="connsiteY41" fmla="*/ 1513755 h 3150454"/>
              <a:gd name="connsiteX42" fmla="*/ 1559858 w 2543415"/>
              <a:gd name="connsiteY42" fmla="*/ 1444598 h 3150454"/>
              <a:gd name="connsiteX43" fmla="*/ 1490702 w 2543415"/>
              <a:gd name="connsiteY43" fmla="*/ 1421546 h 3150454"/>
              <a:gd name="connsiteX44" fmla="*/ 1398494 w 2543415"/>
              <a:gd name="connsiteY44" fmla="*/ 1352390 h 3150454"/>
              <a:gd name="connsiteX45" fmla="*/ 1375442 w 2543415"/>
              <a:gd name="connsiteY45" fmla="*/ 1260182 h 3150454"/>
              <a:gd name="connsiteX46" fmla="*/ 1321653 w 2543415"/>
              <a:gd name="connsiteY46" fmla="*/ 1244814 h 3150454"/>
              <a:gd name="connsiteX47" fmla="*/ 1344705 w 2543415"/>
              <a:gd name="connsiteY47" fmla="*/ 1121869 h 3150454"/>
              <a:gd name="connsiteX48" fmla="*/ 1306285 w 2543415"/>
              <a:gd name="connsiteY48" fmla="*/ 1037345 h 3150454"/>
              <a:gd name="connsiteX49" fmla="*/ 1306285 w 2543415"/>
              <a:gd name="connsiteY49" fmla="*/ 852928 h 3150454"/>
              <a:gd name="connsiteX50" fmla="*/ 1237129 w 2543415"/>
              <a:gd name="connsiteY50" fmla="*/ 883664 h 3150454"/>
              <a:gd name="connsiteX51" fmla="*/ 1206393 w 2543415"/>
              <a:gd name="connsiteY51" fmla="*/ 722299 h 3150454"/>
              <a:gd name="connsiteX52" fmla="*/ 1206393 w 2543415"/>
              <a:gd name="connsiteY52" fmla="*/ 660827 h 3150454"/>
              <a:gd name="connsiteX53" fmla="*/ 1114184 w 2543415"/>
              <a:gd name="connsiteY53" fmla="*/ 630091 h 3150454"/>
              <a:gd name="connsiteX54" fmla="*/ 1091132 w 2543415"/>
              <a:gd name="connsiteY54" fmla="*/ 545567 h 3150454"/>
              <a:gd name="connsiteX55" fmla="*/ 1037344 w 2543415"/>
              <a:gd name="connsiteY55" fmla="*/ 583987 h 3150454"/>
              <a:gd name="connsiteX56" fmla="*/ 960504 w 2543415"/>
              <a:gd name="connsiteY56" fmla="*/ 583987 h 3150454"/>
              <a:gd name="connsiteX57" fmla="*/ 929768 w 2543415"/>
              <a:gd name="connsiteY57" fmla="*/ 491778 h 3150454"/>
              <a:gd name="connsiteX58" fmla="*/ 914400 w 2543415"/>
              <a:gd name="connsiteY58" fmla="*/ 368834 h 3150454"/>
              <a:gd name="connsiteX59" fmla="*/ 860611 w 2543415"/>
              <a:gd name="connsiteY59" fmla="*/ 230521 h 3150454"/>
              <a:gd name="connsiteX60" fmla="*/ 822191 w 2543415"/>
              <a:gd name="connsiteY60" fmla="*/ 107577 h 3150454"/>
              <a:gd name="connsiteX61" fmla="*/ 760719 w 2543415"/>
              <a:gd name="connsiteY61" fmla="*/ 0 h 3150454"/>
              <a:gd name="connsiteX62" fmla="*/ 676195 w 2543415"/>
              <a:gd name="connsiteY62" fmla="*/ 7684 h 3150454"/>
              <a:gd name="connsiteX63" fmla="*/ 645458 w 2543415"/>
              <a:gd name="connsiteY63" fmla="*/ 161365 h 3150454"/>
              <a:gd name="connsiteX64" fmla="*/ 599354 w 2543415"/>
              <a:gd name="connsiteY64" fmla="*/ 345782 h 3150454"/>
              <a:gd name="connsiteX65" fmla="*/ 591670 w 2543415"/>
              <a:gd name="connsiteY65" fmla="*/ 437990 h 3150454"/>
              <a:gd name="connsiteX66" fmla="*/ 583986 w 2543415"/>
              <a:gd name="connsiteY66" fmla="*/ 607039 h 3150454"/>
              <a:gd name="connsiteX67" fmla="*/ 607038 w 2543415"/>
              <a:gd name="connsiteY67" fmla="*/ 706931 h 3150454"/>
              <a:gd name="connsiteX68" fmla="*/ 568618 w 2543415"/>
              <a:gd name="connsiteY68" fmla="*/ 852928 h 3150454"/>
              <a:gd name="connsiteX69" fmla="*/ 507146 w 2543415"/>
              <a:gd name="connsiteY69" fmla="*/ 1029661 h 3150454"/>
              <a:gd name="connsiteX70" fmla="*/ 422621 w 2543415"/>
              <a:gd name="connsiteY70" fmla="*/ 1129553 h 3150454"/>
              <a:gd name="connsiteX71" fmla="*/ 384201 w 2543415"/>
              <a:gd name="connsiteY71" fmla="*/ 1152605 h 3150454"/>
              <a:gd name="connsiteX72" fmla="*/ 291993 w 2543415"/>
              <a:gd name="connsiteY72" fmla="*/ 1129553 h 3150454"/>
              <a:gd name="connsiteX73" fmla="*/ 184416 w 2543415"/>
              <a:gd name="connsiteY73" fmla="*/ 1060397 h 3150454"/>
              <a:gd name="connsiteX74" fmla="*/ 153680 w 2543415"/>
              <a:gd name="connsiteY74" fmla="*/ 1006609 h 3150454"/>
              <a:gd name="connsiteX75" fmla="*/ 107576 w 2543415"/>
              <a:gd name="connsiteY75" fmla="*/ 998925 h 3150454"/>
              <a:gd name="connsiteX76" fmla="*/ 15368 w 2543415"/>
              <a:gd name="connsiteY76" fmla="*/ 975872 h 3150454"/>
              <a:gd name="connsiteX0" fmla="*/ 15368 w 2543415"/>
              <a:gd name="connsiteY0" fmla="*/ 975872 h 3150454"/>
              <a:gd name="connsiteX1" fmla="*/ 0 w 2543415"/>
              <a:gd name="connsiteY1" fmla="*/ 2612572 h 3150454"/>
              <a:gd name="connsiteX2" fmla="*/ 514830 w 2543415"/>
              <a:gd name="connsiteY2" fmla="*/ 2604887 h 3150454"/>
              <a:gd name="connsiteX3" fmla="*/ 514830 w 2543415"/>
              <a:gd name="connsiteY3" fmla="*/ 3150454 h 3150454"/>
              <a:gd name="connsiteX4" fmla="*/ 1798063 w 2543415"/>
              <a:gd name="connsiteY4" fmla="*/ 3150454 h 3150454"/>
              <a:gd name="connsiteX5" fmla="*/ 1890272 w 2543415"/>
              <a:gd name="connsiteY5" fmla="*/ 3088982 h 3150454"/>
              <a:gd name="connsiteX6" fmla="*/ 1997848 w 2543415"/>
              <a:gd name="connsiteY6" fmla="*/ 3073614 h 3150454"/>
              <a:gd name="connsiteX7" fmla="*/ 2090057 w 2543415"/>
              <a:gd name="connsiteY7" fmla="*/ 3112034 h 3150454"/>
              <a:gd name="connsiteX8" fmla="*/ 2197633 w 2543415"/>
              <a:gd name="connsiteY8" fmla="*/ 3150454 h 3150454"/>
              <a:gd name="connsiteX9" fmla="*/ 2274473 w 2543415"/>
              <a:gd name="connsiteY9" fmla="*/ 3127402 h 3150454"/>
              <a:gd name="connsiteX10" fmla="*/ 2358998 w 2543415"/>
              <a:gd name="connsiteY10" fmla="*/ 3058246 h 3150454"/>
              <a:gd name="connsiteX11" fmla="*/ 2512679 w 2543415"/>
              <a:gd name="connsiteY11" fmla="*/ 3058246 h 3150454"/>
              <a:gd name="connsiteX12" fmla="*/ 2520363 w 2543415"/>
              <a:gd name="connsiteY12" fmla="*/ 2989089 h 3150454"/>
              <a:gd name="connsiteX13" fmla="*/ 2543415 w 2543415"/>
              <a:gd name="connsiteY13" fmla="*/ 2827725 h 3150454"/>
              <a:gd name="connsiteX14" fmla="*/ 2504995 w 2543415"/>
              <a:gd name="connsiteY14" fmla="*/ 2750884 h 3150454"/>
              <a:gd name="connsiteX15" fmla="*/ 2474258 w 2543415"/>
              <a:gd name="connsiteY15" fmla="*/ 2712464 h 3150454"/>
              <a:gd name="connsiteX16" fmla="*/ 2474258 w 2543415"/>
              <a:gd name="connsiteY16" fmla="*/ 2589519 h 3150454"/>
              <a:gd name="connsiteX17" fmla="*/ 2474258 w 2543415"/>
              <a:gd name="connsiteY17" fmla="*/ 2412787 h 3150454"/>
              <a:gd name="connsiteX18" fmla="*/ 2489626 w 2543415"/>
              <a:gd name="connsiteY18" fmla="*/ 2358998 h 3150454"/>
              <a:gd name="connsiteX19" fmla="*/ 2443522 w 2543415"/>
              <a:gd name="connsiteY19" fmla="*/ 2443523 h 3150454"/>
              <a:gd name="connsiteX20" fmla="*/ 2328262 w 2543415"/>
              <a:gd name="connsiteY20" fmla="*/ 2374367 h 3150454"/>
              <a:gd name="connsiteX21" fmla="*/ 2289842 w 2543415"/>
              <a:gd name="connsiteY21" fmla="*/ 2305210 h 3150454"/>
              <a:gd name="connsiteX22" fmla="*/ 2266789 w 2543415"/>
              <a:gd name="connsiteY22" fmla="*/ 2236054 h 3150454"/>
              <a:gd name="connsiteX23" fmla="*/ 2266789 w 2543415"/>
              <a:gd name="connsiteY23" fmla="*/ 2236054 h 3150454"/>
              <a:gd name="connsiteX24" fmla="*/ 2205317 w 2543415"/>
              <a:gd name="connsiteY24" fmla="*/ 2251422 h 3150454"/>
              <a:gd name="connsiteX25" fmla="*/ 2166897 w 2543415"/>
              <a:gd name="connsiteY25" fmla="*/ 2205318 h 3150454"/>
              <a:gd name="connsiteX26" fmla="*/ 2151529 w 2543415"/>
              <a:gd name="connsiteY26" fmla="*/ 2151530 h 3150454"/>
              <a:gd name="connsiteX27" fmla="*/ 2120793 w 2543415"/>
              <a:gd name="connsiteY27" fmla="*/ 2128477 h 3150454"/>
              <a:gd name="connsiteX28" fmla="*/ 2059321 w 2543415"/>
              <a:gd name="connsiteY28" fmla="*/ 2051637 h 3150454"/>
              <a:gd name="connsiteX29" fmla="*/ 2097741 w 2543415"/>
              <a:gd name="connsiteY29" fmla="*/ 1951745 h 3150454"/>
              <a:gd name="connsiteX30" fmla="*/ 2059321 w 2543415"/>
              <a:gd name="connsiteY30" fmla="*/ 1928693 h 3150454"/>
              <a:gd name="connsiteX31" fmla="*/ 2043952 w 2543415"/>
              <a:gd name="connsiteY31" fmla="*/ 1997849 h 3150454"/>
              <a:gd name="connsiteX32" fmla="*/ 1982480 w 2543415"/>
              <a:gd name="connsiteY32" fmla="*/ 1921009 h 3150454"/>
              <a:gd name="connsiteX33" fmla="*/ 1944060 w 2543415"/>
              <a:gd name="connsiteY33" fmla="*/ 2005533 h 3150454"/>
              <a:gd name="connsiteX34" fmla="*/ 1882588 w 2543415"/>
              <a:gd name="connsiteY34" fmla="*/ 1874904 h 3150454"/>
              <a:gd name="connsiteX35" fmla="*/ 1882588 w 2543415"/>
              <a:gd name="connsiteY35" fmla="*/ 1728908 h 3150454"/>
              <a:gd name="connsiteX36" fmla="*/ 1905640 w 2543415"/>
              <a:gd name="connsiteY36" fmla="*/ 1575227 h 3150454"/>
              <a:gd name="connsiteX37" fmla="*/ 1813431 w 2543415"/>
              <a:gd name="connsiteY37" fmla="*/ 1598279 h 3150454"/>
              <a:gd name="connsiteX38" fmla="*/ 1759643 w 2543415"/>
              <a:gd name="connsiteY38" fmla="*/ 1582911 h 3150454"/>
              <a:gd name="connsiteX39" fmla="*/ 1698171 w 2543415"/>
              <a:gd name="connsiteY39" fmla="*/ 1559859 h 3150454"/>
              <a:gd name="connsiteX40" fmla="*/ 1636699 w 2543415"/>
              <a:gd name="connsiteY40" fmla="*/ 1559859 h 3150454"/>
              <a:gd name="connsiteX41" fmla="*/ 1605963 w 2543415"/>
              <a:gd name="connsiteY41" fmla="*/ 1513755 h 3150454"/>
              <a:gd name="connsiteX42" fmla="*/ 1559858 w 2543415"/>
              <a:gd name="connsiteY42" fmla="*/ 1444598 h 3150454"/>
              <a:gd name="connsiteX43" fmla="*/ 1490702 w 2543415"/>
              <a:gd name="connsiteY43" fmla="*/ 1421546 h 3150454"/>
              <a:gd name="connsiteX44" fmla="*/ 1398494 w 2543415"/>
              <a:gd name="connsiteY44" fmla="*/ 1352390 h 3150454"/>
              <a:gd name="connsiteX45" fmla="*/ 1375442 w 2543415"/>
              <a:gd name="connsiteY45" fmla="*/ 1260182 h 3150454"/>
              <a:gd name="connsiteX46" fmla="*/ 1321653 w 2543415"/>
              <a:gd name="connsiteY46" fmla="*/ 1244814 h 3150454"/>
              <a:gd name="connsiteX47" fmla="*/ 1344705 w 2543415"/>
              <a:gd name="connsiteY47" fmla="*/ 1121869 h 3150454"/>
              <a:gd name="connsiteX48" fmla="*/ 1306285 w 2543415"/>
              <a:gd name="connsiteY48" fmla="*/ 1037345 h 3150454"/>
              <a:gd name="connsiteX49" fmla="*/ 1306285 w 2543415"/>
              <a:gd name="connsiteY49" fmla="*/ 852928 h 3150454"/>
              <a:gd name="connsiteX50" fmla="*/ 1237129 w 2543415"/>
              <a:gd name="connsiteY50" fmla="*/ 883664 h 3150454"/>
              <a:gd name="connsiteX51" fmla="*/ 1206393 w 2543415"/>
              <a:gd name="connsiteY51" fmla="*/ 722299 h 3150454"/>
              <a:gd name="connsiteX52" fmla="*/ 1206393 w 2543415"/>
              <a:gd name="connsiteY52" fmla="*/ 660827 h 3150454"/>
              <a:gd name="connsiteX53" fmla="*/ 1114184 w 2543415"/>
              <a:gd name="connsiteY53" fmla="*/ 630091 h 3150454"/>
              <a:gd name="connsiteX54" fmla="*/ 1091132 w 2543415"/>
              <a:gd name="connsiteY54" fmla="*/ 545567 h 3150454"/>
              <a:gd name="connsiteX55" fmla="*/ 1037344 w 2543415"/>
              <a:gd name="connsiteY55" fmla="*/ 583987 h 3150454"/>
              <a:gd name="connsiteX56" fmla="*/ 960504 w 2543415"/>
              <a:gd name="connsiteY56" fmla="*/ 583987 h 3150454"/>
              <a:gd name="connsiteX57" fmla="*/ 929768 w 2543415"/>
              <a:gd name="connsiteY57" fmla="*/ 491778 h 3150454"/>
              <a:gd name="connsiteX58" fmla="*/ 914400 w 2543415"/>
              <a:gd name="connsiteY58" fmla="*/ 368834 h 3150454"/>
              <a:gd name="connsiteX59" fmla="*/ 860611 w 2543415"/>
              <a:gd name="connsiteY59" fmla="*/ 230521 h 3150454"/>
              <a:gd name="connsiteX60" fmla="*/ 822191 w 2543415"/>
              <a:gd name="connsiteY60" fmla="*/ 107577 h 3150454"/>
              <a:gd name="connsiteX61" fmla="*/ 760719 w 2543415"/>
              <a:gd name="connsiteY61" fmla="*/ 0 h 3150454"/>
              <a:gd name="connsiteX62" fmla="*/ 676195 w 2543415"/>
              <a:gd name="connsiteY62" fmla="*/ 7684 h 3150454"/>
              <a:gd name="connsiteX63" fmla="*/ 645458 w 2543415"/>
              <a:gd name="connsiteY63" fmla="*/ 161365 h 3150454"/>
              <a:gd name="connsiteX64" fmla="*/ 599354 w 2543415"/>
              <a:gd name="connsiteY64" fmla="*/ 345782 h 3150454"/>
              <a:gd name="connsiteX65" fmla="*/ 591670 w 2543415"/>
              <a:gd name="connsiteY65" fmla="*/ 437990 h 3150454"/>
              <a:gd name="connsiteX66" fmla="*/ 583986 w 2543415"/>
              <a:gd name="connsiteY66" fmla="*/ 607039 h 3150454"/>
              <a:gd name="connsiteX67" fmla="*/ 607038 w 2543415"/>
              <a:gd name="connsiteY67" fmla="*/ 706931 h 3150454"/>
              <a:gd name="connsiteX68" fmla="*/ 568618 w 2543415"/>
              <a:gd name="connsiteY68" fmla="*/ 852928 h 3150454"/>
              <a:gd name="connsiteX69" fmla="*/ 507146 w 2543415"/>
              <a:gd name="connsiteY69" fmla="*/ 1029661 h 3150454"/>
              <a:gd name="connsiteX70" fmla="*/ 422621 w 2543415"/>
              <a:gd name="connsiteY70" fmla="*/ 1129553 h 3150454"/>
              <a:gd name="connsiteX71" fmla="*/ 384201 w 2543415"/>
              <a:gd name="connsiteY71" fmla="*/ 1152605 h 3150454"/>
              <a:gd name="connsiteX72" fmla="*/ 291993 w 2543415"/>
              <a:gd name="connsiteY72" fmla="*/ 1129553 h 3150454"/>
              <a:gd name="connsiteX73" fmla="*/ 184416 w 2543415"/>
              <a:gd name="connsiteY73" fmla="*/ 1060397 h 3150454"/>
              <a:gd name="connsiteX74" fmla="*/ 153680 w 2543415"/>
              <a:gd name="connsiteY74" fmla="*/ 1006609 h 3150454"/>
              <a:gd name="connsiteX75" fmla="*/ 107576 w 2543415"/>
              <a:gd name="connsiteY75" fmla="*/ 998925 h 3150454"/>
              <a:gd name="connsiteX76" fmla="*/ 15368 w 2543415"/>
              <a:gd name="connsiteY76" fmla="*/ 975872 h 315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2543415" h="3150454">
                <a:moveTo>
                  <a:pt x="15368" y="975872"/>
                </a:moveTo>
                <a:lnTo>
                  <a:pt x="0" y="2612572"/>
                </a:lnTo>
                <a:lnTo>
                  <a:pt x="514830" y="2604887"/>
                </a:lnTo>
                <a:lnTo>
                  <a:pt x="514830" y="3150454"/>
                </a:lnTo>
                <a:lnTo>
                  <a:pt x="1798063" y="3150454"/>
                </a:lnTo>
                <a:lnTo>
                  <a:pt x="1890272" y="3088982"/>
                </a:lnTo>
                <a:lnTo>
                  <a:pt x="1997848" y="3073614"/>
                </a:lnTo>
                <a:lnTo>
                  <a:pt x="2090057" y="3112034"/>
                </a:lnTo>
                <a:lnTo>
                  <a:pt x="2197633" y="3150454"/>
                </a:lnTo>
                <a:lnTo>
                  <a:pt x="2274473" y="3127402"/>
                </a:lnTo>
                <a:lnTo>
                  <a:pt x="2358998" y="3058246"/>
                </a:lnTo>
                <a:lnTo>
                  <a:pt x="2512679" y="3058246"/>
                </a:lnTo>
                <a:lnTo>
                  <a:pt x="2520363" y="2989089"/>
                </a:lnTo>
                <a:lnTo>
                  <a:pt x="2543415" y="2827725"/>
                </a:lnTo>
                <a:lnTo>
                  <a:pt x="2504995" y="2750884"/>
                </a:lnTo>
                <a:lnTo>
                  <a:pt x="2474258" y="2712464"/>
                </a:lnTo>
                <a:lnTo>
                  <a:pt x="2474258" y="2589519"/>
                </a:lnTo>
                <a:lnTo>
                  <a:pt x="2474258" y="2412787"/>
                </a:lnTo>
                <a:lnTo>
                  <a:pt x="2489626" y="2358998"/>
                </a:lnTo>
                <a:lnTo>
                  <a:pt x="2443522" y="2443523"/>
                </a:lnTo>
                <a:lnTo>
                  <a:pt x="2328262" y="2374367"/>
                </a:lnTo>
                <a:lnTo>
                  <a:pt x="2289842" y="2305210"/>
                </a:lnTo>
                <a:lnTo>
                  <a:pt x="2266789" y="2236054"/>
                </a:lnTo>
                <a:lnTo>
                  <a:pt x="2266789" y="2236054"/>
                </a:lnTo>
                <a:lnTo>
                  <a:pt x="2205317" y="2251422"/>
                </a:lnTo>
                <a:lnTo>
                  <a:pt x="2166897" y="2205318"/>
                </a:lnTo>
                <a:lnTo>
                  <a:pt x="2151529" y="2151530"/>
                </a:lnTo>
                <a:lnTo>
                  <a:pt x="2120793" y="2128477"/>
                </a:lnTo>
                <a:lnTo>
                  <a:pt x="2059321" y="2051637"/>
                </a:lnTo>
                <a:lnTo>
                  <a:pt x="2097741" y="1951745"/>
                </a:lnTo>
                <a:lnTo>
                  <a:pt x="2059321" y="1928693"/>
                </a:lnTo>
                <a:lnTo>
                  <a:pt x="2043952" y="1997849"/>
                </a:lnTo>
                <a:lnTo>
                  <a:pt x="1982480" y="1921009"/>
                </a:lnTo>
                <a:lnTo>
                  <a:pt x="1944060" y="2005533"/>
                </a:lnTo>
                <a:lnTo>
                  <a:pt x="1882588" y="1874904"/>
                </a:lnTo>
                <a:lnTo>
                  <a:pt x="1882588" y="1728908"/>
                </a:lnTo>
                <a:lnTo>
                  <a:pt x="1905640" y="1575227"/>
                </a:lnTo>
                <a:lnTo>
                  <a:pt x="1813431" y="1598279"/>
                </a:lnTo>
                <a:lnTo>
                  <a:pt x="1759643" y="1582911"/>
                </a:lnTo>
                <a:lnTo>
                  <a:pt x="1698171" y="1559859"/>
                </a:lnTo>
                <a:lnTo>
                  <a:pt x="1636699" y="1559859"/>
                </a:lnTo>
                <a:lnTo>
                  <a:pt x="1605963" y="1513755"/>
                </a:lnTo>
                <a:lnTo>
                  <a:pt x="1559858" y="1444598"/>
                </a:lnTo>
                <a:lnTo>
                  <a:pt x="1490702" y="1421546"/>
                </a:lnTo>
                <a:lnTo>
                  <a:pt x="1398494" y="1352390"/>
                </a:lnTo>
                <a:lnTo>
                  <a:pt x="1375442" y="1260182"/>
                </a:lnTo>
                <a:lnTo>
                  <a:pt x="1321653" y="1244814"/>
                </a:lnTo>
                <a:lnTo>
                  <a:pt x="1344705" y="1121869"/>
                </a:lnTo>
                <a:lnTo>
                  <a:pt x="1306285" y="1037345"/>
                </a:lnTo>
                <a:lnTo>
                  <a:pt x="1306285" y="852928"/>
                </a:lnTo>
                <a:lnTo>
                  <a:pt x="1237129" y="883664"/>
                </a:lnTo>
                <a:lnTo>
                  <a:pt x="1206393" y="722299"/>
                </a:lnTo>
                <a:lnTo>
                  <a:pt x="1206393" y="660827"/>
                </a:lnTo>
                <a:lnTo>
                  <a:pt x="1114184" y="630091"/>
                </a:lnTo>
                <a:lnTo>
                  <a:pt x="1091132" y="545567"/>
                </a:lnTo>
                <a:lnTo>
                  <a:pt x="1037344" y="583987"/>
                </a:lnTo>
                <a:lnTo>
                  <a:pt x="960504" y="583987"/>
                </a:lnTo>
                <a:lnTo>
                  <a:pt x="929768" y="491778"/>
                </a:lnTo>
                <a:lnTo>
                  <a:pt x="914400" y="368834"/>
                </a:lnTo>
                <a:lnTo>
                  <a:pt x="860611" y="230521"/>
                </a:lnTo>
                <a:lnTo>
                  <a:pt x="822191" y="107577"/>
                </a:lnTo>
                <a:lnTo>
                  <a:pt x="760719" y="0"/>
                </a:lnTo>
                <a:lnTo>
                  <a:pt x="676195" y="7684"/>
                </a:lnTo>
                <a:lnTo>
                  <a:pt x="645458" y="161365"/>
                </a:lnTo>
                <a:lnTo>
                  <a:pt x="599354" y="345782"/>
                </a:lnTo>
                <a:lnTo>
                  <a:pt x="591670" y="437990"/>
                </a:lnTo>
                <a:lnTo>
                  <a:pt x="583986" y="607039"/>
                </a:lnTo>
                <a:lnTo>
                  <a:pt x="607038" y="706931"/>
                </a:lnTo>
                <a:lnTo>
                  <a:pt x="568618" y="852928"/>
                </a:lnTo>
                <a:lnTo>
                  <a:pt x="507146" y="1029661"/>
                </a:lnTo>
                <a:lnTo>
                  <a:pt x="422621" y="1129553"/>
                </a:lnTo>
                <a:lnTo>
                  <a:pt x="384201" y="1152605"/>
                </a:lnTo>
                <a:lnTo>
                  <a:pt x="291993" y="1129553"/>
                </a:lnTo>
                <a:lnTo>
                  <a:pt x="184416" y="1060397"/>
                </a:lnTo>
                <a:lnTo>
                  <a:pt x="153680" y="1006609"/>
                </a:lnTo>
                <a:lnTo>
                  <a:pt x="107576" y="998925"/>
                </a:lnTo>
                <a:lnTo>
                  <a:pt x="15368" y="97587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4740275" y="4926013"/>
            <a:ext cx="223838" cy="84137"/>
          </a:xfrm>
          <a:custGeom>
            <a:avLst/>
            <a:gdLst>
              <a:gd name="connsiteX0" fmla="*/ 169048 w 222837"/>
              <a:gd name="connsiteY0" fmla="*/ 0 h 84524"/>
              <a:gd name="connsiteX1" fmla="*/ 169048 w 222837"/>
              <a:gd name="connsiteY1" fmla="*/ 0 h 84524"/>
              <a:gd name="connsiteX2" fmla="*/ 23052 w 222837"/>
              <a:gd name="connsiteY2" fmla="*/ 23052 h 84524"/>
              <a:gd name="connsiteX3" fmla="*/ 0 w 222837"/>
              <a:gd name="connsiteY3" fmla="*/ 46104 h 84524"/>
              <a:gd name="connsiteX4" fmla="*/ 61472 w 222837"/>
              <a:gd name="connsiteY4" fmla="*/ 84524 h 84524"/>
              <a:gd name="connsiteX5" fmla="*/ 138312 w 222837"/>
              <a:gd name="connsiteY5" fmla="*/ 76840 h 84524"/>
              <a:gd name="connsiteX6" fmla="*/ 199785 w 222837"/>
              <a:gd name="connsiteY6" fmla="*/ 61472 h 84524"/>
              <a:gd name="connsiteX7" fmla="*/ 222837 w 222837"/>
              <a:gd name="connsiteY7" fmla="*/ 30736 h 84524"/>
              <a:gd name="connsiteX8" fmla="*/ 169048 w 222837"/>
              <a:gd name="connsiteY8" fmla="*/ 0 h 84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2837" h="84524">
                <a:moveTo>
                  <a:pt x="169048" y="0"/>
                </a:moveTo>
                <a:lnTo>
                  <a:pt x="169048" y="0"/>
                </a:lnTo>
                <a:lnTo>
                  <a:pt x="23052" y="23052"/>
                </a:lnTo>
                <a:lnTo>
                  <a:pt x="0" y="46104"/>
                </a:lnTo>
                <a:lnTo>
                  <a:pt x="61472" y="84524"/>
                </a:lnTo>
                <a:lnTo>
                  <a:pt x="138312" y="76840"/>
                </a:lnTo>
                <a:lnTo>
                  <a:pt x="199785" y="61472"/>
                </a:lnTo>
                <a:lnTo>
                  <a:pt x="222837" y="30736"/>
                </a:lnTo>
                <a:lnTo>
                  <a:pt x="16904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5448300" y="3549650"/>
            <a:ext cx="2005013" cy="2066925"/>
          </a:xfrm>
          <a:custGeom>
            <a:avLst/>
            <a:gdLst/>
            <a:ahLst/>
            <a:cxnLst/>
            <a:rect l="l" t="t" r="r" b="b"/>
            <a:pathLst>
              <a:path w="2005533" h="2067005">
                <a:moveTo>
                  <a:pt x="649387" y="1965079"/>
                </a:moveTo>
                <a:lnTo>
                  <a:pt x="725261" y="1997597"/>
                </a:lnTo>
                <a:lnTo>
                  <a:pt x="699247" y="1990164"/>
                </a:lnTo>
                <a:lnTo>
                  <a:pt x="614723" y="1982480"/>
                </a:lnTo>
                <a:lnTo>
                  <a:pt x="481893" y="1975101"/>
                </a:lnTo>
                <a:lnTo>
                  <a:pt x="485369" y="1973280"/>
                </a:lnTo>
                <a:close/>
                <a:moveTo>
                  <a:pt x="128608" y="1927345"/>
                </a:moveTo>
                <a:lnTo>
                  <a:pt x="165534" y="1944577"/>
                </a:lnTo>
                <a:lnTo>
                  <a:pt x="210639" y="1944577"/>
                </a:lnTo>
                <a:lnTo>
                  <a:pt x="337753" y="2001983"/>
                </a:lnTo>
                <a:lnTo>
                  <a:pt x="399259" y="2018385"/>
                </a:lnTo>
                <a:lnTo>
                  <a:pt x="458380" y="1987417"/>
                </a:lnTo>
                <a:lnTo>
                  <a:pt x="399570" y="2028584"/>
                </a:lnTo>
                <a:lnTo>
                  <a:pt x="176733" y="1959428"/>
                </a:lnTo>
                <a:close/>
                <a:moveTo>
                  <a:pt x="104027" y="1915874"/>
                </a:moveTo>
                <a:lnTo>
                  <a:pt x="104708" y="1916192"/>
                </a:lnTo>
                <a:lnTo>
                  <a:pt x="96037" y="1924864"/>
                </a:lnTo>
                <a:close/>
                <a:moveTo>
                  <a:pt x="14704" y="1900968"/>
                </a:moveTo>
                <a:lnTo>
                  <a:pt x="69606" y="1951295"/>
                </a:lnTo>
                <a:lnTo>
                  <a:pt x="61472" y="1959428"/>
                </a:lnTo>
                <a:close/>
                <a:moveTo>
                  <a:pt x="1118708" y="1824277"/>
                </a:moveTo>
                <a:lnTo>
                  <a:pt x="983556" y="1959428"/>
                </a:lnTo>
                <a:lnTo>
                  <a:pt x="868296" y="2067005"/>
                </a:lnTo>
                <a:lnTo>
                  <a:pt x="862904" y="2062961"/>
                </a:lnTo>
                <a:lnTo>
                  <a:pt x="883112" y="2026586"/>
                </a:lnTo>
                <a:lnTo>
                  <a:pt x="1088135" y="1829764"/>
                </a:lnTo>
                <a:close/>
                <a:moveTo>
                  <a:pt x="1427595" y="1758631"/>
                </a:moveTo>
                <a:lnTo>
                  <a:pt x="1406178" y="1805747"/>
                </a:lnTo>
                <a:lnTo>
                  <a:pt x="1221945" y="1805747"/>
                </a:lnTo>
                <a:lnTo>
                  <a:pt x="1248052" y="1801061"/>
                </a:lnTo>
                <a:lnTo>
                  <a:pt x="1383367" y="1796961"/>
                </a:lnTo>
                <a:close/>
                <a:moveTo>
                  <a:pt x="1836484" y="0"/>
                </a:moveTo>
                <a:lnTo>
                  <a:pt x="1982481" y="15368"/>
                </a:lnTo>
                <a:lnTo>
                  <a:pt x="2005533" y="53788"/>
                </a:lnTo>
                <a:lnTo>
                  <a:pt x="1990165" y="107576"/>
                </a:lnTo>
                <a:lnTo>
                  <a:pt x="1936376" y="215152"/>
                </a:lnTo>
                <a:lnTo>
                  <a:pt x="2005533" y="161364"/>
                </a:lnTo>
                <a:lnTo>
                  <a:pt x="1921008" y="414937"/>
                </a:lnTo>
                <a:lnTo>
                  <a:pt x="1951744" y="491778"/>
                </a:lnTo>
                <a:lnTo>
                  <a:pt x="1759644" y="783771"/>
                </a:lnTo>
                <a:lnTo>
                  <a:pt x="1605963" y="1137237"/>
                </a:lnTo>
                <a:lnTo>
                  <a:pt x="1521438" y="1306285"/>
                </a:lnTo>
                <a:lnTo>
                  <a:pt x="1444598" y="1605963"/>
                </a:lnTo>
                <a:lnTo>
                  <a:pt x="1444598" y="1721223"/>
                </a:lnTo>
                <a:lnTo>
                  <a:pt x="1437442" y="1736966"/>
                </a:lnTo>
                <a:lnTo>
                  <a:pt x="1362865" y="1669847"/>
                </a:lnTo>
                <a:lnTo>
                  <a:pt x="1190646" y="1612441"/>
                </a:lnTo>
                <a:lnTo>
                  <a:pt x="1079934" y="1432021"/>
                </a:lnTo>
                <a:lnTo>
                  <a:pt x="1002025" y="1460724"/>
                </a:lnTo>
                <a:lnTo>
                  <a:pt x="706793" y="1407418"/>
                </a:lnTo>
                <a:lnTo>
                  <a:pt x="596081" y="1427920"/>
                </a:lnTo>
                <a:lnTo>
                  <a:pt x="514072" y="1395117"/>
                </a:lnTo>
                <a:lnTo>
                  <a:pt x="415661" y="1337711"/>
                </a:lnTo>
                <a:lnTo>
                  <a:pt x="358255" y="1268003"/>
                </a:lnTo>
                <a:lnTo>
                  <a:pt x="341853" y="1185994"/>
                </a:lnTo>
                <a:lnTo>
                  <a:pt x="280346" y="1177793"/>
                </a:lnTo>
                <a:lnTo>
                  <a:pt x="190137" y="1202396"/>
                </a:lnTo>
                <a:lnTo>
                  <a:pt x="0" y="1162175"/>
                </a:lnTo>
                <a:lnTo>
                  <a:pt x="0" y="84524"/>
                </a:lnTo>
                <a:lnTo>
                  <a:pt x="1283233" y="92208"/>
                </a:lnTo>
                <a:lnTo>
                  <a:pt x="1383126" y="15368"/>
                </a:lnTo>
                <a:lnTo>
                  <a:pt x="1467650" y="7684"/>
                </a:lnTo>
                <a:lnTo>
                  <a:pt x="1636699" y="84524"/>
                </a:lnTo>
                <a:lnTo>
                  <a:pt x="1713539" y="8452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6008688" y="5992813"/>
            <a:ext cx="646112" cy="630237"/>
          </a:xfrm>
          <a:custGeom>
            <a:avLst/>
            <a:gdLst>
              <a:gd name="connsiteX0" fmla="*/ 0 w 645459"/>
              <a:gd name="connsiteY0" fmla="*/ 7684 h 630091"/>
              <a:gd name="connsiteX1" fmla="*/ 153681 w 645459"/>
              <a:gd name="connsiteY1" fmla="*/ 468726 h 630091"/>
              <a:gd name="connsiteX2" fmla="*/ 299678 w 645459"/>
              <a:gd name="connsiteY2" fmla="*/ 622407 h 630091"/>
              <a:gd name="connsiteX3" fmla="*/ 445674 w 645459"/>
              <a:gd name="connsiteY3" fmla="*/ 630091 h 630091"/>
              <a:gd name="connsiteX4" fmla="*/ 530199 w 645459"/>
              <a:gd name="connsiteY4" fmla="*/ 568619 h 630091"/>
              <a:gd name="connsiteX5" fmla="*/ 645459 w 645459"/>
              <a:gd name="connsiteY5" fmla="*/ 153681 h 630091"/>
              <a:gd name="connsiteX6" fmla="*/ 607039 w 645459"/>
              <a:gd name="connsiteY6" fmla="*/ 0 h 630091"/>
              <a:gd name="connsiteX7" fmla="*/ 537883 w 645459"/>
              <a:gd name="connsiteY7" fmla="*/ 0 h 630091"/>
              <a:gd name="connsiteX8" fmla="*/ 476410 w 645459"/>
              <a:gd name="connsiteY8" fmla="*/ 38420 h 630091"/>
              <a:gd name="connsiteX9" fmla="*/ 476410 w 645459"/>
              <a:gd name="connsiteY9" fmla="*/ 38420 h 630091"/>
              <a:gd name="connsiteX10" fmla="*/ 315046 w 645459"/>
              <a:gd name="connsiteY10" fmla="*/ 84525 h 630091"/>
              <a:gd name="connsiteX11" fmla="*/ 0 w 645459"/>
              <a:gd name="connsiteY11" fmla="*/ 7684 h 630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45459" h="630091">
                <a:moveTo>
                  <a:pt x="0" y="7684"/>
                </a:moveTo>
                <a:lnTo>
                  <a:pt x="153681" y="468726"/>
                </a:lnTo>
                <a:lnTo>
                  <a:pt x="299678" y="622407"/>
                </a:lnTo>
                <a:lnTo>
                  <a:pt x="445674" y="630091"/>
                </a:lnTo>
                <a:lnTo>
                  <a:pt x="530199" y="568619"/>
                </a:lnTo>
                <a:lnTo>
                  <a:pt x="645459" y="153681"/>
                </a:lnTo>
                <a:lnTo>
                  <a:pt x="607039" y="0"/>
                </a:lnTo>
                <a:lnTo>
                  <a:pt x="537883" y="0"/>
                </a:lnTo>
                <a:lnTo>
                  <a:pt x="476410" y="38420"/>
                </a:lnTo>
                <a:lnTo>
                  <a:pt x="476410" y="38420"/>
                </a:lnTo>
                <a:lnTo>
                  <a:pt x="315046" y="84525"/>
                </a:lnTo>
                <a:lnTo>
                  <a:pt x="0" y="768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5886450" y="5724525"/>
            <a:ext cx="46038" cy="122238"/>
          </a:xfrm>
          <a:custGeom>
            <a:avLst/>
            <a:gdLst>
              <a:gd name="connsiteX0" fmla="*/ 46104 w 46104"/>
              <a:gd name="connsiteY0" fmla="*/ 0 h 122945"/>
              <a:gd name="connsiteX1" fmla="*/ 0 w 46104"/>
              <a:gd name="connsiteY1" fmla="*/ 92208 h 122945"/>
              <a:gd name="connsiteX2" fmla="*/ 38420 w 46104"/>
              <a:gd name="connsiteY2" fmla="*/ 122945 h 122945"/>
              <a:gd name="connsiteX3" fmla="*/ 46104 w 46104"/>
              <a:gd name="connsiteY3" fmla="*/ 0 h 122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104" h="122945">
                <a:moveTo>
                  <a:pt x="46104" y="0"/>
                </a:moveTo>
                <a:lnTo>
                  <a:pt x="0" y="92208"/>
                </a:lnTo>
                <a:lnTo>
                  <a:pt x="38420" y="122945"/>
                </a:lnTo>
                <a:lnTo>
                  <a:pt x="4610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6530975" y="5770563"/>
            <a:ext cx="92075" cy="100012"/>
          </a:xfrm>
          <a:custGeom>
            <a:avLst/>
            <a:gdLst>
              <a:gd name="connsiteX0" fmla="*/ 0 w 92208"/>
              <a:gd name="connsiteY0" fmla="*/ 0 h 99893"/>
              <a:gd name="connsiteX1" fmla="*/ 46104 w 92208"/>
              <a:gd name="connsiteY1" fmla="*/ 99893 h 99893"/>
              <a:gd name="connsiteX2" fmla="*/ 92208 w 92208"/>
              <a:gd name="connsiteY2" fmla="*/ 92209 h 99893"/>
              <a:gd name="connsiteX3" fmla="*/ 84524 w 92208"/>
              <a:gd name="connsiteY3" fmla="*/ 46104 h 99893"/>
              <a:gd name="connsiteX4" fmla="*/ 0 w 92208"/>
              <a:gd name="connsiteY4" fmla="*/ 0 h 99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208" h="99893">
                <a:moveTo>
                  <a:pt x="0" y="0"/>
                </a:moveTo>
                <a:lnTo>
                  <a:pt x="46104" y="99893"/>
                </a:lnTo>
                <a:lnTo>
                  <a:pt x="92208" y="92209"/>
                </a:lnTo>
                <a:lnTo>
                  <a:pt x="84524" y="46104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6569075" y="5900738"/>
            <a:ext cx="77788" cy="46037"/>
          </a:xfrm>
          <a:custGeom>
            <a:avLst/>
            <a:gdLst>
              <a:gd name="connsiteX0" fmla="*/ 0 w 76840"/>
              <a:gd name="connsiteY0" fmla="*/ 0 h 46104"/>
              <a:gd name="connsiteX1" fmla="*/ 53788 w 76840"/>
              <a:gd name="connsiteY1" fmla="*/ 46104 h 46104"/>
              <a:gd name="connsiteX2" fmla="*/ 76840 w 76840"/>
              <a:gd name="connsiteY2" fmla="*/ 23052 h 46104"/>
              <a:gd name="connsiteX3" fmla="*/ 61472 w 76840"/>
              <a:gd name="connsiteY3" fmla="*/ 0 h 46104"/>
              <a:gd name="connsiteX4" fmla="*/ 0 w 76840"/>
              <a:gd name="connsiteY4" fmla="*/ 0 h 4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40" h="46104">
                <a:moveTo>
                  <a:pt x="0" y="0"/>
                </a:moveTo>
                <a:lnTo>
                  <a:pt x="53788" y="46104"/>
                </a:lnTo>
                <a:lnTo>
                  <a:pt x="76840" y="23052"/>
                </a:lnTo>
                <a:lnTo>
                  <a:pt x="6147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1157288" y="2708275"/>
            <a:ext cx="204311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Western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Australia</a:t>
            </a:r>
          </a:p>
        </p:txBody>
      </p:sp>
      <p:sp>
        <p:nvSpPr>
          <p:cNvPr id="9230" name="Rectangle 13"/>
          <p:cNvSpPr>
            <a:spLocks noChangeArrowheads="1"/>
          </p:cNvSpPr>
          <p:nvPr/>
        </p:nvSpPr>
        <p:spPr bwMode="auto">
          <a:xfrm>
            <a:off x="3387725" y="1557338"/>
            <a:ext cx="161607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Northern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Territory</a:t>
            </a:r>
          </a:p>
        </p:txBody>
      </p:sp>
      <p:sp>
        <p:nvSpPr>
          <p:cNvPr id="9231" name="Rectangle 13"/>
          <p:cNvSpPr>
            <a:spLocks noChangeArrowheads="1"/>
          </p:cNvSpPr>
          <p:nvPr/>
        </p:nvSpPr>
        <p:spPr bwMode="auto">
          <a:xfrm>
            <a:off x="3563938" y="3405188"/>
            <a:ext cx="17875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South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Australia</a:t>
            </a:r>
          </a:p>
        </p:txBody>
      </p:sp>
      <p:sp>
        <p:nvSpPr>
          <p:cNvPr id="9232" name="Rectangle 13"/>
          <p:cNvSpPr>
            <a:spLocks noChangeArrowheads="1"/>
          </p:cNvSpPr>
          <p:nvPr/>
        </p:nvSpPr>
        <p:spPr bwMode="auto">
          <a:xfrm>
            <a:off x="5114925" y="2492375"/>
            <a:ext cx="17875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Queensland</a:t>
            </a:r>
          </a:p>
        </p:txBody>
      </p:sp>
      <p:pic>
        <p:nvPicPr>
          <p:cNvPr id="9233" name="Picture 11" descr="pur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775" y="4078288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4" name="Rectangle 13"/>
          <p:cNvSpPr>
            <a:spLocks noChangeArrowheads="1"/>
          </p:cNvSpPr>
          <p:nvPr/>
        </p:nvSpPr>
        <p:spPr bwMode="auto">
          <a:xfrm>
            <a:off x="2952750" y="4724400"/>
            <a:ext cx="1787525" cy="433388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Adelaide</a:t>
            </a:r>
            <a:endParaRPr lang="en-US" altLang="en-US" sz="2400" b="1"/>
          </a:p>
        </p:txBody>
      </p:sp>
      <p:sp>
        <p:nvSpPr>
          <p:cNvPr id="9235" name="Rectangle 13"/>
          <p:cNvSpPr>
            <a:spLocks noChangeArrowheads="1"/>
          </p:cNvSpPr>
          <p:nvPr/>
        </p:nvSpPr>
        <p:spPr bwMode="auto">
          <a:xfrm>
            <a:off x="4203700" y="5616575"/>
            <a:ext cx="1787525" cy="433388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Melbourne</a:t>
            </a:r>
            <a:endParaRPr lang="en-US" altLang="en-US" sz="2400" b="1"/>
          </a:p>
        </p:txBody>
      </p:sp>
      <p:sp>
        <p:nvSpPr>
          <p:cNvPr id="9236" name="Rectangle 13"/>
          <p:cNvSpPr>
            <a:spLocks noChangeArrowheads="1"/>
          </p:cNvSpPr>
          <p:nvPr/>
        </p:nvSpPr>
        <p:spPr bwMode="auto">
          <a:xfrm>
            <a:off x="7231063" y="4200525"/>
            <a:ext cx="1787525" cy="433388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Sydney</a:t>
            </a:r>
            <a:endParaRPr lang="en-US" altLang="en-US" sz="2400" b="1"/>
          </a:p>
        </p:txBody>
      </p:sp>
      <p:sp>
        <p:nvSpPr>
          <p:cNvPr id="38" name="Freeform 37"/>
          <p:cNvSpPr/>
          <p:nvPr/>
        </p:nvSpPr>
        <p:spPr>
          <a:xfrm>
            <a:off x="5430838" y="4724400"/>
            <a:ext cx="1471612" cy="942975"/>
          </a:xfrm>
          <a:custGeom>
            <a:avLst/>
            <a:gdLst>
              <a:gd name="connsiteX0" fmla="*/ 4100 w 1472061"/>
              <a:gd name="connsiteY0" fmla="*/ 0 h 943103"/>
              <a:gd name="connsiteX1" fmla="*/ 0 w 1472061"/>
              <a:gd name="connsiteY1" fmla="*/ 705277 h 943103"/>
              <a:gd name="connsiteX2" fmla="*/ 98411 w 1472061"/>
              <a:gd name="connsiteY2" fmla="*/ 795487 h 943103"/>
              <a:gd name="connsiteX3" fmla="*/ 131214 w 1472061"/>
              <a:gd name="connsiteY3" fmla="*/ 758583 h 943103"/>
              <a:gd name="connsiteX4" fmla="*/ 192721 w 1472061"/>
              <a:gd name="connsiteY4" fmla="*/ 787286 h 943103"/>
              <a:gd name="connsiteX5" fmla="*/ 237826 w 1472061"/>
              <a:gd name="connsiteY5" fmla="*/ 787286 h 943103"/>
              <a:gd name="connsiteX6" fmla="*/ 364940 w 1472061"/>
              <a:gd name="connsiteY6" fmla="*/ 844692 h 943103"/>
              <a:gd name="connsiteX7" fmla="*/ 426446 w 1472061"/>
              <a:gd name="connsiteY7" fmla="*/ 861094 h 943103"/>
              <a:gd name="connsiteX8" fmla="*/ 512556 w 1472061"/>
              <a:gd name="connsiteY8" fmla="*/ 815989 h 943103"/>
              <a:gd name="connsiteX9" fmla="*/ 676574 w 1472061"/>
              <a:gd name="connsiteY9" fmla="*/ 807788 h 943103"/>
              <a:gd name="connsiteX10" fmla="*/ 762683 w 1472061"/>
              <a:gd name="connsiteY10" fmla="*/ 844692 h 943103"/>
              <a:gd name="connsiteX11" fmla="*/ 762683 w 1472061"/>
              <a:gd name="connsiteY11" fmla="*/ 844692 h 943103"/>
              <a:gd name="connsiteX12" fmla="*/ 807788 w 1472061"/>
              <a:gd name="connsiteY12" fmla="*/ 885697 h 943103"/>
              <a:gd name="connsiteX13" fmla="*/ 807788 w 1472061"/>
              <a:gd name="connsiteY13" fmla="*/ 885697 h 943103"/>
              <a:gd name="connsiteX14" fmla="*/ 844692 w 1472061"/>
              <a:gd name="connsiteY14" fmla="*/ 918500 h 943103"/>
              <a:gd name="connsiteX15" fmla="*/ 869295 w 1472061"/>
              <a:gd name="connsiteY15" fmla="*/ 943103 h 943103"/>
              <a:gd name="connsiteX16" fmla="*/ 910299 w 1472061"/>
              <a:gd name="connsiteY16" fmla="*/ 869295 h 943103"/>
              <a:gd name="connsiteX17" fmla="*/ 1115322 w 1472061"/>
              <a:gd name="connsiteY17" fmla="*/ 672473 h 943103"/>
              <a:gd name="connsiteX18" fmla="*/ 1275239 w 1472061"/>
              <a:gd name="connsiteY18" fmla="*/ 643770 h 943103"/>
              <a:gd name="connsiteX19" fmla="*/ 1410554 w 1472061"/>
              <a:gd name="connsiteY19" fmla="*/ 639670 h 943103"/>
              <a:gd name="connsiteX20" fmla="*/ 1472061 w 1472061"/>
              <a:gd name="connsiteY20" fmla="*/ 586364 h 943103"/>
              <a:gd name="connsiteX21" fmla="*/ 1390052 w 1472061"/>
              <a:gd name="connsiteY21" fmla="*/ 512556 h 943103"/>
              <a:gd name="connsiteX22" fmla="*/ 1217833 w 1472061"/>
              <a:gd name="connsiteY22" fmla="*/ 455150 h 943103"/>
              <a:gd name="connsiteX23" fmla="*/ 1107121 w 1472061"/>
              <a:gd name="connsiteY23" fmla="*/ 274730 h 943103"/>
              <a:gd name="connsiteX24" fmla="*/ 1029212 w 1472061"/>
              <a:gd name="connsiteY24" fmla="*/ 303433 h 943103"/>
              <a:gd name="connsiteX25" fmla="*/ 733980 w 1472061"/>
              <a:gd name="connsiteY25" fmla="*/ 250127 h 943103"/>
              <a:gd name="connsiteX26" fmla="*/ 623268 w 1472061"/>
              <a:gd name="connsiteY26" fmla="*/ 270629 h 943103"/>
              <a:gd name="connsiteX27" fmla="*/ 541259 w 1472061"/>
              <a:gd name="connsiteY27" fmla="*/ 237826 h 943103"/>
              <a:gd name="connsiteX28" fmla="*/ 442848 w 1472061"/>
              <a:gd name="connsiteY28" fmla="*/ 180420 h 943103"/>
              <a:gd name="connsiteX29" fmla="*/ 385442 w 1472061"/>
              <a:gd name="connsiteY29" fmla="*/ 110712 h 943103"/>
              <a:gd name="connsiteX30" fmla="*/ 369040 w 1472061"/>
              <a:gd name="connsiteY30" fmla="*/ 28703 h 943103"/>
              <a:gd name="connsiteX31" fmla="*/ 307533 w 1472061"/>
              <a:gd name="connsiteY31" fmla="*/ 20502 h 943103"/>
              <a:gd name="connsiteX32" fmla="*/ 217324 w 1472061"/>
              <a:gd name="connsiteY32" fmla="*/ 45105 h 943103"/>
              <a:gd name="connsiteX33" fmla="*/ 4100 w 1472061"/>
              <a:gd name="connsiteY33" fmla="*/ 0 h 943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472061" h="943103">
                <a:moveTo>
                  <a:pt x="4100" y="0"/>
                </a:moveTo>
                <a:cubicBezTo>
                  <a:pt x="2733" y="235092"/>
                  <a:pt x="1367" y="470185"/>
                  <a:pt x="0" y="705277"/>
                </a:cubicBezTo>
                <a:lnTo>
                  <a:pt x="98411" y="795487"/>
                </a:lnTo>
                <a:lnTo>
                  <a:pt x="131214" y="758583"/>
                </a:lnTo>
                <a:lnTo>
                  <a:pt x="192721" y="787286"/>
                </a:lnTo>
                <a:lnTo>
                  <a:pt x="237826" y="787286"/>
                </a:lnTo>
                <a:lnTo>
                  <a:pt x="364940" y="844692"/>
                </a:lnTo>
                <a:lnTo>
                  <a:pt x="426446" y="861094"/>
                </a:lnTo>
                <a:lnTo>
                  <a:pt x="512556" y="815989"/>
                </a:lnTo>
                <a:lnTo>
                  <a:pt x="676574" y="807788"/>
                </a:lnTo>
                <a:lnTo>
                  <a:pt x="762683" y="844692"/>
                </a:lnTo>
                <a:lnTo>
                  <a:pt x="762683" y="844692"/>
                </a:lnTo>
                <a:lnTo>
                  <a:pt x="807788" y="885697"/>
                </a:lnTo>
                <a:lnTo>
                  <a:pt x="807788" y="885697"/>
                </a:lnTo>
                <a:lnTo>
                  <a:pt x="844692" y="918500"/>
                </a:lnTo>
                <a:lnTo>
                  <a:pt x="869295" y="943103"/>
                </a:lnTo>
                <a:lnTo>
                  <a:pt x="910299" y="869295"/>
                </a:lnTo>
                <a:lnTo>
                  <a:pt x="1115322" y="672473"/>
                </a:lnTo>
                <a:lnTo>
                  <a:pt x="1275239" y="643770"/>
                </a:lnTo>
                <a:lnTo>
                  <a:pt x="1410554" y="639670"/>
                </a:lnTo>
                <a:lnTo>
                  <a:pt x="1472061" y="586364"/>
                </a:lnTo>
                <a:lnTo>
                  <a:pt x="1390052" y="512556"/>
                </a:lnTo>
                <a:lnTo>
                  <a:pt x="1217833" y="455150"/>
                </a:lnTo>
                <a:lnTo>
                  <a:pt x="1107121" y="274730"/>
                </a:lnTo>
                <a:lnTo>
                  <a:pt x="1029212" y="303433"/>
                </a:lnTo>
                <a:lnTo>
                  <a:pt x="733980" y="250127"/>
                </a:lnTo>
                <a:lnTo>
                  <a:pt x="623268" y="270629"/>
                </a:lnTo>
                <a:lnTo>
                  <a:pt x="541259" y="237826"/>
                </a:lnTo>
                <a:lnTo>
                  <a:pt x="442848" y="180420"/>
                </a:lnTo>
                <a:lnTo>
                  <a:pt x="385442" y="110712"/>
                </a:lnTo>
                <a:lnTo>
                  <a:pt x="369040" y="28703"/>
                </a:lnTo>
                <a:lnTo>
                  <a:pt x="307533" y="20502"/>
                </a:lnTo>
                <a:lnTo>
                  <a:pt x="217324" y="45105"/>
                </a:lnTo>
                <a:lnTo>
                  <a:pt x="410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238" name="Rectangle 13"/>
          <p:cNvSpPr>
            <a:spLocks noChangeArrowheads="1"/>
          </p:cNvSpPr>
          <p:nvPr/>
        </p:nvSpPr>
        <p:spPr bwMode="auto">
          <a:xfrm>
            <a:off x="6167438" y="5086350"/>
            <a:ext cx="17875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Victoria</a:t>
            </a:r>
          </a:p>
        </p:txBody>
      </p:sp>
      <p:pic>
        <p:nvPicPr>
          <p:cNvPr id="9239" name="Picture 129" descr="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463" y="4787900"/>
            <a:ext cx="900112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0" name="Picture 123" descr="gre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8775" y="2757488"/>
            <a:ext cx="874713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1" name="Picture 125" descr="orang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375" y="128588"/>
            <a:ext cx="873125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42" name="Picture 126" descr="pin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3722688"/>
            <a:ext cx="874712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43" name="Rectangle 13"/>
          <p:cNvSpPr>
            <a:spLocks noChangeArrowheads="1"/>
          </p:cNvSpPr>
          <p:nvPr/>
        </p:nvSpPr>
        <p:spPr bwMode="auto">
          <a:xfrm>
            <a:off x="625475" y="4497388"/>
            <a:ext cx="1789113" cy="433387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Perth</a:t>
            </a:r>
            <a:endParaRPr lang="en-US" altLang="en-US" sz="2400" b="1"/>
          </a:p>
        </p:txBody>
      </p:sp>
      <p:sp>
        <p:nvSpPr>
          <p:cNvPr id="9244" name="Rectangle 13"/>
          <p:cNvSpPr>
            <a:spLocks noChangeArrowheads="1"/>
          </p:cNvSpPr>
          <p:nvPr/>
        </p:nvSpPr>
        <p:spPr bwMode="auto">
          <a:xfrm>
            <a:off x="4046538" y="266700"/>
            <a:ext cx="1789112" cy="433388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Darwin</a:t>
            </a:r>
            <a:endParaRPr lang="en-US" altLang="en-US" sz="2400" b="1"/>
          </a:p>
        </p:txBody>
      </p:sp>
      <p:sp>
        <p:nvSpPr>
          <p:cNvPr id="9245" name="Rectangle 13"/>
          <p:cNvSpPr>
            <a:spLocks noChangeArrowheads="1"/>
          </p:cNvSpPr>
          <p:nvPr/>
        </p:nvSpPr>
        <p:spPr bwMode="auto">
          <a:xfrm>
            <a:off x="7469188" y="3251200"/>
            <a:ext cx="1787525" cy="431800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Brisbane</a:t>
            </a:r>
            <a:endParaRPr lang="en-US" altLang="en-US" sz="2400" b="1"/>
          </a:p>
        </p:txBody>
      </p:sp>
      <p:sp>
        <p:nvSpPr>
          <p:cNvPr id="9246" name="Rectangle 13"/>
          <p:cNvSpPr>
            <a:spLocks noChangeArrowheads="1"/>
          </p:cNvSpPr>
          <p:nvPr/>
        </p:nvSpPr>
        <p:spPr bwMode="auto">
          <a:xfrm>
            <a:off x="7197725" y="4757738"/>
            <a:ext cx="1787525" cy="431800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Canberra</a:t>
            </a:r>
            <a:endParaRPr lang="en-US" altLang="en-US" sz="2400" b="1"/>
          </a:p>
        </p:txBody>
      </p:sp>
      <p:pic>
        <p:nvPicPr>
          <p:cNvPr id="9247" name="Picture 125" descr="orang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2150" y="5930900"/>
            <a:ext cx="87471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48" name="Rectangle 13"/>
          <p:cNvSpPr>
            <a:spLocks noChangeArrowheads="1"/>
          </p:cNvSpPr>
          <p:nvPr/>
        </p:nvSpPr>
        <p:spPr bwMode="auto">
          <a:xfrm>
            <a:off x="4406900" y="6407150"/>
            <a:ext cx="1787525" cy="433388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Hobart</a:t>
            </a:r>
            <a:endParaRPr lang="en-US" altLang="en-US" sz="2400" b="1"/>
          </a:p>
        </p:txBody>
      </p:sp>
      <p:sp>
        <p:nvSpPr>
          <p:cNvPr id="9249" name="Rectangle 13"/>
          <p:cNvSpPr>
            <a:spLocks noChangeArrowheads="1"/>
          </p:cNvSpPr>
          <p:nvPr/>
        </p:nvSpPr>
        <p:spPr bwMode="auto">
          <a:xfrm>
            <a:off x="6251575" y="6092825"/>
            <a:ext cx="17891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Tasmania</a:t>
            </a:r>
          </a:p>
        </p:txBody>
      </p:sp>
      <p:sp>
        <p:nvSpPr>
          <p:cNvPr id="37" name="Freeform 36"/>
          <p:cNvSpPr/>
          <p:nvPr/>
        </p:nvSpPr>
        <p:spPr>
          <a:xfrm>
            <a:off x="6659563" y="4665663"/>
            <a:ext cx="125412" cy="293687"/>
          </a:xfrm>
          <a:custGeom>
            <a:avLst/>
            <a:gdLst>
              <a:gd name="connsiteX0" fmla="*/ 124894 w 124894"/>
              <a:gd name="connsiteY0" fmla="*/ 98131 h 294392"/>
              <a:gd name="connsiteX1" fmla="*/ 84750 w 124894"/>
              <a:gd name="connsiteY1" fmla="*/ 0 h 294392"/>
              <a:gd name="connsiteX2" fmla="*/ 0 w 124894"/>
              <a:gd name="connsiteY2" fmla="*/ 89210 h 294392"/>
              <a:gd name="connsiteX3" fmla="*/ 13382 w 124894"/>
              <a:gd name="connsiteY3" fmla="*/ 156117 h 294392"/>
              <a:gd name="connsiteX4" fmla="*/ 4461 w 124894"/>
              <a:gd name="connsiteY4" fmla="*/ 191801 h 294392"/>
              <a:gd name="connsiteX5" fmla="*/ 4461 w 124894"/>
              <a:gd name="connsiteY5" fmla="*/ 236406 h 294392"/>
              <a:gd name="connsiteX6" fmla="*/ 26763 w 124894"/>
              <a:gd name="connsiteY6" fmla="*/ 267630 h 294392"/>
              <a:gd name="connsiteX7" fmla="*/ 49066 w 124894"/>
              <a:gd name="connsiteY7" fmla="*/ 294392 h 294392"/>
              <a:gd name="connsiteX8" fmla="*/ 62447 w 124894"/>
              <a:gd name="connsiteY8" fmla="*/ 281011 h 294392"/>
              <a:gd name="connsiteX9" fmla="*/ 71368 w 124894"/>
              <a:gd name="connsiteY9" fmla="*/ 236406 h 294392"/>
              <a:gd name="connsiteX10" fmla="*/ 75829 w 124894"/>
              <a:gd name="connsiteY10" fmla="*/ 191801 h 294392"/>
              <a:gd name="connsiteX11" fmla="*/ 124894 w 124894"/>
              <a:gd name="connsiteY11" fmla="*/ 98131 h 294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4894" h="294392">
                <a:moveTo>
                  <a:pt x="124894" y="98131"/>
                </a:moveTo>
                <a:lnTo>
                  <a:pt x="84750" y="0"/>
                </a:lnTo>
                <a:lnTo>
                  <a:pt x="0" y="89210"/>
                </a:lnTo>
                <a:lnTo>
                  <a:pt x="13382" y="156117"/>
                </a:lnTo>
                <a:lnTo>
                  <a:pt x="4461" y="191801"/>
                </a:lnTo>
                <a:lnTo>
                  <a:pt x="4461" y="236406"/>
                </a:lnTo>
                <a:lnTo>
                  <a:pt x="26763" y="267630"/>
                </a:lnTo>
                <a:lnTo>
                  <a:pt x="49066" y="294392"/>
                </a:lnTo>
                <a:lnTo>
                  <a:pt x="62447" y="281011"/>
                </a:lnTo>
                <a:lnTo>
                  <a:pt x="71368" y="236406"/>
                </a:lnTo>
                <a:lnTo>
                  <a:pt x="75829" y="191801"/>
                </a:lnTo>
                <a:lnTo>
                  <a:pt x="124894" y="9813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pic>
        <p:nvPicPr>
          <p:cNvPr id="9251" name="Picture 6" descr="re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363" y="3898900"/>
            <a:ext cx="889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52" name="Picture 124" descr="lightblu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292600"/>
            <a:ext cx="874712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53" name="Rectangle 13"/>
          <p:cNvSpPr>
            <a:spLocks noChangeArrowheads="1"/>
          </p:cNvSpPr>
          <p:nvPr/>
        </p:nvSpPr>
        <p:spPr bwMode="auto">
          <a:xfrm>
            <a:off x="5292725" y="3644900"/>
            <a:ext cx="178911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New South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Wales</a:t>
            </a:r>
          </a:p>
        </p:txBody>
      </p:sp>
      <p:sp>
        <p:nvSpPr>
          <p:cNvPr id="9254" name="Rectangle 13"/>
          <p:cNvSpPr>
            <a:spLocks noChangeArrowheads="1"/>
          </p:cNvSpPr>
          <p:nvPr/>
        </p:nvSpPr>
        <p:spPr bwMode="auto">
          <a:xfrm>
            <a:off x="5818188" y="4545013"/>
            <a:ext cx="1425575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/>
              <a:t>Australian Capital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/>
              <a:t>Territory (ACT</a:t>
            </a:r>
            <a:r>
              <a:rPr lang="en-US" altLang="en-US" sz="1400" b="1"/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204</Words>
  <Application>Microsoft Office PowerPoint</Application>
  <PresentationFormat>On-screen Show (4:3)</PresentationFormat>
  <Paragraphs>42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Example Bullet Point Slide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34</cp:revision>
  <dcterms:created xsi:type="dcterms:W3CDTF">2011-07-11T11:56:50Z</dcterms:created>
  <dcterms:modified xsi:type="dcterms:W3CDTF">2015-02-22T11:15:14Z</dcterms:modified>
</cp:coreProperties>
</file>