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3" r:id="rId2"/>
    <p:sldId id="258" r:id="rId3"/>
    <p:sldId id="264" r:id="rId4"/>
    <p:sldId id="267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05" autoAdjust="0"/>
  </p:normalViewPr>
  <p:slideViewPr>
    <p:cSldViewPr>
      <p:cViewPr>
        <p:scale>
          <a:sx n="59" d="100"/>
          <a:sy n="59" d="100"/>
        </p:scale>
        <p:origin x="-1380" y="-9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088C1ACE-9033-411B-B4C5-ECE1A645338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65AEC2E-32B9-465B-AAF4-5EC3D0ADC3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0262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6DA5758-2C7C-49C3-80B3-DF830EF913E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F8A7D41-7697-4879-A578-C1C32923AD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33370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BC99E80-6FA9-4D91-9992-2EA63031207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51870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425C481-D63F-4386-B31A-B440D027AC7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81794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3B4A0-77E9-442F-9C4B-CB6F08DB12B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AC6E43-A2CB-4319-AC49-50D6CF4A4A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0669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9A8E2-89A8-46FA-8C94-02AE5FA77EE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9B375-85BB-4233-B1E3-F22BFC0EA3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452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A8AEB-F1E1-42E7-AD29-8F8245CB434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BBE31-5C4E-4BEC-8781-BF8B043D4B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5418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68716-7194-45B1-BC66-CAD91B628B4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4EF39-4620-4B46-8F32-350FA30587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78428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B7D06-D4C0-4885-839E-7DD8CB64F95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CE1C4-75F6-4163-BA8A-0142404EEF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2904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731C1-0A8C-42FA-A59E-DE86511554F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4049F-0889-4B6B-B1D7-F3C9365CA6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3833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E61F7-36B8-4C18-ACC0-2E63B54CEAF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9F74D-BBD8-415D-8CF5-1EC02B8C9B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32576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B1074-DA8B-43EF-83E0-D82D1BC782F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2B56548-D764-49CF-ACB6-37CFFEDC67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9569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D6209-E40E-49E7-9E9A-DD025D41D81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62BBD-2A74-44B3-8B6E-E446C750AC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448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ABD03-9698-49EC-A728-3D3896EC769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A0EE0-6494-421B-BBFF-95B9823981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889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2410A-71AD-40E4-8CC2-F1CE97D80C5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13F2D-C4CA-4D23-8D3C-49434F2044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1363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B6404B-2065-454B-AB16-B1B863947D4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741AB58-850B-4CF3-83DE-FCC5F193E9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75" y="0"/>
            <a:ext cx="1951038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23" r:id="rId2"/>
    <p:sldLayoutId id="2147483824" r:id="rId3"/>
    <p:sldLayoutId id="2147483825" r:id="rId4"/>
    <p:sldLayoutId id="2147483826" r:id="rId5"/>
    <p:sldLayoutId id="2147483833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GB" altLang="en-US" sz="4800">
                <a:solidFill>
                  <a:schemeClr val="bg1"/>
                </a:solidFill>
                <a:latin typeface="Calibri" panose="020F0502020204030204" pitchFamily="34" charset="0"/>
              </a:rPr>
              <a:t>SPAIN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 txBox="1">
            <a:spLocks/>
          </p:cNvSpPr>
          <p:nvPr/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Map of</a:t>
            </a:r>
            <a:br>
              <a:rPr lang="en-GB" altLang="en-US" sz="1600"/>
            </a:br>
            <a:r>
              <a:rPr lang="en-GB" altLang="en-US" sz="4400">
                <a:latin typeface="Calibri" panose="020F0502020204030204" pitchFamily="34" charset="0"/>
              </a:rPr>
              <a:t>SPAIN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3200"/>
              <a:t/>
            </a:r>
            <a:br>
              <a:rPr lang="en-GB" altLang="en-US" sz="3200"/>
            </a:br>
            <a:endParaRPr lang="en-GB" altLang="en-US" sz="3200"/>
          </a:p>
        </p:txBody>
      </p:sp>
      <p:sp>
        <p:nvSpPr>
          <p:cNvPr id="8" name="Rectangle 67"/>
          <p:cNvSpPr/>
          <p:nvPr/>
        </p:nvSpPr>
        <p:spPr>
          <a:xfrm>
            <a:off x="5508625" y="5157788"/>
            <a:ext cx="3024188" cy="1509712"/>
          </a:xfrm>
          <a:custGeom>
            <a:avLst/>
            <a:gdLst>
              <a:gd name="connsiteX0" fmla="*/ 0 w 668337"/>
              <a:gd name="connsiteY0" fmla="*/ 0 h 1243484"/>
              <a:gd name="connsiteX1" fmla="*/ 668337 w 668337"/>
              <a:gd name="connsiteY1" fmla="*/ 0 h 1243484"/>
              <a:gd name="connsiteX2" fmla="*/ 668337 w 668337"/>
              <a:gd name="connsiteY2" fmla="*/ 1243484 h 1243484"/>
              <a:gd name="connsiteX3" fmla="*/ 0 w 668337"/>
              <a:gd name="connsiteY3" fmla="*/ 1243484 h 1243484"/>
              <a:gd name="connsiteX4" fmla="*/ 0 w 668337"/>
              <a:gd name="connsiteY4" fmla="*/ 0 h 1243484"/>
              <a:gd name="connsiteX0" fmla="*/ 9828 w 678165"/>
              <a:gd name="connsiteY0" fmla="*/ 0 h 1243484"/>
              <a:gd name="connsiteX1" fmla="*/ 678165 w 678165"/>
              <a:gd name="connsiteY1" fmla="*/ 0 h 1243484"/>
              <a:gd name="connsiteX2" fmla="*/ 678165 w 678165"/>
              <a:gd name="connsiteY2" fmla="*/ 1243484 h 1243484"/>
              <a:gd name="connsiteX3" fmla="*/ 9828 w 678165"/>
              <a:gd name="connsiteY3" fmla="*/ 1243484 h 1243484"/>
              <a:gd name="connsiteX4" fmla="*/ 0 w 678165"/>
              <a:gd name="connsiteY4" fmla="*/ 322734 h 1243484"/>
              <a:gd name="connsiteX5" fmla="*/ 9828 w 678165"/>
              <a:gd name="connsiteY5" fmla="*/ 0 h 1243484"/>
              <a:gd name="connsiteX0" fmla="*/ 305103 w 678165"/>
              <a:gd name="connsiteY0" fmla="*/ 0 h 1243484"/>
              <a:gd name="connsiteX1" fmla="*/ 678165 w 678165"/>
              <a:gd name="connsiteY1" fmla="*/ 0 h 1243484"/>
              <a:gd name="connsiteX2" fmla="*/ 678165 w 678165"/>
              <a:gd name="connsiteY2" fmla="*/ 1243484 h 1243484"/>
              <a:gd name="connsiteX3" fmla="*/ 9828 w 678165"/>
              <a:gd name="connsiteY3" fmla="*/ 1243484 h 1243484"/>
              <a:gd name="connsiteX4" fmla="*/ 0 w 678165"/>
              <a:gd name="connsiteY4" fmla="*/ 322734 h 1243484"/>
              <a:gd name="connsiteX5" fmla="*/ 305103 w 678165"/>
              <a:gd name="connsiteY5" fmla="*/ 0 h 1243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165" h="1243484">
                <a:moveTo>
                  <a:pt x="305103" y="0"/>
                </a:moveTo>
                <a:lnTo>
                  <a:pt x="678165" y="0"/>
                </a:lnTo>
                <a:lnTo>
                  <a:pt x="678165" y="1243484"/>
                </a:lnTo>
                <a:lnTo>
                  <a:pt x="9828" y="1243484"/>
                </a:lnTo>
                <a:lnTo>
                  <a:pt x="0" y="322734"/>
                </a:lnTo>
                <a:lnTo>
                  <a:pt x="305103" y="0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9220" name="Freeform 3"/>
          <p:cNvSpPr>
            <a:spLocks/>
          </p:cNvSpPr>
          <p:nvPr/>
        </p:nvSpPr>
        <p:spPr bwMode="auto">
          <a:xfrm>
            <a:off x="2122488" y="882650"/>
            <a:ext cx="5788025" cy="4857750"/>
          </a:xfrm>
          <a:custGeom>
            <a:avLst/>
            <a:gdLst>
              <a:gd name="T0" fmla="*/ 69729 w 5788617"/>
              <a:gd name="T1" fmla="*/ 472510 h 4858719"/>
              <a:gd name="T2" fmla="*/ 108466 w 5788617"/>
              <a:gd name="T3" fmla="*/ 673908 h 4858719"/>
              <a:gd name="T4" fmla="*/ 170448 w 5788617"/>
              <a:gd name="T5" fmla="*/ 759115 h 4858719"/>
              <a:gd name="T6" fmla="*/ 170448 w 5788617"/>
              <a:gd name="T7" fmla="*/ 875304 h 4858719"/>
              <a:gd name="T8" fmla="*/ 154951 w 5788617"/>
              <a:gd name="T9" fmla="*/ 1107687 h 4858719"/>
              <a:gd name="T10" fmla="*/ 519087 w 5788617"/>
              <a:gd name="T11" fmla="*/ 1068957 h 4858719"/>
              <a:gd name="T12" fmla="*/ 635301 w 5788617"/>
              <a:gd name="T13" fmla="*/ 1115432 h 4858719"/>
              <a:gd name="T14" fmla="*/ 821242 w 5788617"/>
              <a:gd name="T15" fmla="*/ 1192893 h 4858719"/>
              <a:gd name="T16" fmla="*/ 1014931 w 5788617"/>
              <a:gd name="T17" fmla="*/ 1130924 h 4858719"/>
              <a:gd name="T18" fmla="*/ 1154388 w 5788617"/>
              <a:gd name="T19" fmla="*/ 1123179 h 4858719"/>
              <a:gd name="T20" fmla="*/ 1317086 w 5788617"/>
              <a:gd name="T21" fmla="*/ 1324577 h 4858719"/>
              <a:gd name="T22" fmla="*/ 1169882 w 5788617"/>
              <a:gd name="T23" fmla="*/ 1587942 h 4858719"/>
              <a:gd name="T24" fmla="*/ 1092407 w 5788617"/>
              <a:gd name="T25" fmla="*/ 1820325 h 4858719"/>
              <a:gd name="T26" fmla="*/ 991690 w 5788617"/>
              <a:gd name="T27" fmla="*/ 2261850 h 4858719"/>
              <a:gd name="T28" fmla="*/ 983941 w 5788617"/>
              <a:gd name="T29" fmla="*/ 2486486 h 4858719"/>
              <a:gd name="T30" fmla="*/ 821242 w 5788617"/>
              <a:gd name="T31" fmla="*/ 2711121 h 4858719"/>
              <a:gd name="T32" fmla="*/ 968446 w 5788617"/>
              <a:gd name="T33" fmla="*/ 2935757 h 4858719"/>
              <a:gd name="T34" fmla="*/ 821242 w 5788617"/>
              <a:gd name="T35" fmla="*/ 3230108 h 4858719"/>
              <a:gd name="T36" fmla="*/ 960699 w 5788617"/>
              <a:gd name="T37" fmla="*/ 3477981 h 4858719"/>
              <a:gd name="T38" fmla="*/ 821242 w 5788617"/>
              <a:gd name="T39" fmla="*/ 3648395 h 4858719"/>
              <a:gd name="T40" fmla="*/ 705029 w 5788617"/>
              <a:gd name="T41" fmla="*/ 4097667 h 4858719"/>
              <a:gd name="T42" fmla="*/ 1200873 w 5788617"/>
              <a:gd name="T43" fmla="*/ 4361033 h 4858719"/>
              <a:gd name="T44" fmla="*/ 1255107 w 5788617"/>
              <a:gd name="T45" fmla="*/ 4531446 h 4858719"/>
              <a:gd name="T46" fmla="*/ 1417805 w 5788617"/>
              <a:gd name="T47" fmla="*/ 4771574 h 4858719"/>
              <a:gd name="T48" fmla="*/ 1650232 w 5788617"/>
              <a:gd name="T49" fmla="*/ 4779320 h 4858719"/>
              <a:gd name="T50" fmla="*/ 1952387 w 5788617"/>
              <a:gd name="T51" fmla="*/ 4570176 h 4858719"/>
              <a:gd name="T52" fmla="*/ 2161572 w 5788617"/>
              <a:gd name="T53" fmla="*/ 4430747 h 4858719"/>
              <a:gd name="T54" fmla="*/ 2781377 w 5788617"/>
              <a:gd name="T55" fmla="*/ 4438493 h 4858719"/>
              <a:gd name="T56" fmla="*/ 3145512 w 5788617"/>
              <a:gd name="T57" fmla="*/ 4376525 h 4858719"/>
              <a:gd name="T58" fmla="*/ 3455416 w 5788617"/>
              <a:gd name="T59" fmla="*/ 4275826 h 4858719"/>
              <a:gd name="T60" fmla="*/ 3982251 w 5788617"/>
              <a:gd name="T61" fmla="*/ 3888522 h 4858719"/>
              <a:gd name="T62" fmla="*/ 4036483 w 5788617"/>
              <a:gd name="T63" fmla="*/ 3625157 h 4858719"/>
              <a:gd name="T64" fmla="*/ 4106211 w 5788617"/>
              <a:gd name="T65" fmla="*/ 3439252 h 4858719"/>
              <a:gd name="T66" fmla="*/ 4462600 w 5788617"/>
              <a:gd name="T67" fmla="*/ 3160393 h 4858719"/>
              <a:gd name="T68" fmla="*/ 4183687 w 5788617"/>
              <a:gd name="T69" fmla="*/ 2757598 h 4858719"/>
              <a:gd name="T70" fmla="*/ 4609803 w 5788617"/>
              <a:gd name="T71" fmla="*/ 1982991 h 4858719"/>
              <a:gd name="T72" fmla="*/ 4803493 w 5788617"/>
              <a:gd name="T73" fmla="*/ 1680896 h 4858719"/>
              <a:gd name="T74" fmla="*/ 5771939 w 5788617"/>
              <a:gd name="T75" fmla="*/ 1123179 h 4858719"/>
              <a:gd name="T76" fmla="*/ 5756443 w 5788617"/>
              <a:gd name="T77" fmla="*/ 883051 h 4858719"/>
              <a:gd name="T78" fmla="*/ 5547259 w 5788617"/>
              <a:gd name="T79" fmla="*/ 805590 h 4858719"/>
              <a:gd name="T80" fmla="*/ 5322580 w 5788617"/>
              <a:gd name="T81" fmla="*/ 813337 h 4858719"/>
              <a:gd name="T82" fmla="*/ 5152133 w 5788617"/>
              <a:gd name="T83" fmla="*/ 805590 h 4858719"/>
              <a:gd name="T84" fmla="*/ 4919706 w 5788617"/>
              <a:gd name="T85" fmla="*/ 642924 h 4858719"/>
              <a:gd name="T86" fmla="*/ 4586561 w 5788617"/>
              <a:gd name="T87" fmla="*/ 588701 h 4858719"/>
              <a:gd name="T88" fmla="*/ 4245668 w 5788617"/>
              <a:gd name="T89" fmla="*/ 697146 h 4858719"/>
              <a:gd name="T90" fmla="*/ 3928017 w 5788617"/>
              <a:gd name="T91" fmla="*/ 549970 h 4858719"/>
              <a:gd name="T92" fmla="*/ 3424426 w 5788617"/>
              <a:gd name="T93" fmla="*/ 286605 h 4858719"/>
              <a:gd name="T94" fmla="*/ 2827863 w 5788617"/>
              <a:gd name="T95" fmla="*/ 309842 h 4858719"/>
              <a:gd name="T96" fmla="*/ 2324270 w 5788617"/>
              <a:gd name="T97" fmla="*/ 271112 h 4858719"/>
              <a:gd name="T98" fmla="*/ 1596000 w 5788617"/>
              <a:gd name="T99" fmla="*/ 108444 h 4858719"/>
              <a:gd name="T100" fmla="*/ 883224 w 5788617"/>
              <a:gd name="T101" fmla="*/ 23237 h 4858719"/>
              <a:gd name="T102" fmla="*/ 495844 w 5788617"/>
              <a:gd name="T103" fmla="*/ 92952 h 4858719"/>
              <a:gd name="T104" fmla="*/ 433865 w 5788617"/>
              <a:gd name="T105" fmla="*/ 209143 h 4858719"/>
              <a:gd name="T106" fmla="*/ 116214 w 5788617"/>
              <a:gd name="T107" fmla="*/ 255620 h 4858719"/>
              <a:gd name="T108" fmla="*/ 15495 w 5788617"/>
              <a:gd name="T109" fmla="*/ 402796 h 485871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5788617" h="4858719">
                <a:moveTo>
                  <a:pt x="15499" y="402956"/>
                </a:moveTo>
                <a:lnTo>
                  <a:pt x="0" y="480447"/>
                </a:lnTo>
                <a:lnTo>
                  <a:pt x="69743" y="472698"/>
                </a:lnTo>
                <a:lnTo>
                  <a:pt x="77492" y="534691"/>
                </a:lnTo>
                <a:lnTo>
                  <a:pt x="193729" y="573437"/>
                </a:lnTo>
                <a:lnTo>
                  <a:pt x="108488" y="674176"/>
                </a:lnTo>
                <a:lnTo>
                  <a:pt x="108488" y="712922"/>
                </a:lnTo>
                <a:lnTo>
                  <a:pt x="240224" y="658678"/>
                </a:lnTo>
                <a:lnTo>
                  <a:pt x="170482" y="759417"/>
                </a:lnTo>
                <a:lnTo>
                  <a:pt x="170482" y="798163"/>
                </a:lnTo>
                <a:lnTo>
                  <a:pt x="271221" y="813661"/>
                </a:lnTo>
                <a:lnTo>
                  <a:pt x="170482" y="875654"/>
                </a:lnTo>
                <a:lnTo>
                  <a:pt x="263471" y="891152"/>
                </a:lnTo>
                <a:lnTo>
                  <a:pt x="139485" y="976393"/>
                </a:lnTo>
                <a:lnTo>
                  <a:pt x="154983" y="1108129"/>
                </a:lnTo>
                <a:lnTo>
                  <a:pt x="317716" y="1015139"/>
                </a:lnTo>
                <a:lnTo>
                  <a:pt x="464949" y="991891"/>
                </a:lnTo>
                <a:lnTo>
                  <a:pt x="519193" y="1069383"/>
                </a:lnTo>
                <a:lnTo>
                  <a:pt x="441702" y="1154624"/>
                </a:lnTo>
                <a:lnTo>
                  <a:pt x="511444" y="1201119"/>
                </a:lnTo>
                <a:lnTo>
                  <a:pt x="635431" y="1115878"/>
                </a:lnTo>
                <a:lnTo>
                  <a:pt x="666427" y="1170122"/>
                </a:lnTo>
                <a:lnTo>
                  <a:pt x="774916" y="1170122"/>
                </a:lnTo>
                <a:lnTo>
                  <a:pt x="821410" y="1193369"/>
                </a:lnTo>
                <a:lnTo>
                  <a:pt x="922149" y="1162373"/>
                </a:lnTo>
                <a:lnTo>
                  <a:pt x="960895" y="1100380"/>
                </a:lnTo>
                <a:lnTo>
                  <a:pt x="1015139" y="1131376"/>
                </a:lnTo>
                <a:lnTo>
                  <a:pt x="1053885" y="1115878"/>
                </a:lnTo>
                <a:lnTo>
                  <a:pt x="1100380" y="1139125"/>
                </a:lnTo>
                <a:lnTo>
                  <a:pt x="1154624" y="1123627"/>
                </a:lnTo>
                <a:lnTo>
                  <a:pt x="1239865" y="1154624"/>
                </a:lnTo>
                <a:lnTo>
                  <a:pt x="1232116" y="1317356"/>
                </a:lnTo>
                <a:lnTo>
                  <a:pt x="1317356" y="1325105"/>
                </a:lnTo>
                <a:lnTo>
                  <a:pt x="1371600" y="1387098"/>
                </a:lnTo>
                <a:lnTo>
                  <a:pt x="1232116" y="1611824"/>
                </a:lnTo>
                <a:lnTo>
                  <a:pt x="1170122" y="1588576"/>
                </a:lnTo>
                <a:lnTo>
                  <a:pt x="1100380" y="1712563"/>
                </a:lnTo>
                <a:lnTo>
                  <a:pt x="1030638" y="1689315"/>
                </a:lnTo>
                <a:lnTo>
                  <a:pt x="1092631" y="1821051"/>
                </a:lnTo>
                <a:lnTo>
                  <a:pt x="1069383" y="2193010"/>
                </a:lnTo>
                <a:lnTo>
                  <a:pt x="999641" y="2216257"/>
                </a:lnTo>
                <a:lnTo>
                  <a:pt x="991892" y="2262752"/>
                </a:lnTo>
                <a:lnTo>
                  <a:pt x="1038387" y="2355742"/>
                </a:lnTo>
                <a:lnTo>
                  <a:pt x="1038387" y="2425485"/>
                </a:lnTo>
                <a:lnTo>
                  <a:pt x="984143" y="2487478"/>
                </a:lnTo>
                <a:lnTo>
                  <a:pt x="960895" y="2572719"/>
                </a:lnTo>
                <a:lnTo>
                  <a:pt x="712922" y="2557220"/>
                </a:lnTo>
                <a:lnTo>
                  <a:pt x="821410" y="2712203"/>
                </a:lnTo>
                <a:lnTo>
                  <a:pt x="844658" y="2867186"/>
                </a:lnTo>
                <a:lnTo>
                  <a:pt x="891153" y="2913681"/>
                </a:lnTo>
                <a:lnTo>
                  <a:pt x="968644" y="2936929"/>
                </a:lnTo>
                <a:lnTo>
                  <a:pt x="922149" y="3053166"/>
                </a:lnTo>
                <a:lnTo>
                  <a:pt x="821410" y="3161654"/>
                </a:lnTo>
                <a:lnTo>
                  <a:pt x="821410" y="3231396"/>
                </a:lnTo>
                <a:lnTo>
                  <a:pt x="774916" y="3285641"/>
                </a:lnTo>
                <a:lnTo>
                  <a:pt x="891153" y="3494868"/>
                </a:lnTo>
                <a:lnTo>
                  <a:pt x="960895" y="3479369"/>
                </a:lnTo>
                <a:lnTo>
                  <a:pt x="922149" y="3549112"/>
                </a:lnTo>
                <a:lnTo>
                  <a:pt x="875655" y="3556861"/>
                </a:lnTo>
                <a:lnTo>
                  <a:pt x="821410" y="3649851"/>
                </a:lnTo>
                <a:lnTo>
                  <a:pt x="720671" y="3735091"/>
                </a:lnTo>
                <a:lnTo>
                  <a:pt x="650929" y="3843580"/>
                </a:lnTo>
                <a:lnTo>
                  <a:pt x="705173" y="4099302"/>
                </a:lnTo>
                <a:lnTo>
                  <a:pt x="883404" y="4114800"/>
                </a:lnTo>
                <a:lnTo>
                  <a:pt x="1061634" y="4200039"/>
                </a:lnTo>
                <a:lnTo>
                  <a:pt x="1201119" y="4362773"/>
                </a:lnTo>
                <a:lnTo>
                  <a:pt x="1177871" y="4401519"/>
                </a:lnTo>
                <a:lnTo>
                  <a:pt x="1201119" y="4471261"/>
                </a:lnTo>
                <a:lnTo>
                  <a:pt x="1255363" y="4533254"/>
                </a:lnTo>
                <a:lnTo>
                  <a:pt x="1255363" y="4595247"/>
                </a:lnTo>
                <a:lnTo>
                  <a:pt x="1387099" y="4781227"/>
                </a:lnTo>
                <a:lnTo>
                  <a:pt x="1418095" y="4773478"/>
                </a:lnTo>
                <a:lnTo>
                  <a:pt x="1549831" y="4858719"/>
                </a:lnTo>
                <a:lnTo>
                  <a:pt x="1650570" y="4843220"/>
                </a:lnTo>
                <a:lnTo>
                  <a:pt x="1650570" y="4781227"/>
                </a:lnTo>
                <a:lnTo>
                  <a:pt x="1712563" y="4781227"/>
                </a:lnTo>
                <a:lnTo>
                  <a:pt x="1782305" y="4649491"/>
                </a:lnTo>
                <a:lnTo>
                  <a:pt x="1952787" y="4572000"/>
                </a:lnTo>
                <a:lnTo>
                  <a:pt x="2045777" y="4587498"/>
                </a:lnTo>
                <a:lnTo>
                  <a:pt x="2131017" y="4517756"/>
                </a:lnTo>
                <a:lnTo>
                  <a:pt x="2162014" y="4432515"/>
                </a:lnTo>
                <a:lnTo>
                  <a:pt x="2626963" y="4440264"/>
                </a:lnTo>
                <a:lnTo>
                  <a:pt x="2665709" y="4502257"/>
                </a:lnTo>
                <a:lnTo>
                  <a:pt x="2781946" y="4440264"/>
                </a:lnTo>
                <a:lnTo>
                  <a:pt x="2913682" y="4440264"/>
                </a:lnTo>
                <a:lnTo>
                  <a:pt x="3068665" y="4463512"/>
                </a:lnTo>
                <a:lnTo>
                  <a:pt x="3146156" y="4378271"/>
                </a:lnTo>
                <a:lnTo>
                  <a:pt x="3231397" y="4393769"/>
                </a:lnTo>
                <a:lnTo>
                  <a:pt x="3308888" y="4455763"/>
                </a:lnTo>
                <a:lnTo>
                  <a:pt x="3456122" y="4277532"/>
                </a:lnTo>
                <a:lnTo>
                  <a:pt x="3494868" y="4107051"/>
                </a:lnTo>
                <a:lnTo>
                  <a:pt x="3657600" y="3944319"/>
                </a:lnTo>
                <a:lnTo>
                  <a:pt x="3983065" y="3890074"/>
                </a:lnTo>
                <a:lnTo>
                  <a:pt x="4045058" y="3882325"/>
                </a:lnTo>
                <a:lnTo>
                  <a:pt x="3998563" y="3696346"/>
                </a:lnTo>
                <a:lnTo>
                  <a:pt x="4037309" y="3626603"/>
                </a:lnTo>
                <a:lnTo>
                  <a:pt x="4060556" y="3494868"/>
                </a:lnTo>
                <a:lnTo>
                  <a:pt x="4114800" y="3494868"/>
                </a:lnTo>
                <a:lnTo>
                  <a:pt x="4107051" y="3440624"/>
                </a:lnTo>
                <a:lnTo>
                  <a:pt x="4161295" y="3409627"/>
                </a:lnTo>
                <a:lnTo>
                  <a:pt x="4184543" y="3347634"/>
                </a:lnTo>
                <a:lnTo>
                  <a:pt x="4463512" y="3161654"/>
                </a:lnTo>
                <a:lnTo>
                  <a:pt x="4409268" y="3091912"/>
                </a:lnTo>
                <a:lnTo>
                  <a:pt x="4370522" y="3099661"/>
                </a:lnTo>
                <a:lnTo>
                  <a:pt x="4184543" y="2758698"/>
                </a:lnTo>
                <a:lnTo>
                  <a:pt x="4200041" y="2665708"/>
                </a:lnTo>
                <a:lnTo>
                  <a:pt x="4556502" y="2038027"/>
                </a:lnTo>
                <a:lnTo>
                  <a:pt x="4610746" y="1983783"/>
                </a:lnTo>
                <a:lnTo>
                  <a:pt x="4726983" y="1898542"/>
                </a:lnTo>
                <a:lnTo>
                  <a:pt x="4680488" y="1859796"/>
                </a:lnTo>
                <a:lnTo>
                  <a:pt x="4804475" y="1681566"/>
                </a:lnTo>
                <a:lnTo>
                  <a:pt x="5308170" y="1518834"/>
                </a:lnTo>
                <a:lnTo>
                  <a:pt x="5354665" y="1418095"/>
                </a:lnTo>
                <a:lnTo>
                  <a:pt x="5773119" y="1123627"/>
                </a:lnTo>
                <a:lnTo>
                  <a:pt x="5773119" y="1015139"/>
                </a:lnTo>
                <a:lnTo>
                  <a:pt x="5742122" y="960895"/>
                </a:lnTo>
                <a:lnTo>
                  <a:pt x="5757621" y="883403"/>
                </a:lnTo>
                <a:lnTo>
                  <a:pt x="5788617" y="852407"/>
                </a:lnTo>
                <a:lnTo>
                  <a:pt x="5656882" y="759417"/>
                </a:lnTo>
                <a:lnTo>
                  <a:pt x="5548393" y="805912"/>
                </a:lnTo>
                <a:lnTo>
                  <a:pt x="5494149" y="867905"/>
                </a:lnTo>
                <a:lnTo>
                  <a:pt x="5401160" y="852407"/>
                </a:lnTo>
                <a:lnTo>
                  <a:pt x="5323668" y="813661"/>
                </a:lnTo>
                <a:lnTo>
                  <a:pt x="5269424" y="836908"/>
                </a:lnTo>
                <a:lnTo>
                  <a:pt x="5215180" y="867905"/>
                </a:lnTo>
                <a:lnTo>
                  <a:pt x="5153187" y="805912"/>
                </a:lnTo>
                <a:lnTo>
                  <a:pt x="5060197" y="790413"/>
                </a:lnTo>
                <a:lnTo>
                  <a:pt x="4943960" y="821410"/>
                </a:lnTo>
                <a:lnTo>
                  <a:pt x="4920712" y="643180"/>
                </a:lnTo>
                <a:lnTo>
                  <a:pt x="4812224" y="658678"/>
                </a:lnTo>
                <a:lnTo>
                  <a:pt x="4757980" y="627681"/>
                </a:lnTo>
                <a:lnTo>
                  <a:pt x="4587499" y="588935"/>
                </a:lnTo>
                <a:lnTo>
                  <a:pt x="4564251" y="697424"/>
                </a:lnTo>
                <a:lnTo>
                  <a:pt x="4362773" y="674176"/>
                </a:lnTo>
                <a:lnTo>
                  <a:pt x="4246536" y="697424"/>
                </a:lnTo>
                <a:lnTo>
                  <a:pt x="4145797" y="619932"/>
                </a:lnTo>
                <a:lnTo>
                  <a:pt x="4037309" y="643180"/>
                </a:lnTo>
                <a:lnTo>
                  <a:pt x="3928821" y="550190"/>
                </a:lnTo>
                <a:lnTo>
                  <a:pt x="3618855" y="503695"/>
                </a:lnTo>
                <a:lnTo>
                  <a:pt x="3626604" y="356461"/>
                </a:lnTo>
                <a:lnTo>
                  <a:pt x="3425126" y="286719"/>
                </a:lnTo>
                <a:lnTo>
                  <a:pt x="3208149" y="348712"/>
                </a:lnTo>
                <a:lnTo>
                  <a:pt x="2967926" y="247973"/>
                </a:lnTo>
                <a:lnTo>
                  <a:pt x="2828441" y="309966"/>
                </a:lnTo>
                <a:lnTo>
                  <a:pt x="2696705" y="255722"/>
                </a:lnTo>
                <a:lnTo>
                  <a:pt x="2619214" y="201478"/>
                </a:lnTo>
                <a:lnTo>
                  <a:pt x="2324746" y="271220"/>
                </a:lnTo>
                <a:lnTo>
                  <a:pt x="1867546" y="209227"/>
                </a:lnTo>
                <a:lnTo>
                  <a:pt x="1627322" y="147234"/>
                </a:lnTo>
                <a:lnTo>
                  <a:pt x="1596326" y="108488"/>
                </a:lnTo>
                <a:lnTo>
                  <a:pt x="1526583" y="139485"/>
                </a:lnTo>
                <a:lnTo>
                  <a:pt x="968644" y="123986"/>
                </a:lnTo>
                <a:lnTo>
                  <a:pt x="883404" y="23247"/>
                </a:lnTo>
                <a:lnTo>
                  <a:pt x="774916" y="0"/>
                </a:lnTo>
                <a:lnTo>
                  <a:pt x="674177" y="23247"/>
                </a:lnTo>
                <a:lnTo>
                  <a:pt x="495946" y="92990"/>
                </a:lnTo>
                <a:lnTo>
                  <a:pt x="519193" y="193729"/>
                </a:lnTo>
                <a:lnTo>
                  <a:pt x="511444" y="247973"/>
                </a:lnTo>
                <a:lnTo>
                  <a:pt x="433953" y="209227"/>
                </a:lnTo>
                <a:lnTo>
                  <a:pt x="278970" y="255722"/>
                </a:lnTo>
                <a:lnTo>
                  <a:pt x="216977" y="209227"/>
                </a:lnTo>
                <a:lnTo>
                  <a:pt x="116238" y="255722"/>
                </a:lnTo>
                <a:lnTo>
                  <a:pt x="147234" y="294468"/>
                </a:lnTo>
                <a:lnTo>
                  <a:pt x="46495" y="325464"/>
                </a:lnTo>
                <a:lnTo>
                  <a:pt x="15499" y="402956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9221" name="Freeform 4"/>
          <p:cNvSpPr>
            <a:spLocks/>
          </p:cNvSpPr>
          <p:nvPr/>
        </p:nvSpPr>
        <p:spPr bwMode="auto">
          <a:xfrm>
            <a:off x="7493000" y="3114675"/>
            <a:ext cx="558800" cy="457200"/>
          </a:xfrm>
          <a:custGeom>
            <a:avLst/>
            <a:gdLst>
              <a:gd name="T0" fmla="*/ 365901 w 557938"/>
              <a:gd name="T1" fmla="*/ 0 h 457200"/>
              <a:gd name="T2" fmla="*/ 0 w 557938"/>
              <a:gd name="T3" fmla="*/ 255722 h 457200"/>
              <a:gd name="T4" fmla="*/ 108992 w 557938"/>
              <a:gd name="T5" fmla="*/ 340963 h 457200"/>
              <a:gd name="T6" fmla="*/ 202412 w 557938"/>
              <a:gd name="T7" fmla="*/ 278970 h 457200"/>
              <a:gd name="T8" fmla="*/ 225768 w 557938"/>
              <a:gd name="T9" fmla="*/ 302217 h 457200"/>
              <a:gd name="T10" fmla="*/ 194627 w 557938"/>
              <a:gd name="T11" fmla="*/ 387458 h 457200"/>
              <a:gd name="T12" fmla="*/ 311405 w 557938"/>
              <a:gd name="T13" fmla="*/ 402956 h 457200"/>
              <a:gd name="T14" fmla="*/ 373686 w 557938"/>
              <a:gd name="T15" fmla="*/ 457200 h 457200"/>
              <a:gd name="T16" fmla="*/ 482677 w 557938"/>
              <a:gd name="T17" fmla="*/ 348712 h 457200"/>
              <a:gd name="T18" fmla="*/ 560528 w 557938"/>
              <a:gd name="T19" fmla="*/ 139485 h 457200"/>
              <a:gd name="T20" fmla="*/ 498247 w 557938"/>
              <a:gd name="T21" fmla="*/ 123987 h 457200"/>
              <a:gd name="T22" fmla="*/ 420398 w 557938"/>
              <a:gd name="T23" fmla="*/ 185980 h 457200"/>
              <a:gd name="T24" fmla="*/ 381471 w 557938"/>
              <a:gd name="T25" fmla="*/ 69743 h 457200"/>
              <a:gd name="T26" fmla="*/ 365901 w 557938"/>
              <a:gd name="T27" fmla="*/ 0 h 45720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557938" h="457200">
                <a:moveTo>
                  <a:pt x="364210" y="0"/>
                </a:moveTo>
                <a:lnTo>
                  <a:pt x="0" y="255722"/>
                </a:lnTo>
                <a:lnTo>
                  <a:pt x="108488" y="340963"/>
                </a:lnTo>
                <a:lnTo>
                  <a:pt x="201477" y="278970"/>
                </a:lnTo>
                <a:lnTo>
                  <a:pt x="224725" y="302217"/>
                </a:lnTo>
                <a:lnTo>
                  <a:pt x="193728" y="387458"/>
                </a:lnTo>
                <a:lnTo>
                  <a:pt x="309966" y="402956"/>
                </a:lnTo>
                <a:lnTo>
                  <a:pt x="371959" y="457200"/>
                </a:lnTo>
                <a:lnTo>
                  <a:pt x="480447" y="348712"/>
                </a:lnTo>
                <a:lnTo>
                  <a:pt x="557938" y="139485"/>
                </a:lnTo>
                <a:lnTo>
                  <a:pt x="495945" y="123987"/>
                </a:lnTo>
                <a:lnTo>
                  <a:pt x="418454" y="185980"/>
                </a:lnTo>
                <a:lnTo>
                  <a:pt x="379708" y="69743"/>
                </a:lnTo>
                <a:lnTo>
                  <a:pt x="36421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9222" name="Freeform 5"/>
          <p:cNvSpPr>
            <a:spLocks/>
          </p:cNvSpPr>
          <p:nvPr/>
        </p:nvSpPr>
        <p:spPr bwMode="auto">
          <a:xfrm>
            <a:off x="8175625" y="3022600"/>
            <a:ext cx="263525" cy="169863"/>
          </a:xfrm>
          <a:custGeom>
            <a:avLst/>
            <a:gdLst>
              <a:gd name="T0" fmla="*/ 0 w 263471"/>
              <a:gd name="T1" fmla="*/ 22996 h 170482"/>
              <a:gd name="T2" fmla="*/ 38770 w 263471"/>
              <a:gd name="T3" fmla="*/ 114976 h 170482"/>
              <a:gd name="T4" fmla="*/ 124061 w 263471"/>
              <a:gd name="T5" fmla="*/ 99646 h 170482"/>
              <a:gd name="T6" fmla="*/ 263633 w 263471"/>
              <a:gd name="T7" fmla="*/ 168631 h 170482"/>
              <a:gd name="T8" fmla="*/ 263633 w 263471"/>
              <a:gd name="T9" fmla="*/ 84317 h 170482"/>
              <a:gd name="T10" fmla="*/ 162831 w 263471"/>
              <a:gd name="T11" fmla="*/ 0 h 170482"/>
              <a:gd name="T12" fmla="*/ 0 w 263471"/>
              <a:gd name="T13" fmla="*/ 22996 h 17048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63471" h="170482">
                <a:moveTo>
                  <a:pt x="0" y="23248"/>
                </a:moveTo>
                <a:lnTo>
                  <a:pt x="38746" y="116238"/>
                </a:lnTo>
                <a:lnTo>
                  <a:pt x="123986" y="100739"/>
                </a:lnTo>
                <a:lnTo>
                  <a:pt x="263471" y="170482"/>
                </a:lnTo>
                <a:lnTo>
                  <a:pt x="263471" y="85241"/>
                </a:lnTo>
                <a:lnTo>
                  <a:pt x="162732" y="0"/>
                </a:lnTo>
                <a:lnTo>
                  <a:pt x="0" y="23248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9223" name="Freeform 6"/>
          <p:cNvSpPr>
            <a:spLocks/>
          </p:cNvSpPr>
          <p:nvPr/>
        </p:nvSpPr>
        <p:spPr bwMode="auto">
          <a:xfrm>
            <a:off x="6965950" y="3703638"/>
            <a:ext cx="179388" cy="171450"/>
          </a:xfrm>
          <a:custGeom>
            <a:avLst/>
            <a:gdLst>
              <a:gd name="T0" fmla="*/ 165615 w 178341"/>
              <a:gd name="T1" fmla="*/ 0 h 170481"/>
              <a:gd name="T2" fmla="*/ 78865 w 178341"/>
              <a:gd name="T3" fmla="*/ 55174 h 170481"/>
              <a:gd name="T4" fmla="*/ 63091 w 178341"/>
              <a:gd name="T5" fmla="*/ 118230 h 170481"/>
              <a:gd name="T6" fmla="*/ 0 w 178341"/>
              <a:gd name="T7" fmla="*/ 126113 h 170481"/>
              <a:gd name="T8" fmla="*/ 70978 w 178341"/>
              <a:gd name="T9" fmla="*/ 173405 h 170481"/>
              <a:gd name="T10" fmla="*/ 141957 w 178341"/>
              <a:gd name="T11" fmla="*/ 118230 h 170481"/>
              <a:gd name="T12" fmla="*/ 157729 w 178341"/>
              <a:gd name="T13" fmla="*/ 70938 h 170481"/>
              <a:gd name="T14" fmla="*/ 165615 w 178341"/>
              <a:gd name="T15" fmla="*/ 0 h 17048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78341" h="170481">
                <a:moveTo>
                  <a:pt x="162732" y="0"/>
                </a:moveTo>
                <a:lnTo>
                  <a:pt x="77492" y="54244"/>
                </a:lnTo>
                <a:lnTo>
                  <a:pt x="61993" y="116237"/>
                </a:lnTo>
                <a:lnTo>
                  <a:pt x="0" y="123986"/>
                </a:lnTo>
                <a:lnTo>
                  <a:pt x="69743" y="170481"/>
                </a:lnTo>
                <a:lnTo>
                  <a:pt x="139485" y="116237"/>
                </a:lnTo>
                <a:lnTo>
                  <a:pt x="154983" y="69742"/>
                </a:lnTo>
                <a:cubicBezTo>
                  <a:pt x="204061" y="61993"/>
                  <a:pt x="160149" y="23247"/>
                  <a:pt x="162732" y="0"/>
                </a:cubicBez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9224" name="Freeform 8"/>
          <p:cNvSpPr>
            <a:spLocks/>
          </p:cNvSpPr>
          <p:nvPr/>
        </p:nvSpPr>
        <p:spPr bwMode="auto">
          <a:xfrm>
            <a:off x="7051675" y="3913188"/>
            <a:ext cx="107950" cy="85725"/>
          </a:xfrm>
          <a:custGeom>
            <a:avLst/>
            <a:gdLst>
              <a:gd name="T0" fmla="*/ 53441 w 108488"/>
              <a:gd name="T1" fmla="*/ 0 h 85241"/>
              <a:gd name="T2" fmla="*/ 0 w 108488"/>
              <a:gd name="T3" fmla="*/ 70937 h 85241"/>
              <a:gd name="T4" fmla="*/ 106882 w 108488"/>
              <a:gd name="T5" fmla="*/ 86702 h 85241"/>
              <a:gd name="T6" fmla="*/ 53441 w 108488"/>
              <a:gd name="T7" fmla="*/ 0 h 8524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8488" h="85241">
                <a:moveTo>
                  <a:pt x="54244" y="0"/>
                </a:moveTo>
                <a:lnTo>
                  <a:pt x="0" y="69742"/>
                </a:lnTo>
                <a:lnTo>
                  <a:pt x="108488" y="85241"/>
                </a:lnTo>
                <a:lnTo>
                  <a:pt x="5424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9225" name="TextBox 9"/>
          <p:cNvSpPr txBox="1">
            <a:spLocks noChangeArrowheads="1"/>
          </p:cNvSpPr>
          <p:nvPr/>
        </p:nvSpPr>
        <p:spPr bwMode="auto">
          <a:xfrm>
            <a:off x="6989763" y="5173663"/>
            <a:ext cx="1533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Canary Islands</a:t>
            </a:r>
          </a:p>
        </p:txBody>
      </p:sp>
      <p:sp>
        <p:nvSpPr>
          <p:cNvPr id="9226" name="Freeform 11"/>
          <p:cNvSpPr>
            <a:spLocks/>
          </p:cNvSpPr>
          <p:nvPr/>
        </p:nvSpPr>
        <p:spPr bwMode="auto">
          <a:xfrm>
            <a:off x="5880100" y="5822950"/>
            <a:ext cx="146050" cy="257175"/>
          </a:xfrm>
          <a:custGeom>
            <a:avLst/>
            <a:gdLst>
              <a:gd name="T0" fmla="*/ 124115 w 145386"/>
              <a:gd name="T1" fmla="*/ 11591 h 256338"/>
              <a:gd name="T2" fmla="*/ 42664 w 145386"/>
              <a:gd name="T3" fmla="*/ 0 h 256338"/>
              <a:gd name="T4" fmla="*/ 0 w 145386"/>
              <a:gd name="T5" fmla="*/ 42498 h 256338"/>
              <a:gd name="T6" fmla="*/ 73694 w 145386"/>
              <a:gd name="T7" fmla="*/ 258857 h 256338"/>
              <a:gd name="T8" fmla="*/ 147387 w 145386"/>
              <a:gd name="T9" fmla="*/ 173859 h 256338"/>
              <a:gd name="T10" fmla="*/ 131873 w 145386"/>
              <a:gd name="T11" fmla="*/ 123633 h 256338"/>
              <a:gd name="T12" fmla="*/ 147387 w 145386"/>
              <a:gd name="T13" fmla="*/ 88860 h 256338"/>
              <a:gd name="T14" fmla="*/ 124115 w 145386"/>
              <a:gd name="T15" fmla="*/ 11591 h 25633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45386" h="256338">
                <a:moveTo>
                  <a:pt x="122430" y="11478"/>
                </a:moveTo>
                <a:lnTo>
                  <a:pt x="42085" y="0"/>
                </a:lnTo>
                <a:lnTo>
                  <a:pt x="0" y="42085"/>
                </a:lnTo>
                <a:lnTo>
                  <a:pt x="72693" y="256338"/>
                </a:lnTo>
                <a:lnTo>
                  <a:pt x="145386" y="172167"/>
                </a:lnTo>
                <a:lnTo>
                  <a:pt x="130082" y="122430"/>
                </a:lnTo>
                <a:lnTo>
                  <a:pt x="145386" y="87996"/>
                </a:lnTo>
                <a:lnTo>
                  <a:pt x="122430" y="11478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9227" name="Freeform 12"/>
          <p:cNvSpPr>
            <a:spLocks/>
          </p:cNvSpPr>
          <p:nvPr/>
        </p:nvSpPr>
        <p:spPr bwMode="auto">
          <a:xfrm>
            <a:off x="5781675" y="6450013"/>
            <a:ext cx="149225" cy="142875"/>
          </a:xfrm>
          <a:custGeom>
            <a:avLst/>
            <a:gdLst>
              <a:gd name="T0" fmla="*/ 130112 w 149213"/>
              <a:gd name="T1" fmla="*/ 0 h 141560"/>
              <a:gd name="T2" fmla="*/ 53576 w 149213"/>
              <a:gd name="T3" fmla="*/ 59003 h 141560"/>
              <a:gd name="T4" fmla="*/ 3826 w 149213"/>
              <a:gd name="T5" fmla="*/ 55070 h 141560"/>
              <a:gd name="T6" fmla="*/ 0 w 149213"/>
              <a:gd name="T7" fmla="*/ 94406 h 141560"/>
              <a:gd name="T8" fmla="*/ 49750 w 149213"/>
              <a:gd name="T9" fmla="*/ 94406 h 141560"/>
              <a:gd name="T10" fmla="*/ 91844 w 149213"/>
              <a:gd name="T11" fmla="*/ 145542 h 141560"/>
              <a:gd name="T12" fmla="*/ 149249 w 149213"/>
              <a:gd name="T13" fmla="*/ 39336 h 141560"/>
              <a:gd name="T14" fmla="*/ 130112 w 149213"/>
              <a:gd name="T15" fmla="*/ 0 h 1415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49213" h="141560">
                <a:moveTo>
                  <a:pt x="130082" y="0"/>
                </a:moveTo>
                <a:lnTo>
                  <a:pt x="53564" y="57389"/>
                </a:lnTo>
                <a:lnTo>
                  <a:pt x="3826" y="53563"/>
                </a:lnTo>
                <a:lnTo>
                  <a:pt x="0" y="91823"/>
                </a:lnTo>
                <a:lnTo>
                  <a:pt x="49738" y="91823"/>
                </a:lnTo>
                <a:lnTo>
                  <a:pt x="91823" y="141560"/>
                </a:lnTo>
                <a:lnTo>
                  <a:pt x="149213" y="38260"/>
                </a:lnTo>
                <a:lnTo>
                  <a:pt x="130082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9228" name="Freeform 13"/>
          <p:cNvSpPr>
            <a:spLocks/>
          </p:cNvSpPr>
          <p:nvPr/>
        </p:nvSpPr>
        <p:spPr bwMode="auto">
          <a:xfrm>
            <a:off x="6240463" y="6229350"/>
            <a:ext cx="122237" cy="125413"/>
          </a:xfrm>
          <a:custGeom>
            <a:avLst/>
            <a:gdLst>
              <a:gd name="T0" fmla="*/ 30463 w 122431"/>
              <a:gd name="T1" fmla="*/ 0 h 126256"/>
              <a:gd name="T2" fmla="*/ 0 w 122431"/>
              <a:gd name="T3" fmla="*/ 41248 h 126256"/>
              <a:gd name="T4" fmla="*/ 19040 w 122431"/>
              <a:gd name="T5" fmla="*/ 78746 h 126256"/>
              <a:gd name="T6" fmla="*/ 53309 w 122431"/>
              <a:gd name="T7" fmla="*/ 123744 h 126256"/>
              <a:gd name="T8" fmla="*/ 99003 w 122431"/>
              <a:gd name="T9" fmla="*/ 108744 h 126256"/>
              <a:gd name="T10" fmla="*/ 121850 w 122431"/>
              <a:gd name="T11" fmla="*/ 74996 h 126256"/>
              <a:gd name="T12" fmla="*/ 87580 w 122431"/>
              <a:gd name="T13" fmla="*/ 33748 h 126256"/>
              <a:gd name="T14" fmla="*/ 30463 w 122431"/>
              <a:gd name="T15" fmla="*/ 0 h 12625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22431" h="126256">
                <a:moveTo>
                  <a:pt x="30608" y="0"/>
                </a:moveTo>
                <a:lnTo>
                  <a:pt x="0" y="42085"/>
                </a:lnTo>
                <a:lnTo>
                  <a:pt x="19130" y="80344"/>
                </a:lnTo>
                <a:lnTo>
                  <a:pt x="53564" y="126256"/>
                </a:lnTo>
                <a:lnTo>
                  <a:pt x="99475" y="110952"/>
                </a:lnTo>
                <a:lnTo>
                  <a:pt x="122431" y="76518"/>
                </a:lnTo>
                <a:lnTo>
                  <a:pt x="87997" y="34433"/>
                </a:lnTo>
                <a:lnTo>
                  <a:pt x="30608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9229" name="Freeform 14"/>
          <p:cNvSpPr>
            <a:spLocks/>
          </p:cNvSpPr>
          <p:nvPr/>
        </p:nvSpPr>
        <p:spPr bwMode="auto">
          <a:xfrm>
            <a:off x="6473825" y="6015038"/>
            <a:ext cx="431800" cy="347662"/>
          </a:xfrm>
          <a:custGeom>
            <a:avLst/>
            <a:gdLst>
              <a:gd name="T0" fmla="*/ 0 w 432331"/>
              <a:gd name="T1" fmla="*/ 140952 h 348161"/>
              <a:gd name="T2" fmla="*/ 133416 w 432331"/>
              <a:gd name="T3" fmla="*/ 346666 h 348161"/>
              <a:gd name="T4" fmla="*/ 198217 w 432331"/>
              <a:gd name="T5" fmla="*/ 342856 h 348161"/>
              <a:gd name="T6" fmla="*/ 266830 w 432331"/>
              <a:gd name="T7" fmla="*/ 270476 h 348161"/>
              <a:gd name="T8" fmla="*/ 308760 w 432331"/>
              <a:gd name="T9" fmla="*/ 121905 h 348161"/>
              <a:gd name="T10" fmla="*/ 430740 w 432331"/>
              <a:gd name="T11" fmla="*/ 11430 h 348161"/>
              <a:gd name="T12" fmla="*/ 430740 w 432331"/>
              <a:gd name="T13" fmla="*/ 11430 h 348161"/>
              <a:gd name="T14" fmla="*/ 377374 w 432331"/>
              <a:gd name="T15" fmla="*/ 7619 h 348161"/>
              <a:gd name="T16" fmla="*/ 335443 w 432331"/>
              <a:gd name="T17" fmla="*/ 0 h 348161"/>
              <a:gd name="T18" fmla="*/ 209653 w 432331"/>
              <a:gd name="T19" fmla="*/ 91429 h 348161"/>
              <a:gd name="T20" fmla="*/ 0 w 432331"/>
              <a:gd name="T21" fmla="*/ 140952 h 34816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32331" h="348161">
                <a:moveTo>
                  <a:pt x="0" y="141560"/>
                </a:moveTo>
                <a:lnTo>
                  <a:pt x="133908" y="348161"/>
                </a:lnTo>
                <a:lnTo>
                  <a:pt x="198949" y="344335"/>
                </a:lnTo>
                <a:lnTo>
                  <a:pt x="267816" y="271642"/>
                </a:lnTo>
                <a:lnTo>
                  <a:pt x="309901" y="122430"/>
                </a:lnTo>
                <a:lnTo>
                  <a:pt x="432331" y="11478"/>
                </a:lnTo>
                <a:lnTo>
                  <a:pt x="378768" y="7652"/>
                </a:lnTo>
                <a:lnTo>
                  <a:pt x="336683" y="0"/>
                </a:lnTo>
                <a:lnTo>
                  <a:pt x="210427" y="91823"/>
                </a:lnTo>
                <a:lnTo>
                  <a:pt x="0" y="14156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9230" name="Freeform 15"/>
          <p:cNvSpPr>
            <a:spLocks/>
          </p:cNvSpPr>
          <p:nvPr/>
        </p:nvSpPr>
        <p:spPr bwMode="auto">
          <a:xfrm>
            <a:off x="7078663" y="6262688"/>
            <a:ext cx="233362" cy="287337"/>
          </a:xfrm>
          <a:custGeom>
            <a:avLst/>
            <a:gdLst>
              <a:gd name="T0" fmla="*/ 57374 w 233382"/>
              <a:gd name="T1" fmla="*/ 0 h 286946"/>
              <a:gd name="T2" fmla="*/ 45899 w 233382"/>
              <a:gd name="T3" fmla="*/ 72990 h 286946"/>
              <a:gd name="T4" fmla="*/ 3826 w 233382"/>
              <a:gd name="T5" fmla="*/ 103724 h 286946"/>
              <a:gd name="T6" fmla="*/ 0 w 233382"/>
              <a:gd name="T7" fmla="*/ 184397 h 286946"/>
              <a:gd name="T8" fmla="*/ 68849 w 233382"/>
              <a:gd name="T9" fmla="*/ 261229 h 286946"/>
              <a:gd name="T10" fmla="*/ 118574 w 233382"/>
              <a:gd name="T11" fmla="*/ 288121 h 286946"/>
              <a:gd name="T12" fmla="*/ 160647 w 233382"/>
              <a:gd name="T13" fmla="*/ 253546 h 286946"/>
              <a:gd name="T14" fmla="*/ 214198 w 233382"/>
              <a:gd name="T15" fmla="*/ 222813 h 286946"/>
              <a:gd name="T16" fmla="*/ 233322 w 233382"/>
              <a:gd name="T17" fmla="*/ 157506 h 286946"/>
              <a:gd name="T18" fmla="*/ 233322 w 233382"/>
              <a:gd name="T19" fmla="*/ 96041 h 286946"/>
              <a:gd name="T20" fmla="*/ 214198 w 233382"/>
              <a:gd name="T21" fmla="*/ 49941 h 286946"/>
              <a:gd name="T22" fmla="*/ 225673 w 233382"/>
              <a:gd name="T23" fmla="*/ 11526 h 286946"/>
              <a:gd name="T24" fmla="*/ 187423 w 233382"/>
              <a:gd name="T25" fmla="*/ 30734 h 286946"/>
              <a:gd name="T26" fmla="*/ 156824 w 233382"/>
              <a:gd name="T27" fmla="*/ 0 h 286946"/>
              <a:gd name="T28" fmla="*/ 133875 w 233382"/>
              <a:gd name="T29" fmla="*/ 30734 h 286946"/>
              <a:gd name="T30" fmla="*/ 57374 w 233382"/>
              <a:gd name="T31" fmla="*/ 0 h 28694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33382" h="286946">
                <a:moveTo>
                  <a:pt x="57389" y="0"/>
                </a:moveTo>
                <a:lnTo>
                  <a:pt x="45911" y="72693"/>
                </a:lnTo>
                <a:lnTo>
                  <a:pt x="3826" y="103301"/>
                </a:lnTo>
                <a:lnTo>
                  <a:pt x="0" y="183645"/>
                </a:lnTo>
                <a:lnTo>
                  <a:pt x="68867" y="260164"/>
                </a:lnTo>
                <a:lnTo>
                  <a:pt x="118604" y="286946"/>
                </a:lnTo>
                <a:lnTo>
                  <a:pt x="160689" y="252512"/>
                </a:lnTo>
                <a:lnTo>
                  <a:pt x="214252" y="221905"/>
                </a:lnTo>
                <a:lnTo>
                  <a:pt x="233382" y="156864"/>
                </a:lnTo>
                <a:lnTo>
                  <a:pt x="233382" y="95649"/>
                </a:lnTo>
                <a:lnTo>
                  <a:pt x="214252" y="49737"/>
                </a:lnTo>
                <a:lnTo>
                  <a:pt x="225730" y="11478"/>
                </a:lnTo>
                <a:lnTo>
                  <a:pt x="187471" y="30608"/>
                </a:lnTo>
                <a:lnTo>
                  <a:pt x="156863" y="0"/>
                </a:lnTo>
                <a:lnTo>
                  <a:pt x="133908" y="30608"/>
                </a:lnTo>
                <a:lnTo>
                  <a:pt x="57389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9231" name="Freeform 16"/>
          <p:cNvSpPr>
            <a:spLocks/>
          </p:cNvSpPr>
          <p:nvPr/>
        </p:nvSpPr>
        <p:spPr bwMode="auto">
          <a:xfrm>
            <a:off x="7789863" y="5926138"/>
            <a:ext cx="382587" cy="436562"/>
          </a:xfrm>
          <a:custGeom>
            <a:avLst/>
            <a:gdLst>
              <a:gd name="T0" fmla="*/ 290756 w 382594"/>
              <a:gd name="T1" fmla="*/ 0 h 436158"/>
              <a:gd name="T2" fmla="*/ 206589 w 382594"/>
              <a:gd name="T3" fmla="*/ 172647 h 436158"/>
              <a:gd name="T4" fmla="*/ 172158 w 382594"/>
              <a:gd name="T5" fmla="*/ 257051 h 436158"/>
              <a:gd name="T6" fmla="*/ 160680 w 382594"/>
              <a:gd name="T7" fmla="*/ 329946 h 436158"/>
              <a:gd name="T8" fmla="*/ 0 w 382594"/>
              <a:gd name="T9" fmla="*/ 391331 h 436158"/>
              <a:gd name="T10" fmla="*/ 122424 w 382594"/>
              <a:gd name="T11" fmla="*/ 437371 h 436158"/>
              <a:gd name="T12" fmla="*/ 191288 w 382594"/>
              <a:gd name="T13" fmla="*/ 337619 h 436158"/>
              <a:gd name="T14" fmla="*/ 336665 w 382594"/>
              <a:gd name="T15" fmla="*/ 287744 h 436158"/>
              <a:gd name="T16" fmla="*/ 378747 w 382594"/>
              <a:gd name="T17" fmla="*/ 172647 h 436158"/>
              <a:gd name="T18" fmla="*/ 359617 w 382594"/>
              <a:gd name="T19" fmla="*/ 134280 h 436158"/>
              <a:gd name="T20" fmla="*/ 382573 w 382594"/>
              <a:gd name="T21" fmla="*/ 103589 h 436158"/>
              <a:gd name="T22" fmla="*/ 374921 w 382594"/>
              <a:gd name="T23" fmla="*/ 0 h 436158"/>
              <a:gd name="T24" fmla="*/ 290756 w 382594"/>
              <a:gd name="T25" fmla="*/ 0 h 43615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82594" h="436158">
                <a:moveTo>
                  <a:pt x="290771" y="0"/>
                </a:moveTo>
                <a:lnTo>
                  <a:pt x="206601" y="172168"/>
                </a:lnTo>
                <a:lnTo>
                  <a:pt x="172167" y="256338"/>
                </a:lnTo>
                <a:lnTo>
                  <a:pt x="160689" y="329031"/>
                </a:lnTo>
                <a:lnTo>
                  <a:pt x="0" y="390246"/>
                </a:lnTo>
                <a:lnTo>
                  <a:pt x="122430" y="436158"/>
                </a:lnTo>
                <a:lnTo>
                  <a:pt x="191297" y="336683"/>
                </a:lnTo>
                <a:lnTo>
                  <a:pt x="336683" y="286946"/>
                </a:lnTo>
                <a:lnTo>
                  <a:pt x="378768" y="172168"/>
                </a:lnTo>
                <a:lnTo>
                  <a:pt x="359638" y="133908"/>
                </a:lnTo>
                <a:lnTo>
                  <a:pt x="382594" y="103301"/>
                </a:lnTo>
                <a:lnTo>
                  <a:pt x="374942" y="0"/>
                </a:lnTo>
                <a:lnTo>
                  <a:pt x="290771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9232" name="Freeform 17"/>
          <p:cNvSpPr>
            <a:spLocks/>
          </p:cNvSpPr>
          <p:nvPr/>
        </p:nvSpPr>
        <p:spPr bwMode="auto">
          <a:xfrm>
            <a:off x="8123238" y="5608638"/>
            <a:ext cx="258762" cy="249237"/>
          </a:xfrm>
          <a:custGeom>
            <a:avLst/>
            <a:gdLst>
              <a:gd name="T0" fmla="*/ 233394 w 260164"/>
              <a:gd name="T1" fmla="*/ 0 h 248686"/>
              <a:gd name="T2" fmla="*/ 180692 w 260164"/>
              <a:gd name="T3" fmla="*/ 69326 h 248686"/>
              <a:gd name="T4" fmla="*/ 169398 w 260164"/>
              <a:gd name="T5" fmla="*/ 57771 h 248686"/>
              <a:gd name="T6" fmla="*/ 45173 w 260164"/>
              <a:gd name="T7" fmla="*/ 119394 h 248686"/>
              <a:gd name="T8" fmla="*/ 33878 w 260164"/>
              <a:gd name="T9" fmla="*/ 177166 h 248686"/>
              <a:gd name="T10" fmla="*/ 0 w 260164"/>
              <a:gd name="T11" fmla="*/ 234937 h 248686"/>
              <a:gd name="T12" fmla="*/ 67760 w 260164"/>
              <a:gd name="T13" fmla="*/ 250342 h 248686"/>
              <a:gd name="T14" fmla="*/ 124226 w 260164"/>
              <a:gd name="T15" fmla="*/ 184869 h 248686"/>
              <a:gd name="T16" fmla="*/ 210807 w 260164"/>
              <a:gd name="T17" fmla="*/ 154058 h 248686"/>
              <a:gd name="T18" fmla="*/ 255981 w 260164"/>
              <a:gd name="T19" fmla="*/ 92434 h 248686"/>
              <a:gd name="T20" fmla="*/ 233394 w 260164"/>
              <a:gd name="T21" fmla="*/ 0 h 248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60164" h="248686">
                <a:moveTo>
                  <a:pt x="237208" y="0"/>
                </a:moveTo>
                <a:lnTo>
                  <a:pt x="183645" y="68867"/>
                </a:lnTo>
                <a:lnTo>
                  <a:pt x="172167" y="57389"/>
                </a:lnTo>
                <a:lnTo>
                  <a:pt x="45911" y="118604"/>
                </a:lnTo>
                <a:lnTo>
                  <a:pt x="34433" y="175993"/>
                </a:lnTo>
                <a:lnTo>
                  <a:pt x="0" y="233383"/>
                </a:lnTo>
                <a:lnTo>
                  <a:pt x="68867" y="248686"/>
                </a:lnTo>
                <a:lnTo>
                  <a:pt x="126256" y="183645"/>
                </a:lnTo>
                <a:lnTo>
                  <a:pt x="214252" y="153038"/>
                </a:lnTo>
                <a:lnTo>
                  <a:pt x="260164" y="91823"/>
                </a:lnTo>
                <a:lnTo>
                  <a:pt x="237208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9233" name="Freeform 18"/>
          <p:cNvSpPr>
            <a:spLocks/>
          </p:cNvSpPr>
          <p:nvPr/>
        </p:nvSpPr>
        <p:spPr bwMode="auto">
          <a:xfrm>
            <a:off x="8335963" y="5559425"/>
            <a:ext cx="12700" cy="57150"/>
          </a:xfrm>
          <a:custGeom>
            <a:avLst/>
            <a:gdLst>
              <a:gd name="T0" fmla="*/ 0 w 11478"/>
              <a:gd name="T1" fmla="*/ 0 h 57389"/>
              <a:gd name="T2" fmla="*/ 15548 w 11478"/>
              <a:gd name="T3" fmla="*/ 56675 h 57389"/>
              <a:gd name="T4" fmla="*/ 0 w 11478"/>
              <a:gd name="T5" fmla="*/ 0 h 5738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478" h="57389">
                <a:moveTo>
                  <a:pt x="0" y="0"/>
                </a:moveTo>
                <a:lnTo>
                  <a:pt x="11478" y="57389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9234" name="Freeform 26"/>
          <p:cNvSpPr>
            <a:spLocks/>
          </p:cNvSpPr>
          <p:nvPr/>
        </p:nvSpPr>
        <p:spPr bwMode="auto">
          <a:xfrm>
            <a:off x="8329613" y="5445125"/>
            <a:ext cx="12700" cy="57150"/>
          </a:xfrm>
          <a:custGeom>
            <a:avLst/>
            <a:gdLst>
              <a:gd name="T0" fmla="*/ 0 w 11478"/>
              <a:gd name="T1" fmla="*/ 0 h 57389"/>
              <a:gd name="T2" fmla="*/ 15548 w 11478"/>
              <a:gd name="T3" fmla="*/ 56675 h 57389"/>
              <a:gd name="T4" fmla="*/ 0 w 11478"/>
              <a:gd name="T5" fmla="*/ 0 h 5738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478" h="57389">
                <a:moveTo>
                  <a:pt x="0" y="0"/>
                </a:moveTo>
                <a:lnTo>
                  <a:pt x="11478" y="57389"/>
                </a:lnTo>
                <a:lnTo>
                  <a:pt x="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9235" name="Freeform 27"/>
          <p:cNvSpPr>
            <a:spLocks/>
          </p:cNvSpPr>
          <p:nvPr/>
        </p:nvSpPr>
        <p:spPr bwMode="auto">
          <a:xfrm>
            <a:off x="2122488" y="882650"/>
            <a:ext cx="5788025" cy="4857750"/>
          </a:xfrm>
          <a:custGeom>
            <a:avLst/>
            <a:gdLst>
              <a:gd name="T0" fmla="*/ 69729 w 5788617"/>
              <a:gd name="T1" fmla="*/ 472510 h 4858719"/>
              <a:gd name="T2" fmla="*/ 108466 w 5788617"/>
              <a:gd name="T3" fmla="*/ 673908 h 4858719"/>
              <a:gd name="T4" fmla="*/ 170448 w 5788617"/>
              <a:gd name="T5" fmla="*/ 759115 h 4858719"/>
              <a:gd name="T6" fmla="*/ 170448 w 5788617"/>
              <a:gd name="T7" fmla="*/ 875304 h 4858719"/>
              <a:gd name="T8" fmla="*/ 154951 w 5788617"/>
              <a:gd name="T9" fmla="*/ 1107687 h 4858719"/>
              <a:gd name="T10" fmla="*/ 519087 w 5788617"/>
              <a:gd name="T11" fmla="*/ 1068957 h 4858719"/>
              <a:gd name="T12" fmla="*/ 635301 w 5788617"/>
              <a:gd name="T13" fmla="*/ 1115432 h 4858719"/>
              <a:gd name="T14" fmla="*/ 821242 w 5788617"/>
              <a:gd name="T15" fmla="*/ 1192893 h 4858719"/>
              <a:gd name="T16" fmla="*/ 1014931 w 5788617"/>
              <a:gd name="T17" fmla="*/ 1130924 h 4858719"/>
              <a:gd name="T18" fmla="*/ 1154388 w 5788617"/>
              <a:gd name="T19" fmla="*/ 1123179 h 4858719"/>
              <a:gd name="T20" fmla="*/ 1317086 w 5788617"/>
              <a:gd name="T21" fmla="*/ 1324577 h 4858719"/>
              <a:gd name="T22" fmla="*/ 1169882 w 5788617"/>
              <a:gd name="T23" fmla="*/ 1587942 h 4858719"/>
              <a:gd name="T24" fmla="*/ 1092407 w 5788617"/>
              <a:gd name="T25" fmla="*/ 1820325 h 4858719"/>
              <a:gd name="T26" fmla="*/ 991690 w 5788617"/>
              <a:gd name="T27" fmla="*/ 2261850 h 4858719"/>
              <a:gd name="T28" fmla="*/ 983941 w 5788617"/>
              <a:gd name="T29" fmla="*/ 2486486 h 4858719"/>
              <a:gd name="T30" fmla="*/ 821242 w 5788617"/>
              <a:gd name="T31" fmla="*/ 2711121 h 4858719"/>
              <a:gd name="T32" fmla="*/ 968446 w 5788617"/>
              <a:gd name="T33" fmla="*/ 2935757 h 4858719"/>
              <a:gd name="T34" fmla="*/ 821242 w 5788617"/>
              <a:gd name="T35" fmla="*/ 3230108 h 4858719"/>
              <a:gd name="T36" fmla="*/ 960699 w 5788617"/>
              <a:gd name="T37" fmla="*/ 3477981 h 4858719"/>
              <a:gd name="T38" fmla="*/ 821242 w 5788617"/>
              <a:gd name="T39" fmla="*/ 3648395 h 4858719"/>
              <a:gd name="T40" fmla="*/ 705029 w 5788617"/>
              <a:gd name="T41" fmla="*/ 4097667 h 4858719"/>
              <a:gd name="T42" fmla="*/ 1200873 w 5788617"/>
              <a:gd name="T43" fmla="*/ 4361033 h 4858719"/>
              <a:gd name="T44" fmla="*/ 1255107 w 5788617"/>
              <a:gd name="T45" fmla="*/ 4531446 h 4858719"/>
              <a:gd name="T46" fmla="*/ 1417805 w 5788617"/>
              <a:gd name="T47" fmla="*/ 4771574 h 4858719"/>
              <a:gd name="T48" fmla="*/ 1650232 w 5788617"/>
              <a:gd name="T49" fmla="*/ 4779320 h 4858719"/>
              <a:gd name="T50" fmla="*/ 1952387 w 5788617"/>
              <a:gd name="T51" fmla="*/ 4570176 h 4858719"/>
              <a:gd name="T52" fmla="*/ 2161572 w 5788617"/>
              <a:gd name="T53" fmla="*/ 4430747 h 4858719"/>
              <a:gd name="T54" fmla="*/ 2781377 w 5788617"/>
              <a:gd name="T55" fmla="*/ 4438493 h 4858719"/>
              <a:gd name="T56" fmla="*/ 3145512 w 5788617"/>
              <a:gd name="T57" fmla="*/ 4376525 h 4858719"/>
              <a:gd name="T58" fmla="*/ 3455416 w 5788617"/>
              <a:gd name="T59" fmla="*/ 4275826 h 4858719"/>
              <a:gd name="T60" fmla="*/ 3982251 w 5788617"/>
              <a:gd name="T61" fmla="*/ 3888522 h 4858719"/>
              <a:gd name="T62" fmla="*/ 4036483 w 5788617"/>
              <a:gd name="T63" fmla="*/ 3625157 h 4858719"/>
              <a:gd name="T64" fmla="*/ 4106211 w 5788617"/>
              <a:gd name="T65" fmla="*/ 3439252 h 4858719"/>
              <a:gd name="T66" fmla="*/ 4462600 w 5788617"/>
              <a:gd name="T67" fmla="*/ 3160393 h 4858719"/>
              <a:gd name="T68" fmla="*/ 4183687 w 5788617"/>
              <a:gd name="T69" fmla="*/ 2757598 h 4858719"/>
              <a:gd name="T70" fmla="*/ 4609803 w 5788617"/>
              <a:gd name="T71" fmla="*/ 1982991 h 4858719"/>
              <a:gd name="T72" fmla="*/ 4803493 w 5788617"/>
              <a:gd name="T73" fmla="*/ 1680896 h 4858719"/>
              <a:gd name="T74" fmla="*/ 5771939 w 5788617"/>
              <a:gd name="T75" fmla="*/ 1123179 h 4858719"/>
              <a:gd name="T76" fmla="*/ 5756443 w 5788617"/>
              <a:gd name="T77" fmla="*/ 883051 h 4858719"/>
              <a:gd name="T78" fmla="*/ 5547259 w 5788617"/>
              <a:gd name="T79" fmla="*/ 805590 h 4858719"/>
              <a:gd name="T80" fmla="*/ 5322580 w 5788617"/>
              <a:gd name="T81" fmla="*/ 813337 h 4858719"/>
              <a:gd name="T82" fmla="*/ 5152133 w 5788617"/>
              <a:gd name="T83" fmla="*/ 805590 h 4858719"/>
              <a:gd name="T84" fmla="*/ 4919706 w 5788617"/>
              <a:gd name="T85" fmla="*/ 642924 h 4858719"/>
              <a:gd name="T86" fmla="*/ 4586561 w 5788617"/>
              <a:gd name="T87" fmla="*/ 588701 h 4858719"/>
              <a:gd name="T88" fmla="*/ 4245668 w 5788617"/>
              <a:gd name="T89" fmla="*/ 697146 h 4858719"/>
              <a:gd name="T90" fmla="*/ 3928017 w 5788617"/>
              <a:gd name="T91" fmla="*/ 549970 h 4858719"/>
              <a:gd name="T92" fmla="*/ 3424426 w 5788617"/>
              <a:gd name="T93" fmla="*/ 286605 h 4858719"/>
              <a:gd name="T94" fmla="*/ 2827863 w 5788617"/>
              <a:gd name="T95" fmla="*/ 309842 h 4858719"/>
              <a:gd name="T96" fmla="*/ 2324270 w 5788617"/>
              <a:gd name="T97" fmla="*/ 271112 h 4858719"/>
              <a:gd name="T98" fmla="*/ 1596000 w 5788617"/>
              <a:gd name="T99" fmla="*/ 108444 h 4858719"/>
              <a:gd name="T100" fmla="*/ 883224 w 5788617"/>
              <a:gd name="T101" fmla="*/ 23237 h 4858719"/>
              <a:gd name="T102" fmla="*/ 495844 w 5788617"/>
              <a:gd name="T103" fmla="*/ 92952 h 4858719"/>
              <a:gd name="T104" fmla="*/ 433865 w 5788617"/>
              <a:gd name="T105" fmla="*/ 209143 h 4858719"/>
              <a:gd name="T106" fmla="*/ 116214 w 5788617"/>
              <a:gd name="T107" fmla="*/ 255620 h 4858719"/>
              <a:gd name="T108" fmla="*/ 15495 w 5788617"/>
              <a:gd name="T109" fmla="*/ 402796 h 4858719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5788617" h="4858719">
                <a:moveTo>
                  <a:pt x="15499" y="402956"/>
                </a:moveTo>
                <a:lnTo>
                  <a:pt x="0" y="480447"/>
                </a:lnTo>
                <a:lnTo>
                  <a:pt x="69743" y="472698"/>
                </a:lnTo>
                <a:lnTo>
                  <a:pt x="77492" y="534691"/>
                </a:lnTo>
                <a:lnTo>
                  <a:pt x="193729" y="573437"/>
                </a:lnTo>
                <a:lnTo>
                  <a:pt x="108488" y="674176"/>
                </a:lnTo>
                <a:lnTo>
                  <a:pt x="108488" y="712922"/>
                </a:lnTo>
                <a:lnTo>
                  <a:pt x="240224" y="658678"/>
                </a:lnTo>
                <a:lnTo>
                  <a:pt x="170482" y="759417"/>
                </a:lnTo>
                <a:lnTo>
                  <a:pt x="170482" y="798163"/>
                </a:lnTo>
                <a:lnTo>
                  <a:pt x="271221" y="813661"/>
                </a:lnTo>
                <a:lnTo>
                  <a:pt x="170482" y="875654"/>
                </a:lnTo>
                <a:lnTo>
                  <a:pt x="263471" y="891152"/>
                </a:lnTo>
                <a:lnTo>
                  <a:pt x="139485" y="976393"/>
                </a:lnTo>
                <a:lnTo>
                  <a:pt x="154983" y="1108129"/>
                </a:lnTo>
                <a:lnTo>
                  <a:pt x="317716" y="1015139"/>
                </a:lnTo>
                <a:lnTo>
                  <a:pt x="464949" y="991891"/>
                </a:lnTo>
                <a:lnTo>
                  <a:pt x="519193" y="1069383"/>
                </a:lnTo>
                <a:lnTo>
                  <a:pt x="441702" y="1154624"/>
                </a:lnTo>
                <a:lnTo>
                  <a:pt x="511444" y="1201119"/>
                </a:lnTo>
                <a:lnTo>
                  <a:pt x="635431" y="1115878"/>
                </a:lnTo>
                <a:lnTo>
                  <a:pt x="666427" y="1170122"/>
                </a:lnTo>
                <a:lnTo>
                  <a:pt x="774916" y="1170122"/>
                </a:lnTo>
                <a:lnTo>
                  <a:pt x="821410" y="1193369"/>
                </a:lnTo>
                <a:lnTo>
                  <a:pt x="922149" y="1162373"/>
                </a:lnTo>
                <a:lnTo>
                  <a:pt x="960895" y="1100380"/>
                </a:lnTo>
                <a:lnTo>
                  <a:pt x="1015139" y="1131376"/>
                </a:lnTo>
                <a:lnTo>
                  <a:pt x="1053885" y="1115878"/>
                </a:lnTo>
                <a:lnTo>
                  <a:pt x="1100380" y="1139125"/>
                </a:lnTo>
                <a:lnTo>
                  <a:pt x="1154624" y="1123627"/>
                </a:lnTo>
                <a:lnTo>
                  <a:pt x="1239865" y="1154624"/>
                </a:lnTo>
                <a:lnTo>
                  <a:pt x="1232116" y="1317356"/>
                </a:lnTo>
                <a:lnTo>
                  <a:pt x="1317356" y="1325105"/>
                </a:lnTo>
                <a:lnTo>
                  <a:pt x="1371600" y="1387098"/>
                </a:lnTo>
                <a:lnTo>
                  <a:pt x="1232116" y="1611824"/>
                </a:lnTo>
                <a:lnTo>
                  <a:pt x="1170122" y="1588576"/>
                </a:lnTo>
                <a:lnTo>
                  <a:pt x="1100380" y="1712563"/>
                </a:lnTo>
                <a:lnTo>
                  <a:pt x="1030638" y="1689315"/>
                </a:lnTo>
                <a:lnTo>
                  <a:pt x="1092631" y="1821051"/>
                </a:lnTo>
                <a:lnTo>
                  <a:pt x="1069383" y="2193010"/>
                </a:lnTo>
                <a:lnTo>
                  <a:pt x="999641" y="2216257"/>
                </a:lnTo>
                <a:lnTo>
                  <a:pt x="991892" y="2262752"/>
                </a:lnTo>
                <a:lnTo>
                  <a:pt x="1038387" y="2355742"/>
                </a:lnTo>
                <a:lnTo>
                  <a:pt x="1038387" y="2425485"/>
                </a:lnTo>
                <a:lnTo>
                  <a:pt x="984143" y="2487478"/>
                </a:lnTo>
                <a:lnTo>
                  <a:pt x="960895" y="2572719"/>
                </a:lnTo>
                <a:lnTo>
                  <a:pt x="712922" y="2557220"/>
                </a:lnTo>
                <a:lnTo>
                  <a:pt x="821410" y="2712203"/>
                </a:lnTo>
                <a:lnTo>
                  <a:pt x="844658" y="2867186"/>
                </a:lnTo>
                <a:lnTo>
                  <a:pt x="891153" y="2913681"/>
                </a:lnTo>
                <a:lnTo>
                  <a:pt x="968644" y="2936929"/>
                </a:lnTo>
                <a:lnTo>
                  <a:pt x="922149" y="3053166"/>
                </a:lnTo>
                <a:lnTo>
                  <a:pt x="821410" y="3161654"/>
                </a:lnTo>
                <a:lnTo>
                  <a:pt x="821410" y="3231396"/>
                </a:lnTo>
                <a:lnTo>
                  <a:pt x="774916" y="3285641"/>
                </a:lnTo>
                <a:lnTo>
                  <a:pt x="891153" y="3494868"/>
                </a:lnTo>
                <a:lnTo>
                  <a:pt x="960895" y="3479369"/>
                </a:lnTo>
                <a:lnTo>
                  <a:pt x="922149" y="3549112"/>
                </a:lnTo>
                <a:lnTo>
                  <a:pt x="875655" y="3556861"/>
                </a:lnTo>
                <a:lnTo>
                  <a:pt x="821410" y="3649851"/>
                </a:lnTo>
                <a:lnTo>
                  <a:pt x="720671" y="3735091"/>
                </a:lnTo>
                <a:lnTo>
                  <a:pt x="650929" y="3843580"/>
                </a:lnTo>
                <a:lnTo>
                  <a:pt x="705173" y="4099302"/>
                </a:lnTo>
                <a:lnTo>
                  <a:pt x="883404" y="4114800"/>
                </a:lnTo>
                <a:lnTo>
                  <a:pt x="1061634" y="4200039"/>
                </a:lnTo>
                <a:lnTo>
                  <a:pt x="1201119" y="4362773"/>
                </a:lnTo>
                <a:lnTo>
                  <a:pt x="1177871" y="4401519"/>
                </a:lnTo>
                <a:lnTo>
                  <a:pt x="1201119" y="4471261"/>
                </a:lnTo>
                <a:lnTo>
                  <a:pt x="1255363" y="4533254"/>
                </a:lnTo>
                <a:lnTo>
                  <a:pt x="1255363" y="4595247"/>
                </a:lnTo>
                <a:lnTo>
                  <a:pt x="1387099" y="4781227"/>
                </a:lnTo>
                <a:lnTo>
                  <a:pt x="1418095" y="4773478"/>
                </a:lnTo>
                <a:lnTo>
                  <a:pt x="1549831" y="4858719"/>
                </a:lnTo>
                <a:lnTo>
                  <a:pt x="1650570" y="4843220"/>
                </a:lnTo>
                <a:lnTo>
                  <a:pt x="1650570" y="4781227"/>
                </a:lnTo>
                <a:lnTo>
                  <a:pt x="1712563" y="4781227"/>
                </a:lnTo>
                <a:lnTo>
                  <a:pt x="1782305" y="4649491"/>
                </a:lnTo>
                <a:lnTo>
                  <a:pt x="1952787" y="4572000"/>
                </a:lnTo>
                <a:lnTo>
                  <a:pt x="2045777" y="4587498"/>
                </a:lnTo>
                <a:lnTo>
                  <a:pt x="2131017" y="4517756"/>
                </a:lnTo>
                <a:lnTo>
                  <a:pt x="2162014" y="4432515"/>
                </a:lnTo>
                <a:lnTo>
                  <a:pt x="2626963" y="4440264"/>
                </a:lnTo>
                <a:lnTo>
                  <a:pt x="2665709" y="4502257"/>
                </a:lnTo>
                <a:lnTo>
                  <a:pt x="2781946" y="4440264"/>
                </a:lnTo>
                <a:lnTo>
                  <a:pt x="2913682" y="4440264"/>
                </a:lnTo>
                <a:lnTo>
                  <a:pt x="3068665" y="4463512"/>
                </a:lnTo>
                <a:lnTo>
                  <a:pt x="3146156" y="4378271"/>
                </a:lnTo>
                <a:lnTo>
                  <a:pt x="3231397" y="4393769"/>
                </a:lnTo>
                <a:lnTo>
                  <a:pt x="3308888" y="4455763"/>
                </a:lnTo>
                <a:lnTo>
                  <a:pt x="3456122" y="4277532"/>
                </a:lnTo>
                <a:lnTo>
                  <a:pt x="3494868" y="4107051"/>
                </a:lnTo>
                <a:lnTo>
                  <a:pt x="3657600" y="3944319"/>
                </a:lnTo>
                <a:lnTo>
                  <a:pt x="3983065" y="3890074"/>
                </a:lnTo>
                <a:lnTo>
                  <a:pt x="4045058" y="3882325"/>
                </a:lnTo>
                <a:lnTo>
                  <a:pt x="3998563" y="3696346"/>
                </a:lnTo>
                <a:lnTo>
                  <a:pt x="4037309" y="3626603"/>
                </a:lnTo>
                <a:lnTo>
                  <a:pt x="4060556" y="3494868"/>
                </a:lnTo>
                <a:lnTo>
                  <a:pt x="4114800" y="3494868"/>
                </a:lnTo>
                <a:lnTo>
                  <a:pt x="4107051" y="3440624"/>
                </a:lnTo>
                <a:lnTo>
                  <a:pt x="4161295" y="3409627"/>
                </a:lnTo>
                <a:lnTo>
                  <a:pt x="4184543" y="3347634"/>
                </a:lnTo>
                <a:lnTo>
                  <a:pt x="4463512" y="3161654"/>
                </a:lnTo>
                <a:lnTo>
                  <a:pt x="4409268" y="3091912"/>
                </a:lnTo>
                <a:lnTo>
                  <a:pt x="4370522" y="3099661"/>
                </a:lnTo>
                <a:lnTo>
                  <a:pt x="4184543" y="2758698"/>
                </a:lnTo>
                <a:lnTo>
                  <a:pt x="4200041" y="2665708"/>
                </a:lnTo>
                <a:lnTo>
                  <a:pt x="4556502" y="2038027"/>
                </a:lnTo>
                <a:lnTo>
                  <a:pt x="4610746" y="1983783"/>
                </a:lnTo>
                <a:lnTo>
                  <a:pt x="4726983" y="1898542"/>
                </a:lnTo>
                <a:lnTo>
                  <a:pt x="4680488" y="1859796"/>
                </a:lnTo>
                <a:lnTo>
                  <a:pt x="4804475" y="1681566"/>
                </a:lnTo>
                <a:lnTo>
                  <a:pt x="5308170" y="1518834"/>
                </a:lnTo>
                <a:lnTo>
                  <a:pt x="5354665" y="1418095"/>
                </a:lnTo>
                <a:lnTo>
                  <a:pt x="5773119" y="1123627"/>
                </a:lnTo>
                <a:lnTo>
                  <a:pt x="5773119" y="1015139"/>
                </a:lnTo>
                <a:lnTo>
                  <a:pt x="5742122" y="960895"/>
                </a:lnTo>
                <a:lnTo>
                  <a:pt x="5757621" y="883403"/>
                </a:lnTo>
                <a:lnTo>
                  <a:pt x="5788617" y="852407"/>
                </a:lnTo>
                <a:lnTo>
                  <a:pt x="5656882" y="759417"/>
                </a:lnTo>
                <a:lnTo>
                  <a:pt x="5548393" y="805912"/>
                </a:lnTo>
                <a:lnTo>
                  <a:pt x="5494149" y="867905"/>
                </a:lnTo>
                <a:lnTo>
                  <a:pt x="5401160" y="852407"/>
                </a:lnTo>
                <a:lnTo>
                  <a:pt x="5323668" y="813661"/>
                </a:lnTo>
                <a:lnTo>
                  <a:pt x="5269424" y="836908"/>
                </a:lnTo>
                <a:lnTo>
                  <a:pt x="5215180" y="867905"/>
                </a:lnTo>
                <a:lnTo>
                  <a:pt x="5153187" y="805912"/>
                </a:lnTo>
                <a:lnTo>
                  <a:pt x="5060197" y="790413"/>
                </a:lnTo>
                <a:lnTo>
                  <a:pt x="4943960" y="821410"/>
                </a:lnTo>
                <a:lnTo>
                  <a:pt x="4920712" y="643180"/>
                </a:lnTo>
                <a:lnTo>
                  <a:pt x="4812224" y="658678"/>
                </a:lnTo>
                <a:lnTo>
                  <a:pt x="4757980" y="627681"/>
                </a:lnTo>
                <a:lnTo>
                  <a:pt x="4587499" y="588935"/>
                </a:lnTo>
                <a:lnTo>
                  <a:pt x="4564251" y="697424"/>
                </a:lnTo>
                <a:lnTo>
                  <a:pt x="4362773" y="674176"/>
                </a:lnTo>
                <a:lnTo>
                  <a:pt x="4246536" y="697424"/>
                </a:lnTo>
                <a:lnTo>
                  <a:pt x="4145797" y="619932"/>
                </a:lnTo>
                <a:lnTo>
                  <a:pt x="4037309" y="643180"/>
                </a:lnTo>
                <a:lnTo>
                  <a:pt x="3928821" y="550190"/>
                </a:lnTo>
                <a:lnTo>
                  <a:pt x="3618855" y="503695"/>
                </a:lnTo>
                <a:lnTo>
                  <a:pt x="3626604" y="356461"/>
                </a:lnTo>
                <a:lnTo>
                  <a:pt x="3425126" y="286719"/>
                </a:lnTo>
                <a:lnTo>
                  <a:pt x="3208149" y="348712"/>
                </a:lnTo>
                <a:lnTo>
                  <a:pt x="2967926" y="247973"/>
                </a:lnTo>
                <a:lnTo>
                  <a:pt x="2828441" y="309966"/>
                </a:lnTo>
                <a:lnTo>
                  <a:pt x="2696705" y="255722"/>
                </a:lnTo>
                <a:lnTo>
                  <a:pt x="2619214" y="201478"/>
                </a:lnTo>
                <a:lnTo>
                  <a:pt x="2324746" y="271220"/>
                </a:lnTo>
                <a:lnTo>
                  <a:pt x="1867546" y="209227"/>
                </a:lnTo>
                <a:lnTo>
                  <a:pt x="1627322" y="147234"/>
                </a:lnTo>
                <a:lnTo>
                  <a:pt x="1596326" y="108488"/>
                </a:lnTo>
                <a:lnTo>
                  <a:pt x="1526583" y="139485"/>
                </a:lnTo>
                <a:lnTo>
                  <a:pt x="968644" y="123986"/>
                </a:lnTo>
                <a:lnTo>
                  <a:pt x="883404" y="23247"/>
                </a:lnTo>
                <a:lnTo>
                  <a:pt x="774916" y="0"/>
                </a:lnTo>
                <a:lnTo>
                  <a:pt x="674177" y="23247"/>
                </a:lnTo>
                <a:lnTo>
                  <a:pt x="495946" y="92990"/>
                </a:lnTo>
                <a:lnTo>
                  <a:pt x="519193" y="193729"/>
                </a:lnTo>
                <a:lnTo>
                  <a:pt x="511444" y="247973"/>
                </a:lnTo>
                <a:lnTo>
                  <a:pt x="433953" y="209227"/>
                </a:lnTo>
                <a:lnTo>
                  <a:pt x="278970" y="255722"/>
                </a:lnTo>
                <a:lnTo>
                  <a:pt x="216977" y="209227"/>
                </a:lnTo>
                <a:lnTo>
                  <a:pt x="116238" y="255722"/>
                </a:lnTo>
                <a:lnTo>
                  <a:pt x="147234" y="294468"/>
                </a:lnTo>
                <a:lnTo>
                  <a:pt x="46495" y="325464"/>
                </a:lnTo>
                <a:lnTo>
                  <a:pt x="15499" y="402956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6" name="Freeform 28"/>
          <p:cNvSpPr>
            <a:spLocks/>
          </p:cNvSpPr>
          <p:nvPr/>
        </p:nvSpPr>
        <p:spPr bwMode="auto">
          <a:xfrm>
            <a:off x="7485063" y="3114675"/>
            <a:ext cx="558800" cy="457200"/>
          </a:xfrm>
          <a:custGeom>
            <a:avLst/>
            <a:gdLst>
              <a:gd name="T0" fmla="*/ 365901 w 557938"/>
              <a:gd name="T1" fmla="*/ 0 h 457200"/>
              <a:gd name="T2" fmla="*/ 0 w 557938"/>
              <a:gd name="T3" fmla="*/ 255722 h 457200"/>
              <a:gd name="T4" fmla="*/ 108992 w 557938"/>
              <a:gd name="T5" fmla="*/ 340963 h 457200"/>
              <a:gd name="T6" fmla="*/ 202412 w 557938"/>
              <a:gd name="T7" fmla="*/ 278970 h 457200"/>
              <a:gd name="T8" fmla="*/ 225768 w 557938"/>
              <a:gd name="T9" fmla="*/ 302217 h 457200"/>
              <a:gd name="T10" fmla="*/ 194627 w 557938"/>
              <a:gd name="T11" fmla="*/ 387458 h 457200"/>
              <a:gd name="T12" fmla="*/ 311405 w 557938"/>
              <a:gd name="T13" fmla="*/ 402956 h 457200"/>
              <a:gd name="T14" fmla="*/ 373686 w 557938"/>
              <a:gd name="T15" fmla="*/ 457200 h 457200"/>
              <a:gd name="T16" fmla="*/ 482677 w 557938"/>
              <a:gd name="T17" fmla="*/ 348712 h 457200"/>
              <a:gd name="T18" fmla="*/ 560528 w 557938"/>
              <a:gd name="T19" fmla="*/ 139485 h 457200"/>
              <a:gd name="T20" fmla="*/ 498247 w 557938"/>
              <a:gd name="T21" fmla="*/ 123987 h 457200"/>
              <a:gd name="T22" fmla="*/ 420398 w 557938"/>
              <a:gd name="T23" fmla="*/ 185980 h 457200"/>
              <a:gd name="T24" fmla="*/ 381471 w 557938"/>
              <a:gd name="T25" fmla="*/ 69743 h 457200"/>
              <a:gd name="T26" fmla="*/ 365901 w 557938"/>
              <a:gd name="T27" fmla="*/ 0 h 45720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557938" h="457200">
                <a:moveTo>
                  <a:pt x="364210" y="0"/>
                </a:moveTo>
                <a:lnTo>
                  <a:pt x="0" y="255722"/>
                </a:lnTo>
                <a:lnTo>
                  <a:pt x="108488" y="340963"/>
                </a:lnTo>
                <a:lnTo>
                  <a:pt x="201477" y="278970"/>
                </a:lnTo>
                <a:lnTo>
                  <a:pt x="224725" y="302217"/>
                </a:lnTo>
                <a:lnTo>
                  <a:pt x="193728" y="387458"/>
                </a:lnTo>
                <a:lnTo>
                  <a:pt x="309966" y="402956"/>
                </a:lnTo>
                <a:lnTo>
                  <a:pt x="371959" y="457200"/>
                </a:lnTo>
                <a:lnTo>
                  <a:pt x="480447" y="348712"/>
                </a:lnTo>
                <a:lnTo>
                  <a:pt x="557938" y="139485"/>
                </a:lnTo>
                <a:lnTo>
                  <a:pt x="495945" y="123987"/>
                </a:lnTo>
                <a:lnTo>
                  <a:pt x="418454" y="185980"/>
                </a:lnTo>
                <a:lnTo>
                  <a:pt x="379708" y="69743"/>
                </a:lnTo>
                <a:lnTo>
                  <a:pt x="36421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7" name="Freeform 29"/>
          <p:cNvSpPr>
            <a:spLocks/>
          </p:cNvSpPr>
          <p:nvPr/>
        </p:nvSpPr>
        <p:spPr bwMode="auto">
          <a:xfrm>
            <a:off x="8167688" y="3021013"/>
            <a:ext cx="263525" cy="171450"/>
          </a:xfrm>
          <a:custGeom>
            <a:avLst/>
            <a:gdLst>
              <a:gd name="T0" fmla="*/ 0 w 263471"/>
              <a:gd name="T1" fmla="*/ 23647 h 170482"/>
              <a:gd name="T2" fmla="*/ 38770 w 263471"/>
              <a:gd name="T3" fmla="*/ 118230 h 170482"/>
              <a:gd name="T4" fmla="*/ 124061 w 263471"/>
              <a:gd name="T5" fmla="*/ 102465 h 170482"/>
              <a:gd name="T6" fmla="*/ 263633 w 263471"/>
              <a:gd name="T7" fmla="*/ 173402 h 170482"/>
              <a:gd name="T8" fmla="*/ 263633 w 263471"/>
              <a:gd name="T9" fmla="*/ 86702 h 170482"/>
              <a:gd name="T10" fmla="*/ 162831 w 263471"/>
              <a:gd name="T11" fmla="*/ 0 h 170482"/>
              <a:gd name="T12" fmla="*/ 0 w 263471"/>
              <a:gd name="T13" fmla="*/ 23647 h 17048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63471" h="170482">
                <a:moveTo>
                  <a:pt x="0" y="23248"/>
                </a:moveTo>
                <a:lnTo>
                  <a:pt x="38746" y="116238"/>
                </a:lnTo>
                <a:lnTo>
                  <a:pt x="123986" y="100739"/>
                </a:lnTo>
                <a:lnTo>
                  <a:pt x="263471" y="170482"/>
                </a:lnTo>
                <a:lnTo>
                  <a:pt x="263471" y="85241"/>
                </a:lnTo>
                <a:lnTo>
                  <a:pt x="162732" y="0"/>
                </a:lnTo>
                <a:lnTo>
                  <a:pt x="0" y="23248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8" name="Freeform 30"/>
          <p:cNvSpPr>
            <a:spLocks/>
          </p:cNvSpPr>
          <p:nvPr/>
        </p:nvSpPr>
        <p:spPr bwMode="auto">
          <a:xfrm>
            <a:off x="6959600" y="3703638"/>
            <a:ext cx="177800" cy="169862"/>
          </a:xfrm>
          <a:custGeom>
            <a:avLst/>
            <a:gdLst>
              <a:gd name="T0" fmla="*/ 161255 w 178341"/>
              <a:gd name="T1" fmla="*/ 0 h 170481"/>
              <a:gd name="T2" fmla="*/ 76789 w 178341"/>
              <a:gd name="T3" fmla="*/ 53655 h 170481"/>
              <a:gd name="T4" fmla="*/ 61431 w 178341"/>
              <a:gd name="T5" fmla="*/ 114975 h 170481"/>
              <a:gd name="T6" fmla="*/ 0 w 178341"/>
              <a:gd name="T7" fmla="*/ 122640 h 170481"/>
              <a:gd name="T8" fmla="*/ 69110 w 178341"/>
              <a:gd name="T9" fmla="*/ 168630 h 170481"/>
              <a:gd name="T10" fmla="*/ 138219 w 178341"/>
              <a:gd name="T11" fmla="*/ 114975 h 170481"/>
              <a:gd name="T12" fmla="*/ 153577 w 178341"/>
              <a:gd name="T13" fmla="*/ 68986 h 170481"/>
              <a:gd name="T14" fmla="*/ 161255 w 178341"/>
              <a:gd name="T15" fmla="*/ 0 h 17048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78341" h="170481">
                <a:moveTo>
                  <a:pt x="162732" y="0"/>
                </a:moveTo>
                <a:lnTo>
                  <a:pt x="77492" y="54244"/>
                </a:lnTo>
                <a:lnTo>
                  <a:pt x="61993" y="116237"/>
                </a:lnTo>
                <a:lnTo>
                  <a:pt x="0" y="123986"/>
                </a:lnTo>
                <a:lnTo>
                  <a:pt x="69743" y="170481"/>
                </a:lnTo>
                <a:lnTo>
                  <a:pt x="139485" y="116237"/>
                </a:lnTo>
                <a:lnTo>
                  <a:pt x="154983" y="69742"/>
                </a:lnTo>
                <a:cubicBezTo>
                  <a:pt x="204061" y="61993"/>
                  <a:pt x="160149" y="23247"/>
                  <a:pt x="162732" y="0"/>
                </a:cubicBez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9" name="Freeform 31"/>
          <p:cNvSpPr>
            <a:spLocks/>
          </p:cNvSpPr>
          <p:nvPr/>
        </p:nvSpPr>
        <p:spPr bwMode="auto">
          <a:xfrm>
            <a:off x="7043738" y="3913188"/>
            <a:ext cx="109537" cy="85725"/>
          </a:xfrm>
          <a:custGeom>
            <a:avLst/>
            <a:gdLst>
              <a:gd name="T0" fmla="*/ 55834 w 108488"/>
              <a:gd name="T1" fmla="*/ 0 h 85241"/>
              <a:gd name="T2" fmla="*/ 0 w 108488"/>
              <a:gd name="T3" fmla="*/ 70937 h 85241"/>
              <a:gd name="T4" fmla="*/ 111665 w 108488"/>
              <a:gd name="T5" fmla="*/ 86702 h 85241"/>
              <a:gd name="T6" fmla="*/ 55834 w 108488"/>
              <a:gd name="T7" fmla="*/ 0 h 8524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08488" h="85241">
                <a:moveTo>
                  <a:pt x="54244" y="0"/>
                </a:moveTo>
                <a:lnTo>
                  <a:pt x="0" y="69742"/>
                </a:lnTo>
                <a:lnTo>
                  <a:pt x="108488" y="85241"/>
                </a:lnTo>
                <a:lnTo>
                  <a:pt x="54244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0" name="Freeform 32"/>
          <p:cNvSpPr>
            <a:spLocks/>
          </p:cNvSpPr>
          <p:nvPr/>
        </p:nvSpPr>
        <p:spPr bwMode="auto">
          <a:xfrm>
            <a:off x="5880100" y="5822950"/>
            <a:ext cx="146050" cy="257175"/>
          </a:xfrm>
          <a:custGeom>
            <a:avLst/>
            <a:gdLst>
              <a:gd name="T0" fmla="*/ 124115 w 145386"/>
              <a:gd name="T1" fmla="*/ 11591 h 256338"/>
              <a:gd name="T2" fmla="*/ 42664 w 145386"/>
              <a:gd name="T3" fmla="*/ 0 h 256338"/>
              <a:gd name="T4" fmla="*/ 0 w 145386"/>
              <a:gd name="T5" fmla="*/ 42498 h 256338"/>
              <a:gd name="T6" fmla="*/ 73694 w 145386"/>
              <a:gd name="T7" fmla="*/ 258857 h 256338"/>
              <a:gd name="T8" fmla="*/ 147387 w 145386"/>
              <a:gd name="T9" fmla="*/ 173859 h 256338"/>
              <a:gd name="T10" fmla="*/ 131873 w 145386"/>
              <a:gd name="T11" fmla="*/ 123633 h 256338"/>
              <a:gd name="T12" fmla="*/ 147387 w 145386"/>
              <a:gd name="T13" fmla="*/ 88860 h 256338"/>
              <a:gd name="T14" fmla="*/ 124115 w 145386"/>
              <a:gd name="T15" fmla="*/ 11591 h 25633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45386" h="256338">
                <a:moveTo>
                  <a:pt x="122430" y="11478"/>
                </a:moveTo>
                <a:lnTo>
                  <a:pt x="42085" y="0"/>
                </a:lnTo>
                <a:lnTo>
                  <a:pt x="0" y="42085"/>
                </a:lnTo>
                <a:lnTo>
                  <a:pt x="72693" y="256338"/>
                </a:lnTo>
                <a:lnTo>
                  <a:pt x="145386" y="172167"/>
                </a:lnTo>
                <a:lnTo>
                  <a:pt x="130082" y="122430"/>
                </a:lnTo>
                <a:lnTo>
                  <a:pt x="145386" y="87996"/>
                </a:lnTo>
                <a:lnTo>
                  <a:pt x="122430" y="11478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1" name="Freeform 33"/>
          <p:cNvSpPr>
            <a:spLocks/>
          </p:cNvSpPr>
          <p:nvPr/>
        </p:nvSpPr>
        <p:spPr bwMode="auto">
          <a:xfrm>
            <a:off x="5781675" y="6450013"/>
            <a:ext cx="149225" cy="142875"/>
          </a:xfrm>
          <a:custGeom>
            <a:avLst/>
            <a:gdLst>
              <a:gd name="T0" fmla="*/ 130112 w 149213"/>
              <a:gd name="T1" fmla="*/ 0 h 141560"/>
              <a:gd name="T2" fmla="*/ 53576 w 149213"/>
              <a:gd name="T3" fmla="*/ 59003 h 141560"/>
              <a:gd name="T4" fmla="*/ 3826 w 149213"/>
              <a:gd name="T5" fmla="*/ 55070 h 141560"/>
              <a:gd name="T6" fmla="*/ 0 w 149213"/>
              <a:gd name="T7" fmla="*/ 94406 h 141560"/>
              <a:gd name="T8" fmla="*/ 49750 w 149213"/>
              <a:gd name="T9" fmla="*/ 94406 h 141560"/>
              <a:gd name="T10" fmla="*/ 91844 w 149213"/>
              <a:gd name="T11" fmla="*/ 145542 h 141560"/>
              <a:gd name="T12" fmla="*/ 149249 w 149213"/>
              <a:gd name="T13" fmla="*/ 39336 h 141560"/>
              <a:gd name="T14" fmla="*/ 130112 w 149213"/>
              <a:gd name="T15" fmla="*/ 0 h 1415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49213" h="141560">
                <a:moveTo>
                  <a:pt x="130082" y="0"/>
                </a:moveTo>
                <a:lnTo>
                  <a:pt x="53564" y="57389"/>
                </a:lnTo>
                <a:lnTo>
                  <a:pt x="3826" y="53563"/>
                </a:lnTo>
                <a:lnTo>
                  <a:pt x="0" y="91823"/>
                </a:lnTo>
                <a:lnTo>
                  <a:pt x="49738" y="91823"/>
                </a:lnTo>
                <a:lnTo>
                  <a:pt x="91823" y="141560"/>
                </a:lnTo>
                <a:lnTo>
                  <a:pt x="149213" y="38260"/>
                </a:lnTo>
                <a:lnTo>
                  <a:pt x="130082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2" name="Freeform 34"/>
          <p:cNvSpPr>
            <a:spLocks/>
          </p:cNvSpPr>
          <p:nvPr/>
        </p:nvSpPr>
        <p:spPr bwMode="auto">
          <a:xfrm>
            <a:off x="6240463" y="6229350"/>
            <a:ext cx="122237" cy="125413"/>
          </a:xfrm>
          <a:custGeom>
            <a:avLst/>
            <a:gdLst>
              <a:gd name="T0" fmla="*/ 30463 w 122431"/>
              <a:gd name="T1" fmla="*/ 0 h 126256"/>
              <a:gd name="T2" fmla="*/ 0 w 122431"/>
              <a:gd name="T3" fmla="*/ 41248 h 126256"/>
              <a:gd name="T4" fmla="*/ 19040 w 122431"/>
              <a:gd name="T5" fmla="*/ 78746 h 126256"/>
              <a:gd name="T6" fmla="*/ 53309 w 122431"/>
              <a:gd name="T7" fmla="*/ 123744 h 126256"/>
              <a:gd name="T8" fmla="*/ 99003 w 122431"/>
              <a:gd name="T9" fmla="*/ 108744 h 126256"/>
              <a:gd name="T10" fmla="*/ 121850 w 122431"/>
              <a:gd name="T11" fmla="*/ 74996 h 126256"/>
              <a:gd name="T12" fmla="*/ 87580 w 122431"/>
              <a:gd name="T13" fmla="*/ 33748 h 126256"/>
              <a:gd name="T14" fmla="*/ 30463 w 122431"/>
              <a:gd name="T15" fmla="*/ 0 h 12625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22431" h="126256">
                <a:moveTo>
                  <a:pt x="30608" y="0"/>
                </a:moveTo>
                <a:lnTo>
                  <a:pt x="0" y="42085"/>
                </a:lnTo>
                <a:lnTo>
                  <a:pt x="19130" y="80344"/>
                </a:lnTo>
                <a:lnTo>
                  <a:pt x="53564" y="126256"/>
                </a:lnTo>
                <a:lnTo>
                  <a:pt x="99475" y="110952"/>
                </a:lnTo>
                <a:lnTo>
                  <a:pt x="122431" y="76518"/>
                </a:lnTo>
                <a:lnTo>
                  <a:pt x="87997" y="34433"/>
                </a:lnTo>
                <a:lnTo>
                  <a:pt x="30608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3" name="Freeform 35"/>
          <p:cNvSpPr>
            <a:spLocks/>
          </p:cNvSpPr>
          <p:nvPr/>
        </p:nvSpPr>
        <p:spPr bwMode="auto">
          <a:xfrm>
            <a:off x="6473825" y="6015038"/>
            <a:ext cx="431800" cy="347662"/>
          </a:xfrm>
          <a:custGeom>
            <a:avLst/>
            <a:gdLst>
              <a:gd name="T0" fmla="*/ 0 w 432331"/>
              <a:gd name="T1" fmla="*/ 140952 h 348161"/>
              <a:gd name="T2" fmla="*/ 133416 w 432331"/>
              <a:gd name="T3" fmla="*/ 346666 h 348161"/>
              <a:gd name="T4" fmla="*/ 198217 w 432331"/>
              <a:gd name="T5" fmla="*/ 342856 h 348161"/>
              <a:gd name="T6" fmla="*/ 266830 w 432331"/>
              <a:gd name="T7" fmla="*/ 270476 h 348161"/>
              <a:gd name="T8" fmla="*/ 308760 w 432331"/>
              <a:gd name="T9" fmla="*/ 121905 h 348161"/>
              <a:gd name="T10" fmla="*/ 430740 w 432331"/>
              <a:gd name="T11" fmla="*/ 11430 h 348161"/>
              <a:gd name="T12" fmla="*/ 430740 w 432331"/>
              <a:gd name="T13" fmla="*/ 11430 h 348161"/>
              <a:gd name="T14" fmla="*/ 377374 w 432331"/>
              <a:gd name="T15" fmla="*/ 7619 h 348161"/>
              <a:gd name="T16" fmla="*/ 335443 w 432331"/>
              <a:gd name="T17" fmla="*/ 0 h 348161"/>
              <a:gd name="T18" fmla="*/ 209653 w 432331"/>
              <a:gd name="T19" fmla="*/ 91429 h 348161"/>
              <a:gd name="T20" fmla="*/ 0 w 432331"/>
              <a:gd name="T21" fmla="*/ 140952 h 34816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32331" h="348161">
                <a:moveTo>
                  <a:pt x="0" y="141560"/>
                </a:moveTo>
                <a:lnTo>
                  <a:pt x="133908" y="348161"/>
                </a:lnTo>
                <a:lnTo>
                  <a:pt x="198949" y="344335"/>
                </a:lnTo>
                <a:lnTo>
                  <a:pt x="267816" y="271642"/>
                </a:lnTo>
                <a:lnTo>
                  <a:pt x="309901" y="122430"/>
                </a:lnTo>
                <a:lnTo>
                  <a:pt x="432331" y="11478"/>
                </a:lnTo>
                <a:lnTo>
                  <a:pt x="378768" y="7652"/>
                </a:lnTo>
                <a:lnTo>
                  <a:pt x="336683" y="0"/>
                </a:lnTo>
                <a:lnTo>
                  <a:pt x="210427" y="91823"/>
                </a:lnTo>
                <a:lnTo>
                  <a:pt x="0" y="14156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4" name="Freeform 36"/>
          <p:cNvSpPr>
            <a:spLocks/>
          </p:cNvSpPr>
          <p:nvPr/>
        </p:nvSpPr>
        <p:spPr bwMode="auto">
          <a:xfrm>
            <a:off x="7078663" y="6262688"/>
            <a:ext cx="233362" cy="287337"/>
          </a:xfrm>
          <a:custGeom>
            <a:avLst/>
            <a:gdLst>
              <a:gd name="T0" fmla="*/ 57374 w 233382"/>
              <a:gd name="T1" fmla="*/ 0 h 286946"/>
              <a:gd name="T2" fmla="*/ 45899 w 233382"/>
              <a:gd name="T3" fmla="*/ 72990 h 286946"/>
              <a:gd name="T4" fmla="*/ 3826 w 233382"/>
              <a:gd name="T5" fmla="*/ 103724 h 286946"/>
              <a:gd name="T6" fmla="*/ 0 w 233382"/>
              <a:gd name="T7" fmla="*/ 184397 h 286946"/>
              <a:gd name="T8" fmla="*/ 68849 w 233382"/>
              <a:gd name="T9" fmla="*/ 261229 h 286946"/>
              <a:gd name="T10" fmla="*/ 118574 w 233382"/>
              <a:gd name="T11" fmla="*/ 288121 h 286946"/>
              <a:gd name="T12" fmla="*/ 160647 w 233382"/>
              <a:gd name="T13" fmla="*/ 253546 h 286946"/>
              <a:gd name="T14" fmla="*/ 214198 w 233382"/>
              <a:gd name="T15" fmla="*/ 222813 h 286946"/>
              <a:gd name="T16" fmla="*/ 233322 w 233382"/>
              <a:gd name="T17" fmla="*/ 157506 h 286946"/>
              <a:gd name="T18" fmla="*/ 233322 w 233382"/>
              <a:gd name="T19" fmla="*/ 96041 h 286946"/>
              <a:gd name="T20" fmla="*/ 214198 w 233382"/>
              <a:gd name="T21" fmla="*/ 49941 h 286946"/>
              <a:gd name="T22" fmla="*/ 225673 w 233382"/>
              <a:gd name="T23" fmla="*/ 11526 h 286946"/>
              <a:gd name="T24" fmla="*/ 187423 w 233382"/>
              <a:gd name="T25" fmla="*/ 30734 h 286946"/>
              <a:gd name="T26" fmla="*/ 156824 w 233382"/>
              <a:gd name="T27" fmla="*/ 0 h 286946"/>
              <a:gd name="T28" fmla="*/ 133875 w 233382"/>
              <a:gd name="T29" fmla="*/ 30734 h 286946"/>
              <a:gd name="T30" fmla="*/ 57374 w 233382"/>
              <a:gd name="T31" fmla="*/ 0 h 28694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33382" h="286946">
                <a:moveTo>
                  <a:pt x="57389" y="0"/>
                </a:moveTo>
                <a:lnTo>
                  <a:pt x="45911" y="72693"/>
                </a:lnTo>
                <a:lnTo>
                  <a:pt x="3826" y="103301"/>
                </a:lnTo>
                <a:lnTo>
                  <a:pt x="0" y="183645"/>
                </a:lnTo>
                <a:lnTo>
                  <a:pt x="68867" y="260164"/>
                </a:lnTo>
                <a:lnTo>
                  <a:pt x="118604" y="286946"/>
                </a:lnTo>
                <a:lnTo>
                  <a:pt x="160689" y="252512"/>
                </a:lnTo>
                <a:lnTo>
                  <a:pt x="214252" y="221905"/>
                </a:lnTo>
                <a:lnTo>
                  <a:pt x="233382" y="156864"/>
                </a:lnTo>
                <a:lnTo>
                  <a:pt x="233382" y="95649"/>
                </a:lnTo>
                <a:lnTo>
                  <a:pt x="214252" y="49737"/>
                </a:lnTo>
                <a:lnTo>
                  <a:pt x="225730" y="11478"/>
                </a:lnTo>
                <a:lnTo>
                  <a:pt x="187471" y="30608"/>
                </a:lnTo>
                <a:lnTo>
                  <a:pt x="156863" y="0"/>
                </a:lnTo>
                <a:lnTo>
                  <a:pt x="133908" y="30608"/>
                </a:lnTo>
                <a:lnTo>
                  <a:pt x="57389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5" name="Freeform 37"/>
          <p:cNvSpPr>
            <a:spLocks/>
          </p:cNvSpPr>
          <p:nvPr/>
        </p:nvSpPr>
        <p:spPr bwMode="auto">
          <a:xfrm>
            <a:off x="7789863" y="5926138"/>
            <a:ext cx="382587" cy="436562"/>
          </a:xfrm>
          <a:custGeom>
            <a:avLst/>
            <a:gdLst>
              <a:gd name="T0" fmla="*/ 290756 w 382594"/>
              <a:gd name="T1" fmla="*/ 0 h 436158"/>
              <a:gd name="T2" fmla="*/ 206589 w 382594"/>
              <a:gd name="T3" fmla="*/ 172647 h 436158"/>
              <a:gd name="T4" fmla="*/ 172158 w 382594"/>
              <a:gd name="T5" fmla="*/ 257051 h 436158"/>
              <a:gd name="T6" fmla="*/ 160680 w 382594"/>
              <a:gd name="T7" fmla="*/ 329946 h 436158"/>
              <a:gd name="T8" fmla="*/ 0 w 382594"/>
              <a:gd name="T9" fmla="*/ 391331 h 436158"/>
              <a:gd name="T10" fmla="*/ 122424 w 382594"/>
              <a:gd name="T11" fmla="*/ 437371 h 436158"/>
              <a:gd name="T12" fmla="*/ 191288 w 382594"/>
              <a:gd name="T13" fmla="*/ 337619 h 436158"/>
              <a:gd name="T14" fmla="*/ 336665 w 382594"/>
              <a:gd name="T15" fmla="*/ 287744 h 436158"/>
              <a:gd name="T16" fmla="*/ 378747 w 382594"/>
              <a:gd name="T17" fmla="*/ 172647 h 436158"/>
              <a:gd name="T18" fmla="*/ 359617 w 382594"/>
              <a:gd name="T19" fmla="*/ 134280 h 436158"/>
              <a:gd name="T20" fmla="*/ 382573 w 382594"/>
              <a:gd name="T21" fmla="*/ 103589 h 436158"/>
              <a:gd name="T22" fmla="*/ 374921 w 382594"/>
              <a:gd name="T23" fmla="*/ 0 h 436158"/>
              <a:gd name="T24" fmla="*/ 290756 w 382594"/>
              <a:gd name="T25" fmla="*/ 0 h 43615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82594" h="436158">
                <a:moveTo>
                  <a:pt x="290771" y="0"/>
                </a:moveTo>
                <a:lnTo>
                  <a:pt x="206601" y="172168"/>
                </a:lnTo>
                <a:lnTo>
                  <a:pt x="172167" y="256338"/>
                </a:lnTo>
                <a:lnTo>
                  <a:pt x="160689" y="329031"/>
                </a:lnTo>
                <a:lnTo>
                  <a:pt x="0" y="390246"/>
                </a:lnTo>
                <a:lnTo>
                  <a:pt x="122430" y="436158"/>
                </a:lnTo>
                <a:lnTo>
                  <a:pt x="191297" y="336683"/>
                </a:lnTo>
                <a:lnTo>
                  <a:pt x="336683" y="286946"/>
                </a:lnTo>
                <a:lnTo>
                  <a:pt x="378768" y="172168"/>
                </a:lnTo>
                <a:lnTo>
                  <a:pt x="359638" y="133908"/>
                </a:lnTo>
                <a:lnTo>
                  <a:pt x="382594" y="103301"/>
                </a:lnTo>
                <a:lnTo>
                  <a:pt x="374942" y="0"/>
                </a:lnTo>
                <a:lnTo>
                  <a:pt x="290771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6" name="Freeform 38"/>
          <p:cNvSpPr>
            <a:spLocks/>
          </p:cNvSpPr>
          <p:nvPr/>
        </p:nvSpPr>
        <p:spPr bwMode="auto">
          <a:xfrm>
            <a:off x="8123238" y="5608638"/>
            <a:ext cx="258762" cy="249237"/>
          </a:xfrm>
          <a:custGeom>
            <a:avLst/>
            <a:gdLst>
              <a:gd name="T0" fmla="*/ 233394 w 260164"/>
              <a:gd name="T1" fmla="*/ 0 h 248686"/>
              <a:gd name="T2" fmla="*/ 180692 w 260164"/>
              <a:gd name="T3" fmla="*/ 69326 h 248686"/>
              <a:gd name="T4" fmla="*/ 169398 w 260164"/>
              <a:gd name="T5" fmla="*/ 57771 h 248686"/>
              <a:gd name="T6" fmla="*/ 45173 w 260164"/>
              <a:gd name="T7" fmla="*/ 119394 h 248686"/>
              <a:gd name="T8" fmla="*/ 33878 w 260164"/>
              <a:gd name="T9" fmla="*/ 177166 h 248686"/>
              <a:gd name="T10" fmla="*/ 0 w 260164"/>
              <a:gd name="T11" fmla="*/ 234937 h 248686"/>
              <a:gd name="T12" fmla="*/ 67760 w 260164"/>
              <a:gd name="T13" fmla="*/ 250342 h 248686"/>
              <a:gd name="T14" fmla="*/ 124226 w 260164"/>
              <a:gd name="T15" fmla="*/ 184869 h 248686"/>
              <a:gd name="T16" fmla="*/ 210807 w 260164"/>
              <a:gd name="T17" fmla="*/ 154058 h 248686"/>
              <a:gd name="T18" fmla="*/ 255981 w 260164"/>
              <a:gd name="T19" fmla="*/ 92434 h 248686"/>
              <a:gd name="T20" fmla="*/ 233394 w 260164"/>
              <a:gd name="T21" fmla="*/ 0 h 248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60164" h="248686">
                <a:moveTo>
                  <a:pt x="237208" y="0"/>
                </a:moveTo>
                <a:lnTo>
                  <a:pt x="183645" y="68867"/>
                </a:lnTo>
                <a:lnTo>
                  <a:pt x="172167" y="57389"/>
                </a:lnTo>
                <a:lnTo>
                  <a:pt x="45911" y="118604"/>
                </a:lnTo>
                <a:lnTo>
                  <a:pt x="34433" y="175993"/>
                </a:lnTo>
                <a:lnTo>
                  <a:pt x="0" y="233383"/>
                </a:lnTo>
                <a:lnTo>
                  <a:pt x="68867" y="248686"/>
                </a:lnTo>
                <a:lnTo>
                  <a:pt x="126256" y="183645"/>
                </a:lnTo>
                <a:lnTo>
                  <a:pt x="214252" y="153038"/>
                </a:lnTo>
                <a:lnTo>
                  <a:pt x="260164" y="91823"/>
                </a:lnTo>
                <a:lnTo>
                  <a:pt x="237208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7" name="Freeform 39"/>
          <p:cNvSpPr>
            <a:spLocks/>
          </p:cNvSpPr>
          <p:nvPr/>
        </p:nvSpPr>
        <p:spPr bwMode="auto">
          <a:xfrm>
            <a:off x="8335963" y="5559425"/>
            <a:ext cx="12700" cy="57150"/>
          </a:xfrm>
          <a:custGeom>
            <a:avLst/>
            <a:gdLst>
              <a:gd name="T0" fmla="*/ 0 w 11478"/>
              <a:gd name="T1" fmla="*/ 0 h 57389"/>
              <a:gd name="T2" fmla="*/ 15548 w 11478"/>
              <a:gd name="T3" fmla="*/ 56675 h 57389"/>
              <a:gd name="T4" fmla="*/ 0 w 11478"/>
              <a:gd name="T5" fmla="*/ 0 h 5738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478" h="57389">
                <a:moveTo>
                  <a:pt x="0" y="0"/>
                </a:moveTo>
                <a:lnTo>
                  <a:pt x="11478" y="57389"/>
                </a:lnTo>
                <a:lnTo>
                  <a:pt x="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8" name="Freeform 40"/>
          <p:cNvSpPr>
            <a:spLocks/>
          </p:cNvSpPr>
          <p:nvPr/>
        </p:nvSpPr>
        <p:spPr bwMode="auto">
          <a:xfrm>
            <a:off x="8329613" y="5445125"/>
            <a:ext cx="12700" cy="57150"/>
          </a:xfrm>
          <a:custGeom>
            <a:avLst/>
            <a:gdLst>
              <a:gd name="T0" fmla="*/ 0 w 11478"/>
              <a:gd name="T1" fmla="*/ 0 h 57389"/>
              <a:gd name="T2" fmla="*/ 15548 w 11478"/>
              <a:gd name="T3" fmla="*/ 56675 h 57389"/>
              <a:gd name="T4" fmla="*/ 0 w 11478"/>
              <a:gd name="T5" fmla="*/ 0 h 5738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1478" h="57389">
                <a:moveTo>
                  <a:pt x="0" y="0"/>
                </a:moveTo>
                <a:lnTo>
                  <a:pt x="11478" y="57389"/>
                </a:lnTo>
                <a:lnTo>
                  <a:pt x="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49" name="Rectangle 13"/>
          <p:cNvSpPr>
            <a:spLocks noChangeArrowheads="1"/>
          </p:cNvSpPr>
          <p:nvPr/>
        </p:nvSpPr>
        <p:spPr bwMode="auto">
          <a:xfrm>
            <a:off x="5168900" y="2795588"/>
            <a:ext cx="1223963" cy="452437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Madrid</a:t>
            </a:r>
            <a:endParaRPr lang="en-US" altLang="en-US" sz="2400" b="1"/>
          </a:p>
        </p:txBody>
      </p:sp>
      <p:pic>
        <p:nvPicPr>
          <p:cNvPr id="9250" name="Picture 6" descr="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0" y="2470150"/>
            <a:ext cx="889000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 23"/>
          <p:cNvSpPr/>
          <p:nvPr/>
        </p:nvSpPr>
        <p:spPr>
          <a:xfrm>
            <a:off x="4756150" y="1065213"/>
            <a:ext cx="774700" cy="593725"/>
          </a:xfrm>
          <a:custGeom>
            <a:avLst/>
            <a:gdLst>
              <a:gd name="connsiteX0" fmla="*/ 262646 w 773348"/>
              <a:gd name="connsiteY0" fmla="*/ 393970 h 593387"/>
              <a:gd name="connsiteX1" fmla="*/ 228600 w 773348"/>
              <a:gd name="connsiteY1" fmla="*/ 432881 h 593387"/>
              <a:gd name="connsiteX2" fmla="*/ 286965 w 773348"/>
              <a:gd name="connsiteY2" fmla="*/ 491247 h 593387"/>
              <a:gd name="connsiteX3" fmla="*/ 311285 w 773348"/>
              <a:gd name="connsiteY3" fmla="*/ 486383 h 593387"/>
              <a:gd name="connsiteX4" fmla="*/ 359923 w 773348"/>
              <a:gd name="connsiteY4" fmla="*/ 505838 h 593387"/>
              <a:gd name="connsiteX5" fmla="*/ 393970 w 773348"/>
              <a:gd name="connsiteY5" fmla="*/ 486383 h 593387"/>
              <a:gd name="connsiteX6" fmla="*/ 355059 w 773348"/>
              <a:gd name="connsiteY6" fmla="*/ 481519 h 593387"/>
              <a:gd name="connsiteX7" fmla="*/ 379378 w 773348"/>
              <a:gd name="connsiteY7" fmla="*/ 437744 h 593387"/>
              <a:gd name="connsiteX8" fmla="*/ 262646 w 773348"/>
              <a:gd name="connsiteY8" fmla="*/ 393970 h 593387"/>
              <a:gd name="connsiteX9" fmla="*/ 286965 w 773348"/>
              <a:gd name="connsiteY9" fmla="*/ 0 h 593387"/>
              <a:gd name="connsiteX10" fmla="*/ 355059 w 773348"/>
              <a:gd name="connsiteY10" fmla="*/ 29183 h 593387"/>
              <a:gd name="connsiteX11" fmla="*/ 486383 w 773348"/>
              <a:gd name="connsiteY11" fmla="*/ 107004 h 593387"/>
              <a:gd name="connsiteX12" fmla="*/ 578795 w 773348"/>
              <a:gd name="connsiteY12" fmla="*/ 102140 h 593387"/>
              <a:gd name="connsiteX13" fmla="*/ 719846 w 773348"/>
              <a:gd name="connsiteY13" fmla="*/ 34047 h 593387"/>
              <a:gd name="connsiteX14" fmla="*/ 773348 w 773348"/>
              <a:gd name="connsiteY14" fmla="*/ 82685 h 593387"/>
              <a:gd name="connsiteX15" fmla="*/ 680936 w 773348"/>
              <a:gd name="connsiteY15" fmla="*/ 131323 h 593387"/>
              <a:gd name="connsiteX16" fmla="*/ 685800 w 773348"/>
              <a:gd name="connsiteY16" fmla="*/ 179961 h 593387"/>
              <a:gd name="connsiteX17" fmla="*/ 637161 w 773348"/>
              <a:gd name="connsiteY17" fmla="*/ 199417 h 593387"/>
              <a:gd name="connsiteX18" fmla="*/ 622570 w 773348"/>
              <a:gd name="connsiteY18" fmla="*/ 301557 h 593387"/>
              <a:gd name="connsiteX19" fmla="*/ 588523 w 773348"/>
              <a:gd name="connsiteY19" fmla="*/ 321012 h 593387"/>
              <a:gd name="connsiteX20" fmla="*/ 539885 w 773348"/>
              <a:gd name="connsiteY20" fmla="*/ 296693 h 593387"/>
              <a:gd name="connsiteX21" fmla="*/ 486383 w 773348"/>
              <a:gd name="connsiteY21" fmla="*/ 442608 h 593387"/>
              <a:gd name="connsiteX22" fmla="*/ 471791 w 773348"/>
              <a:gd name="connsiteY22" fmla="*/ 466927 h 593387"/>
              <a:gd name="connsiteX23" fmla="*/ 413425 w 773348"/>
              <a:gd name="connsiteY23" fmla="*/ 510702 h 593387"/>
              <a:gd name="connsiteX24" fmla="*/ 428017 w 773348"/>
              <a:gd name="connsiteY24" fmla="*/ 588523 h 593387"/>
              <a:gd name="connsiteX25" fmla="*/ 364787 w 773348"/>
              <a:gd name="connsiteY25" fmla="*/ 593387 h 593387"/>
              <a:gd name="connsiteX26" fmla="*/ 325876 w 773348"/>
              <a:gd name="connsiteY26" fmla="*/ 588523 h 593387"/>
              <a:gd name="connsiteX27" fmla="*/ 321012 w 773348"/>
              <a:gd name="connsiteY27" fmla="*/ 525293 h 593387"/>
              <a:gd name="connsiteX28" fmla="*/ 277238 w 773348"/>
              <a:gd name="connsiteY28" fmla="*/ 515566 h 593387"/>
              <a:gd name="connsiteX29" fmla="*/ 248055 w 773348"/>
              <a:gd name="connsiteY29" fmla="*/ 530157 h 593387"/>
              <a:gd name="connsiteX30" fmla="*/ 214008 w 773348"/>
              <a:gd name="connsiteY30" fmla="*/ 486383 h 593387"/>
              <a:gd name="connsiteX31" fmla="*/ 131323 w 773348"/>
              <a:gd name="connsiteY31" fmla="*/ 418289 h 593387"/>
              <a:gd name="connsiteX32" fmla="*/ 111868 w 773348"/>
              <a:gd name="connsiteY32" fmla="*/ 364787 h 593387"/>
              <a:gd name="connsiteX33" fmla="*/ 87548 w 773348"/>
              <a:gd name="connsiteY33" fmla="*/ 374515 h 593387"/>
              <a:gd name="connsiteX34" fmla="*/ 56287 w 773348"/>
              <a:gd name="connsiteY34" fmla="*/ 337599 h 593387"/>
              <a:gd name="connsiteX35" fmla="*/ 141051 w 773348"/>
              <a:gd name="connsiteY35" fmla="*/ 345332 h 593387"/>
              <a:gd name="connsiteX36" fmla="*/ 175097 w 773348"/>
              <a:gd name="connsiteY36" fmla="*/ 325876 h 593387"/>
              <a:gd name="connsiteX37" fmla="*/ 107004 w 773348"/>
              <a:gd name="connsiteY37" fmla="*/ 252919 h 593387"/>
              <a:gd name="connsiteX38" fmla="*/ 107004 w 773348"/>
              <a:gd name="connsiteY38" fmla="*/ 204281 h 593387"/>
              <a:gd name="connsiteX39" fmla="*/ 63229 w 773348"/>
              <a:gd name="connsiteY39" fmla="*/ 184825 h 593387"/>
              <a:gd name="connsiteX40" fmla="*/ 14591 w 773348"/>
              <a:gd name="connsiteY40" fmla="*/ 189689 h 593387"/>
              <a:gd name="connsiteX41" fmla="*/ 0 w 773348"/>
              <a:gd name="connsiteY41" fmla="*/ 116732 h 593387"/>
              <a:gd name="connsiteX42" fmla="*/ 82685 w 773348"/>
              <a:gd name="connsiteY42" fmla="*/ 72957 h 593387"/>
              <a:gd name="connsiteX43" fmla="*/ 136187 w 773348"/>
              <a:gd name="connsiteY43" fmla="*/ 58366 h 593387"/>
              <a:gd name="connsiteX44" fmla="*/ 175097 w 773348"/>
              <a:gd name="connsiteY44" fmla="*/ 82685 h 593387"/>
              <a:gd name="connsiteX45" fmla="*/ 194553 w 773348"/>
              <a:gd name="connsiteY45" fmla="*/ 24319 h 593387"/>
              <a:gd name="connsiteX46" fmla="*/ 286965 w 773348"/>
              <a:gd name="connsiteY46" fmla="*/ 0 h 593387"/>
              <a:gd name="connsiteX0" fmla="*/ 262646 w 773348"/>
              <a:gd name="connsiteY0" fmla="*/ 393970 h 593387"/>
              <a:gd name="connsiteX1" fmla="*/ 228600 w 773348"/>
              <a:gd name="connsiteY1" fmla="*/ 432881 h 593387"/>
              <a:gd name="connsiteX2" fmla="*/ 286965 w 773348"/>
              <a:gd name="connsiteY2" fmla="*/ 491247 h 593387"/>
              <a:gd name="connsiteX3" fmla="*/ 311285 w 773348"/>
              <a:gd name="connsiteY3" fmla="*/ 486383 h 593387"/>
              <a:gd name="connsiteX4" fmla="*/ 359923 w 773348"/>
              <a:gd name="connsiteY4" fmla="*/ 505838 h 593387"/>
              <a:gd name="connsiteX5" fmla="*/ 393970 w 773348"/>
              <a:gd name="connsiteY5" fmla="*/ 486383 h 593387"/>
              <a:gd name="connsiteX6" fmla="*/ 355059 w 773348"/>
              <a:gd name="connsiteY6" fmla="*/ 481519 h 593387"/>
              <a:gd name="connsiteX7" fmla="*/ 379378 w 773348"/>
              <a:gd name="connsiteY7" fmla="*/ 437744 h 593387"/>
              <a:gd name="connsiteX8" fmla="*/ 262646 w 773348"/>
              <a:gd name="connsiteY8" fmla="*/ 393970 h 593387"/>
              <a:gd name="connsiteX9" fmla="*/ 286965 w 773348"/>
              <a:gd name="connsiteY9" fmla="*/ 0 h 593387"/>
              <a:gd name="connsiteX10" fmla="*/ 355059 w 773348"/>
              <a:gd name="connsiteY10" fmla="*/ 29183 h 593387"/>
              <a:gd name="connsiteX11" fmla="*/ 486383 w 773348"/>
              <a:gd name="connsiteY11" fmla="*/ 107004 h 593387"/>
              <a:gd name="connsiteX12" fmla="*/ 578795 w 773348"/>
              <a:gd name="connsiteY12" fmla="*/ 102140 h 593387"/>
              <a:gd name="connsiteX13" fmla="*/ 719846 w 773348"/>
              <a:gd name="connsiteY13" fmla="*/ 34047 h 593387"/>
              <a:gd name="connsiteX14" fmla="*/ 773348 w 773348"/>
              <a:gd name="connsiteY14" fmla="*/ 82685 h 593387"/>
              <a:gd name="connsiteX15" fmla="*/ 680936 w 773348"/>
              <a:gd name="connsiteY15" fmla="*/ 131323 h 593387"/>
              <a:gd name="connsiteX16" fmla="*/ 685800 w 773348"/>
              <a:gd name="connsiteY16" fmla="*/ 179961 h 593387"/>
              <a:gd name="connsiteX17" fmla="*/ 637161 w 773348"/>
              <a:gd name="connsiteY17" fmla="*/ 199417 h 593387"/>
              <a:gd name="connsiteX18" fmla="*/ 622570 w 773348"/>
              <a:gd name="connsiteY18" fmla="*/ 301557 h 593387"/>
              <a:gd name="connsiteX19" fmla="*/ 588523 w 773348"/>
              <a:gd name="connsiteY19" fmla="*/ 321012 h 593387"/>
              <a:gd name="connsiteX20" fmla="*/ 539885 w 773348"/>
              <a:gd name="connsiteY20" fmla="*/ 296693 h 593387"/>
              <a:gd name="connsiteX21" fmla="*/ 486383 w 773348"/>
              <a:gd name="connsiteY21" fmla="*/ 442608 h 593387"/>
              <a:gd name="connsiteX22" fmla="*/ 471791 w 773348"/>
              <a:gd name="connsiteY22" fmla="*/ 466927 h 593387"/>
              <a:gd name="connsiteX23" fmla="*/ 413425 w 773348"/>
              <a:gd name="connsiteY23" fmla="*/ 510702 h 593387"/>
              <a:gd name="connsiteX24" fmla="*/ 428017 w 773348"/>
              <a:gd name="connsiteY24" fmla="*/ 588523 h 593387"/>
              <a:gd name="connsiteX25" fmla="*/ 364787 w 773348"/>
              <a:gd name="connsiteY25" fmla="*/ 593387 h 593387"/>
              <a:gd name="connsiteX26" fmla="*/ 325876 w 773348"/>
              <a:gd name="connsiteY26" fmla="*/ 588523 h 593387"/>
              <a:gd name="connsiteX27" fmla="*/ 321012 w 773348"/>
              <a:gd name="connsiteY27" fmla="*/ 525293 h 593387"/>
              <a:gd name="connsiteX28" fmla="*/ 277238 w 773348"/>
              <a:gd name="connsiteY28" fmla="*/ 515566 h 593387"/>
              <a:gd name="connsiteX29" fmla="*/ 248055 w 773348"/>
              <a:gd name="connsiteY29" fmla="*/ 530157 h 593387"/>
              <a:gd name="connsiteX30" fmla="*/ 214008 w 773348"/>
              <a:gd name="connsiteY30" fmla="*/ 486383 h 593387"/>
              <a:gd name="connsiteX31" fmla="*/ 131323 w 773348"/>
              <a:gd name="connsiteY31" fmla="*/ 418289 h 593387"/>
              <a:gd name="connsiteX32" fmla="*/ 111868 w 773348"/>
              <a:gd name="connsiteY32" fmla="*/ 364787 h 593387"/>
              <a:gd name="connsiteX33" fmla="*/ 87548 w 773348"/>
              <a:gd name="connsiteY33" fmla="*/ 374515 h 593387"/>
              <a:gd name="connsiteX34" fmla="*/ 56287 w 773348"/>
              <a:gd name="connsiteY34" fmla="*/ 337599 h 593387"/>
              <a:gd name="connsiteX35" fmla="*/ 108251 w 773348"/>
              <a:gd name="connsiteY35" fmla="*/ 318144 h 593387"/>
              <a:gd name="connsiteX36" fmla="*/ 141051 w 773348"/>
              <a:gd name="connsiteY36" fmla="*/ 345332 h 593387"/>
              <a:gd name="connsiteX37" fmla="*/ 175097 w 773348"/>
              <a:gd name="connsiteY37" fmla="*/ 325876 h 593387"/>
              <a:gd name="connsiteX38" fmla="*/ 107004 w 773348"/>
              <a:gd name="connsiteY38" fmla="*/ 252919 h 593387"/>
              <a:gd name="connsiteX39" fmla="*/ 107004 w 773348"/>
              <a:gd name="connsiteY39" fmla="*/ 204281 h 593387"/>
              <a:gd name="connsiteX40" fmla="*/ 63229 w 773348"/>
              <a:gd name="connsiteY40" fmla="*/ 184825 h 593387"/>
              <a:gd name="connsiteX41" fmla="*/ 14591 w 773348"/>
              <a:gd name="connsiteY41" fmla="*/ 189689 h 593387"/>
              <a:gd name="connsiteX42" fmla="*/ 0 w 773348"/>
              <a:gd name="connsiteY42" fmla="*/ 116732 h 593387"/>
              <a:gd name="connsiteX43" fmla="*/ 82685 w 773348"/>
              <a:gd name="connsiteY43" fmla="*/ 72957 h 593387"/>
              <a:gd name="connsiteX44" fmla="*/ 136187 w 773348"/>
              <a:gd name="connsiteY44" fmla="*/ 58366 h 593387"/>
              <a:gd name="connsiteX45" fmla="*/ 175097 w 773348"/>
              <a:gd name="connsiteY45" fmla="*/ 82685 h 593387"/>
              <a:gd name="connsiteX46" fmla="*/ 194553 w 773348"/>
              <a:gd name="connsiteY46" fmla="*/ 24319 h 593387"/>
              <a:gd name="connsiteX47" fmla="*/ 286965 w 773348"/>
              <a:gd name="connsiteY47" fmla="*/ 0 h 593387"/>
              <a:gd name="connsiteX0" fmla="*/ 262646 w 773348"/>
              <a:gd name="connsiteY0" fmla="*/ 393970 h 593387"/>
              <a:gd name="connsiteX1" fmla="*/ 228600 w 773348"/>
              <a:gd name="connsiteY1" fmla="*/ 432881 h 593387"/>
              <a:gd name="connsiteX2" fmla="*/ 286965 w 773348"/>
              <a:gd name="connsiteY2" fmla="*/ 491247 h 593387"/>
              <a:gd name="connsiteX3" fmla="*/ 311285 w 773348"/>
              <a:gd name="connsiteY3" fmla="*/ 486383 h 593387"/>
              <a:gd name="connsiteX4" fmla="*/ 359923 w 773348"/>
              <a:gd name="connsiteY4" fmla="*/ 505838 h 593387"/>
              <a:gd name="connsiteX5" fmla="*/ 393970 w 773348"/>
              <a:gd name="connsiteY5" fmla="*/ 486383 h 593387"/>
              <a:gd name="connsiteX6" fmla="*/ 355059 w 773348"/>
              <a:gd name="connsiteY6" fmla="*/ 481519 h 593387"/>
              <a:gd name="connsiteX7" fmla="*/ 379378 w 773348"/>
              <a:gd name="connsiteY7" fmla="*/ 437744 h 593387"/>
              <a:gd name="connsiteX8" fmla="*/ 262646 w 773348"/>
              <a:gd name="connsiteY8" fmla="*/ 393970 h 593387"/>
              <a:gd name="connsiteX9" fmla="*/ 286965 w 773348"/>
              <a:gd name="connsiteY9" fmla="*/ 0 h 593387"/>
              <a:gd name="connsiteX10" fmla="*/ 355059 w 773348"/>
              <a:gd name="connsiteY10" fmla="*/ 29183 h 593387"/>
              <a:gd name="connsiteX11" fmla="*/ 486383 w 773348"/>
              <a:gd name="connsiteY11" fmla="*/ 107004 h 593387"/>
              <a:gd name="connsiteX12" fmla="*/ 578795 w 773348"/>
              <a:gd name="connsiteY12" fmla="*/ 102140 h 593387"/>
              <a:gd name="connsiteX13" fmla="*/ 719846 w 773348"/>
              <a:gd name="connsiteY13" fmla="*/ 34047 h 593387"/>
              <a:gd name="connsiteX14" fmla="*/ 773348 w 773348"/>
              <a:gd name="connsiteY14" fmla="*/ 82685 h 593387"/>
              <a:gd name="connsiteX15" fmla="*/ 680936 w 773348"/>
              <a:gd name="connsiteY15" fmla="*/ 131323 h 593387"/>
              <a:gd name="connsiteX16" fmla="*/ 685800 w 773348"/>
              <a:gd name="connsiteY16" fmla="*/ 179961 h 593387"/>
              <a:gd name="connsiteX17" fmla="*/ 637161 w 773348"/>
              <a:gd name="connsiteY17" fmla="*/ 199417 h 593387"/>
              <a:gd name="connsiteX18" fmla="*/ 622570 w 773348"/>
              <a:gd name="connsiteY18" fmla="*/ 301557 h 593387"/>
              <a:gd name="connsiteX19" fmla="*/ 588523 w 773348"/>
              <a:gd name="connsiteY19" fmla="*/ 321012 h 593387"/>
              <a:gd name="connsiteX20" fmla="*/ 539885 w 773348"/>
              <a:gd name="connsiteY20" fmla="*/ 296693 h 593387"/>
              <a:gd name="connsiteX21" fmla="*/ 486383 w 773348"/>
              <a:gd name="connsiteY21" fmla="*/ 442608 h 593387"/>
              <a:gd name="connsiteX22" fmla="*/ 491329 w 773348"/>
              <a:gd name="connsiteY22" fmla="*/ 482557 h 593387"/>
              <a:gd name="connsiteX23" fmla="*/ 413425 w 773348"/>
              <a:gd name="connsiteY23" fmla="*/ 510702 h 593387"/>
              <a:gd name="connsiteX24" fmla="*/ 428017 w 773348"/>
              <a:gd name="connsiteY24" fmla="*/ 588523 h 593387"/>
              <a:gd name="connsiteX25" fmla="*/ 364787 w 773348"/>
              <a:gd name="connsiteY25" fmla="*/ 593387 h 593387"/>
              <a:gd name="connsiteX26" fmla="*/ 325876 w 773348"/>
              <a:gd name="connsiteY26" fmla="*/ 588523 h 593387"/>
              <a:gd name="connsiteX27" fmla="*/ 321012 w 773348"/>
              <a:gd name="connsiteY27" fmla="*/ 525293 h 593387"/>
              <a:gd name="connsiteX28" fmla="*/ 277238 w 773348"/>
              <a:gd name="connsiteY28" fmla="*/ 515566 h 593387"/>
              <a:gd name="connsiteX29" fmla="*/ 248055 w 773348"/>
              <a:gd name="connsiteY29" fmla="*/ 530157 h 593387"/>
              <a:gd name="connsiteX30" fmla="*/ 214008 w 773348"/>
              <a:gd name="connsiteY30" fmla="*/ 486383 h 593387"/>
              <a:gd name="connsiteX31" fmla="*/ 131323 w 773348"/>
              <a:gd name="connsiteY31" fmla="*/ 418289 h 593387"/>
              <a:gd name="connsiteX32" fmla="*/ 111868 w 773348"/>
              <a:gd name="connsiteY32" fmla="*/ 364787 h 593387"/>
              <a:gd name="connsiteX33" fmla="*/ 87548 w 773348"/>
              <a:gd name="connsiteY33" fmla="*/ 374515 h 593387"/>
              <a:gd name="connsiteX34" fmla="*/ 56287 w 773348"/>
              <a:gd name="connsiteY34" fmla="*/ 337599 h 593387"/>
              <a:gd name="connsiteX35" fmla="*/ 108251 w 773348"/>
              <a:gd name="connsiteY35" fmla="*/ 318144 h 593387"/>
              <a:gd name="connsiteX36" fmla="*/ 141051 w 773348"/>
              <a:gd name="connsiteY36" fmla="*/ 345332 h 593387"/>
              <a:gd name="connsiteX37" fmla="*/ 175097 w 773348"/>
              <a:gd name="connsiteY37" fmla="*/ 325876 h 593387"/>
              <a:gd name="connsiteX38" fmla="*/ 107004 w 773348"/>
              <a:gd name="connsiteY38" fmla="*/ 252919 h 593387"/>
              <a:gd name="connsiteX39" fmla="*/ 107004 w 773348"/>
              <a:gd name="connsiteY39" fmla="*/ 204281 h 593387"/>
              <a:gd name="connsiteX40" fmla="*/ 63229 w 773348"/>
              <a:gd name="connsiteY40" fmla="*/ 184825 h 593387"/>
              <a:gd name="connsiteX41" fmla="*/ 14591 w 773348"/>
              <a:gd name="connsiteY41" fmla="*/ 189689 h 593387"/>
              <a:gd name="connsiteX42" fmla="*/ 0 w 773348"/>
              <a:gd name="connsiteY42" fmla="*/ 116732 h 593387"/>
              <a:gd name="connsiteX43" fmla="*/ 82685 w 773348"/>
              <a:gd name="connsiteY43" fmla="*/ 72957 h 593387"/>
              <a:gd name="connsiteX44" fmla="*/ 136187 w 773348"/>
              <a:gd name="connsiteY44" fmla="*/ 58366 h 593387"/>
              <a:gd name="connsiteX45" fmla="*/ 175097 w 773348"/>
              <a:gd name="connsiteY45" fmla="*/ 82685 h 593387"/>
              <a:gd name="connsiteX46" fmla="*/ 194553 w 773348"/>
              <a:gd name="connsiteY46" fmla="*/ 24319 h 593387"/>
              <a:gd name="connsiteX47" fmla="*/ 286965 w 773348"/>
              <a:gd name="connsiteY47" fmla="*/ 0 h 593387"/>
              <a:gd name="connsiteX0" fmla="*/ 262646 w 773348"/>
              <a:gd name="connsiteY0" fmla="*/ 393970 h 593387"/>
              <a:gd name="connsiteX1" fmla="*/ 228600 w 773348"/>
              <a:gd name="connsiteY1" fmla="*/ 432881 h 593387"/>
              <a:gd name="connsiteX2" fmla="*/ 286965 w 773348"/>
              <a:gd name="connsiteY2" fmla="*/ 491247 h 593387"/>
              <a:gd name="connsiteX3" fmla="*/ 311285 w 773348"/>
              <a:gd name="connsiteY3" fmla="*/ 486383 h 593387"/>
              <a:gd name="connsiteX4" fmla="*/ 359923 w 773348"/>
              <a:gd name="connsiteY4" fmla="*/ 505838 h 593387"/>
              <a:gd name="connsiteX5" fmla="*/ 393970 w 773348"/>
              <a:gd name="connsiteY5" fmla="*/ 486383 h 593387"/>
              <a:gd name="connsiteX6" fmla="*/ 355059 w 773348"/>
              <a:gd name="connsiteY6" fmla="*/ 481519 h 593387"/>
              <a:gd name="connsiteX7" fmla="*/ 379378 w 773348"/>
              <a:gd name="connsiteY7" fmla="*/ 437744 h 593387"/>
              <a:gd name="connsiteX8" fmla="*/ 262646 w 773348"/>
              <a:gd name="connsiteY8" fmla="*/ 393970 h 593387"/>
              <a:gd name="connsiteX9" fmla="*/ 286965 w 773348"/>
              <a:gd name="connsiteY9" fmla="*/ 0 h 593387"/>
              <a:gd name="connsiteX10" fmla="*/ 355059 w 773348"/>
              <a:gd name="connsiteY10" fmla="*/ 29183 h 593387"/>
              <a:gd name="connsiteX11" fmla="*/ 486383 w 773348"/>
              <a:gd name="connsiteY11" fmla="*/ 107004 h 593387"/>
              <a:gd name="connsiteX12" fmla="*/ 578795 w 773348"/>
              <a:gd name="connsiteY12" fmla="*/ 102140 h 593387"/>
              <a:gd name="connsiteX13" fmla="*/ 719846 w 773348"/>
              <a:gd name="connsiteY13" fmla="*/ 34047 h 593387"/>
              <a:gd name="connsiteX14" fmla="*/ 773348 w 773348"/>
              <a:gd name="connsiteY14" fmla="*/ 82685 h 593387"/>
              <a:gd name="connsiteX15" fmla="*/ 680936 w 773348"/>
              <a:gd name="connsiteY15" fmla="*/ 131323 h 593387"/>
              <a:gd name="connsiteX16" fmla="*/ 685800 w 773348"/>
              <a:gd name="connsiteY16" fmla="*/ 179961 h 593387"/>
              <a:gd name="connsiteX17" fmla="*/ 637161 w 773348"/>
              <a:gd name="connsiteY17" fmla="*/ 199417 h 593387"/>
              <a:gd name="connsiteX18" fmla="*/ 622570 w 773348"/>
              <a:gd name="connsiteY18" fmla="*/ 301557 h 593387"/>
              <a:gd name="connsiteX19" fmla="*/ 588523 w 773348"/>
              <a:gd name="connsiteY19" fmla="*/ 321012 h 593387"/>
              <a:gd name="connsiteX20" fmla="*/ 539885 w 773348"/>
              <a:gd name="connsiteY20" fmla="*/ 296693 h 593387"/>
              <a:gd name="connsiteX21" fmla="*/ 505921 w 773348"/>
              <a:gd name="connsiteY21" fmla="*/ 442608 h 593387"/>
              <a:gd name="connsiteX22" fmla="*/ 491329 w 773348"/>
              <a:gd name="connsiteY22" fmla="*/ 482557 h 593387"/>
              <a:gd name="connsiteX23" fmla="*/ 413425 w 773348"/>
              <a:gd name="connsiteY23" fmla="*/ 510702 h 593387"/>
              <a:gd name="connsiteX24" fmla="*/ 428017 w 773348"/>
              <a:gd name="connsiteY24" fmla="*/ 588523 h 593387"/>
              <a:gd name="connsiteX25" fmla="*/ 364787 w 773348"/>
              <a:gd name="connsiteY25" fmla="*/ 593387 h 593387"/>
              <a:gd name="connsiteX26" fmla="*/ 325876 w 773348"/>
              <a:gd name="connsiteY26" fmla="*/ 588523 h 593387"/>
              <a:gd name="connsiteX27" fmla="*/ 321012 w 773348"/>
              <a:gd name="connsiteY27" fmla="*/ 525293 h 593387"/>
              <a:gd name="connsiteX28" fmla="*/ 277238 w 773348"/>
              <a:gd name="connsiteY28" fmla="*/ 515566 h 593387"/>
              <a:gd name="connsiteX29" fmla="*/ 248055 w 773348"/>
              <a:gd name="connsiteY29" fmla="*/ 530157 h 593387"/>
              <a:gd name="connsiteX30" fmla="*/ 214008 w 773348"/>
              <a:gd name="connsiteY30" fmla="*/ 486383 h 593387"/>
              <a:gd name="connsiteX31" fmla="*/ 131323 w 773348"/>
              <a:gd name="connsiteY31" fmla="*/ 418289 h 593387"/>
              <a:gd name="connsiteX32" fmla="*/ 111868 w 773348"/>
              <a:gd name="connsiteY32" fmla="*/ 364787 h 593387"/>
              <a:gd name="connsiteX33" fmla="*/ 87548 w 773348"/>
              <a:gd name="connsiteY33" fmla="*/ 374515 h 593387"/>
              <a:gd name="connsiteX34" fmla="*/ 56287 w 773348"/>
              <a:gd name="connsiteY34" fmla="*/ 337599 h 593387"/>
              <a:gd name="connsiteX35" fmla="*/ 108251 w 773348"/>
              <a:gd name="connsiteY35" fmla="*/ 318144 h 593387"/>
              <a:gd name="connsiteX36" fmla="*/ 141051 w 773348"/>
              <a:gd name="connsiteY36" fmla="*/ 345332 h 593387"/>
              <a:gd name="connsiteX37" fmla="*/ 175097 w 773348"/>
              <a:gd name="connsiteY37" fmla="*/ 325876 h 593387"/>
              <a:gd name="connsiteX38" fmla="*/ 107004 w 773348"/>
              <a:gd name="connsiteY38" fmla="*/ 252919 h 593387"/>
              <a:gd name="connsiteX39" fmla="*/ 107004 w 773348"/>
              <a:gd name="connsiteY39" fmla="*/ 204281 h 593387"/>
              <a:gd name="connsiteX40" fmla="*/ 63229 w 773348"/>
              <a:gd name="connsiteY40" fmla="*/ 184825 h 593387"/>
              <a:gd name="connsiteX41" fmla="*/ 14591 w 773348"/>
              <a:gd name="connsiteY41" fmla="*/ 189689 h 593387"/>
              <a:gd name="connsiteX42" fmla="*/ 0 w 773348"/>
              <a:gd name="connsiteY42" fmla="*/ 116732 h 593387"/>
              <a:gd name="connsiteX43" fmla="*/ 82685 w 773348"/>
              <a:gd name="connsiteY43" fmla="*/ 72957 h 593387"/>
              <a:gd name="connsiteX44" fmla="*/ 136187 w 773348"/>
              <a:gd name="connsiteY44" fmla="*/ 58366 h 593387"/>
              <a:gd name="connsiteX45" fmla="*/ 175097 w 773348"/>
              <a:gd name="connsiteY45" fmla="*/ 82685 h 593387"/>
              <a:gd name="connsiteX46" fmla="*/ 194553 w 773348"/>
              <a:gd name="connsiteY46" fmla="*/ 24319 h 593387"/>
              <a:gd name="connsiteX47" fmla="*/ 286965 w 773348"/>
              <a:gd name="connsiteY47" fmla="*/ 0 h 593387"/>
              <a:gd name="connsiteX0" fmla="*/ 262646 w 773348"/>
              <a:gd name="connsiteY0" fmla="*/ 393970 h 593387"/>
              <a:gd name="connsiteX1" fmla="*/ 228600 w 773348"/>
              <a:gd name="connsiteY1" fmla="*/ 432881 h 593387"/>
              <a:gd name="connsiteX2" fmla="*/ 286965 w 773348"/>
              <a:gd name="connsiteY2" fmla="*/ 491247 h 593387"/>
              <a:gd name="connsiteX3" fmla="*/ 311285 w 773348"/>
              <a:gd name="connsiteY3" fmla="*/ 486383 h 593387"/>
              <a:gd name="connsiteX4" fmla="*/ 359923 w 773348"/>
              <a:gd name="connsiteY4" fmla="*/ 505838 h 593387"/>
              <a:gd name="connsiteX5" fmla="*/ 393970 w 773348"/>
              <a:gd name="connsiteY5" fmla="*/ 486383 h 593387"/>
              <a:gd name="connsiteX6" fmla="*/ 355059 w 773348"/>
              <a:gd name="connsiteY6" fmla="*/ 481519 h 593387"/>
              <a:gd name="connsiteX7" fmla="*/ 379378 w 773348"/>
              <a:gd name="connsiteY7" fmla="*/ 437744 h 593387"/>
              <a:gd name="connsiteX8" fmla="*/ 262646 w 773348"/>
              <a:gd name="connsiteY8" fmla="*/ 393970 h 593387"/>
              <a:gd name="connsiteX9" fmla="*/ 286965 w 773348"/>
              <a:gd name="connsiteY9" fmla="*/ 0 h 593387"/>
              <a:gd name="connsiteX10" fmla="*/ 355059 w 773348"/>
              <a:gd name="connsiteY10" fmla="*/ 29183 h 593387"/>
              <a:gd name="connsiteX11" fmla="*/ 486383 w 773348"/>
              <a:gd name="connsiteY11" fmla="*/ 107004 h 593387"/>
              <a:gd name="connsiteX12" fmla="*/ 578795 w 773348"/>
              <a:gd name="connsiteY12" fmla="*/ 102140 h 593387"/>
              <a:gd name="connsiteX13" fmla="*/ 719846 w 773348"/>
              <a:gd name="connsiteY13" fmla="*/ 34047 h 593387"/>
              <a:gd name="connsiteX14" fmla="*/ 773348 w 773348"/>
              <a:gd name="connsiteY14" fmla="*/ 82685 h 593387"/>
              <a:gd name="connsiteX15" fmla="*/ 680936 w 773348"/>
              <a:gd name="connsiteY15" fmla="*/ 131323 h 593387"/>
              <a:gd name="connsiteX16" fmla="*/ 685800 w 773348"/>
              <a:gd name="connsiteY16" fmla="*/ 179961 h 593387"/>
              <a:gd name="connsiteX17" fmla="*/ 637161 w 773348"/>
              <a:gd name="connsiteY17" fmla="*/ 199417 h 593387"/>
              <a:gd name="connsiteX18" fmla="*/ 622570 w 773348"/>
              <a:gd name="connsiteY18" fmla="*/ 301557 h 593387"/>
              <a:gd name="connsiteX19" fmla="*/ 588523 w 773348"/>
              <a:gd name="connsiteY19" fmla="*/ 321012 h 593387"/>
              <a:gd name="connsiteX20" fmla="*/ 539885 w 773348"/>
              <a:gd name="connsiteY20" fmla="*/ 296693 h 593387"/>
              <a:gd name="connsiteX21" fmla="*/ 505921 w 773348"/>
              <a:gd name="connsiteY21" fmla="*/ 442608 h 593387"/>
              <a:gd name="connsiteX22" fmla="*/ 491329 w 773348"/>
              <a:gd name="connsiteY22" fmla="*/ 482557 h 593387"/>
              <a:gd name="connsiteX23" fmla="*/ 413425 w 773348"/>
              <a:gd name="connsiteY23" fmla="*/ 510702 h 593387"/>
              <a:gd name="connsiteX24" fmla="*/ 455370 w 773348"/>
              <a:gd name="connsiteY24" fmla="*/ 588523 h 593387"/>
              <a:gd name="connsiteX25" fmla="*/ 364787 w 773348"/>
              <a:gd name="connsiteY25" fmla="*/ 593387 h 593387"/>
              <a:gd name="connsiteX26" fmla="*/ 325876 w 773348"/>
              <a:gd name="connsiteY26" fmla="*/ 588523 h 593387"/>
              <a:gd name="connsiteX27" fmla="*/ 321012 w 773348"/>
              <a:gd name="connsiteY27" fmla="*/ 525293 h 593387"/>
              <a:gd name="connsiteX28" fmla="*/ 277238 w 773348"/>
              <a:gd name="connsiteY28" fmla="*/ 515566 h 593387"/>
              <a:gd name="connsiteX29" fmla="*/ 248055 w 773348"/>
              <a:gd name="connsiteY29" fmla="*/ 530157 h 593387"/>
              <a:gd name="connsiteX30" fmla="*/ 214008 w 773348"/>
              <a:gd name="connsiteY30" fmla="*/ 486383 h 593387"/>
              <a:gd name="connsiteX31" fmla="*/ 131323 w 773348"/>
              <a:gd name="connsiteY31" fmla="*/ 418289 h 593387"/>
              <a:gd name="connsiteX32" fmla="*/ 111868 w 773348"/>
              <a:gd name="connsiteY32" fmla="*/ 364787 h 593387"/>
              <a:gd name="connsiteX33" fmla="*/ 87548 w 773348"/>
              <a:gd name="connsiteY33" fmla="*/ 374515 h 593387"/>
              <a:gd name="connsiteX34" fmla="*/ 56287 w 773348"/>
              <a:gd name="connsiteY34" fmla="*/ 337599 h 593387"/>
              <a:gd name="connsiteX35" fmla="*/ 108251 w 773348"/>
              <a:gd name="connsiteY35" fmla="*/ 318144 h 593387"/>
              <a:gd name="connsiteX36" fmla="*/ 141051 w 773348"/>
              <a:gd name="connsiteY36" fmla="*/ 345332 h 593387"/>
              <a:gd name="connsiteX37" fmla="*/ 175097 w 773348"/>
              <a:gd name="connsiteY37" fmla="*/ 325876 h 593387"/>
              <a:gd name="connsiteX38" fmla="*/ 107004 w 773348"/>
              <a:gd name="connsiteY38" fmla="*/ 252919 h 593387"/>
              <a:gd name="connsiteX39" fmla="*/ 107004 w 773348"/>
              <a:gd name="connsiteY39" fmla="*/ 204281 h 593387"/>
              <a:gd name="connsiteX40" fmla="*/ 63229 w 773348"/>
              <a:gd name="connsiteY40" fmla="*/ 184825 h 593387"/>
              <a:gd name="connsiteX41" fmla="*/ 14591 w 773348"/>
              <a:gd name="connsiteY41" fmla="*/ 189689 h 593387"/>
              <a:gd name="connsiteX42" fmla="*/ 0 w 773348"/>
              <a:gd name="connsiteY42" fmla="*/ 116732 h 593387"/>
              <a:gd name="connsiteX43" fmla="*/ 82685 w 773348"/>
              <a:gd name="connsiteY43" fmla="*/ 72957 h 593387"/>
              <a:gd name="connsiteX44" fmla="*/ 136187 w 773348"/>
              <a:gd name="connsiteY44" fmla="*/ 58366 h 593387"/>
              <a:gd name="connsiteX45" fmla="*/ 175097 w 773348"/>
              <a:gd name="connsiteY45" fmla="*/ 82685 h 593387"/>
              <a:gd name="connsiteX46" fmla="*/ 194553 w 773348"/>
              <a:gd name="connsiteY46" fmla="*/ 24319 h 593387"/>
              <a:gd name="connsiteX47" fmla="*/ 286965 w 773348"/>
              <a:gd name="connsiteY47" fmla="*/ 0 h 593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773348" h="593387">
                <a:moveTo>
                  <a:pt x="262646" y="393970"/>
                </a:moveTo>
                <a:lnTo>
                  <a:pt x="228600" y="432881"/>
                </a:lnTo>
                <a:lnTo>
                  <a:pt x="286965" y="491247"/>
                </a:lnTo>
                <a:lnTo>
                  <a:pt x="311285" y="486383"/>
                </a:lnTo>
                <a:lnTo>
                  <a:pt x="359923" y="505838"/>
                </a:lnTo>
                <a:lnTo>
                  <a:pt x="393970" y="486383"/>
                </a:lnTo>
                <a:lnTo>
                  <a:pt x="355059" y="481519"/>
                </a:lnTo>
                <a:lnTo>
                  <a:pt x="379378" y="437744"/>
                </a:lnTo>
                <a:lnTo>
                  <a:pt x="262646" y="393970"/>
                </a:lnTo>
                <a:close/>
                <a:moveTo>
                  <a:pt x="286965" y="0"/>
                </a:moveTo>
                <a:lnTo>
                  <a:pt x="355059" y="29183"/>
                </a:lnTo>
                <a:lnTo>
                  <a:pt x="486383" y="107004"/>
                </a:lnTo>
                <a:lnTo>
                  <a:pt x="578795" y="102140"/>
                </a:lnTo>
                <a:lnTo>
                  <a:pt x="719846" y="34047"/>
                </a:lnTo>
                <a:lnTo>
                  <a:pt x="773348" y="82685"/>
                </a:lnTo>
                <a:lnTo>
                  <a:pt x="680936" y="131323"/>
                </a:lnTo>
                <a:lnTo>
                  <a:pt x="685800" y="179961"/>
                </a:lnTo>
                <a:lnTo>
                  <a:pt x="637161" y="199417"/>
                </a:lnTo>
                <a:lnTo>
                  <a:pt x="622570" y="301557"/>
                </a:lnTo>
                <a:lnTo>
                  <a:pt x="588523" y="321012"/>
                </a:lnTo>
                <a:lnTo>
                  <a:pt x="539885" y="296693"/>
                </a:lnTo>
                <a:lnTo>
                  <a:pt x="505921" y="442608"/>
                </a:lnTo>
                <a:lnTo>
                  <a:pt x="491329" y="482557"/>
                </a:lnTo>
                <a:lnTo>
                  <a:pt x="413425" y="510702"/>
                </a:lnTo>
                <a:lnTo>
                  <a:pt x="455370" y="588523"/>
                </a:lnTo>
                <a:lnTo>
                  <a:pt x="364787" y="593387"/>
                </a:lnTo>
                <a:lnTo>
                  <a:pt x="325876" y="588523"/>
                </a:lnTo>
                <a:lnTo>
                  <a:pt x="321012" y="525293"/>
                </a:lnTo>
                <a:lnTo>
                  <a:pt x="277238" y="515566"/>
                </a:lnTo>
                <a:lnTo>
                  <a:pt x="248055" y="530157"/>
                </a:lnTo>
                <a:lnTo>
                  <a:pt x="214008" y="486383"/>
                </a:lnTo>
                <a:lnTo>
                  <a:pt x="131323" y="418289"/>
                </a:lnTo>
                <a:lnTo>
                  <a:pt x="111868" y="364787"/>
                </a:lnTo>
                <a:lnTo>
                  <a:pt x="87548" y="374515"/>
                </a:lnTo>
                <a:lnTo>
                  <a:pt x="56287" y="337599"/>
                </a:lnTo>
                <a:cubicBezTo>
                  <a:pt x="78819" y="338929"/>
                  <a:pt x="85719" y="316814"/>
                  <a:pt x="108251" y="318144"/>
                </a:cubicBezTo>
                <a:lnTo>
                  <a:pt x="141051" y="345332"/>
                </a:lnTo>
                <a:lnTo>
                  <a:pt x="175097" y="325876"/>
                </a:lnTo>
                <a:lnTo>
                  <a:pt x="107004" y="252919"/>
                </a:lnTo>
                <a:lnTo>
                  <a:pt x="107004" y="204281"/>
                </a:lnTo>
                <a:lnTo>
                  <a:pt x="63229" y="184825"/>
                </a:lnTo>
                <a:lnTo>
                  <a:pt x="14591" y="189689"/>
                </a:lnTo>
                <a:lnTo>
                  <a:pt x="0" y="116732"/>
                </a:lnTo>
                <a:lnTo>
                  <a:pt x="82685" y="72957"/>
                </a:lnTo>
                <a:lnTo>
                  <a:pt x="136187" y="58366"/>
                </a:lnTo>
                <a:lnTo>
                  <a:pt x="175097" y="82685"/>
                </a:lnTo>
                <a:lnTo>
                  <a:pt x="194553" y="24319"/>
                </a:lnTo>
                <a:lnTo>
                  <a:pt x="286965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0243" name="Title 1"/>
          <p:cNvSpPr txBox="1">
            <a:spLocks/>
          </p:cNvSpPr>
          <p:nvPr/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Map of</a:t>
            </a:r>
            <a:br>
              <a:rPr lang="en-GB" altLang="en-US" sz="1600"/>
            </a:br>
            <a:r>
              <a:rPr lang="en-GB" altLang="en-US" sz="4400">
                <a:latin typeface="Calibri" panose="020F0502020204030204" pitchFamily="34" charset="0"/>
              </a:rPr>
              <a:t>SPAIN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3200"/>
              <a:t/>
            </a:r>
            <a:br>
              <a:rPr lang="en-GB" altLang="en-US" sz="3200"/>
            </a:br>
            <a:endParaRPr lang="en-GB" altLang="en-US" sz="3200"/>
          </a:p>
        </p:txBody>
      </p:sp>
      <p:sp>
        <p:nvSpPr>
          <p:cNvPr id="5" name="Rectangle 67"/>
          <p:cNvSpPr/>
          <p:nvPr/>
        </p:nvSpPr>
        <p:spPr>
          <a:xfrm>
            <a:off x="5508625" y="5157788"/>
            <a:ext cx="3024188" cy="1509712"/>
          </a:xfrm>
          <a:custGeom>
            <a:avLst/>
            <a:gdLst>
              <a:gd name="connsiteX0" fmla="*/ 0 w 668337"/>
              <a:gd name="connsiteY0" fmla="*/ 0 h 1243484"/>
              <a:gd name="connsiteX1" fmla="*/ 668337 w 668337"/>
              <a:gd name="connsiteY1" fmla="*/ 0 h 1243484"/>
              <a:gd name="connsiteX2" fmla="*/ 668337 w 668337"/>
              <a:gd name="connsiteY2" fmla="*/ 1243484 h 1243484"/>
              <a:gd name="connsiteX3" fmla="*/ 0 w 668337"/>
              <a:gd name="connsiteY3" fmla="*/ 1243484 h 1243484"/>
              <a:gd name="connsiteX4" fmla="*/ 0 w 668337"/>
              <a:gd name="connsiteY4" fmla="*/ 0 h 1243484"/>
              <a:gd name="connsiteX0" fmla="*/ 9828 w 678165"/>
              <a:gd name="connsiteY0" fmla="*/ 0 h 1243484"/>
              <a:gd name="connsiteX1" fmla="*/ 678165 w 678165"/>
              <a:gd name="connsiteY1" fmla="*/ 0 h 1243484"/>
              <a:gd name="connsiteX2" fmla="*/ 678165 w 678165"/>
              <a:gd name="connsiteY2" fmla="*/ 1243484 h 1243484"/>
              <a:gd name="connsiteX3" fmla="*/ 9828 w 678165"/>
              <a:gd name="connsiteY3" fmla="*/ 1243484 h 1243484"/>
              <a:gd name="connsiteX4" fmla="*/ 0 w 678165"/>
              <a:gd name="connsiteY4" fmla="*/ 322734 h 1243484"/>
              <a:gd name="connsiteX5" fmla="*/ 9828 w 678165"/>
              <a:gd name="connsiteY5" fmla="*/ 0 h 1243484"/>
              <a:gd name="connsiteX0" fmla="*/ 305103 w 678165"/>
              <a:gd name="connsiteY0" fmla="*/ 0 h 1243484"/>
              <a:gd name="connsiteX1" fmla="*/ 678165 w 678165"/>
              <a:gd name="connsiteY1" fmla="*/ 0 h 1243484"/>
              <a:gd name="connsiteX2" fmla="*/ 678165 w 678165"/>
              <a:gd name="connsiteY2" fmla="*/ 1243484 h 1243484"/>
              <a:gd name="connsiteX3" fmla="*/ 9828 w 678165"/>
              <a:gd name="connsiteY3" fmla="*/ 1243484 h 1243484"/>
              <a:gd name="connsiteX4" fmla="*/ 0 w 678165"/>
              <a:gd name="connsiteY4" fmla="*/ 322734 h 1243484"/>
              <a:gd name="connsiteX5" fmla="*/ 305103 w 678165"/>
              <a:gd name="connsiteY5" fmla="*/ 0 h 1243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165" h="1243484">
                <a:moveTo>
                  <a:pt x="305103" y="0"/>
                </a:moveTo>
                <a:lnTo>
                  <a:pt x="678165" y="0"/>
                </a:lnTo>
                <a:lnTo>
                  <a:pt x="678165" y="1243484"/>
                </a:lnTo>
                <a:lnTo>
                  <a:pt x="9828" y="1243484"/>
                </a:lnTo>
                <a:lnTo>
                  <a:pt x="0" y="322734"/>
                </a:lnTo>
                <a:lnTo>
                  <a:pt x="305103" y="0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7493000" y="3114675"/>
            <a:ext cx="558800" cy="457200"/>
          </a:xfrm>
          <a:custGeom>
            <a:avLst/>
            <a:gdLst>
              <a:gd name="connsiteX0" fmla="*/ 364210 w 557938"/>
              <a:gd name="connsiteY0" fmla="*/ 0 h 457200"/>
              <a:gd name="connsiteX1" fmla="*/ 0 w 557938"/>
              <a:gd name="connsiteY1" fmla="*/ 255722 h 457200"/>
              <a:gd name="connsiteX2" fmla="*/ 108488 w 557938"/>
              <a:gd name="connsiteY2" fmla="*/ 340963 h 457200"/>
              <a:gd name="connsiteX3" fmla="*/ 201477 w 557938"/>
              <a:gd name="connsiteY3" fmla="*/ 278970 h 457200"/>
              <a:gd name="connsiteX4" fmla="*/ 224725 w 557938"/>
              <a:gd name="connsiteY4" fmla="*/ 302217 h 457200"/>
              <a:gd name="connsiteX5" fmla="*/ 193728 w 557938"/>
              <a:gd name="connsiteY5" fmla="*/ 387458 h 457200"/>
              <a:gd name="connsiteX6" fmla="*/ 309966 w 557938"/>
              <a:gd name="connsiteY6" fmla="*/ 402956 h 457200"/>
              <a:gd name="connsiteX7" fmla="*/ 371959 w 557938"/>
              <a:gd name="connsiteY7" fmla="*/ 457200 h 457200"/>
              <a:gd name="connsiteX8" fmla="*/ 480447 w 557938"/>
              <a:gd name="connsiteY8" fmla="*/ 348712 h 457200"/>
              <a:gd name="connsiteX9" fmla="*/ 557938 w 557938"/>
              <a:gd name="connsiteY9" fmla="*/ 139485 h 457200"/>
              <a:gd name="connsiteX10" fmla="*/ 495945 w 557938"/>
              <a:gd name="connsiteY10" fmla="*/ 123987 h 457200"/>
              <a:gd name="connsiteX11" fmla="*/ 418454 w 557938"/>
              <a:gd name="connsiteY11" fmla="*/ 185980 h 457200"/>
              <a:gd name="connsiteX12" fmla="*/ 379708 w 557938"/>
              <a:gd name="connsiteY12" fmla="*/ 69743 h 457200"/>
              <a:gd name="connsiteX13" fmla="*/ 364210 w 557938"/>
              <a:gd name="connsiteY13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57938" h="457200">
                <a:moveTo>
                  <a:pt x="364210" y="0"/>
                </a:moveTo>
                <a:lnTo>
                  <a:pt x="0" y="255722"/>
                </a:lnTo>
                <a:lnTo>
                  <a:pt x="108488" y="340963"/>
                </a:lnTo>
                <a:lnTo>
                  <a:pt x="201477" y="278970"/>
                </a:lnTo>
                <a:lnTo>
                  <a:pt x="224725" y="302217"/>
                </a:lnTo>
                <a:lnTo>
                  <a:pt x="193728" y="387458"/>
                </a:lnTo>
                <a:lnTo>
                  <a:pt x="309966" y="402956"/>
                </a:lnTo>
                <a:lnTo>
                  <a:pt x="371959" y="457200"/>
                </a:lnTo>
                <a:lnTo>
                  <a:pt x="480447" y="348712"/>
                </a:lnTo>
                <a:lnTo>
                  <a:pt x="557938" y="139485"/>
                </a:lnTo>
                <a:lnTo>
                  <a:pt x="495945" y="123987"/>
                </a:lnTo>
                <a:lnTo>
                  <a:pt x="418454" y="185980"/>
                </a:lnTo>
                <a:lnTo>
                  <a:pt x="379708" y="69743"/>
                </a:lnTo>
                <a:lnTo>
                  <a:pt x="36421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8175625" y="3022600"/>
            <a:ext cx="263525" cy="169863"/>
          </a:xfrm>
          <a:custGeom>
            <a:avLst/>
            <a:gdLst>
              <a:gd name="connsiteX0" fmla="*/ 0 w 263471"/>
              <a:gd name="connsiteY0" fmla="*/ 23248 h 170482"/>
              <a:gd name="connsiteX1" fmla="*/ 38746 w 263471"/>
              <a:gd name="connsiteY1" fmla="*/ 116238 h 170482"/>
              <a:gd name="connsiteX2" fmla="*/ 123986 w 263471"/>
              <a:gd name="connsiteY2" fmla="*/ 100739 h 170482"/>
              <a:gd name="connsiteX3" fmla="*/ 263471 w 263471"/>
              <a:gd name="connsiteY3" fmla="*/ 170482 h 170482"/>
              <a:gd name="connsiteX4" fmla="*/ 263471 w 263471"/>
              <a:gd name="connsiteY4" fmla="*/ 85241 h 170482"/>
              <a:gd name="connsiteX5" fmla="*/ 162732 w 263471"/>
              <a:gd name="connsiteY5" fmla="*/ 0 h 170482"/>
              <a:gd name="connsiteX6" fmla="*/ 0 w 263471"/>
              <a:gd name="connsiteY6" fmla="*/ 23248 h 170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3471" h="170482">
                <a:moveTo>
                  <a:pt x="0" y="23248"/>
                </a:moveTo>
                <a:lnTo>
                  <a:pt x="38746" y="116238"/>
                </a:lnTo>
                <a:lnTo>
                  <a:pt x="123986" y="100739"/>
                </a:lnTo>
                <a:lnTo>
                  <a:pt x="263471" y="170482"/>
                </a:lnTo>
                <a:lnTo>
                  <a:pt x="263471" y="85241"/>
                </a:lnTo>
                <a:lnTo>
                  <a:pt x="162732" y="0"/>
                </a:lnTo>
                <a:lnTo>
                  <a:pt x="0" y="2324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6965950" y="3703638"/>
            <a:ext cx="179388" cy="171450"/>
          </a:xfrm>
          <a:custGeom>
            <a:avLst/>
            <a:gdLst>
              <a:gd name="connsiteX0" fmla="*/ 162732 w 162732"/>
              <a:gd name="connsiteY0" fmla="*/ 0 h 170481"/>
              <a:gd name="connsiteX1" fmla="*/ 77492 w 162732"/>
              <a:gd name="connsiteY1" fmla="*/ 54244 h 170481"/>
              <a:gd name="connsiteX2" fmla="*/ 61993 w 162732"/>
              <a:gd name="connsiteY2" fmla="*/ 116237 h 170481"/>
              <a:gd name="connsiteX3" fmla="*/ 0 w 162732"/>
              <a:gd name="connsiteY3" fmla="*/ 123986 h 170481"/>
              <a:gd name="connsiteX4" fmla="*/ 69743 w 162732"/>
              <a:gd name="connsiteY4" fmla="*/ 170481 h 170481"/>
              <a:gd name="connsiteX5" fmla="*/ 139485 w 162732"/>
              <a:gd name="connsiteY5" fmla="*/ 116237 h 170481"/>
              <a:gd name="connsiteX6" fmla="*/ 162732 w 162732"/>
              <a:gd name="connsiteY6" fmla="*/ 0 h 170481"/>
              <a:gd name="connsiteX0" fmla="*/ 162732 w 162732"/>
              <a:gd name="connsiteY0" fmla="*/ 0 h 170481"/>
              <a:gd name="connsiteX1" fmla="*/ 77492 w 162732"/>
              <a:gd name="connsiteY1" fmla="*/ 54244 h 170481"/>
              <a:gd name="connsiteX2" fmla="*/ 61993 w 162732"/>
              <a:gd name="connsiteY2" fmla="*/ 116237 h 170481"/>
              <a:gd name="connsiteX3" fmla="*/ 0 w 162732"/>
              <a:gd name="connsiteY3" fmla="*/ 123986 h 170481"/>
              <a:gd name="connsiteX4" fmla="*/ 69743 w 162732"/>
              <a:gd name="connsiteY4" fmla="*/ 170481 h 170481"/>
              <a:gd name="connsiteX5" fmla="*/ 139485 w 162732"/>
              <a:gd name="connsiteY5" fmla="*/ 116237 h 170481"/>
              <a:gd name="connsiteX6" fmla="*/ 154983 w 162732"/>
              <a:gd name="connsiteY6" fmla="*/ 69742 h 170481"/>
              <a:gd name="connsiteX7" fmla="*/ 162732 w 162732"/>
              <a:gd name="connsiteY7" fmla="*/ 0 h 170481"/>
              <a:gd name="connsiteX0" fmla="*/ 162732 w 178341"/>
              <a:gd name="connsiteY0" fmla="*/ 0 h 170481"/>
              <a:gd name="connsiteX1" fmla="*/ 77492 w 178341"/>
              <a:gd name="connsiteY1" fmla="*/ 54244 h 170481"/>
              <a:gd name="connsiteX2" fmla="*/ 61993 w 178341"/>
              <a:gd name="connsiteY2" fmla="*/ 116237 h 170481"/>
              <a:gd name="connsiteX3" fmla="*/ 0 w 178341"/>
              <a:gd name="connsiteY3" fmla="*/ 123986 h 170481"/>
              <a:gd name="connsiteX4" fmla="*/ 69743 w 178341"/>
              <a:gd name="connsiteY4" fmla="*/ 170481 h 170481"/>
              <a:gd name="connsiteX5" fmla="*/ 139485 w 178341"/>
              <a:gd name="connsiteY5" fmla="*/ 116237 h 170481"/>
              <a:gd name="connsiteX6" fmla="*/ 154983 w 178341"/>
              <a:gd name="connsiteY6" fmla="*/ 69742 h 170481"/>
              <a:gd name="connsiteX7" fmla="*/ 162732 w 178341"/>
              <a:gd name="connsiteY7" fmla="*/ 0 h 170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8341" h="170481">
                <a:moveTo>
                  <a:pt x="162732" y="0"/>
                </a:moveTo>
                <a:lnTo>
                  <a:pt x="77492" y="54244"/>
                </a:lnTo>
                <a:lnTo>
                  <a:pt x="61993" y="116237"/>
                </a:lnTo>
                <a:lnTo>
                  <a:pt x="0" y="123986"/>
                </a:lnTo>
                <a:lnTo>
                  <a:pt x="69743" y="170481"/>
                </a:lnTo>
                <a:lnTo>
                  <a:pt x="139485" y="116237"/>
                </a:lnTo>
                <a:lnTo>
                  <a:pt x="154983" y="69742"/>
                </a:lnTo>
                <a:cubicBezTo>
                  <a:pt x="204061" y="61993"/>
                  <a:pt x="160149" y="23247"/>
                  <a:pt x="162732" y="0"/>
                </a:cubicBez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7051675" y="3913188"/>
            <a:ext cx="107950" cy="85725"/>
          </a:xfrm>
          <a:custGeom>
            <a:avLst/>
            <a:gdLst>
              <a:gd name="connsiteX0" fmla="*/ 54244 w 108488"/>
              <a:gd name="connsiteY0" fmla="*/ 0 h 85241"/>
              <a:gd name="connsiteX1" fmla="*/ 0 w 108488"/>
              <a:gd name="connsiteY1" fmla="*/ 69742 h 85241"/>
              <a:gd name="connsiteX2" fmla="*/ 108488 w 108488"/>
              <a:gd name="connsiteY2" fmla="*/ 85241 h 85241"/>
              <a:gd name="connsiteX3" fmla="*/ 54244 w 108488"/>
              <a:gd name="connsiteY3" fmla="*/ 0 h 85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488" h="85241">
                <a:moveTo>
                  <a:pt x="54244" y="0"/>
                </a:moveTo>
                <a:lnTo>
                  <a:pt x="0" y="69742"/>
                </a:lnTo>
                <a:lnTo>
                  <a:pt x="108488" y="85241"/>
                </a:lnTo>
                <a:lnTo>
                  <a:pt x="54244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0249" name="TextBox 9"/>
          <p:cNvSpPr txBox="1">
            <a:spLocks noChangeArrowheads="1"/>
          </p:cNvSpPr>
          <p:nvPr/>
        </p:nvSpPr>
        <p:spPr bwMode="auto">
          <a:xfrm>
            <a:off x="6989763" y="5173663"/>
            <a:ext cx="1533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Canary Islands</a:t>
            </a:r>
          </a:p>
        </p:txBody>
      </p:sp>
      <p:sp>
        <p:nvSpPr>
          <p:cNvPr id="11" name="Freeform 10"/>
          <p:cNvSpPr/>
          <p:nvPr/>
        </p:nvSpPr>
        <p:spPr>
          <a:xfrm>
            <a:off x="5880100" y="5822950"/>
            <a:ext cx="146050" cy="257175"/>
          </a:xfrm>
          <a:custGeom>
            <a:avLst/>
            <a:gdLst>
              <a:gd name="connsiteX0" fmla="*/ 122430 w 145386"/>
              <a:gd name="connsiteY0" fmla="*/ 11478 h 256338"/>
              <a:gd name="connsiteX1" fmla="*/ 42085 w 145386"/>
              <a:gd name="connsiteY1" fmla="*/ 0 h 256338"/>
              <a:gd name="connsiteX2" fmla="*/ 0 w 145386"/>
              <a:gd name="connsiteY2" fmla="*/ 42085 h 256338"/>
              <a:gd name="connsiteX3" fmla="*/ 72693 w 145386"/>
              <a:gd name="connsiteY3" fmla="*/ 256338 h 256338"/>
              <a:gd name="connsiteX4" fmla="*/ 145386 w 145386"/>
              <a:gd name="connsiteY4" fmla="*/ 172167 h 256338"/>
              <a:gd name="connsiteX5" fmla="*/ 130082 w 145386"/>
              <a:gd name="connsiteY5" fmla="*/ 122430 h 256338"/>
              <a:gd name="connsiteX6" fmla="*/ 145386 w 145386"/>
              <a:gd name="connsiteY6" fmla="*/ 87996 h 256338"/>
              <a:gd name="connsiteX7" fmla="*/ 122430 w 145386"/>
              <a:gd name="connsiteY7" fmla="*/ 11478 h 256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5386" h="256338">
                <a:moveTo>
                  <a:pt x="122430" y="11478"/>
                </a:moveTo>
                <a:lnTo>
                  <a:pt x="42085" y="0"/>
                </a:lnTo>
                <a:lnTo>
                  <a:pt x="0" y="42085"/>
                </a:lnTo>
                <a:lnTo>
                  <a:pt x="72693" y="256338"/>
                </a:lnTo>
                <a:lnTo>
                  <a:pt x="145386" y="172167"/>
                </a:lnTo>
                <a:lnTo>
                  <a:pt x="130082" y="122430"/>
                </a:lnTo>
                <a:lnTo>
                  <a:pt x="145386" y="87996"/>
                </a:lnTo>
                <a:lnTo>
                  <a:pt x="122430" y="1147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5781675" y="6450013"/>
            <a:ext cx="149225" cy="142875"/>
          </a:xfrm>
          <a:custGeom>
            <a:avLst/>
            <a:gdLst>
              <a:gd name="connsiteX0" fmla="*/ 114779 w 126257"/>
              <a:gd name="connsiteY0" fmla="*/ 0 h 122430"/>
              <a:gd name="connsiteX1" fmla="*/ 53564 w 126257"/>
              <a:gd name="connsiteY1" fmla="*/ 38259 h 122430"/>
              <a:gd name="connsiteX2" fmla="*/ 3826 w 126257"/>
              <a:gd name="connsiteY2" fmla="*/ 34433 h 122430"/>
              <a:gd name="connsiteX3" fmla="*/ 0 w 126257"/>
              <a:gd name="connsiteY3" fmla="*/ 72693 h 122430"/>
              <a:gd name="connsiteX4" fmla="*/ 49738 w 126257"/>
              <a:gd name="connsiteY4" fmla="*/ 72693 h 122430"/>
              <a:gd name="connsiteX5" fmla="*/ 91823 w 126257"/>
              <a:gd name="connsiteY5" fmla="*/ 122430 h 122430"/>
              <a:gd name="connsiteX6" fmla="*/ 126257 w 126257"/>
              <a:gd name="connsiteY6" fmla="*/ 57389 h 122430"/>
              <a:gd name="connsiteX7" fmla="*/ 114779 w 126257"/>
              <a:gd name="connsiteY7" fmla="*/ 0 h 122430"/>
              <a:gd name="connsiteX0" fmla="*/ 130082 w 130082"/>
              <a:gd name="connsiteY0" fmla="*/ 0 h 141560"/>
              <a:gd name="connsiteX1" fmla="*/ 53564 w 130082"/>
              <a:gd name="connsiteY1" fmla="*/ 57389 h 141560"/>
              <a:gd name="connsiteX2" fmla="*/ 3826 w 130082"/>
              <a:gd name="connsiteY2" fmla="*/ 53563 h 141560"/>
              <a:gd name="connsiteX3" fmla="*/ 0 w 130082"/>
              <a:gd name="connsiteY3" fmla="*/ 91823 h 141560"/>
              <a:gd name="connsiteX4" fmla="*/ 49738 w 130082"/>
              <a:gd name="connsiteY4" fmla="*/ 91823 h 141560"/>
              <a:gd name="connsiteX5" fmla="*/ 91823 w 130082"/>
              <a:gd name="connsiteY5" fmla="*/ 141560 h 141560"/>
              <a:gd name="connsiteX6" fmla="*/ 126257 w 130082"/>
              <a:gd name="connsiteY6" fmla="*/ 76519 h 141560"/>
              <a:gd name="connsiteX7" fmla="*/ 130082 w 130082"/>
              <a:gd name="connsiteY7" fmla="*/ 0 h 141560"/>
              <a:gd name="connsiteX0" fmla="*/ 130082 w 149213"/>
              <a:gd name="connsiteY0" fmla="*/ 0 h 141560"/>
              <a:gd name="connsiteX1" fmla="*/ 53564 w 149213"/>
              <a:gd name="connsiteY1" fmla="*/ 57389 h 141560"/>
              <a:gd name="connsiteX2" fmla="*/ 3826 w 149213"/>
              <a:gd name="connsiteY2" fmla="*/ 53563 h 141560"/>
              <a:gd name="connsiteX3" fmla="*/ 0 w 149213"/>
              <a:gd name="connsiteY3" fmla="*/ 91823 h 141560"/>
              <a:gd name="connsiteX4" fmla="*/ 49738 w 149213"/>
              <a:gd name="connsiteY4" fmla="*/ 91823 h 141560"/>
              <a:gd name="connsiteX5" fmla="*/ 91823 w 149213"/>
              <a:gd name="connsiteY5" fmla="*/ 141560 h 141560"/>
              <a:gd name="connsiteX6" fmla="*/ 149213 w 149213"/>
              <a:gd name="connsiteY6" fmla="*/ 38260 h 141560"/>
              <a:gd name="connsiteX7" fmla="*/ 130082 w 149213"/>
              <a:gd name="connsiteY7" fmla="*/ 0 h 14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9213" h="141560">
                <a:moveTo>
                  <a:pt x="130082" y="0"/>
                </a:moveTo>
                <a:lnTo>
                  <a:pt x="53564" y="57389"/>
                </a:lnTo>
                <a:lnTo>
                  <a:pt x="3826" y="53563"/>
                </a:lnTo>
                <a:lnTo>
                  <a:pt x="0" y="91823"/>
                </a:lnTo>
                <a:lnTo>
                  <a:pt x="49738" y="91823"/>
                </a:lnTo>
                <a:lnTo>
                  <a:pt x="91823" y="141560"/>
                </a:lnTo>
                <a:lnTo>
                  <a:pt x="149213" y="38260"/>
                </a:lnTo>
                <a:lnTo>
                  <a:pt x="13008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6240463" y="6229350"/>
            <a:ext cx="122237" cy="125413"/>
          </a:xfrm>
          <a:custGeom>
            <a:avLst/>
            <a:gdLst>
              <a:gd name="connsiteX0" fmla="*/ 30608 w 122431"/>
              <a:gd name="connsiteY0" fmla="*/ 0 h 126256"/>
              <a:gd name="connsiteX1" fmla="*/ 0 w 122431"/>
              <a:gd name="connsiteY1" fmla="*/ 42085 h 126256"/>
              <a:gd name="connsiteX2" fmla="*/ 19130 w 122431"/>
              <a:gd name="connsiteY2" fmla="*/ 80344 h 126256"/>
              <a:gd name="connsiteX3" fmla="*/ 53564 w 122431"/>
              <a:gd name="connsiteY3" fmla="*/ 126256 h 126256"/>
              <a:gd name="connsiteX4" fmla="*/ 99475 w 122431"/>
              <a:gd name="connsiteY4" fmla="*/ 110952 h 126256"/>
              <a:gd name="connsiteX5" fmla="*/ 122431 w 122431"/>
              <a:gd name="connsiteY5" fmla="*/ 76518 h 126256"/>
              <a:gd name="connsiteX6" fmla="*/ 87997 w 122431"/>
              <a:gd name="connsiteY6" fmla="*/ 34433 h 126256"/>
              <a:gd name="connsiteX7" fmla="*/ 30608 w 122431"/>
              <a:gd name="connsiteY7" fmla="*/ 0 h 126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2431" h="126256">
                <a:moveTo>
                  <a:pt x="30608" y="0"/>
                </a:moveTo>
                <a:lnTo>
                  <a:pt x="0" y="42085"/>
                </a:lnTo>
                <a:lnTo>
                  <a:pt x="19130" y="80344"/>
                </a:lnTo>
                <a:lnTo>
                  <a:pt x="53564" y="126256"/>
                </a:lnTo>
                <a:lnTo>
                  <a:pt x="99475" y="110952"/>
                </a:lnTo>
                <a:lnTo>
                  <a:pt x="122431" y="76518"/>
                </a:lnTo>
                <a:lnTo>
                  <a:pt x="87997" y="34433"/>
                </a:lnTo>
                <a:lnTo>
                  <a:pt x="3060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6473825" y="6015038"/>
            <a:ext cx="431800" cy="347662"/>
          </a:xfrm>
          <a:custGeom>
            <a:avLst/>
            <a:gdLst>
              <a:gd name="connsiteX0" fmla="*/ 0 w 432331"/>
              <a:gd name="connsiteY0" fmla="*/ 141560 h 348161"/>
              <a:gd name="connsiteX1" fmla="*/ 133908 w 432331"/>
              <a:gd name="connsiteY1" fmla="*/ 348161 h 348161"/>
              <a:gd name="connsiteX2" fmla="*/ 198949 w 432331"/>
              <a:gd name="connsiteY2" fmla="*/ 344335 h 348161"/>
              <a:gd name="connsiteX3" fmla="*/ 267816 w 432331"/>
              <a:gd name="connsiteY3" fmla="*/ 271642 h 348161"/>
              <a:gd name="connsiteX4" fmla="*/ 309901 w 432331"/>
              <a:gd name="connsiteY4" fmla="*/ 122430 h 348161"/>
              <a:gd name="connsiteX5" fmla="*/ 432331 w 432331"/>
              <a:gd name="connsiteY5" fmla="*/ 11478 h 348161"/>
              <a:gd name="connsiteX6" fmla="*/ 432331 w 432331"/>
              <a:gd name="connsiteY6" fmla="*/ 11478 h 348161"/>
              <a:gd name="connsiteX7" fmla="*/ 378768 w 432331"/>
              <a:gd name="connsiteY7" fmla="*/ 7652 h 348161"/>
              <a:gd name="connsiteX8" fmla="*/ 336683 w 432331"/>
              <a:gd name="connsiteY8" fmla="*/ 0 h 348161"/>
              <a:gd name="connsiteX9" fmla="*/ 210427 w 432331"/>
              <a:gd name="connsiteY9" fmla="*/ 91823 h 348161"/>
              <a:gd name="connsiteX10" fmla="*/ 0 w 432331"/>
              <a:gd name="connsiteY10" fmla="*/ 141560 h 348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32331" h="348161">
                <a:moveTo>
                  <a:pt x="0" y="141560"/>
                </a:moveTo>
                <a:lnTo>
                  <a:pt x="133908" y="348161"/>
                </a:lnTo>
                <a:lnTo>
                  <a:pt x="198949" y="344335"/>
                </a:lnTo>
                <a:lnTo>
                  <a:pt x="267816" y="271642"/>
                </a:lnTo>
                <a:lnTo>
                  <a:pt x="309901" y="122430"/>
                </a:lnTo>
                <a:lnTo>
                  <a:pt x="432331" y="11478"/>
                </a:lnTo>
                <a:lnTo>
                  <a:pt x="432331" y="11478"/>
                </a:lnTo>
                <a:lnTo>
                  <a:pt x="378768" y="7652"/>
                </a:lnTo>
                <a:lnTo>
                  <a:pt x="336683" y="0"/>
                </a:lnTo>
                <a:lnTo>
                  <a:pt x="210427" y="91823"/>
                </a:lnTo>
                <a:lnTo>
                  <a:pt x="0" y="14156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7078663" y="6262688"/>
            <a:ext cx="233362" cy="287337"/>
          </a:xfrm>
          <a:custGeom>
            <a:avLst/>
            <a:gdLst>
              <a:gd name="connsiteX0" fmla="*/ 57389 w 233382"/>
              <a:gd name="connsiteY0" fmla="*/ 0 h 286946"/>
              <a:gd name="connsiteX1" fmla="*/ 45911 w 233382"/>
              <a:gd name="connsiteY1" fmla="*/ 72693 h 286946"/>
              <a:gd name="connsiteX2" fmla="*/ 3826 w 233382"/>
              <a:gd name="connsiteY2" fmla="*/ 103301 h 286946"/>
              <a:gd name="connsiteX3" fmla="*/ 0 w 233382"/>
              <a:gd name="connsiteY3" fmla="*/ 183645 h 286946"/>
              <a:gd name="connsiteX4" fmla="*/ 68867 w 233382"/>
              <a:gd name="connsiteY4" fmla="*/ 260164 h 286946"/>
              <a:gd name="connsiteX5" fmla="*/ 118604 w 233382"/>
              <a:gd name="connsiteY5" fmla="*/ 286946 h 286946"/>
              <a:gd name="connsiteX6" fmla="*/ 160689 w 233382"/>
              <a:gd name="connsiteY6" fmla="*/ 252512 h 286946"/>
              <a:gd name="connsiteX7" fmla="*/ 214252 w 233382"/>
              <a:gd name="connsiteY7" fmla="*/ 221905 h 286946"/>
              <a:gd name="connsiteX8" fmla="*/ 233382 w 233382"/>
              <a:gd name="connsiteY8" fmla="*/ 156864 h 286946"/>
              <a:gd name="connsiteX9" fmla="*/ 233382 w 233382"/>
              <a:gd name="connsiteY9" fmla="*/ 95649 h 286946"/>
              <a:gd name="connsiteX10" fmla="*/ 214252 w 233382"/>
              <a:gd name="connsiteY10" fmla="*/ 49737 h 286946"/>
              <a:gd name="connsiteX11" fmla="*/ 225730 w 233382"/>
              <a:gd name="connsiteY11" fmla="*/ 11478 h 286946"/>
              <a:gd name="connsiteX12" fmla="*/ 187471 w 233382"/>
              <a:gd name="connsiteY12" fmla="*/ 30608 h 286946"/>
              <a:gd name="connsiteX13" fmla="*/ 156863 w 233382"/>
              <a:gd name="connsiteY13" fmla="*/ 0 h 286946"/>
              <a:gd name="connsiteX14" fmla="*/ 133908 w 233382"/>
              <a:gd name="connsiteY14" fmla="*/ 30608 h 286946"/>
              <a:gd name="connsiteX15" fmla="*/ 57389 w 233382"/>
              <a:gd name="connsiteY15" fmla="*/ 0 h 2869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33382" h="286946">
                <a:moveTo>
                  <a:pt x="57389" y="0"/>
                </a:moveTo>
                <a:lnTo>
                  <a:pt x="45911" y="72693"/>
                </a:lnTo>
                <a:lnTo>
                  <a:pt x="3826" y="103301"/>
                </a:lnTo>
                <a:lnTo>
                  <a:pt x="0" y="183645"/>
                </a:lnTo>
                <a:lnTo>
                  <a:pt x="68867" y="260164"/>
                </a:lnTo>
                <a:lnTo>
                  <a:pt x="118604" y="286946"/>
                </a:lnTo>
                <a:lnTo>
                  <a:pt x="160689" y="252512"/>
                </a:lnTo>
                <a:lnTo>
                  <a:pt x="214252" y="221905"/>
                </a:lnTo>
                <a:lnTo>
                  <a:pt x="233382" y="156864"/>
                </a:lnTo>
                <a:lnTo>
                  <a:pt x="233382" y="95649"/>
                </a:lnTo>
                <a:lnTo>
                  <a:pt x="214252" y="49737"/>
                </a:lnTo>
                <a:lnTo>
                  <a:pt x="225730" y="11478"/>
                </a:lnTo>
                <a:lnTo>
                  <a:pt x="187471" y="30608"/>
                </a:lnTo>
                <a:lnTo>
                  <a:pt x="156863" y="0"/>
                </a:lnTo>
                <a:lnTo>
                  <a:pt x="133908" y="30608"/>
                </a:lnTo>
                <a:lnTo>
                  <a:pt x="57389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7789863" y="5926138"/>
            <a:ext cx="382587" cy="436562"/>
          </a:xfrm>
          <a:custGeom>
            <a:avLst/>
            <a:gdLst>
              <a:gd name="connsiteX0" fmla="*/ 290771 w 382594"/>
              <a:gd name="connsiteY0" fmla="*/ 0 h 436158"/>
              <a:gd name="connsiteX1" fmla="*/ 206601 w 382594"/>
              <a:gd name="connsiteY1" fmla="*/ 172168 h 436158"/>
              <a:gd name="connsiteX2" fmla="*/ 172167 w 382594"/>
              <a:gd name="connsiteY2" fmla="*/ 256338 h 436158"/>
              <a:gd name="connsiteX3" fmla="*/ 160689 w 382594"/>
              <a:gd name="connsiteY3" fmla="*/ 329031 h 436158"/>
              <a:gd name="connsiteX4" fmla="*/ 0 w 382594"/>
              <a:gd name="connsiteY4" fmla="*/ 390246 h 436158"/>
              <a:gd name="connsiteX5" fmla="*/ 122430 w 382594"/>
              <a:gd name="connsiteY5" fmla="*/ 436158 h 436158"/>
              <a:gd name="connsiteX6" fmla="*/ 191297 w 382594"/>
              <a:gd name="connsiteY6" fmla="*/ 336683 h 436158"/>
              <a:gd name="connsiteX7" fmla="*/ 336683 w 382594"/>
              <a:gd name="connsiteY7" fmla="*/ 286946 h 436158"/>
              <a:gd name="connsiteX8" fmla="*/ 378768 w 382594"/>
              <a:gd name="connsiteY8" fmla="*/ 172168 h 436158"/>
              <a:gd name="connsiteX9" fmla="*/ 359638 w 382594"/>
              <a:gd name="connsiteY9" fmla="*/ 133908 h 436158"/>
              <a:gd name="connsiteX10" fmla="*/ 382594 w 382594"/>
              <a:gd name="connsiteY10" fmla="*/ 103301 h 436158"/>
              <a:gd name="connsiteX11" fmla="*/ 374942 w 382594"/>
              <a:gd name="connsiteY11" fmla="*/ 0 h 436158"/>
              <a:gd name="connsiteX12" fmla="*/ 290771 w 382594"/>
              <a:gd name="connsiteY12" fmla="*/ 0 h 436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82594" h="436158">
                <a:moveTo>
                  <a:pt x="290771" y="0"/>
                </a:moveTo>
                <a:lnTo>
                  <a:pt x="206601" y="172168"/>
                </a:lnTo>
                <a:lnTo>
                  <a:pt x="172167" y="256338"/>
                </a:lnTo>
                <a:lnTo>
                  <a:pt x="160689" y="329031"/>
                </a:lnTo>
                <a:lnTo>
                  <a:pt x="0" y="390246"/>
                </a:lnTo>
                <a:lnTo>
                  <a:pt x="122430" y="436158"/>
                </a:lnTo>
                <a:lnTo>
                  <a:pt x="191297" y="336683"/>
                </a:lnTo>
                <a:lnTo>
                  <a:pt x="336683" y="286946"/>
                </a:lnTo>
                <a:lnTo>
                  <a:pt x="378768" y="172168"/>
                </a:lnTo>
                <a:lnTo>
                  <a:pt x="359638" y="133908"/>
                </a:lnTo>
                <a:lnTo>
                  <a:pt x="382594" y="103301"/>
                </a:lnTo>
                <a:lnTo>
                  <a:pt x="374942" y="0"/>
                </a:lnTo>
                <a:lnTo>
                  <a:pt x="290771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8123238" y="5608638"/>
            <a:ext cx="258762" cy="249237"/>
          </a:xfrm>
          <a:custGeom>
            <a:avLst/>
            <a:gdLst>
              <a:gd name="connsiteX0" fmla="*/ 237208 w 260164"/>
              <a:gd name="connsiteY0" fmla="*/ 0 h 248686"/>
              <a:gd name="connsiteX1" fmla="*/ 183645 w 260164"/>
              <a:gd name="connsiteY1" fmla="*/ 68867 h 248686"/>
              <a:gd name="connsiteX2" fmla="*/ 172167 w 260164"/>
              <a:gd name="connsiteY2" fmla="*/ 57389 h 248686"/>
              <a:gd name="connsiteX3" fmla="*/ 45911 w 260164"/>
              <a:gd name="connsiteY3" fmla="*/ 118604 h 248686"/>
              <a:gd name="connsiteX4" fmla="*/ 34433 w 260164"/>
              <a:gd name="connsiteY4" fmla="*/ 175993 h 248686"/>
              <a:gd name="connsiteX5" fmla="*/ 0 w 260164"/>
              <a:gd name="connsiteY5" fmla="*/ 233383 h 248686"/>
              <a:gd name="connsiteX6" fmla="*/ 68867 w 260164"/>
              <a:gd name="connsiteY6" fmla="*/ 248686 h 248686"/>
              <a:gd name="connsiteX7" fmla="*/ 126256 w 260164"/>
              <a:gd name="connsiteY7" fmla="*/ 183645 h 248686"/>
              <a:gd name="connsiteX8" fmla="*/ 214252 w 260164"/>
              <a:gd name="connsiteY8" fmla="*/ 153038 h 248686"/>
              <a:gd name="connsiteX9" fmla="*/ 260164 w 260164"/>
              <a:gd name="connsiteY9" fmla="*/ 91823 h 248686"/>
              <a:gd name="connsiteX10" fmla="*/ 237208 w 260164"/>
              <a:gd name="connsiteY10" fmla="*/ 0 h 248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0164" h="248686">
                <a:moveTo>
                  <a:pt x="237208" y="0"/>
                </a:moveTo>
                <a:lnTo>
                  <a:pt x="183645" y="68867"/>
                </a:lnTo>
                <a:lnTo>
                  <a:pt x="172167" y="57389"/>
                </a:lnTo>
                <a:lnTo>
                  <a:pt x="45911" y="118604"/>
                </a:lnTo>
                <a:lnTo>
                  <a:pt x="34433" y="175993"/>
                </a:lnTo>
                <a:lnTo>
                  <a:pt x="0" y="233383"/>
                </a:lnTo>
                <a:lnTo>
                  <a:pt x="68867" y="248686"/>
                </a:lnTo>
                <a:lnTo>
                  <a:pt x="126256" y="183645"/>
                </a:lnTo>
                <a:lnTo>
                  <a:pt x="214252" y="153038"/>
                </a:lnTo>
                <a:lnTo>
                  <a:pt x="260164" y="91823"/>
                </a:lnTo>
                <a:lnTo>
                  <a:pt x="23720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8335963" y="5559425"/>
            <a:ext cx="12700" cy="57150"/>
          </a:xfrm>
          <a:custGeom>
            <a:avLst/>
            <a:gdLst>
              <a:gd name="connsiteX0" fmla="*/ 0 w 11478"/>
              <a:gd name="connsiteY0" fmla="*/ 0 h 57389"/>
              <a:gd name="connsiteX1" fmla="*/ 11478 w 11478"/>
              <a:gd name="connsiteY1" fmla="*/ 57389 h 57389"/>
              <a:gd name="connsiteX2" fmla="*/ 0 w 11478"/>
              <a:gd name="connsiteY2" fmla="*/ 0 h 57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78" h="57389">
                <a:moveTo>
                  <a:pt x="0" y="0"/>
                </a:moveTo>
                <a:lnTo>
                  <a:pt x="11478" y="57389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8329613" y="5445125"/>
            <a:ext cx="12700" cy="57150"/>
          </a:xfrm>
          <a:custGeom>
            <a:avLst/>
            <a:gdLst>
              <a:gd name="connsiteX0" fmla="*/ 0 w 11478"/>
              <a:gd name="connsiteY0" fmla="*/ 0 h 57389"/>
              <a:gd name="connsiteX1" fmla="*/ 11478 w 11478"/>
              <a:gd name="connsiteY1" fmla="*/ 57389 h 57389"/>
              <a:gd name="connsiteX2" fmla="*/ 0 w 11478"/>
              <a:gd name="connsiteY2" fmla="*/ 0 h 57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78" h="57389">
                <a:moveTo>
                  <a:pt x="0" y="0"/>
                </a:moveTo>
                <a:lnTo>
                  <a:pt x="11478" y="57389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" name="Freeform 1"/>
          <p:cNvSpPr/>
          <p:nvPr/>
        </p:nvSpPr>
        <p:spPr>
          <a:xfrm>
            <a:off x="2033588" y="782638"/>
            <a:ext cx="1176337" cy="1255712"/>
          </a:xfrm>
          <a:custGeom>
            <a:avLst/>
            <a:gdLst>
              <a:gd name="connsiteX0" fmla="*/ 1050587 w 1177047"/>
              <a:gd name="connsiteY0" fmla="*/ 1167319 h 1254868"/>
              <a:gd name="connsiteX1" fmla="*/ 1070042 w 1177047"/>
              <a:gd name="connsiteY1" fmla="*/ 1118680 h 1254868"/>
              <a:gd name="connsiteX2" fmla="*/ 1040859 w 1177047"/>
              <a:gd name="connsiteY2" fmla="*/ 1104089 h 1254868"/>
              <a:gd name="connsiteX3" fmla="*/ 1113817 w 1177047"/>
              <a:gd name="connsiteY3" fmla="*/ 1001949 h 1254868"/>
              <a:gd name="connsiteX4" fmla="*/ 1157591 w 1177047"/>
              <a:gd name="connsiteY4" fmla="*/ 1021404 h 1254868"/>
              <a:gd name="connsiteX5" fmla="*/ 1157591 w 1177047"/>
              <a:gd name="connsiteY5" fmla="*/ 1021404 h 1254868"/>
              <a:gd name="connsiteX6" fmla="*/ 1177047 w 1177047"/>
              <a:gd name="connsiteY6" fmla="*/ 933855 h 1254868"/>
              <a:gd name="connsiteX7" fmla="*/ 1133272 w 1177047"/>
              <a:gd name="connsiteY7" fmla="*/ 890080 h 1254868"/>
              <a:gd name="connsiteX8" fmla="*/ 1147864 w 1177047"/>
              <a:gd name="connsiteY8" fmla="*/ 846306 h 1254868"/>
              <a:gd name="connsiteX9" fmla="*/ 1094362 w 1177047"/>
              <a:gd name="connsiteY9" fmla="*/ 821987 h 1254868"/>
              <a:gd name="connsiteX10" fmla="*/ 1074906 w 1177047"/>
              <a:gd name="connsiteY10" fmla="*/ 846306 h 1254868"/>
              <a:gd name="connsiteX11" fmla="*/ 1035996 w 1177047"/>
              <a:gd name="connsiteY11" fmla="*/ 836578 h 1254868"/>
              <a:gd name="connsiteX12" fmla="*/ 1060315 w 1177047"/>
              <a:gd name="connsiteY12" fmla="*/ 695527 h 1254868"/>
              <a:gd name="connsiteX13" fmla="*/ 1128408 w 1177047"/>
              <a:gd name="connsiteY13" fmla="*/ 642025 h 1254868"/>
              <a:gd name="connsiteX14" fmla="*/ 1152728 w 1177047"/>
              <a:gd name="connsiteY14" fmla="*/ 564204 h 1254868"/>
              <a:gd name="connsiteX15" fmla="*/ 1089498 w 1177047"/>
              <a:gd name="connsiteY15" fmla="*/ 491246 h 1254868"/>
              <a:gd name="connsiteX16" fmla="*/ 1104089 w 1177047"/>
              <a:gd name="connsiteY16" fmla="*/ 466927 h 1254868"/>
              <a:gd name="connsiteX17" fmla="*/ 1147864 w 1177047"/>
              <a:gd name="connsiteY17" fmla="*/ 432880 h 1254868"/>
              <a:gd name="connsiteX18" fmla="*/ 1138136 w 1177047"/>
              <a:gd name="connsiteY18" fmla="*/ 413425 h 1254868"/>
              <a:gd name="connsiteX19" fmla="*/ 1099225 w 1177047"/>
              <a:gd name="connsiteY19" fmla="*/ 418289 h 1254868"/>
              <a:gd name="connsiteX20" fmla="*/ 1011676 w 1177047"/>
              <a:gd name="connsiteY20" fmla="*/ 267510 h 1254868"/>
              <a:gd name="connsiteX21" fmla="*/ 1055451 w 1177047"/>
              <a:gd name="connsiteY21" fmla="*/ 238327 h 1254868"/>
              <a:gd name="connsiteX22" fmla="*/ 1074906 w 1177047"/>
              <a:gd name="connsiteY22" fmla="*/ 189689 h 1254868"/>
              <a:gd name="connsiteX23" fmla="*/ 982493 w 1177047"/>
              <a:gd name="connsiteY23" fmla="*/ 150778 h 1254868"/>
              <a:gd name="connsiteX24" fmla="*/ 933855 w 1177047"/>
              <a:gd name="connsiteY24" fmla="*/ 72957 h 1254868"/>
              <a:gd name="connsiteX25" fmla="*/ 860898 w 1177047"/>
              <a:gd name="connsiteY25" fmla="*/ 43774 h 1254868"/>
              <a:gd name="connsiteX26" fmla="*/ 826851 w 1177047"/>
              <a:gd name="connsiteY26" fmla="*/ 92412 h 1254868"/>
              <a:gd name="connsiteX27" fmla="*/ 792804 w 1177047"/>
              <a:gd name="connsiteY27" fmla="*/ 0 h 1254868"/>
              <a:gd name="connsiteX28" fmla="*/ 744166 w 1177047"/>
              <a:gd name="connsiteY28" fmla="*/ 48638 h 1254868"/>
              <a:gd name="connsiteX29" fmla="*/ 700391 w 1177047"/>
              <a:gd name="connsiteY29" fmla="*/ 87549 h 1254868"/>
              <a:gd name="connsiteX30" fmla="*/ 714983 w 1177047"/>
              <a:gd name="connsiteY30" fmla="*/ 19455 h 1254868"/>
              <a:gd name="connsiteX31" fmla="*/ 491247 w 1177047"/>
              <a:gd name="connsiteY31" fmla="*/ 155642 h 1254868"/>
              <a:gd name="connsiteX32" fmla="*/ 559340 w 1177047"/>
              <a:gd name="connsiteY32" fmla="*/ 170234 h 1254868"/>
              <a:gd name="connsiteX33" fmla="*/ 510702 w 1177047"/>
              <a:gd name="connsiteY33" fmla="*/ 209144 h 1254868"/>
              <a:gd name="connsiteX34" fmla="*/ 549613 w 1177047"/>
              <a:gd name="connsiteY34" fmla="*/ 238327 h 1254868"/>
              <a:gd name="connsiteX35" fmla="*/ 544749 w 1177047"/>
              <a:gd name="connsiteY35" fmla="*/ 282102 h 1254868"/>
              <a:gd name="connsiteX36" fmla="*/ 496110 w 1177047"/>
              <a:gd name="connsiteY36" fmla="*/ 228600 h 1254868"/>
              <a:gd name="connsiteX37" fmla="*/ 452336 w 1177047"/>
              <a:gd name="connsiteY37" fmla="*/ 291829 h 1254868"/>
              <a:gd name="connsiteX38" fmla="*/ 437745 w 1177047"/>
              <a:gd name="connsiteY38" fmla="*/ 238327 h 1254868"/>
              <a:gd name="connsiteX39" fmla="*/ 374515 w 1177047"/>
              <a:gd name="connsiteY39" fmla="*/ 277238 h 1254868"/>
              <a:gd name="connsiteX40" fmla="*/ 286966 w 1177047"/>
              <a:gd name="connsiteY40" fmla="*/ 286966 h 1254868"/>
              <a:gd name="connsiteX41" fmla="*/ 272374 w 1177047"/>
              <a:gd name="connsiteY41" fmla="*/ 252919 h 1254868"/>
              <a:gd name="connsiteX42" fmla="*/ 175098 w 1177047"/>
              <a:gd name="connsiteY42" fmla="*/ 291829 h 1254868"/>
              <a:gd name="connsiteX43" fmla="*/ 209145 w 1177047"/>
              <a:gd name="connsiteY43" fmla="*/ 330740 h 1254868"/>
              <a:gd name="connsiteX44" fmla="*/ 92413 w 1177047"/>
              <a:gd name="connsiteY44" fmla="*/ 330740 h 1254868"/>
              <a:gd name="connsiteX45" fmla="*/ 34047 w 1177047"/>
              <a:gd name="connsiteY45" fmla="*/ 423153 h 1254868"/>
              <a:gd name="connsiteX46" fmla="*/ 0 w 1177047"/>
              <a:gd name="connsiteY46" fmla="*/ 535021 h 1254868"/>
              <a:gd name="connsiteX47" fmla="*/ 82685 w 1177047"/>
              <a:gd name="connsiteY47" fmla="*/ 510702 h 1254868"/>
              <a:gd name="connsiteX48" fmla="*/ 102140 w 1177047"/>
              <a:gd name="connsiteY48" fmla="*/ 583659 h 1254868"/>
              <a:gd name="connsiteX49" fmla="*/ 102140 w 1177047"/>
              <a:gd name="connsiteY49" fmla="*/ 612842 h 1254868"/>
              <a:gd name="connsiteX50" fmla="*/ 209145 w 1177047"/>
              <a:gd name="connsiteY50" fmla="*/ 588523 h 1254868"/>
              <a:gd name="connsiteX51" fmla="*/ 107004 w 1177047"/>
              <a:gd name="connsiteY51" fmla="*/ 695527 h 1254868"/>
              <a:gd name="connsiteX52" fmla="*/ 121596 w 1177047"/>
              <a:gd name="connsiteY52" fmla="*/ 763621 h 1254868"/>
              <a:gd name="connsiteX53" fmla="*/ 218872 w 1177047"/>
              <a:gd name="connsiteY53" fmla="*/ 695527 h 1254868"/>
              <a:gd name="connsiteX54" fmla="*/ 218872 w 1177047"/>
              <a:gd name="connsiteY54" fmla="*/ 695527 h 1254868"/>
              <a:gd name="connsiteX55" fmla="*/ 214008 w 1177047"/>
              <a:gd name="connsiteY55" fmla="*/ 753893 h 1254868"/>
              <a:gd name="connsiteX56" fmla="*/ 214008 w 1177047"/>
              <a:gd name="connsiteY56" fmla="*/ 841442 h 1254868"/>
              <a:gd name="connsiteX57" fmla="*/ 296693 w 1177047"/>
              <a:gd name="connsiteY57" fmla="*/ 826851 h 1254868"/>
              <a:gd name="connsiteX58" fmla="*/ 214008 w 1177047"/>
              <a:gd name="connsiteY58" fmla="*/ 894944 h 1254868"/>
              <a:gd name="connsiteX59" fmla="*/ 194553 w 1177047"/>
              <a:gd name="connsiteY59" fmla="*/ 928991 h 1254868"/>
              <a:gd name="connsiteX60" fmla="*/ 306421 w 1177047"/>
              <a:gd name="connsiteY60" fmla="*/ 899808 h 1254868"/>
              <a:gd name="connsiteX61" fmla="*/ 170234 w 1177047"/>
              <a:gd name="connsiteY61" fmla="*/ 1016540 h 1254868"/>
              <a:gd name="connsiteX62" fmla="*/ 170234 w 1177047"/>
              <a:gd name="connsiteY62" fmla="*/ 1167319 h 1254868"/>
              <a:gd name="connsiteX63" fmla="*/ 291830 w 1177047"/>
              <a:gd name="connsiteY63" fmla="*/ 1060314 h 1254868"/>
              <a:gd name="connsiteX64" fmla="*/ 491247 w 1177047"/>
              <a:gd name="connsiteY64" fmla="*/ 1021404 h 1254868"/>
              <a:gd name="connsiteX65" fmla="*/ 496110 w 1177047"/>
              <a:gd name="connsiteY65" fmla="*/ 1065178 h 1254868"/>
              <a:gd name="connsiteX66" fmla="*/ 544749 w 1177047"/>
              <a:gd name="connsiteY66" fmla="*/ 1074906 h 1254868"/>
              <a:gd name="connsiteX67" fmla="*/ 510702 w 1177047"/>
              <a:gd name="connsiteY67" fmla="*/ 1128408 h 1254868"/>
              <a:gd name="connsiteX68" fmla="*/ 471791 w 1177047"/>
              <a:gd name="connsiteY68" fmla="*/ 1177046 h 1254868"/>
              <a:gd name="connsiteX69" fmla="*/ 505838 w 1177047"/>
              <a:gd name="connsiteY69" fmla="*/ 1230549 h 1254868"/>
              <a:gd name="connsiteX70" fmla="*/ 588523 w 1177047"/>
              <a:gd name="connsiteY70" fmla="*/ 1215957 h 1254868"/>
              <a:gd name="connsiteX71" fmla="*/ 622570 w 1177047"/>
              <a:gd name="connsiteY71" fmla="*/ 1172183 h 1254868"/>
              <a:gd name="connsiteX72" fmla="*/ 637162 w 1177047"/>
              <a:gd name="connsiteY72" fmla="*/ 1206229 h 1254868"/>
              <a:gd name="connsiteX73" fmla="*/ 719847 w 1177047"/>
              <a:gd name="connsiteY73" fmla="*/ 1181910 h 1254868"/>
              <a:gd name="connsiteX74" fmla="*/ 763621 w 1177047"/>
              <a:gd name="connsiteY74" fmla="*/ 1211093 h 1254868"/>
              <a:gd name="connsiteX75" fmla="*/ 753893 w 1177047"/>
              <a:gd name="connsiteY75" fmla="*/ 1235412 h 1254868"/>
              <a:gd name="connsiteX76" fmla="*/ 821987 w 1177047"/>
              <a:gd name="connsiteY76" fmla="*/ 1225685 h 1254868"/>
              <a:gd name="connsiteX77" fmla="*/ 846306 w 1177047"/>
              <a:gd name="connsiteY77" fmla="*/ 1254868 h 1254868"/>
              <a:gd name="connsiteX78" fmla="*/ 894945 w 1177047"/>
              <a:gd name="connsiteY78" fmla="*/ 1230549 h 1254868"/>
              <a:gd name="connsiteX79" fmla="*/ 953310 w 1177047"/>
              <a:gd name="connsiteY79" fmla="*/ 1201366 h 1254868"/>
              <a:gd name="connsiteX80" fmla="*/ 967902 w 1177047"/>
              <a:gd name="connsiteY80" fmla="*/ 1152727 h 1254868"/>
              <a:gd name="connsiteX81" fmla="*/ 1006813 w 1177047"/>
              <a:gd name="connsiteY81" fmla="*/ 1143000 h 1254868"/>
              <a:gd name="connsiteX82" fmla="*/ 1050587 w 1177047"/>
              <a:gd name="connsiteY82" fmla="*/ 1167319 h 1254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177047" h="1254868">
                <a:moveTo>
                  <a:pt x="1050587" y="1167319"/>
                </a:moveTo>
                <a:lnTo>
                  <a:pt x="1070042" y="1118680"/>
                </a:lnTo>
                <a:lnTo>
                  <a:pt x="1040859" y="1104089"/>
                </a:lnTo>
                <a:lnTo>
                  <a:pt x="1113817" y="1001949"/>
                </a:lnTo>
                <a:lnTo>
                  <a:pt x="1157591" y="1021404"/>
                </a:lnTo>
                <a:lnTo>
                  <a:pt x="1157591" y="1021404"/>
                </a:lnTo>
                <a:lnTo>
                  <a:pt x="1177047" y="933855"/>
                </a:lnTo>
                <a:lnTo>
                  <a:pt x="1133272" y="890080"/>
                </a:lnTo>
                <a:lnTo>
                  <a:pt x="1147864" y="846306"/>
                </a:lnTo>
                <a:lnTo>
                  <a:pt x="1094362" y="821987"/>
                </a:lnTo>
                <a:lnTo>
                  <a:pt x="1074906" y="846306"/>
                </a:lnTo>
                <a:lnTo>
                  <a:pt x="1035996" y="836578"/>
                </a:lnTo>
                <a:lnTo>
                  <a:pt x="1060315" y="695527"/>
                </a:lnTo>
                <a:lnTo>
                  <a:pt x="1128408" y="642025"/>
                </a:lnTo>
                <a:lnTo>
                  <a:pt x="1152728" y="564204"/>
                </a:lnTo>
                <a:lnTo>
                  <a:pt x="1089498" y="491246"/>
                </a:lnTo>
                <a:lnTo>
                  <a:pt x="1104089" y="466927"/>
                </a:lnTo>
                <a:lnTo>
                  <a:pt x="1147864" y="432880"/>
                </a:lnTo>
                <a:lnTo>
                  <a:pt x="1138136" y="413425"/>
                </a:lnTo>
                <a:lnTo>
                  <a:pt x="1099225" y="418289"/>
                </a:lnTo>
                <a:lnTo>
                  <a:pt x="1011676" y="267510"/>
                </a:lnTo>
                <a:lnTo>
                  <a:pt x="1055451" y="238327"/>
                </a:lnTo>
                <a:lnTo>
                  <a:pt x="1074906" y="189689"/>
                </a:lnTo>
                <a:lnTo>
                  <a:pt x="982493" y="150778"/>
                </a:lnTo>
                <a:lnTo>
                  <a:pt x="933855" y="72957"/>
                </a:lnTo>
                <a:lnTo>
                  <a:pt x="860898" y="43774"/>
                </a:lnTo>
                <a:lnTo>
                  <a:pt x="826851" y="92412"/>
                </a:lnTo>
                <a:lnTo>
                  <a:pt x="792804" y="0"/>
                </a:lnTo>
                <a:lnTo>
                  <a:pt x="744166" y="48638"/>
                </a:lnTo>
                <a:lnTo>
                  <a:pt x="700391" y="87549"/>
                </a:lnTo>
                <a:lnTo>
                  <a:pt x="714983" y="19455"/>
                </a:lnTo>
                <a:lnTo>
                  <a:pt x="491247" y="155642"/>
                </a:lnTo>
                <a:lnTo>
                  <a:pt x="559340" y="170234"/>
                </a:lnTo>
                <a:lnTo>
                  <a:pt x="510702" y="209144"/>
                </a:lnTo>
                <a:lnTo>
                  <a:pt x="549613" y="238327"/>
                </a:lnTo>
                <a:lnTo>
                  <a:pt x="544749" y="282102"/>
                </a:lnTo>
                <a:lnTo>
                  <a:pt x="496110" y="228600"/>
                </a:lnTo>
                <a:lnTo>
                  <a:pt x="452336" y="291829"/>
                </a:lnTo>
                <a:lnTo>
                  <a:pt x="437745" y="238327"/>
                </a:lnTo>
                <a:lnTo>
                  <a:pt x="374515" y="277238"/>
                </a:lnTo>
                <a:lnTo>
                  <a:pt x="286966" y="286966"/>
                </a:lnTo>
                <a:lnTo>
                  <a:pt x="272374" y="252919"/>
                </a:lnTo>
                <a:lnTo>
                  <a:pt x="175098" y="291829"/>
                </a:lnTo>
                <a:lnTo>
                  <a:pt x="209145" y="330740"/>
                </a:lnTo>
                <a:lnTo>
                  <a:pt x="92413" y="330740"/>
                </a:lnTo>
                <a:lnTo>
                  <a:pt x="34047" y="423153"/>
                </a:lnTo>
                <a:lnTo>
                  <a:pt x="0" y="535021"/>
                </a:lnTo>
                <a:lnTo>
                  <a:pt x="82685" y="510702"/>
                </a:lnTo>
                <a:lnTo>
                  <a:pt x="102140" y="583659"/>
                </a:lnTo>
                <a:lnTo>
                  <a:pt x="102140" y="612842"/>
                </a:lnTo>
                <a:lnTo>
                  <a:pt x="209145" y="588523"/>
                </a:lnTo>
                <a:lnTo>
                  <a:pt x="107004" y="695527"/>
                </a:lnTo>
                <a:lnTo>
                  <a:pt x="121596" y="763621"/>
                </a:lnTo>
                <a:lnTo>
                  <a:pt x="218872" y="695527"/>
                </a:lnTo>
                <a:lnTo>
                  <a:pt x="218872" y="695527"/>
                </a:lnTo>
                <a:lnTo>
                  <a:pt x="214008" y="753893"/>
                </a:lnTo>
                <a:lnTo>
                  <a:pt x="214008" y="841442"/>
                </a:lnTo>
                <a:lnTo>
                  <a:pt x="296693" y="826851"/>
                </a:lnTo>
                <a:lnTo>
                  <a:pt x="214008" y="894944"/>
                </a:lnTo>
                <a:lnTo>
                  <a:pt x="194553" y="928991"/>
                </a:lnTo>
                <a:lnTo>
                  <a:pt x="306421" y="899808"/>
                </a:lnTo>
                <a:lnTo>
                  <a:pt x="170234" y="1016540"/>
                </a:lnTo>
                <a:lnTo>
                  <a:pt x="170234" y="1167319"/>
                </a:lnTo>
                <a:lnTo>
                  <a:pt x="291830" y="1060314"/>
                </a:lnTo>
                <a:lnTo>
                  <a:pt x="491247" y="1021404"/>
                </a:lnTo>
                <a:lnTo>
                  <a:pt x="496110" y="1065178"/>
                </a:lnTo>
                <a:lnTo>
                  <a:pt x="544749" y="1074906"/>
                </a:lnTo>
                <a:lnTo>
                  <a:pt x="510702" y="1128408"/>
                </a:lnTo>
                <a:lnTo>
                  <a:pt x="471791" y="1177046"/>
                </a:lnTo>
                <a:lnTo>
                  <a:pt x="505838" y="1230549"/>
                </a:lnTo>
                <a:lnTo>
                  <a:pt x="588523" y="1215957"/>
                </a:lnTo>
                <a:lnTo>
                  <a:pt x="622570" y="1172183"/>
                </a:lnTo>
                <a:lnTo>
                  <a:pt x="637162" y="1206229"/>
                </a:lnTo>
                <a:lnTo>
                  <a:pt x="719847" y="1181910"/>
                </a:lnTo>
                <a:lnTo>
                  <a:pt x="763621" y="1211093"/>
                </a:lnTo>
                <a:lnTo>
                  <a:pt x="753893" y="1235412"/>
                </a:lnTo>
                <a:lnTo>
                  <a:pt x="821987" y="1225685"/>
                </a:lnTo>
                <a:lnTo>
                  <a:pt x="846306" y="1254868"/>
                </a:lnTo>
                <a:lnTo>
                  <a:pt x="894945" y="1230549"/>
                </a:lnTo>
                <a:lnTo>
                  <a:pt x="953310" y="1201366"/>
                </a:lnTo>
                <a:lnTo>
                  <a:pt x="967902" y="1152727"/>
                </a:lnTo>
                <a:lnTo>
                  <a:pt x="1006813" y="1143000"/>
                </a:lnTo>
                <a:lnTo>
                  <a:pt x="1050587" y="116731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3059113" y="1187450"/>
            <a:ext cx="2441575" cy="1949450"/>
          </a:xfrm>
          <a:custGeom>
            <a:avLst/>
            <a:gdLst>
              <a:gd name="connsiteX0" fmla="*/ 34047 w 2441642"/>
              <a:gd name="connsiteY0" fmla="*/ 753894 h 1950396"/>
              <a:gd name="connsiteX1" fmla="*/ 82685 w 2441642"/>
              <a:gd name="connsiteY1" fmla="*/ 787941 h 1950396"/>
              <a:gd name="connsiteX2" fmla="*/ 111868 w 2441642"/>
              <a:gd name="connsiteY2" fmla="*/ 749030 h 1950396"/>
              <a:gd name="connsiteX3" fmla="*/ 150779 w 2441642"/>
              <a:gd name="connsiteY3" fmla="*/ 792805 h 1950396"/>
              <a:gd name="connsiteX4" fmla="*/ 184825 w 2441642"/>
              <a:gd name="connsiteY4" fmla="*/ 792805 h 1950396"/>
              <a:gd name="connsiteX5" fmla="*/ 214008 w 2441642"/>
              <a:gd name="connsiteY5" fmla="*/ 783077 h 1950396"/>
              <a:gd name="connsiteX6" fmla="*/ 252919 w 2441642"/>
              <a:gd name="connsiteY6" fmla="*/ 817124 h 1950396"/>
              <a:gd name="connsiteX7" fmla="*/ 233464 w 2441642"/>
              <a:gd name="connsiteY7" fmla="*/ 880354 h 1950396"/>
              <a:gd name="connsiteX8" fmla="*/ 238328 w 2441642"/>
              <a:gd name="connsiteY8" fmla="*/ 924128 h 1950396"/>
              <a:gd name="connsiteX9" fmla="*/ 243191 w 2441642"/>
              <a:gd name="connsiteY9" fmla="*/ 963039 h 1950396"/>
              <a:gd name="connsiteX10" fmla="*/ 301557 w 2441642"/>
              <a:gd name="connsiteY10" fmla="*/ 948447 h 1950396"/>
              <a:gd name="connsiteX11" fmla="*/ 384242 w 2441642"/>
              <a:gd name="connsiteY11" fmla="*/ 1031132 h 1950396"/>
              <a:gd name="connsiteX12" fmla="*/ 214008 w 2441642"/>
              <a:gd name="connsiteY12" fmla="*/ 1215958 h 1950396"/>
              <a:gd name="connsiteX13" fmla="*/ 160506 w 2441642"/>
              <a:gd name="connsiteY13" fmla="*/ 1211094 h 1950396"/>
              <a:gd name="connsiteX14" fmla="*/ 97277 w 2441642"/>
              <a:gd name="connsiteY14" fmla="*/ 1274324 h 1950396"/>
              <a:gd name="connsiteX15" fmla="*/ 102140 w 2441642"/>
              <a:gd name="connsiteY15" fmla="*/ 1303507 h 1950396"/>
              <a:gd name="connsiteX16" fmla="*/ 72957 w 2441642"/>
              <a:gd name="connsiteY16" fmla="*/ 1347281 h 1950396"/>
              <a:gd name="connsiteX17" fmla="*/ 0 w 2441642"/>
              <a:gd name="connsiteY17" fmla="*/ 1332690 h 1950396"/>
              <a:gd name="connsiteX18" fmla="*/ 58366 w 2441642"/>
              <a:gd name="connsiteY18" fmla="*/ 1425103 h 1950396"/>
              <a:gd name="connsiteX19" fmla="*/ 82685 w 2441642"/>
              <a:gd name="connsiteY19" fmla="*/ 1478605 h 1950396"/>
              <a:gd name="connsiteX20" fmla="*/ 63230 w 2441642"/>
              <a:gd name="connsiteY20" fmla="*/ 1629383 h 1950396"/>
              <a:gd name="connsiteX21" fmla="*/ 77821 w 2441642"/>
              <a:gd name="connsiteY21" fmla="*/ 1663430 h 1950396"/>
              <a:gd name="connsiteX22" fmla="*/ 43774 w 2441642"/>
              <a:gd name="connsiteY22" fmla="*/ 1707205 h 1950396"/>
              <a:gd name="connsiteX23" fmla="*/ 97277 w 2441642"/>
              <a:gd name="connsiteY23" fmla="*/ 1765571 h 1950396"/>
              <a:gd name="connsiteX24" fmla="*/ 38911 w 2441642"/>
              <a:gd name="connsiteY24" fmla="*/ 1804481 h 1950396"/>
              <a:gd name="connsiteX25" fmla="*/ 48638 w 2441642"/>
              <a:gd name="connsiteY25" fmla="*/ 1823937 h 1950396"/>
              <a:gd name="connsiteX26" fmla="*/ 121596 w 2441642"/>
              <a:gd name="connsiteY26" fmla="*/ 1828800 h 1950396"/>
              <a:gd name="connsiteX27" fmla="*/ 175098 w 2441642"/>
              <a:gd name="connsiteY27" fmla="*/ 1809345 h 1950396"/>
              <a:gd name="connsiteX28" fmla="*/ 184825 w 2441642"/>
              <a:gd name="connsiteY28" fmla="*/ 1785026 h 1950396"/>
              <a:gd name="connsiteX29" fmla="*/ 364787 w 2441642"/>
              <a:gd name="connsiteY29" fmla="*/ 1702341 h 1950396"/>
              <a:gd name="connsiteX30" fmla="*/ 408562 w 2441642"/>
              <a:gd name="connsiteY30" fmla="*/ 1760707 h 1950396"/>
              <a:gd name="connsiteX31" fmla="*/ 403698 w 2441642"/>
              <a:gd name="connsiteY31" fmla="*/ 1799617 h 1950396"/>
              <a:gd name="connsiteX32" fmla="*/ 525294 w 2441642"/>
              <a:gd name="connsiteY32" fmla="*/ 1823937 h 1950396"/>
              <a:gd name="connsiteX33" fmla="*/ 569068 w 2441642"/>
              <a:gd name="connsiteY33" fmla="*/ 1789890 h 1950396"/>
              <a:gd name="connsiteX34" fmla="*/ 573932 w 2441642"/>
              <a:gd name="connsiteY34" fmla="*/ 1828800 h 1950396"/>
              <a:gd name="connsiteX35" fmla="*/ 666345 w 2441642"/>
              <a:gd name="connsiteY35" fmla="*/ 1887166 h 1950396"/>
              <a:gd name="connsiteX36" fmla="*/ 753894 w 2441642"/>
              <a:gd name="connsiteY36" fmla="*/ 1848256 h 1950396"/>
              <a:gd name="connsiteX37" fmla="*/ 749030 w 2441642"/>
              <a:gd name="connsiteY37" fmla="*/ 1940669 h 1950396"/>
              <a:gd name="connsiteX38" fmla="*/ 851170 w 2441642"/>
              <a:gd name="connsiteY38" fmla="*/ 1950396 h 1950396"/>
              <a:gd name="connsiteX39" fmla="*/ 885217 w 2441642"/>
              <a:gd name="connsiteY39" fmla="*/ 1911486 h 1950396"/>
              <a:gd name="connsiteX40" fmla="*/ 928991 w 2441642"/>
              <a:gd name="connsiteY40" fmla="*/ 1930941 h 1950396"/>
              <a:gd name="connsiteX41" fmla="*/ 963038 w 2441642"/>
              <a:gd name="connsiteY41" fmla="*/ 1906622 h 1950396"/>
              <a:gd name="connsiteX42" fmla="*/ 1050587 w 2441642"/>
              <a:gd name="connsiteY42" fmla="*/ 1848256 h 1950396"/>
              <a:gd name="connsiteX43" fmla="*/ 1084634 w 2441642"/>
              <a:gd name="connsiteY43" fmla="*/ 1887166 h 1950396"/>
              <a:gd name="connsiteX44" fmla="*/ 1133272 w 2441642"/>
              <a:gd name="connsiteY44" fmla="*/ 1892030 h 1950396"/>
              <a:gd name="connsiteX45" fmla="*/ 1143000 w 2441642"/>
              <a:gd name="connsiteY45" fmla="*/ 1833664 h 1950396"/>
              <a:gd name="connsiteX46" fmla="*/ 1215957 w 2441642"/>
              <a:gd name="connsiteY46" fmla="*/ 1760707 h 1950396"/>
              <a:gd name="connsiteX47" fmla="*/ 1250004 w 2441642"/>
              <a:gd name="connsiteY47" fmla="*/ 1736388 h 1950396"/>
              <a:gd name="connsiteX48" fmla="*/ 1254868 w 2441642"/>
              <a:gd name="connsiteY48" fmla="*/ 1673158 h 1950396"/>
              <a:gd name="connsiteX49" fmla="*/ 1322962 w 2441642"/>
              <a:gd name="connsiteY49" fmla="*/ 1639111 h 1950396"/>
              <a:gd name="connsiteX50" fmla="*/ 1313234 w 2441642"/>
              <a:gd name="connsiteY50" fmla="*/ 1585609 h 1950396"/>
              <a:gd name="connsiteX51" fmla="*/ 1361872 w 2441642"/>
              <a:gd name="connsiteY51" fmla="*/ 1532107 h 1950396"/>
              <a:gd name="connsiteX52" fmla="*/ 1415374 w 2441642"/>
              <a:gd name="connsiteY52" fmla="*/ 1517515 h 1950396"/>
              <a:gd name="connsiteX53" fmla="*/ 1459149 w 2441642"/>
              <a:gd name="connsiteY53" fmla="*/ 1405647 h 1950396"/>
              <a:gd name="connsiteX54" fmla="*/ 1716932 w 2441642"/>
              <a:gd name="connsiteY54" fmla="*/ 1215958 h 1950396"/>
              <a:gd name="connsiteX55" fmla="*/ 1794753 w 2441642"/>
              <a:gd name="connsiteY55" fmla="*/ 1211094 h 1950396"/>
              <a:gd name="connsiteX56" fmla="*/ 1877438 w 2441642"/>
              <a:gd name="connsiteY56" fmla="*/ 1230549 h 1950396"/>
              <a:gd name="connsiteX57" fmla="*/ 1926077 w 2441642"/>
              <a:gd name="connsiteY57" fmla="*/ 1206230 h 1950396"/>
              <a:gd name="connsiteX58" fmla="*/ 1960123 w 2441642"/>
              <a:gd name="connsiteY58" fmla="*/ 1250005 h 1950396"/>
              <a:gd name="connsiteX59" fmla="*/ 2013625 w 2441642"/>
              <a:gd name="connsiteY59" fmla="*/ 1240277 h 1950396"/>
              <a:gd name="connsiteX60" fmla="*/ 2057400 w 2441642"/>
              <a:gd name="connsiteY60" fmla="*/ 1293779 h 1950396"/>
              <a:gd name="connsiteX61" fmla="*/ 2183860 w 2441642"/>
              <a:gd name="connsiteY61" fmla="*/ 1347281 h 1950396"/>
              <a:gd name="connsiteX62" fmla="*/ 2232498 w 2441642"/>
              <a:gd name="connsiteY62" fmla="*/ 1357009 h 1950396"/>
              <a:gd name="connsiteX63" fmla="*/ 2271408 w 2441642"/>
              <a:gd name="connsiteY63" fmla="*/ 1361873 h 1950396"/>
              <a:gd name="connsiteX64" fmla="*/ 2315183 w 2441642"/>
              <a:gd name="connsiteY64" fmla="*/ 1347281 h 1950396"/>
              <a:gd name="connsiteX65" fmla="*/ 2329774 w 2441642"/>
              <a:gd name="connsiteY65" fmla="*/ 1352145 h 1950396"/>
              <a:gd name="connsiteX66" fmla="*/ 2329774 w 2441642"/>
              <a:gd name="connsiteY66" fmla="*/ 1293779 h 1950396"/>
              <a:gd name="connsiteX67" fmla="*/ 2329774 w 2441642"/>
              <a:gd name="connsiteY67" fmla="*/ 1293779 h 1950396"/>
              <a:gd name="connsiteX68" fmla="*/ 2271408 w 2441642"/>
              <a:gd name="connsiteY68" fmla="*/ 1172183 h 1950396"/>
              <a:gd name="connsiteX69" fmla="*/ 2300591 w 2441642"/>
              <a:gd name="connsiteY69" fmla="*/ 1089498 h 1950396"/>
              <a:gd name="connsiteX70" fmla="*/ 2329774 w 2441642"/>
              <a:gd name="connsiteY70" fmla="*/ 1133273 h 1950396"/>
              <a:gd name="connsiteX71" fmla="*/ 2373549 w 2441642"/>
              <a:gd name="connsiteY71" fmla="*/ 1133273 h 1950396"/>
              <a:gd name="connsiteX72" fmla="*/ 2349230 w 2441642"/>
              <a:gd name="connsiteY72" fmla="*/ 1016541 h 1950396"/>
              <a:gd name="connsiteX73" fmla="*/ 2441642 w 2441642"/>
              <a:gd name="connsiteY73" fmla="*/ 972766 h 1950396"/>
              <a:gd name="connsiteX74" fmla="*/ 2402732 w 2441642"/>
              <a:gd name="connsiteY74" fmla="*/ 904673 h 1950396"/>
              <a:gd name="connsiteX75" fmla="*/ 2431915 w 2441642"/>
              <a:gd name="connsiteY75" fmla="*/ 875490 h 1950396"/>
              <a:gd name="connsiteX76" fmla="*/ 2412460 w 2441642"/>
              <a:gd name="connsiteY76" fmla="*/ 792805 h 1950396"/>
              <a:gd name="connsiteX77" fmla="*/ 2344366 w 2441642"/>
              <a:gd name="connsiteY77" fmla="*/ 826852 h 1950396"/>
              <a:gd name="connsiteX78" fmla="*/ 2290864 w 2441642"/>
              <a:gd name="connsiteY78" fmla="*/ 797669 h 1950396"/>
              <a:gd name="connsiteX79" fmla="*/ 2276272 w 2441642"/>
              <a:gd name="connsiteY79" fmla="*/ 714983 h 1950396"/>
              <a:gd name="connsiteX80" fmla="*/ 2213042 w 2441642"/>
              <a:gd name="connsiteY80" fmla="*/ 714983 h 1950396"/>
              <a:gd name="connsiteX81" fmla="*/ 2198451 w 2441642"/>
              <a:gd name="connsiteY81" fmla="*/ 685800 h 1950396"/>
              <a:gd name="connsiteX82" fmla="*/ 2106038 w 2441642"/>
              <a:gd name="connsiteY82" fmla="*/ 690664 h 1950396"/>
              <a:gd name="connsiteX83" fmla="*/ 2052536 w 2441642"/>
              <a:gd name="connsiteY83" fmla="*/ 783077 h 1950396"/>
              <a:gd name="connsiteX84" fmla="*/ 1999034 w 2441642"/>
              <a:gd name="connsiteY84" fmla="*/ 773349 h 1950396"/>
              <a:gd name="connsiteX85" fmla="*/ 2003898 w 2441642"/>
              <a:gd name="connsiteY85" fmla="*/ 710120 h 1950396"/>
              <a:gd name="connsiteX86" fmla="*/ 1974715 w 2441642"/>
              <a:gd name="connsiteY86" fmla="*/ 710120 h 1950396"/>
              <a:gd name="connsiteX87" fmla="*/ 1945532 w 2441642"/>
              <a:gd name="connsiteY87" fmla="*/ 763622 h 1950396"/>
              <a:gd name="connsiteX88" fmla="*/ 1921213 w 2441642"/>
              <a:gd name="connsiteY88" fmla="*/ 773349 h 1950396"/>
              <a:gd name="connsiteX89" fmla="*/ 1896894 w 2441642"/>
              <a:gd name="connsiteY89" fmla="*/ 739303 h 1950396"/>
              <a:gd name="connsiteX90" fmla="*/ 1896894 w 2441642"/>
              <a:gd name="connsiteY90" fmla="*/ 739303 h 1950396"/>
              <a:gd name="connsiteX91" fmla="*/ 1838528 w 2441642"/>
              <a:gd name="connsiteY91" fmla="*/ 680937 h 1950396"/>
              <a:gd name="connsiteX92" fmla="*/ 1843391 w 2441642"/>
              <a:gd name="connsiteY92" fmla="*/ 486383 h 1950396"/>
              <a:gd name="connsiteX93" fmla="*/ 1814208 w 2441642"/>
              <a:gd name="connsiteY93" fmla="*/ 437745 h 1950396"/>
              <a:gd name="connsiteX94" fmla="*/ 1857983 w 2441642"/>
              <a:gd name="connsiteY94" fmla="*/ 374515 h 1950396"/>
              <a:gd name="connsiteX95" fmla="*/ 1930940 w 2441642"/>
              <a:gd name="connsiteY95" fmla="*/ 384243 h 1950396"/>
              <a:gd name="connsiteX96" fmla="*/ 1906621 w 2441642"/>
              <a:gd name="connsiteY96" fmla="*/ 340469 h 1950396"/>
              <a:gd name="connsiteX97" fmla="*/ 1819072 w 2441642"/>
              <a:gd name="connsiteY97" fmla="*/ 296694 h 1950396"/>
              <a:gd name="connsiteX98" fmla="*/ 1804481 w 2441642"/>
              <a:gd name="connsiteY98" fmla="*/ 228600 h 1950396"/>
              <a:gd name="connsiteX99" fmla="*/ 1775298 w 2441642"/>
              <a:gd name="connsiteY99" fmla="*/ 252920 h 1950396"/>
              <a:gd name="connsiteX100" fmla="*/ 1750979 w 2441642"/>
              <a:gd name="connsiteY100" fmla="*/ 209145 h 1950396"/>
              <a:gd name="connsiteX101" fmla="*/ 1785025 w 2441642"/>
              <a:gd name="connsiteY101" fmla="*/ 194554 h 1950396"/>
              <a:gd name="connsiteX102" fmla="*/ 1848255 w 2441642"/>
              <a:gd name="connsiteY102" fmla="*/ 218873 h 1950396"/>
              <a:gd name="connsiteX103" fmla="*/ 1882302 w 2441642"/>
              <a:gd name="connsiteY103" fmla="*/ 204281 h 1950396"/>
              <a:gd name="connsiteX104" fmla="*/ 1838528 w 2441642"/>
              <a:gd name="connsiteY104" fmla="*/ 150779 h 1950396"/>
              <a:gd name="connsiteX105" fmla="*/ 1799617 w 2441642"/>
              <a:gd name="connsiteY105" fmla="*/ 131324 h 1950396"/>
              <a:gd name="connsiteX106" fmla="*/ 1799617 w 2441642"/>
              <a:gd name="connsiteY106" fmla="*/ 68094 h 1950396"/>
              <a:gd name="connsiteX107" fmla="*/ 1746115 w 2441642"/>
              <a:gd name="connsiteY107" fmla="*/ 43775 h 1950396"/>
              <a:gd name="connsiteX108" fmla="*/ 1682885 w 2441642"/>
              <a:gd name="connsiteY108" fmla="*/ 72958 h 1950396"/>
              <a:gd name="connsiteX109" fmla="*/ 1566153 w 2441642"/>
              <a:gd name="connsiteY109" fmla="*/ 43775 h 1950396"/>
              <a:gd name="connsiteX110" fmla="*/ 1444557 w 2441642"/>
              <a:gd name="connsiteY110" fmla="*/ 155643 h 1950396"/>
              <a:gd name="connsiteX111" fmla="*/ 1449421 w 2441642"/>
              <a:gd name="connsiteY111" fmla="*/ 209145 h 1950396"/>
              <a:gd name="connsiteX112" fmla="*/ 1498060 w 2441642"/>
              <a:gd name="connsiteY112" fmla="*/ 209145 h 1950396"/>
              <a:gd name="connsiteX113" fmla="*/ 1488332 w 2441642"/>
              <a:gd name="connsiteY113" fmla="*/ 286966 h 1950396"/>
              <a:gd name="connsiteX114" fmla="*/ 1425102 w 2441642"/>
              <a:gd name="connsiteY114" fmla="*/ 330741 h 1950396"/>
              <a:gd name="connsiteX115" fmla="*/ 1405647 w 2441642"/>
              <a:gd name="connsiteY115" fmla="*/ 272375 h 1950396"/>
              <a:gd name="connsiteX116" fmla="*/ 1391055 w 2441642"/>
              <a:gd name="connsiteY116" fmla="*/ 311286 h 1950396"/>
              <a:gd name="connsiteX117" fmla="*/ 1376464 w 2441642"/>
              <a:gd name="connsiteY117" fmla="*/ 282103 h 1950396"/>
              <a:gd name="connsiteX118" fmla="*/ 1342417 w 2441642"/>
              <a:gd name="connsiteY118" fmla="*/ 291830 h 1950396"/>
              <a:gd name="connsiteX119" fmla="*/ 1352145 w 2441642"/>
              <a:gd name="connsiteY119" fmla="*/ 228600 h 1950396"/>
              <a:gd name="connsiteX120" fmla="*/ 1352145 w 2441642"/>
              <a:gd name="connsiteY120" fmla="*/ 228600 h 1950396"/>
              <a:gd name="connsiteX121" fmla="*/ 1303506 w 2441642"/>
              <a:gd name="connsiteY121" fmla="*/ 170235 h 1950396"/>
              <a:gd name="connsiteX122" fmla="*/ 1259732 w 2441642"/>
              <a:gd name="connsiteY122" fmla="*/ 184826 h 1950396"/>
              <a:gd name="connsiteX123" fmla="*/ 1220821 w 2441642"/>
              <a:gd name="connsiteY123" fmla="*/ 116732 h 1950396"/>
              <a:gd name="connsiteX124" fmla="*/ 1099225 w 2441642"/>
              <a:gd name="connsiteY124" fmla="*/ 150779 h 1950396"/>
              <a:gd name="connsiteX125" fmla="*/ 1045723 w 2441642"/>
              <a:gd name="connsiteY125" fmla="*/ 63230 h 1950396"/>
              <a:gd name="connsiteX126" fmla="*/ 1065179 w 2441642"/>
              <a:gd name="connsiteY126" fmla="*/ 48639 h 1950396"/>
              <a:gd name="connsiteX127" fmla="*/ 1011677 w 2441642"/>
              <a:gd name="connsiteY127" fmla="*/ 0 h 1950396"/>
              <a:gd name="connsiteX128" fmla="*/ 963038 w 2441642"/>
              <a:gd name="connsiteY128" fmla="*/ 43775 h 1950396"/>
              <a:gd name="connsiteX129" fmla="*/ 963038 w 2441642"/>
              <a:gd name="connsiteY129" fmla="*/ 43775 h 1950396"/>
              <a:gd name="connsiteX130" fmla="*/ 919264 w 2441642"/>
              <a:gd name="connsiteY130" fmla="*/ 97277 h 1950396"/>
              <a:gd name="connsiteX131" fmla="*/ 812260 w 2441642"/>
              <a:gd name="connsiteY131" fmla="*/ 87549 h 1950396"/>
              <a:gd name="connsiteX132" fmla="*/ 768485 w 2441642"/>
              <a:gd name="connsiteY132" fmla="*/ 121596 h 1950396"/>
              <a:gd name="connsiteX133" fmla="*/ 700391 w 2441642"/>
              <a:gd name="connsiteY133" fmla="*/ 126460 h 1950396"/>
              <a:gd name="connsiteX134" fmla="*/ 661481 w 2441642"/>
              <a:gd name="connsiteY134" fmla="*/ 116732 h 1950396"/>
              <a:gd name="connsiteX135" fmla="*/ 607979 w 2441642"/>
              <a:gd name="connsiteY135" fmla="*/ 170235 h 1950396"/>
              <a:gd name="connsiteX136" fmla="*/ 515566 w 2441642"/>
              <a:gd name="connsiteY136" fmla="*/ 102141 h 1950396"/>
              <a:gd name="connsiteX137" fmla="*/ 457200 w 2441642"/>
              <a:gd name="connsiteY137" fmla="*/ 111869 h 1950396"/>
              <a:gd name="connsiteX138" fmla="*/ 408562 w 2441642"/>
              <a:gd name="connsiteY138" fmla="*/ 97277 h 1950396"/>
              <a:gd name="connsiteX139" fmla="*/ 384242 w 2441642"/>
              <a:gd name="connsiteY139" fmla="*/ 121596 h 1950396"/>
              <a:gd name="connsiteX140" fmla="*/ 330740 w 2441642"/>
              <a:gd name="connsiteY140" fmla="*/ 92413 h 1950396"/>
              <a:gd name="connsiteX141" fmla="*/ 262647 w 2441642"/>
              <a:gd name="connsiteY141" fmla="*/ 175098 h 1950396"/>
              <a:gd name="connsiteX142" fmla="*/ 116732 w 2441642"/>
              <a:gd name="connsiteY142" fmla="*/ 184826 h 1950396"/>
              <a:gd name="connsiteX143" fmla="*/ 82685 w 2441642"/>
              <a:gd name="connsiteY143" fmla="*/ 267511 h 1950396"/>
              <a:gd name="connsiteX144" fmla="*/ 29183 w 2441642"/>
              <a:gd name="connsiteY144" fmla="*/ 291830 h 1950396"/>
              <a:gd name="connsiteX145" fmla="*/ 4864 w 2441642"/>
              <a:gd name="connsiteY145" fmla="*/ 432881 h 1950396"/>
              <a:gd name="connsiteX146" fmla="*/ 53502 w 2441642"/>
              <a:gd name="connsiteY146" fmla="*/ 447473 h 1950396"/>
              <a:gd name="connsiteX147" fmla="*/ 68094 w 2441642"/>
              <a:gd name="connsiteY147" fmla="*/ 428017 h 1950396"/>
              <a:gd name="connsiteX148" fmla="*/ 121596 w 2441642"/>
              <a:gd name="connsiteY148" fmla="*/ 437745 h 1950396"/>
              <a:gd name="connsiteX149" fmla="*/ 107004 w 2441642"/>
              <a:gd name="connsiteY149" fmla="*/ 486383 h 1950396"/>
              <a:gd name="connsiteX150" fmla="*/ 145915 w 2441642"/>
              <a:gd name="connsiteY150" fmla="*/ 544749 h 1950396"/>
              <a:gd name="connsiteX151" fmla="*/ 126460 w 2441642"/>
              <a:gd name="connsiteY151" fmla="*/ 622571 h 1950396"/>
              <a:gd name="connsiteX152" fmla="*/ 77821 w 2441642"/>
              <a:gd name="connsiteY152" fmla="*/ 598252 h 1950396"/>
              <a:gd name="connsiteX153" fmla="*/ 29183 w 2441642"/>
              <a:gd name="connsiteY153" fmla="*/ 695528 h 1950396"/>
              <a:gd name="connsiteX154" fmla="*/ 34047 w 2441642"/>
              <a:gd name="connsiteY154" fmla="*/ 753894 h 1950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</a:cxnLst>
            <a:rect l="l" t="t" r="r" b="b"/>
            <a:pathLst>
              <a:path w="2441642" h="1950396">
                <a:moveTo>
                  <a:pt x="34047" y="753894"/>
                </a:moveTo>
                <a:lnTo>
                  <a:pt x="82685" y="787941"/>
                </a:lnTo>
                <a:lnTo>
                  <a:pt x="111868" y="749030"/>
                </a:lnTo>
                <a:lnTo>
                  <a:pt x="150779" y="792805"/>
                </a:lnTo>
                <a:lnTo>
                  <a:pt x="184825" y="792805"/>
                </a:lnTo>
                <a:lnTo>
                  <a:pt x="214008" y="783077"/>
                </a:lnTo>
                <a:lnTo>
                  <a:pt x="252919" y="817124"/>
                </a:lnTo>
                <a:lnTo>
                  <a:pt x="233464" y="880354"/>
                </a:lnTo>
                <a:lnTo>
                  <a:pt x="238328" y="924128"/>
                </a:lnTo>
                <a:lnTo>
                  <a:pt x="243191" y="963039"/>
                </a:lnTo>
                <a:lnTo>
                  <a:pt x="301557" y="948447"/>
                </a:lnTo>
                <a:lnTo>
                  <a:pt x="384242" y="1031132"/>
                </a:lnTo>
                <a:lnTo>
                  <a:pt x="214008" y="1215958"/>
                </a:lnTo>
                <a:lnTo>
                  <a:pt x="160506" y="1211094"/>
                </a:lnTo>
                <a:lnTo>
                  <a:pt x="97277" y="1274324"/>
                </a:lnTo>
                <a:lnTo>
                  <a:pt x="102140" y="1303507"/>
                </a:lnTo>
                <a:lnTo>
                  <a:pt x="72957" y="1347281"/>
                </a:lnTo>
                <a:lnTo>
                  <a:pt x="0" y="1332690"/>
                </a:lnTo>
                <a:lnTo>
                  <a:pt x="58366" y="1425103"/>
                </a:lnTo>
                <a:lnTo>
                  <a:pt x="82685" y="1478605"/>
                </a:lnTo>
                <a:lnTo>
                  <a:pt x="63230" y="1629383"/>
                </a:lnTo>
                <a:lnTo>
                  <a:pt x="77821" y="1663430"/>
                </a:lnTo>
                <a:lnTo>
                  <a:pt x="43774" y="1707205"/>
                </a:lnTo>
                <a:lnTo>
                  <a:pt x="97277" y="1765571"/>
                </a:lnTo>
                <a:lnTo>
                  <a:pt x="38911" y="1804481"/>
                </a:lnTo>
                <a:lnTo>
                  <a:pt x="48638" y="1823937"/>
                </a:lnTo>
                <a:lnTo>
                  <a:pt x="121596" y="1828800"/>
                </a:lnTo>
                <a:lnTo>
                  <a:pt x="175098" y="1809345"/>
                </a:lnTo>
                <a:lnTo>
                  <a:pt x="184825" y="1785026"/>
                </a:lnTo>
                <a:lnTo>
                  <a:pt x="364787" y="1702341"/>
                </a:lnTo>
                <a:lnTo>
                  <a:pt x="408562" y="1760707"/>
                </a:lnTo>
                <a:lnTo>
                  <a:pt x="403698" y="1799617"/>
                </a:lnTo>
                <a:lnTo>
                  <a:pt x="525294" y="1823937"/>
                </a:lnTo>
                <a:lnTo>
                  <a:pt x="569068" y="1789890"/>
                </a:lnTo>
                <a:lnTo>
                  <a:pt x="573932" y="1828800"/>
                </a:lnTo>
                <a:lnTo>
                  <a:pt x="666345" y="1887166"/>
                </a:lnTo>
                <a:lnTo>
                  <a:pt x="753894" y="1848256"/>
                </a:lnTo>
                <a:lnTo>
                  <a:pt x="749030" y="1940669"/>
                </a:lnTo>
                <a:lnTo>
                  <a:pt x="851170" y="1950396"/>
                </a:lnTo>
                <a:lnTo>
                  <a:pt x="885217" y="1911486"/>
                </a:lnTo>
                <a:lnTo>
                  <a:pt x="928991" y="1930941"/>
                </a:lnTo>
                <a:lnTo>
                  <a:pt x="963038" y="1906622"/>
                </a:lnTo>
                <a:lnTo>
                  <a:pt x="1050587" y="1848256"/>
                </a:lnTo>
                <a:lnTo>
                  <a:pt x="1084634" y="1887166"/>
                </a:lnTo>
                <a:lnTo>
                  <a:pt x="1133272" y="1892030"/>
                </a:lnTo>
                <a:lnTo>
                  <a:pt x="1143000" y="1833664"/>
                </a:lnTo>
                <a:lnTo>
                  <a:pt x="1215957" y="1760707"/>
                </a:lnTo>
                <a:lnTo>
                  <a:pt x="1250004" y="1736388"/>
                </a:lnTo>
                <a:lnTo>
                  <a:pt x="1254868" y="1673158"/>
                </a:lnTo>
                <a:lnTo>
                  <a:pt x="1322962" y="1639111"/>
                </a:lnTo>
                <a:lnTo>
                  <a:pt x="1313234" y="1585609"/>
                </a:lnTo>
                <a:lnTo>
                  <a:pt x="1361872" y="1532107"/>
                </a:lnTo>
                <a:lnTo>
                  <a:pt x="1415374" y="1517515"/>
                </a:lnTo>
                <a:lnTo>
                  <a:pt x="1459149" y="1405647"/>
                </a:lnTo>
                <a:lnTo>
                  <a:pt x="1716932" y="1215958"/>
                </a:lnTo>
                <a:lnTo>
                  <a:pt x="1794753" y="1211094"/>
                </a:lnTo>
                <a:lnTo>
                  <a:pt x="1877438" y="1230549"/>
                </a:lnTo>
                <a:lnTo>
                  <a:pt x="1926077" y="1206230"/>
                </a:lnTo>
                <a:lnTo>
                  <a:pt x="1960123" y="1250005"/>
                </a:lnTo>
                <a:lnTo>
                  <a:pt x="2013625" y="1240277"/>
                </a:lnTo>
                <a:lnTo>
                  <a:pt x="2057400" y="1293779"/>
                </a:lnTo>
                <a:lnTo>
                  <a:pt x="2183860" y="1347281"/>
                </a:lnTo>
                <a:cubicBezTo>
                  <a:pt x="2200073" y="1350524"/>
                  <a:pt x="2216189" y="1354291"/>
                  <a:pt x="2232498" y="1357009"/>
                </a:cubicBezTo>
                <a:cubicBezTo>
                  <a:pt x="2245391" y="1359158"/>
                  <a:pt x="2271408" y="1361873"/>
                  <a:pt x="2271408" y="1361873"/>
                </a:cubicBezTo>
                <a:lnTo>
                  <a:pt x="2315183" y="1347281"/>
                </a:lnTo>
                <a:lnTo>
                  <a:pt x="2329774" y="1352145"/>
                </a:lnTo>
                <a:lnTo>
                  <a:pt x="2329774" y="1293779"/>
                </a:lnTo>
                <a:lnTo>
                  <a:pt x="2329774" y="1293779"/>
                </a:lnTo>
                <a:lnTo>
                  <a:pt x="2271408" y="1172183"/>
                </a:lnTo>
                <a:lnTo>
                  <a:pt x="2300591" y="1089498"/>
                </a:lnTo>
                <a:lnTo>
                  <a:pt x="2329774" y="1133273"/>
                </a:lnTo>
                <a:lnTo>
                  <a:pt x="2373549" y="1133273"/>
                </a:lnTo>
                <a:lnTo>
                  <a:pt x="2349230" y="1016541"/>
                </a:lnTo>
                <a:lnTo>
                  <a:pt x="2441642" y="972766"/>
                </a:lnTo>
                <a:lnTo>
                  <a:pt x="2402732" y="904673"/>
                </a:lnTo>
                <a:lnTo>
                  <a:pt x="2431915" y="875490"/>
                </a:lnTo>
                <a:lnTo>
                  <a:pt x="2412460" y="792805"/>
                </a:lnTo>
                <a:lnTo>
                  <a:pt x="2344366" y="826852"/>
                </a:lnTo>
                <a:lnTo>
                  <a:pt x="2290864" y="797669"/>
                </a:lnTo>
                <a:lnTo>
                  <a:pt x="2276272" y="714983"/>
                </a:lnTo>
                <a:lnTo>
                  <a:pt x="2213042" y="714983"/>
                </a:lnTo>
                <a:lnTo>
                  <a:pt x="2198451" y="685800"/>
                </a:lnTo>
                <a:lnTo>
                  <a:pt x="2106038" y="690664"/>
                </a:lnTo>
                <a:lnTo>
                  <a:pt x="2052536" y="783077"/>
                </a:lnTo>
                <a:lnTo>
                  <a:pt x="1999034" y="773349"/>
                </a:lnTo>
                <a:lnTo>
                  <a:pt x="2003898" y="710120"/>
                </a:lnTo>
                <a:lnTo>
                  <a:pt x="1974715" y="710120"/>
                </a:lnTo>
                <a:lnTo>
                  <a:pt x="1945532" y="763622"/>
                </a:lnTo>
                <a:lnTo>
                  <a:pt x="1921213" y="773349"/>
                </a:lnTo>
                <a:lnTo>
                  <a:pt x="1896894" y="739303"/>
                </a:lnTo>
                <a:lnTo>
                  <a:pt x="1896894" y="739303"/>
                </a:lnTo>
                <a:lnTo>
                  <a:pt x="1838528" y="680937"/>
                </a:lnTo>
                <a:lnTo>
                  <a:pt x="1843391" y="486383"/>
                </a:lnTo>
                <a:lnTo>
                  <a:pt x="1814208" y="437745"/>
                </a:lnTo>
                <a:lnTo>
                  <a:pt x="1857983" y="374515"/>
                </a:lnTo>
                <a:lnTo>
                  <a:pt x="1930940" y="384243"/>
                </a:lnTo>
                <a:lnTo>
                  <a:pt x="1906621" y="340469"/>
                </a:lnTo>
                <a:lnTo>
                  <a:pt x="1819072" y="296694"/>
                </a:lnTo>
                <a:lnTo>
                  <a:pt x="1804481" y="228600"/>
                </a:lnTo>
                <a:lnTo>
                  <a:pt x="1775298" y="252920"/>
                </a:lnTo>
                <a:lnTo>
                  <a:pt x="1750979" y="209145"/>
                </a:lnTo>
                <a:lnTo>
                  <a:pt x="1785025" y="194554"/>
                </a:lnTo>
                <a:lnTo>
                  <a:pt x="1848255" y="218873"/>
                </a:lnTo>
                <a:lnTo>
                  <a:pt x="1882302" y="204281"/>
                </a:lnTo>
                <a:lnTo>
                  <a:pt x="1838528" y="150779"/>
                </a:lnTo>
                <a:lnTo>
                  <a:pt x="1799617" y="131324"/>
                </a:lnTo>
                <a:lnTo>
                  <a:pt x="1799617" y="68094"/>
                </a:lnTo>
                <a:lnTo>
                  <a:pt x="1746115" y="43775"/>
                </a:lnTo>
                <a:lnTo>
                  <a:pt x="1682885" y="72958"/>
                </a:lnTo>
                <a:lnTo>
                  <a:pt x="1566153" y="43775"/>
                </a:lnTo>
                <a:lnTo>
                  <a:pt x="1444557" y="155643"/>
                </a:lnTo>
                <a:lnTo>
                  <a:pt x="1449421" y="209145"/>
                </a:lnTo>
                <a:lnTo>
                  <a:pt x="1498060" y="209145"/>
                </a:lnTo>
                <a:lnTo>
                  <a:pt x="1488332" y="286966"/>
                </a:lnTo>
                <a:lnTo>
                  <a:pt x="1425102" y="330741"/>
                </a:lnTo>
                <a:lnTo>
                  <a:pt x="1405647" y="272375"/>
                </a:lnTo>
                <a:lnTo>
                  <a:pt x="1391055" y="311286"/>
                </a:lnTo>
                <a:lnTo>
                  <a:pt x="1376464" y="282103"/>
                </a:lnTo>
                <a:lnTo>
                  <a:pt x="1342417" y="291830"/>
                </a:lnTo>
                <a:lnTo>
                  <a:pt x="1352145" y="228600"/>
                </a:lnTo>
                <a:lnTo>
                  <a:pt x="1352145" y="228600"/>
                </a:lnTo>
                <a:lnTo>
                  <a:pt x="1303506" y="170235"/>
                </a:lnTo>
                <a:lnTo>
                  <a:pt x="1259732" y="184826"/>
                </a:lnTo>
                <a:lnTo>
                  <a:pt x="1220821" y="116732"/>
                </a:lnTo>
                <a:lnTo>
                  <a:pt x="1099225" y="150779"/>
                </a:lnTo>
                <a:lnTo>
                  <a:pt x="1045723" y="63230"/>
                </a:lnTo>
                <a:lnTo>
                  <a:pt x="1065179" y="48639"/>
                </a:lnTo>
                <a:lnTo>
                  <a:pt x="1011677" y="0"/>
                </a:lnTo>
                <a:lnTo>
                  <a:pt x="963038" y="43775"/>
                </a:lnTo>
                <a:lnTo>
                  <a:pt x="963038" y="43775"/>
                </a:lnTo>
                <a:lnTo>
                  <a:pt x="919264" y="97277"/>
                </a:lnTo>
                <a:lnTo>
                  <a:pt x="812260" y="87549"/>
                </a:lnTo>
                <a:lnTo>
                  <a:pt x="768485" y="121596"/>
                </a:lnTo>
                <a:lnTo>
                  <a:pt x="700391" y="126460"/>
                </a:lnTo>
                <a:lnTo>
                  <a:pt x="661481" y="116732"/>
                </a:lnTo>
                <a:lnTo>
                  <a:pt x="607979" y="170235"/>
                </a:lnTo>
                <a:lnTo>
                  <a:pt x="515566" y="102141"/>
                </a:lnTo>
                <a:lnTo>
                  <a:pt x="457200" y="111869"/>
                </a:lnTo>
                <a:lnTo>
                  <a:pt x="408562" y="97277"/>
                </a:lnTo>
                <a:lnTo>
                  <a:pt x="384242" y="121596"/>
                </a:lnTo>
                <a:lnTo>
                  <a:pt x="330740" y="92413"/>
                </a:lnTo>
                <a:lnTo>
                  <a:pt x="262647" y="175098"/>
                </a:lnTo>
                <a:lnTo>
                  <a:pt x="116732" y="184826"/>
                </a:lnTo>
                <a:lnTo>
                  <a:pt x="82685" y="267511"/>
                </a:lnTo>
                <a:lnTo>
                  <a:pt x="29183" y="291830"/>
                </a:lnTo>
                <a:lnTo>
                  <a:pt x="4864" y="432881"/>
                </a:lnTo>
                <a:lnTo>
                  <a:pt x="53502" y="447473"/>
                </a:lnTo>
                <a:lnTo>
                  <a:pt x="68094" y="428017"/>
                </a:lnTo>
                <a:lnTo>
                  <a:pt x="121596" y="437745"/>
                </a:lnTo>
                <a:lnTo>
                  <a:pt x="107004" y="486383"/>
                </a:lnTo>
                <a:lnTo>
                  <a:pt x="145915" y="544749"/>
                </a:lnTo>
                <a:lnTo>
                  <a:pt x="126460" y="622571"/>
                </a:lnTo>
                <a:lnTo>
                  <a:pt x="77821" y="598252"/>
                </a:lnTo>
                <a:lnTo>
                  <a:pt x="29183" y="695528"/>
                </a:lnTo>
                <a:lnTo>
                  <a:pt x="34047" y="75389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059113" y="919163"/>
            <a:ext cx="1196975" cy="457200"/>
          </a:xfrm>
          <a:custGeom>
            <a:avLst/>
            <a:gdLst>
              <a:gd name="connsiteX0" fmla="*/ 1070042 w 1196502"/>
              <a:gd name="connsiteY0" fmla="*/ 306421 h 457200"/>
              <a:gd name="connsiteX1" fmla="*/ 1099225 w 1196502"/>
              <a:gd name="connsiteY1" fmla="*/ 252919 h 457200"/>
              <a:gd name="connsiteX2" fmla="*/ 1138136 w 1196502"/>
              <a:gd name="connsiteY2" fmla="*/ 233464 h 457200"/>
              <a:gd name="connsiteX3" fmla="*/ 1181911 w 1196502"/>
              <a:gd name="connsiteY3" fmla="*/ 252919 h 457200"/>
              <a:gd name="connsiteX4" fmla="*/ 1196502 w 1196502"/>
              <a:gd name="connsiteY4" fmla="*/ 175098 h 457200"/>
              <a:gd name="connsiteX5" fmla="*/ 919264 w 1196502"/>
              <a:gd name="connsiteY5" fmla="*/ 116732 h 457200"/>
              <a:gd name="connsiteX6" fmla="*/ 870625 w 1196502"/>
              <a:gd name="connsiteY6" fmla="*/ 121596 h 457200"/>
              <a:gd name="connsiteX7" fmla="*/ 846306 w 1196502"/>
              <a:gd name="connsiteY7" fmla="*/ 82685 h 457200"/>
              <a:gd name="connsiteX8" fmla="*/ 642025 w 1196502"/>
              <a:gd name="connsiteY8" fmla="*/ 63230 h 457200"/>
              <a:gd name="connsiteX9" fmla="*/ 598251 w 1196502"/>
              <a:gd name="connsiteY9" fmla="*/ 0 h 457200"/>
              <a:gd name="connsiteX10" fmla="*/ 505838 w 1196502"/>
              <a:gd name="connsiteY10" fmla="*/ 38910 h 457200"/>
              <a:gd name="connsiteX11" fmla="*/ 418289 w 1196502"/>
              <a:gd name="connsiteY11" fmla="*/ 24319 h 457200"/>
              <a:gd name="connsiteX12" fmla="*/ 350196 w 1196502"/>
              <a:gd name="connsiteY12" fmla="*/ 63230 h 457200"/>
              <a:gd name="connsiteX13" fmla="*/ 24319 w 1196502"/>
              <a:gd name="connsiteY13" fmla="*/ 34047 h 457200"/>
              <a:gd name="connsiteX14" fmla="*/ 24319 w 1196502"/>
              <a:gd name="connsiteY14" fmla="*/ 116732 h 457200"/>
              <a:gd name="connsiteX15" fmla="*/ 0 w 1196502"/>
              <a:gd name="connsiteY15" fmla="*/ 131323 h 457200"/>
              <a:gd name="connsiteX16" fmla="*/ 72957 w 1196502"/>
              <a:gd name="connsiteY16" fmla="*/ 286966 h 457200"/>
              <a:gd name="connsiteX17" fmla="*/ 116732 w 1196502"/>
              <a:gd name="connsiteY17" fmla="*/ 291830 h 457200"/>
              <a:gd name="connsiteX18" fmla="*/ 63230 w 1196502"/>
              <a:gd name="connsiteY18" fmla="*/ 350196 h 457200"/>
              <a:gd name="connsiteX19" fmla="*/ 126460 w 1196502"/>
              <a:gd name="connsiteY19" fmla="*/ 457200 h 457200"/>
              <a:gd name="connsiteX20" fmla="*/ 272374 w 1196502"/>
              <a:gd name="connsiteY20" fmla="*/ 447472 h 457200"/>
              <a:gd name="connsiteX21" fmla="*/ 350196 w 1196502"/>
              <a:gd name="connsiteY21" fmla="*/ 355059 h 457200"/>
              <a:gd name="connsiteX22" fmla="*/ 389106 w 1196502"/>
              <a:gd name="connsiteY22" fmla="*/ 398834 h 457200"/>
              <a:gd name="connsiteX23" fmla="*/ 413425 w 1196502"/>
              <a:gd name="connsiteY23" fmla="*/ 379379 h 457200"/>
              <a:gd name="connsiteX24" fmla="*/ 462064 w 1196502"/>
              <a:gd name="connsiteY24" fmla="*/ 389106 h 457200"/>
              <a:gd name="connsiteX25" fmla="*/ 505838 w 1196502"/>
              <a:gd name="connsiteY25" fmla="*/ 374515 h 457200"/>
              <a:gd name="connsiteX26" fmla="*/ 607979 w 1196502"/>
              <a:gd name="connsiteY26" fmla="*/ 432881 h 457200"/>
              <a:gd name="connsiteX27" fmla="*/ 685800 w 1196502"/>
              <a:gd name="connsiteY27" fmla="*/ 389106 h 457200"/>
              <a:gd name="connsiteX28" fmla="*/ 783077 w 1196502"/>
              <a:gd name="connsiteY28" fmla="*/ 389106 h 457200"/>
              <a:gd name="connsiteX29" fmla="*/ 807396 w 1196502"/>
              <a:gd name="connsiteY29" fmla="*/ 359923 h 457200"/>
              <a:gd name="connsiteX30" fmla="*/ 924128 w 1196502"/>
              <a:gd name="connsiteY30" fmla="*/ 374515 h 457200"/>
              <a:gd name="connsiteX31" fmla="*/ 997085 w 1196502"/>
              <a:gd name="connsiteY31" fmla="*/ 267510 h 457200"/>
              <a:gd name="connsiteX32" fmla="*/ 1070042 w 1196502"/>
              <a:gd name="connsiteY32" fmla="*/ 306421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196502" h="457200">
                <a:moveTo>
                  <a:pt x="1070042" y="306421"/>
                </a:moveTo>
                <a:lnTo>
                  <a:pt x="1099225" y="252919"/>
                </a:lnTo>
                <a:lnTo>
                  <a:pt x="1138136" y="233464"/>
                </a:lnTo>
                <a:lnTo>
                  <a:pt x="1181911" y="252919"/>
                </a:lnTo>
                <a:lnTo>
                  <a:pt x="1196502" y="175098"/>
                </a:lnTo>
                <a:lnTo>
                  <a:pt x="919264" y="116732"/>
                </a:lnTo>
                <a:lnTo>
                  <a:pt x="870625" y="121596"/>
                </a:lnTo>
                <a:lnTo>
                  <a:pt x="846306" y="82685"/>
                </a:lnTo>
                <a:lnTo>
                  <a:pt x="642025" y="63230"/>
                </a:lnTo>
                <a:lnTo>
                  <a:pt x="598251" y="0"/>
                </a:lnTo>
                <a:lnTo>
                  <a:pt x="505838" y="38910"/>
                </a:lnTo>
                <a:lnTo>
                  <a:pt x="418289" y="24319"/>
                </a:lnTo>
                <a:lnTo>
                  <a:pt x="350196" y="63230"/>
                </a:lnTo>
                <a:lnTo>
                  <a:pt x="24319" y="34047"/>
                </a:lnTo>
                <a:lnTo>
                  <a:pt x="24319" y="116732"/>
                </a:lnTo>
                <a:lnTo>
                  <a:pt x="0" y="131323"/>
                </a:lnTo>
                <a:lnTo>
                  <a:pt x="72957" y="286966"/>
                </a:lnTo>
                <a:lnTo>
                  <a:pt x="116732" y="291830"/>
                </a:lnTo>
                <a:lnTo>
                  <a:pt x="63230" y="350196"/>
                </a:lnTo>
                <a:lnTo>
                  <a:pt x="126460" y="457200"/>
                </a:lnTo>
                <a:lnTo>
                  <a:pt x="272374" y="447472"/>
                </a:lnTo>
                <a:lnTo>
                  <a:pt x="350196" y="355059"/>
                </a:lnTo>
                <a:lnTo>
                  <a:pt x="389106" y="398834"/>
                </a:lnTo>
                <a:lnTo>
                  <a:pt x="413425" y="379379"/>
                </a:lnTo>
                <a:lnTo>
                  <a:pt x="462064" y="389106"/>
                </a:lnTo>
                <a:lnTo>
                  <a:pt x="505838" y="374515"/>
                </a:lnTo>
                <a:lnTo>
                  <a:pt x="607979" y="432881"/>
                </a:lnTo>
                <a:lnTo>
                  <a:pt x="685800" y="389106"/>
                </a:lnTo>
                <a:lnTo>
                  <a:pt x="783077" y="389106"/>
                </a:lnTo>
                <a:lnTo>
                  <a:pt x="807396" y="359923"/>
                </a:lnTo>
                <a:lnTo>
                  <a:pt x="924128" y="374515"/>
                </a:lnTo>
                <a:lnTo>
                  <a:pt x="997085" y="267510"/>
                </a:lnTo>
                <a:lnTo>
                  <a:pt x="1070042" y="30642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4110038" y="1031875"/>
            <a:ext cx="739775" cy="481013"/>
          </a:xfrm>
          <a:custGeom>
            <a:avLst/>
            <a:gdLst>
              <a:gd name="connsiteX0" fmla="*/ 646890 w 739302"/>
              <a:gd name="connsiteY0" fmla="*/ 214008 h 481519"/>
              <a:gd name="connsiteX1" fmla="*/ 637162 w 739302"/>
              <a:gd name="connsiteY1" fmla="*/ 155642 h 481519"/>
              <a:gd name="connsiteX2" fmla="*/ 695528 w 739302"/>
              <a:gd name="connsiteY2" fmla="*/ 121596 h 481519"/>
              <a:gd name="connsiteX3" fmla="*/ 739302 w 739302"/>
              <a:gd name="connsiteY3" fmla="*/ 121596 h 481519"/>
              <a:gd name="connsiteX4" fmla="*/ 734438 w 739302"/>
              <a:gd name="connsiteY4" fmla="*/ 68094 h 481519"/>
              <a:gd name="connsiteX5" fmla="*/ 603115 w 739302"/>
              <a:gd name="connsiteY5" fmla="*/ 58366 h 481519"/>
              <a:gd name="connsiteX6" fmla="*/ 637162 w 739302"/>
              <a:gd name="connsiteY6" fmla="*/ 29183 h 481519"/>
              <a:gd name="connsiteX7" fmla="*/ 569068 w 739302"/>
              <a:gd name="connsiteY7" fmla="*/ 0 h 481519"/>
              <a:gd name="connsiteX8" fmla="*/ 452336 w 739302"/>
              <a:gd name="connsiteY8" fmla="*/ 68094 h 481519"/>
              <a:gd name="connsiteX9" fmla="*/ 481519 w 739302"/>
              <a:gd name="connsiteY9" fmla="*/ 4864 h 481519"/>
              <a:gd name="connsiteX10" fmla="*/ 248055 w 739302"/>
              <a:gd name="connsiteY10" fmla="*/ 68094 h 481519"/>
              <a:gd name="connsiteX11" fmla="*/ 145915 w 739302"/>
              <a:gd name="connsiteY11" fmla="*/ 58366 h 481519"/>
              <a:gd name="connsiteX12" fmla="*/ 126460 w 739302"/>
              <a:gd name="connsiteY12" fmla="*/ 131323 h 481519"/>
              <a:gd name="connsiteX13" fmla="*/ 87549 w 739302"/>
              <a:gd name="connsiteY13" fmla="*/ 121596 h 481519"/>
              <a:gd name="connsiteX14" fmla="*/ 0 w 739302"/>
              <a:gd name="connsiteY14" fmla="*/ 204281 h 481519"/>
              <a:gd name="connsiteX15" fmla="*/ 43775 w 739302"/>
              <a:gd name="connsiteY15" fmla="*/ 306421 h 481519"/>
              <a:gd name="connsiteX16" fmla="*/ 175098 w 739302"/>
              <a:gd name="connsiteY16" fmla="*/ 272374 h 481519"/>
              <a:gd name="connsiteX17" fmla="*/ 209145 w 739302"/>
              <a:gd name="connsiteY17" fmla="*/ 325877 h 481519"/>
              <a:gd name="connsiteX18" fmla="*/ 252919 w 739302"/>
              <a:gd name="connsiteY18" fmla="*/ 335604 h 481519"/>
              <a:gd name="connsiteX19" fmla="*/ 301558 w 739302"/>
              <a:gd name="connsiteY19" fmla="*/ 393970 h 481519"/>
              <a:gd name="connsiteX20" fmla="*/ 286966 w 739302"/>
              <a:gd name="connsiteY20" fmla="*/ 457200 h 481519"/>
              <a:gd name="connsiteX21" fmla="*/ 340468 w 739302"/>
              <a:gd name="connsiteY21" fmla="*/ 442608 h 481519"/>
              <a:gd name="connsiteX22" fmla="*/ 340468 w 739302"/>
              <a:gd name="connsiteY22" fmla="*/ 442608 h 481519"/>
              <a:gd name="connsiteX23" fmla="*/ 340468 w 739302"/>
              <a:gd name="connsiteY23" fmla="*/ 442608 h 481519"/>
              <a:gd name="connsiteX24" fmla="*/ 379379 w 739302"/>
              <a:gd name="connsiteY24" fmla="*/ 481519 h 481519"/>
              <a:gd name="connsiteX25" fmla="*/ 452336 w 739302"/>
              <a:gd name="connsiteY25" fmla="*/ 452336 h 481519"/>
              <a:gd name="connsiteX26" fmla="*/ 447473 w 739302"/>
              <a:gd name="connsiteY26" fmla="*/ 369651 h 481519"/>
              <a:gd name="connsiteX27" fmla="*/ 398834 w 739302"/>
              <a:gd name="connsiteY27" fmla="*/ 359923 h 481519"/>
              <a:gd name="connsiteX28" fmla="*/ 398834 w 739302"/>
              <a:gd name="connsiteY28" fmla="*/ 316149 h 481519"/>
              <a:gd name="connsiteX29" fmla="*/ 525294 w 739302"/>
              <a:gd name="connsiteY29" fmla="*/ 199417 h 481519"/>
              <a:gd name="connsiteX30" fmla="*/ 646890 w 739302"/>
              <a:gd name="connsiteY30" fmla="*/ 214008 h 481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739302" h="481519">
                <a:moveTo>
                  <a:pt x="646890" y="214008"/>
                </a:moveTo>
                <a:lnTo>
                  <a:pt x="637162" y="155642"/>
                </a:lnTo>
                <a:lnTo>
                  <a:pt x="695528" y="121596"/>
                </a:lnTo>
                <a:lnTo>
                  <a:pt x="739302" y="121596"/>
                </a:lnTo>
                <a:lnTo>
                  <a:pt x="734438" y="68094"/>
                </a:lnTo>
                <a:lnTo>
                  <a:pt x="603115" y="58366"/>
                </a:lnTo>
                <a:lnTo>
                  <a:pt x="637162" y="29183"/>
                </a:lnTo>
                <a:lnTo>
                  <a:pt x="569068" y="0"/>
                </a:lnTo>
                <a:lnTo>
                  <a:pt x="452336" y="68094"/>
                </a:lnTo>
                <a:lnTo>
                  <a:pt x="481519" y="4864"/>
                </a:lnTo>
                <a:lnTo>
                  <a:pt x="248055" y="68094"/>
                </a:lnTo>
                <a:lnTo>
                  <a:pt x="145915" y="58366"/>
                </a:lnTo>
                <a:lnTo>
                  <a:pt x="126460" y="131323"/>
                </a:lnTo>
                <a:lnTo>
                  <a:pt x="87549" y="121596"/>
                </a:lnTo>
                <a:lnTo>
                  <a:pt x="0" y="204281"/>
                </a:lnTo>
                <a:lnTo>
                  <a:pt x="43775" y="306421"/>
                </a:lnTo>
                <a:lnTo>
                  <a:pt x="175098" y="272374"/>
                </a:lnTo>
                <a:lnTo>
                  <a:pt x="209145" y="325877"/>
                </a:lnTo>
                <a:lnTo>
                  <a:pt x="252919" y="335604"/>
                </a:lnTo>
                <a:lnTo>
                  <a:pt x="301558" y="393970"/>
                </a:lnTo>
                <a:lnTo>
                  <a:pt x="286966" y="457200"/>
                </a:lnTo>
                <a:lnTo>
                  <a:pt x="340468" y="442608"/>
                </a:lnTo>
                <a:lnTo>
                  <a:pt x="340468" y="442608"/>
                </a:lnTo>
                <a:lnTo>
                  <a:pt x="340468" y="442608"/>
                </a:lnTo>
                <a:lnTo>
                  <a:pt x="379379" y="481519"/>
                </a:lnTo>
                <a:lnTo>
                  <a:pt x="452336" y="452336"/>
                </a:lnTo>
                <a:lnTo>
                  <a:pt x="447473" y="369651"/>
                </a:lnTo>
                <a:lnTo>
                  <a:pt x="398834" y="359923"/>
                </a:lnTo>
                <a:lnTo>
                  <a:pt x="398834" y="316149"/>
                </a:lnTo>
                <a:lnTo>
                  <a:pt x="525294" y="199417"/>
                </a:lnTo>
                <a:lnTo>
                  <a:pt x="646890" y="21400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4887913" y="1576388"/>
            <a:ext cx="652462" cy="431800"/>
          </a:xfrm>
          <a:custGeom>
            <a:avLst/>
            <a:gdLst>
              <a:gd name="connsiteX0" fmla="*/ 573932 w 651753"/>
              <a:gd name="connsiteY0" fmla="*/ 408562 h 432881"/>
              <a:gd name="connsiteX1" fmla="*/ 583660 w 651753"/>
              <a:gd name="connsiteY1" fmla="*/ 311285 h 432881"/>
              <a:gd name="connsiteX2" fmla="*/ 651753 w 651753"/>
              <a:gd name="connsiteY2" fmla="*/ 301557 h 432881"/>
              <a:gd name="connsiteX3" fmla="*/ 651753 w 651753"/>
              <a:gd name="connsiteY3" fmla="*/ 243191 h 432881"/>
              <a:gd name="connsiteX4" fmla="*/ 510702 w 651753"/>
              <a:gd name="connsiteY4" fmla="*/ 165370 h 432881"/>
              <a:gd name="connsiteX5" fmla="*/ 457200 w 651753"/>
              <a:gd name="connsiteY5" fmla="*/ 179962 h 432881"/>
              <a:gd name="connsiteX6" fmla="*/ 442608 w 651753"/>
              <a:gd name="connsiteY6" fmla="*/ 126459 h 432881"/>
              <a:gd name="connsiteX7" fmla="*/ 408562 w 651753"/>
              <a:gd name="connsiteY7" fmla="*/ 141051 h 432881"/>
              <a:gd name="connsiteX8" fmla="*/ 267511 w 651753"/>
              <a:gd name="connsiteY8" fmla="*/ 87549 h 432881"/>
              <a:gd name="connsiteX9" fmla="*/ 214008 w 651753"/>
              <a:gd name="connsiteY9" fmla="*/ 92413 h 432881"/>
              <a:gd name="connsiteX10" fmla="*/ 165370 w 651753"/>
              <a:gd name="connsiteY10" fmla="*/ 53502 h 432881"/>
              <a:gd name="connsiteX11" fmla="*/ 175098 w 651753"/>
              <a:gd name="connsiteY11" fmla="*/ 24319 h 432881"/>
              <a:gd name="connsiteX12" fmla="*/ 136187 w 651753"/>
              <a:gd name="connsiteY12" fmla="*/ 4864 h 432881"/>
              <a:gd name="connsiteX13" fmla="*/ 107004 w 651753"/>
              <a:gd name="connsiteY13" fmla="*/ 38910 h 432881"/>
              <a:gd name="connsiteX14" fmla="*/ 92413 w 651753"/>
              <a:gd name="connsiteY14" fmla="*/ 0 h 432881"/>
              <a:gd name="connsiteX15" fmla="*/ 34047 w 651753"/>
              <a:gd name="connsiteY15" fmla="*/ 0 h 432881"/>
              <a:gd name="connsiteX16" fmla="*/ 0 w 651753"/>
              <a:gd name="connsiteY16" fmla="*/ 58366 h 432881"/>
              <a:gd name="connsiteX17" fmla="*/ 14591 w 651753"/>
              <a:gd name="connsiteY17" fmla="*/ 97276 h 432881"/>
              <a:gd name="connsiteX18" fmla="*/ 4864 w 651753"/>
              <a:gd name="connsiteY18" fmla="*/ 301557 h 432881"/>
              <a:gd name="connsiteX19" fmla="*/ 97277 w 651753"/>
              <a:gd name="connsiteY19" fmla="*/ 384242 h 432881"/>
              <a:gd name="connsiteX20" fmla="*/ 160506 w 651753"/>
              <a:gd name="connsiteY20" fmla="*/ 316149 h 432881"/>
              <a:gd name="connsiteX21" fmla="*/ 175098 w 651753"/>
              <a:gd name="connsiteY21" fmla="*/ 384242 h 432881"/>
              <a:gd name="connsiteX22" fmla="*/ 218872 w 651753"/>
              <a:gd name="connsiteY22" fmla="*/ 393970 h 432881"/>
              <a:gd name="connsiteX23" fmla="*/ 282102 w 651753"/>
              <a:gd name="connsiteY23" fmla="*/ 301557 h 432881"/>
              <a:gd name="connsiteX24" fmla="*/ 355060 w 651753"/>
              <a:gd name="connsiteY24" fmla="*/ 291830 h 432881"/>
              <a:gd name="connsiteX25" fmla="*/ 379379 w 651753"/>
              <a:gd name="connsiteY25" fmla="*/ 340468 h 432881"/>
              <a:gd name="connsiteX26" fmla="*/ 442608 w 651753"/>
              <a:gd name="connsiteY26" fmla="*/ 330740 h 432881"/>
              <a:gd name="connsiteX27" fmla="*/ 462064 w 651753"/>
              <a:gd name="connsiteY27" fmla="*/ 418289 h 432881"/>
              <a:gd name="connsiteX28" fmla="*/ 515566 w 651753"/>
              <a:gd name="connsiteY28" fmla="*/ 432881 h 432881"/>
              <a:gd name="connsiteX29" fmla="*/ 573932 w 651753"/>
              <a:gd name="connsiteY29" fmla="*/ 408562 h 432881"/>
              <a:gd name="connsiteX0" fmla="*/ 573932 w 651753"/>
              <a:gd name="connsiteY0" fmla="*/ 408562 h 432881"/>
              <a:gd name="connsiteX1" fmla="*/ 583660 w 651753"/>
              <a:gd name="connsiteY1" fmla="*/ 311285 h 432881"/>
              <a:gd name="connsiteX2" fmla="*/ 651753 w 651753"/>
              <a:gd name="connsiteY2" fmla="*/ 301557 h 432881"/>
              <a:gd name="connsiteX3" fmla="*/ 651753 w 651753"/>
              <a:gd name="connsiteY3" fmla="*/ 243191 h 432881"/>
              <a:gd name="connsiteX4" fmla="*/ 510702 w 651753"/>
              <a:gd name="connsiteY4" fmla="*/ 165370 h 432881"/>
              <a:gd name="connsiteX5" fmla="*/ 457200 w 651753"/>
              <a:gd name="connsiteY5" fmla="*/ 179962 h 432881"/>
              <a:gd name="connsiteX6" fmla="*/ 442608 w 651753"/>
              <a:gd name="connsiteY6" fmla="*/ 126459 h 432881"/>
              <a:gd name="connsiteX7" fmla="*/ 408562 w 651753"/>
              <a:gd name="connsiteY7" fmla="*/ 141051 h 432881"/>
              <a:gd name="connsiteX8" fmla="*/ 267511 w 651753"/>
              <a:gd name="connsiteY8" fmla="*/ 87549 h 432881"/>
              <a:gd name="connsiteX9" fmla="*/ 214008 w 651753"/>
              <a:gd name="connsiteY9" fmla="*/ 92413 h 432881"/>
              <a:gd name="connsiteX10" fmla="*/ 184909 w 651753"/>
              <a:gd name="connsiteY10" fmla="*/ 53502 h 432881"/>
              <a:gd name="connsiteX11" fmla="*/ 175098 w 651753"/>
              <a:gd name="connsiteY11" fmla="*/ 24319 h 432881"/>
              <a:gd name="connsiteX12" fmla="*/ 136187 w 651753"/>
              <a:gd name="connsiteY12" fmla="*/ 4864 h 432881"/>
              <a:gd name="connsiteX13" fmla="*/ 107004 w 651753"/>
              <a:gd name="connsiteY13" fmla="*/ 38910 h 432881"/>
              <a:gd name="connsiteX14" fmla="*/ 92413 w 651753"/>
              <a:gd name="connsiteY14" fmla="*/ 0 h 432881"/>
              <a:gd name="connsiteX15" fmla="*/ 34047 w 651753"/>
              <a:gd name="connsiteY15" fmla="*/ 0 h 432881"/>
              <a:gd name="connsiteX16" fmla="*/ 0 w 651753"/>
              <a:gd name="connsiteY16" fmla="*/ 58366 h 432881"/>
              <a:gd name="connsiteX17" fmla="*/ 14591 w 651753"/>
              <a:gd name="connsiteY17" fmla="*/ 97276 h 432881"/>
              <a:gd name="connsiteX18" fmla="*/ 4864 w 651753"/>
              <a:gd name="connsiteY18" fmla="*/ 301557 h 432881"/>
              <a:gd name="connsiteX19" fmla="*/ 97277 w 651753"/>
              <a:gd name="connsiteY19" fmla="*/ 384242 h 432881"/>
              <a:gd name="connsiteX20" fmla="*/ 160506 w 651753"/>
              <a:gd name="connsiteY20" fmla="*/ 316149 h 432881"/>
              <a:gd name="connsiteX21" fmla="*/ 175098 w 651753"/>
              <a:gd name="connsiteY21" fmla="*/ 384242 h 432881"/>
              <a:gd name="connsiteX22" fmla="*/ 218872 w 651753"/>
              <a:gd name="connsiteY22" fmla="*/ 393970 h 432881"/>
              <a:gd name="connsiteX23" fmla="*/ 282102 w 651753"/>
              <a:gd name="connsiteY23" fmla="*/ 301557 h 432881"/>
              <a:gd name="connsiteX24" fmla="*/ 355060 w 651753"/>
              <a:gd name="connsiteY24" fmla="*/ 291830 h 432881"/>
              <a:gd name="connsiteX25" fmla="*/ 379379 w 651753"/>
              <a:gd name="connsiteY25" fmla="*/ 340468 h 432881"/>
              <a:gd name="connsiteX26" fmla="*/ 442608 w 651753"/>
              <a:gd name="connsiteY26" fmla="*/ 330740 h 432881"/>
              <a:gd name="connsiteX27" fmla="*/ 462064 w 651753"/>
              <a:gd name="connsiteY27" fmla="*/ 418289 h 432881"/>
              <a:gd name="connsiteX28" fmla="*/ 515566 w 651753"/>
              <a:gd name="connsiteY28" fmla="*/ 432881 h 432881"/>
              <a:gd name="connsiteX29" fmla="*/ 573932 w 651753"/>
              <a:gd name="connsiteY29" fmla="*/ 408562 h 432881"/>
              <a:gd name="connsiteX0" fmla="*/ 573932 w 651753"/>
              <a:gd name="connsiteY0" fmla="*/ 408562 h 432881"/>
              <a:gd name="connsiteX1" fmla="*/ 583660 w 651753"/>
              <a:gd name="connsiteY1" fmla="*/ 311285 h 432881"/>
              <a:gd name="connsiteX2" fmla="*/ 651753 w 651753"/>
              <a:gd name="connsiteY2" fmla="*/ 301557 h 432881"/>
              <a:gd name="connsiteX3" fmla="*/ 651753 w 651753"/>
              <a:gd name="connsiteY3" fmla="*/ 243191 h 432881"/>
              <a:gd name="connsiteX4" fmla="*/ 510702 w 651753"/>
              <a:gd name="connsiteY4" fmla="*/ 165370 h 432881"/>
              <a:gd name="connsiteX5" fmla="*/ 457200 w 651753"/>
              <a:gd name="connsiteY5" fmla="*/ 179962 h 432881"/>
              <a:gd name="connsiteX6" fmla="*/ 442608 w 651753"/>
              <a:gd name="connsiteY6" fmla="*/ 126459 h 432881"/>
              <a:gd name="connsiteX7" fmla="*/ 408562 w 651753"/>
              <a:gd name="connsiteY7" fmla="*/ 141051 h 432881"/>
              <a:gd name="connsiteX8" fmla="*/ 302680 w 651753"/>
              <a:gd name="connsiteY8" fmla="*/ 87549 h 432881"/>
              <a:gd name="connsiteX9" fmla="*/ 214008 w 651753"/>
              <a:gd name="connsiteY9" fmla="*/ 92413 h 432881"/>
              <a:gd name="connsiteX10" fmla="*/ 184909 w 651753"/>
              <a:gd name="connsiteY10" fmla="*/ 53502 h 432881"/>
              <a:gd name="connsiteX11" fmla="*/ 175098 w 651753"/>
              <a:gd name="connsiteY11" fmla="*/ 24319 h 432881"/>
              <a:gd name="connsiteX12" fmla="*/ 136187 w 651753"/>
              <a:gd name="connsiteY12" fmla="*/ 4864 h 432881"/>
              <a:gd name="connsiteX13" fmla="*/ 107004 w 651753"/>
              <a:gd name="connsiteY13" fmla="*/ 38910 h 432881"/>
              <a:gd name="connsiteX14" fmla="*/ 92413 w 651753"/>
              <a:gd name="connsiteY14" fmla="*/ 0 h 432881"/>
              <a:gd name="connsiteX15" fmla="*/ 34047 w 651753"/>
              <a:gd name="connsiteY15" fmla="*/ 0 h 432881"/>
              <a:gd name="connsiteX16" fmla="*/ 0 w 651753"/>
              <a:gd name="connsiteY16" fmla="*/ 58366 h 432881"/>
              <a:gd name="connsiteX17" fmla="*/ 14591 w 651753"/>
              <a:gd name="connsiteY17" fmla="*/ 97276 h 432881"/>
              <a:gd name="connsiteX18" fmla="*/ 4864 w 651753"/>
              <a:gd name="connsiteY18" fmla="*/ 301557 h 432881"/>
              <a:gd name="connsiteX19" fmla="*/ 97277 w 651753"/>
              <a:gd name="connsiteY19" fmla="*/ 384242 h 432881"/>
              <a:gd name="connsiteX20" fmla="*/ 160506 w 651753"/>
              <a:gd name="connsiteY20" fmla="*/ 316149 h 432881"/>
              <a:gd name="connsiteX21" fmla="*/ 175098 w 651753"/>
              <a:gd name="connsiteY21" fmla="*/ 384242 h 432881"/>
              <a:gd name="connsiteX22" fmla="*/ 218872 w 651753"/>
              <a:gd name="connsiteY22" fmla="*/ 393970 h 432881"/>
              <a:gd name="connsiteX23" fmla="*/ 282102 w 651753"/>
              <a:gd name="connsiteY23" fmla="*/ 301557 h 432881"/>
              <a:gd name="connsiteX24" fmla="*/ 355060 w 651753"/>
              <a:gd name="connsiteY24" fmla="*/ 291830 h 432881"/>
              <a:gd name="connsiteX25" fmla="*/ 379379 w 651753"/>
              <a:gd name="connsiteY25" fmla="*/ 340468 h 432881"/>
              <a:gd name="connsiteX26" fmla="*/ 442608 w 651753"/>
              <a:gd name="connsiteY26" fmla="*/ 330740 h 432881"/>
              <a:gd name="connsiteX27" fmla="*/ 462064 w 651753"/>
              <a:gd name="connsiteY27" fmla="*/ 418289 h 432881"/>
              <a:gd name="connsiteX28" fmla="*/ 515566 w 651753"/>
              <a:gd name="connsiteY28" fmla="*/ 432881 h 432881"/>
              <a:gd name="connsiteX29" fmla="*/ 573932 w 651753"/>
              <a:gd name="connsiteY29" fmla="*/ 408562 h 43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51753" h="432881">
                <a:moveTo>
                  <a:pt x="573932" y="408562"/>
                </a:moveTo>
                <a:lnTo>
                  <a:pt x="583660" y="311285"/>
                </a:lnTo>
                <a:lnTo>
                  <a:pt x="651753" y="301557"/>
                </a:lnTo>
                <a:lnTo>
                  <a:pt x="651753" y="243191"/>
                </a:lnTo>
                <a:lnTo>
                  <a:pt x="510702" y="165370"/>
                </a:lnTo>
                <a:lnTo>
                  <a:pt x="457200" y="179962"/>
                </a:lnTo>
                <a:lnTo>
                  <a:pt x="442608" y="126459"/>
                </a:lnTo>
                <a:lnTo>
                  <a:pt x="408562" y="141051"/>
                </a:lnTo>
                <a:lnTo>
                  <a:pt x="302680" y="87549"/>
                </a:lnTo>
                <a:lnTo>
                  <a:pt x="214008" y="92413"/>
                </a:lnTo>
                <a:lnTo>
                  <a:pt x="184909" y="53502"/>
                </a:lnTo>
                <a:lnTo>
                  <a:pt x="175098" y="24319"/>
                </a:lnTo>
                <a:lnTo>
                  <a:pt x="136187" y="4864"/>
                </a:lnTo>
                <a:lnTo>
                  <a:pt x="107004" y="38910"/>
                </a:lnTo>
                <a:lnTo>
                  <a:pt x="92413" y="0"/>
                </a:lnTo>
                <a:lnTo>
                  <a:pt x="34047" y="0"/>
                </a:lnTo>
                <a:lnTo>
                  <a:pt x="0" y="58366"/>
                </a:lnTo>
                <a:lnTo>
                  <a:pt x="14591" y="97276"/>
                </a:lnTo>
                <a:lnTo>
                  <a:pt x="4864" y="301557"/>
                </a:lnTo>
                <a:lnTo>
                  <a:pt x="97277" y="384242"/>
                </a:lnTo>
                <a:lnTo>
                  <a:pt x="160506" y="316149"/>
                </a:lnTo>
                <a:lnTo>
                  <a:pt x="175098" y="384242"/>
                </a:lnTo>
                <a:lnTo>
                  <a:pt x="218872" y="393970"/>
                </a:lnTo>
                <a:lnTo>
                  <a:pt x="282102" y="301557"/>
                </a:lnTo>
                <a:lnTo>
                  <a:pt x="355060" y="291830"/>
                </a:lnTo>
                <a:lnTo>
                  <a:pt x="379379" y="340468"/>
                </a:lnTo>
                <a:lnTo>
                  <a:pt x="442608" y="330740"/>
                </a:lnTo>
                <a:lnTo>
                  <a:pt x="462064" y="418289"/>
                </a:lnTo>
                <a:lnTo>
                  <a:pt x="515566" y="432881"/>
                </a:lnTo>
                <a:lnTo>
                  <a:pt x="573932" y="40856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5160963" y="1138238"/>
            <a:ext cx="806450" cy="885825"/>
          </a:xfrm>
          <a:custGeom>
            <a:avLst/>
            <a:gdLst>
              <a:gd name="connsiteX0" fmla="*/ 321013 w 807396"/>
              <a:gd name="connsiteY0" fmla="*/ 826851 h 885217"/>
              <a:gd name="connsiteX1" fmla="*/ 389107 w 807396"/>
              <a:gd name="connsiteY1" fmla="*/ 851170 h 885217"/>
              <a:gd name="connsiteX2" fmla="*/ 520430 w 807396"/>
              <a:gd name="connsiteY2" fmla="*/ 885217 h 885217"/>
              <a:gd name="connsiteX3" fmla="*/ 554477 w 807396"/>
              <a:gd name="connsiteY3" fmla="*/ 778213 h 885217"/>
              <a:gd name="connsiteX4" fmla="*/ 525294 w 807396"/>
              <a:gd name="connsiteY4" fmla="*/ 685800 h 885217"/>
              <a:gd name="connsiteX5" fmla="*/ 583660 w 807396"/>
              <a:gd name="connsiteY5" fmla="*/ 471792 h 885217"/>
              <a:gd name="connsiteX6" fmla="*/ 642026 w 807396"/>
              <a:gd name="connsiteY6" fmla="*/ 403698 h 885217"/>
              <a:gd name="connsiteX7" fmla="*/ 768486 w 807396"/>
              <a:gd name="connsiteY7" fmla="*/ 330741 h 885217"/>
              <a:gd name="connsiteX8" fmla="*/ 807396 w 807396"/>
              <a:gd name="connsiteY8" fmla="*/ 218873 h 885217"/>
              <a:gd name="connsiteX9" fmla="*/ 763622 w 807396"/>
              <a:gd name="connsiteY9" fmla="*/ 218873 h 885217"/>
              <a:gd name="connsiteX10" fmla="*/ 569068 w 807396"/>
              <a:gd name="connsiteY10" fmla="*/ 160507 h 885217"/>
              <a:gd name="connsiteX11" fmla="*/ 564205 w 807396"/>
              <a:gd name="connsiteY11" fmla="*/ 116732 h 885217"/>
              <a:gd name="connsiteX12" fmla="*/ 564205 w 807396"/>
              <a:gd name="connsiteY12" fmla="*/ 116732 h 885217"/>
              <a:gd name="connsiteX13" fmla="*/ 525294 w 807396"/>
              <a:gd name="connsiteY13" fmla="*/ 179962 h 885217"/>
              <a:gd name="connsiteX14" fmla="*/ 481520 w 807396"/>
              <a:gd name="connsiteY14" fmla="*/ 131324 h 885217"/>
              <a:gd name="connsiteX15" fmla="*/ 510703 w 807396"/>
              <a:gd name="connsiteY15" fmla="*/ 29183 h 885217"/>
              <a:gd name="connsiteX16" fmla="*/ 442609 w 807396"/>
              <a:gd name="connsiteY16" fmla="*/ 9728 h 885217"/>
              <a:gd name="connsiteX17" fmla="*/ 418290 w 807396"/>
              <a:gd name="connsiteY17" fmla="*/ 34047 h 885217"/>
              <a:gd name="connsiteX18" fmla="*/ 393971 w 807396"/>
              <a:gd name="connsiteY18" fmla="*/ 0 h 885217"/>
              <a:gd name="connsiteX19" fmla="*/ 340468 w 807396"/>
              <a:gd name="connsiteY19" fmla="*/ 14592 h 885217"/>
              <a:gd name="connsiteX20" fmla="*/ 277239 w 807396"/>
              <a:gd name="connsiteY20" fmla="*/ 72958 h 885217"/>
              <a:gd name="connsiteX21" fmla="*/ 277239 w 807396"/>
              <a:gd name="connsiteY21" fmla="*/ 116732 h 885217"/>
              <a:gd name="connsiteX22" fmla="*/ 223737 w 807396"/>
              <a:gd name="connsiteY22" fmla="*/ 141051 h 885217"/>
              <a:gd name="connsiteX23" fmla="*/ 218873 w 807396"/>
              <a:gd name="connsiteY23" fmla="*/ 204281 h 885217"/>
              <a:gd name="connsiteX24" fmla="*/ 179962 w 807396"/>
              <a:gd name="connsiteY24" fmla="*/ 243192 h 885217"/>
              <a:gd name="connsiteX25" fmla="*/ 131324 w 807396"/>
              <a:gd name="connsiteY25" fmla="*/ 218873 h 885217"/>
              <a:gd name="connsiteX26" fmla="*/ 116732 w 807396"/>
              <a:gd name="connsiteY26" fmla="*/ 330741 h 885217"/>
              <a:gd name="connsiteX27" fmla="*/ 92413 w 807396"/>
              <a:gd name="connsiteY27" fmla="*/ 384243 h 885217"/>
              <a:gd name="connsiteX28" fmla="*/ 92413 w 807396"/>
              <a:gd name="connsiteY28" fmla="*/ 423153 h 885217"/>
              <a:gd name="connsiteX29" fmla="*/ 53503 w 807396"/>
              <a:gd name="connsiteY29" fmla="*/ 413426 h 885217"/>
              <a:gd name="connsiteX30" fmla="*/ 0 w 807396"/>
              <a:gd name="connsiteY30" fmla="*/ 437745 h 885217"/>
              <a:gd name="connsiteX31" fmla="*/ 24320 w 807396"/>
              <a:gd name="connsiteY31" fmla="*/ 457200 h 885217"/>
              <a:gd name="connsiteX32" fmla="*/ 24320 w 807396"/>
              <a:gd name="connsiteY32" fmla="*/ 457200 h 885217"/>
              <a:gd name="connsiteX33" fmla="*/ 43775 w 807396"/>
              <a:gd name="connsiteY33" fmla="*/ 500975 h 885217"/>
              <a:gd name="connsiteX34" fmla="*/ 29183 w 807396"/>
              <a:gd name="connsiteY34" fmla="*/ 520430 h 885217"/>
              <a:gd name="connsiteX35" fmla="*/ 141051 w 807396"/>
              <a:gd name="connsiteY35" fmla="*/ 578796 h 885217"/>
              <a:gd name="connsiteX36" fmla="*/ 141051 w 807396"/>
              <a:gd name="connsiteY36" fmla="*/ 578796 h 885217"/>
              <a:gd name="connsiteX37" fmla="*/ 175098 w 807396"/>
              <a:gd name="connsiteY37" fmla="*/ 607979 h 885217"/>
              <a:gd name="connsiteX38" fmla="*/ 233464 w 807396"/>
              <a:gd name="connsiteY38" fmla="*/ 607979 h 885217"/>
              <a:gd name="connsiteX39" fmla="*/ 272375 w 807396"/>
              <a:gd name="connsiteY39" fmla="*/ 632298 h 885217"/>
              <a:gd name="connsiteX40" fmla="*/ 316149 w 807396"/>
              <a:gd name="connsiteY40" fmla="*/ 642026 h 885217"/>
              <a:gd name="connsiteX41" fmla="*/ 340468 w 807396"/>
              <a:gd name="connsiteY41" fmla="*/ 646890 h 885217"/>
              <a:gd name="connsiteX42" fmla="*/ 374515 w 807396"/>
              <a:gd name="connsiteY42" fmla="*/ 685800 h 885217"/>
              <a:gd name="connsiteX43" fmla="*/ 364788 w 807396"/>
              <a:gd name="connsiteY43" fmla="*/ 739302 h 885217"/>
              <a:gd name="connsiteX44" fmla="*/ 301558 w 807396"/>
              <a:gd name="connsiteY44" fmla="*/ 749030 h 885217"/>
              <a:gd name="connsiteX45" fmla="*/ 321013 w 807396"/>
              <a:gd name="connsiteY45" fmla="*/ 826851 h 885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807396" h="885217">
                <a:moveTo>
                  <a:pt x="321013" y="826851"/>
                </a:moveTo>
                <a:lnTo>
                  <a:pt x="389107" y="851170"/>
                </a:lnTo>
                <a:lnTo>
                  <a:pt x="520430" y="885217"/>
                </a:lnTo>
                <a:lnTo>
                  <a:pt x="554477" y="778213"/>
                </a:lnTo>
                <a:lnTo>
                  <a:pt x="525294" y="685800"/>
                </a:lnTo>
                <a:lnTo>
                  <a:pt x="583660" y="471792"/>
                </a:lnTo>
                <a:lnTo>
                  <a:pt x="642026" y="403698"/>
                </a:lnTo>
                <a:lnTo>
                  <a:pt x="768486" y="330741"/>
                </a:lnTo>
                <a:lnTo>
                  <a:pt x="807396" y="218873"/>
                </a:lnTo>
                <a:lnTo>
                  <a:pt x="763622" y="218873"/>
                </a:lnTo>
                <a:lnTo>
                  <a:pt x="569068" y="160507"/>
                </a:lnTo>
                <a:lnTo>
                  <a:pt x="564205" y="116732"/>
                </a:lnTo>
                <a:lnTo>
                  <a:pt x="564205" y="116732"/>
                </a:lnTo>
                <a:lnTo>
                  <a:pt x="525294" y="179962"/>
                </a:lnTo>
                <a:lnTo>
                  <a:pt x="481520" y="131324"/>
                </a:lnTo>
                <a:lnTo>
                  <a:pt x="510703" y="29183"/>
                </a:lnTo>
                <a:lnTo>
                  <a:pt x="442609" y="9728"/>
                </a:lnTo>
                <a:lnTo>
                  <a:pt x="418290" y="34047"/>
                </a:lnTo>
                <a:lnTo>
                  <a:pt x="393971" y="0"/>
                </a:lnTo>
                <a:lnTo>
                  <a:pt x="340468" y="14592"/>
                </a:lnTo>
                <a:lnTo>
                  <a:pt x="277239" y="72958"/>
                </a:lnTo>
                <a:lnTo>
                  <a:pt x="277239" y="116732"/>
                </a:lnTo>
                <a:lnTo>
                  <a:pt x="223737" y="141051"/>
                </a:lnTo>
                <a:lnTo>
                  <a:pt x="218873" y="204281"/>
                </a:lnTo>
                <a:lnTo>
                  <a:pt x="179962" y="243192"/>
                </a:lnTo>
                <a:lnTo>
                  <a:pt x="131324" y="218873"/>
                </a:lnTo>
                <a:lnTo>
                  <a:pt x="116732" y="330741"/>
                </a:lnTo>
                <a:lnTo>
                  <a:pt x="92413" y="384243"/>
                </a:lnTo>
                <a:lnTo>
                  <a:pt x="92413" y="423153"/>
                </a:lnTo>
                <a:lnTo>
                  <a:pt x="53503" y="413426"/>
                </a:lnTo>
                <a:lnTo>
                  <a:pt x="0" y="437745"/>
                </a:lnTo>
                <a:lnTo>
                  <a:pt x="24320" y="457200"/>
                </a:lnTo>
                <a:lnTo>
                  <a:pt x="24320" y="457200"/>
                </a:lnTo>
                <a:lnTo>
                  <a:pt x="43775" y="500975"/>
                </a:lnTo>
                <a:lnTo>
                  <a:pt x="29183" y="520430"/>
                </a:lnTo>
                <a:lnTo>
                  <a:pt x="141051" y="578796"/>
                </a:lnTo>
                <a:lnTo>
                  <a:pt x="141051" y="578796"/>
                </a:lnTo>
                <a:lnTo>
                  <a:pt x="175098" y="607979"/>
                </a:lnTo>
                <a:lnTo>
                  <a:pt x="233464" y="607979"/>
                </a:lnTo>
                <a:lnTo>
                  <a:pt x="272375" y="632298"/>
                </a:lnTo>
                <a:lnTo>
                  <a:pt x="316149" y="642026"/>
                </a:lnTo>
                <a:cubicBezTo>
                  <a:pt x="338929" y="647283"/>
                  <a:pt x="328495" y="646890"/>
                  <a:pt x="340468" y="646890"/>
                </a:cubicBezTo>
                <a:lnTo>
                  <a:pt x="374515" y="685800"/>
                </a:lnTo>
                <a:lnTo>
                  <a:pt x="364788" y="739302"/>
                </a:lnTo>
                <a:lnTo>
                  <a:pt x="301558" y="749030"/>
                </a:lnTo>
                <a:lnTo>
                  <a:pt x="321013" y="82685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5345113" y="1376363"/>
            <a:ext cx="1338262" cy="1916112"/>
          </a:xfrm>
          <a:custGeom>
            <a:avLst/>
            <a:gdLst>
              <a:gd name="connsiteX0" fmla="*/ 29183 w 1337553"/>
              <a:gd name="connsiteY0" fmla="*/ 1128408 h 1916349"/>
              <a:gd name="connsiteX1" fmla="*/ 82685 w 1337553"/>
              <a:gd name="connsiteY1" fmla="*/ 1113817 h 1916349"/>
              <a:gd name="connsiteX2" fmla="*/ 252919 w 1337553"/>
              <a:gd name="connsiteY2" fmla="*/ 1264596 h 1916349"/>
              <a:gd name="connsiteX3" fmla="*/ 252919 w 1337553"/>
              <a:gd name="connsiteY3" fmla="*/ 1313234 h 1916349"/>
              <a:gd name="connsiteX4" fmla="*/ 286966 w 1337553"/>
              <a:gd name="connsiteY4" fmla="*/ 1361872 h 1916349"/>
              <a:gd name="connsiteX5" fmla="*/ 257783 w 1337553"/>
              <a:gd name="connsiteY5" fmla="*/ 1478604 h 1916349"/>
              <a:gd name="connsiteX6" fmla="*/ 218872 w 1337553"/>
              <a:gd name="connsiteY6" fmla="*/ 1464013 h 1916349"/>
              <a:gd name="connsiteX7" fmla="*/ 184825 w 1337553"/>
              <a:gd name="connsiteY7" fmla="*/ 1527242 h 1916349"/>
              <a:gd name="connsiteX8" fmla="*/ 199417 w 1337553"/>
              <a:gd name="connsiteY8" fmla="*/ 1556425 h 1916349"/>
              <a:gd name="connsiteX9" fmla="*/ 160506 w 1337553"/>
              <a:gd name="connsiteY9" fmla="*/ 1575881 h 1916349"/>
              <a:gd name="connsiteX10" fmla="*/ 306421 w 1337553"/>
              <a:gd name="connsiteY10" fmla="*/ 1721796 h 1916349"/>
              <a:gd name="connsiteX11" fmla="*/ 325877 w 1337553"/>
              <a:gd name="connsiteY11" fmla="*/ 1712068 h 1916349"/>
              <a:gd name="connsiteX12" fmla="*/ 335604 w 1337553"/>
              <a:gd name="connsiteY12" fmla="*/ 1741251 h 1916349"/>
              <a:gd name="connsiteX13" fmla="*/ 379379 w 1337553"/>
              <a:gd name="connsiteY13" fmla="*/ 1755842 h 1916349"/>
              <a:gd name="connsiteX14" fmla="*/ 403698 w 1337553"/>
              <a:gd name="connsiteY14" fmla="*/ 1702340 h 1916349"/>
              <a:gd name="connsiteX15" fmla="*/ 428017 w 1337553"/>
              <a:gd name="connsiteY15" fmla="*/ 1746115 h 1916349"/>
              <a:gd name="connsiteX16" fmla="*/ 496111 w 1337553"/>
              <a:gd name="connsiteY16" fmla="*/ 1760706 h 1916349"/>
              <a:gd name="connsiteX17" fmla="*/ 500974 w 1337553"/>
              <a:gd name="connsiteY17" fmla="*/ 1799617 h 1916349"/>
              <a:gd name="connsiteX18" fmla="*/ 471791 w 1337553"/>
              <a:gd name="connsiteY18" fmla="*/ 1814208 h 1916349"/>
              <a:gd name="connsiteX19" fmla="*/ 476655 w 1337553"/>
              <a:gd name="connsiteY19" fmla="*/ 1862847 h 1916349"/>
              <a:gd name="connsiteX20" fmla="*/ 549613 w 1337553"/>
              <a:gd name="connsiteY20" fmla="*/ 1848255 h 1916349"/>
              <a:gd name="connsiteX21" fmla="*/ 549613 w 1337553"/>
              <a:gd name="connsiteY21" fmla="*/ 1848255 h 1916349"/>
              <a:gd name="connsiteX22" fmla="*/ 603115 w 1337553"/>
              <a:gd name="connsiteY22" fmla="*/ 1906621 h 1916349"/>
              <a:gd name="connsiteX23" fmla="*/ 656617 w 1337553"/>
              <a:gd name="connsiteY23" fmla="*/ 1916349 h 1916349"/>
              <a:gd name="connsiteX24" fmla="*/ 646889 w 1337553"/>
              <a:gd name="connsiteY24" fmla="*/ 1853119 h 1916349"/>
              <a:gd name="connsiteX25" fmla="*/ 680936 w 1337553"/>
              <a:gd name="connsiteY25" fmla="*/ 1794753 h 1916349"/>
              <a:gd name="connsiteX26" fmla="*/ 729574 w 1337553"/>
              <a:gd name="connsiteY26" fmla="*/ 1785025 h 1916349"/>
              <a:gd name="connsiteX27" fmla="*/ 729574 w 1337553"/>
              <a:gd name="connsiteY27" fmla="*/ 1760706 h 1916349"/>
              <a:gd name="connsiteX28" fmla="*/ 758757 w 1337553"/>
              <a:gd name="connsiteY28" fmla="*/ 1731523 h 1916349"/>
              <a:gd name="connsiteX29" fmla="*/ 778213 w 1337553"/>
              <a:gd name="connsiteY29" fmla="*/ 1658566 h 1916349"/>
              <a:gd name="connsiteX30" fmla="*/ 778213 w 1337553"/>
              <a:gd name="connsiteY30" fmla="*/ 1658566 h 1916349"/>
              <a:gd name="connsiteX31" fmla="*/ 831715 w 1337553"/>
              <a:gd name="connsiteY31" fmla="*/ 1658566 h 1916349"/>
              <a:gd name="connsiteX32" fmla="*/ 826851 w 1337553"/>
              <a:gd name="connsiteY32" fmla="*/ 1639110 h 1916349"/>
              <a:gd name="connsiteX33" fmla="*/ 885217 w 1337553"/>
              <a:gd name="connsiteY33" fmla="*/ 1600200 h 1916349"/>
              <a:gd name="connsiteX34" fmla="*/ 851170 w 1337553"/>
              <a:gd name="connsiteY34" fmla="*/ 1546698 h 1916349"/>
              <a:gd name="connsiteX35" fmla="*/ 880353 w 1337553"/>
              <a:gd name="connsiteY35" fmla="*/ 1512651 h 1916349"/>
              <a:gd name="connsiteX36" fmla="*/ 885217 w 1337553"/>
              <a:gd name="connsiteY36" fmla="*/ 1444557 h 1916349"/>
              <a:gd name="connsiteX37" fmla="*/ 836579 w 1337553"/>
              <a:gd name="connsiteY37" fmla="*/ 1429966 h 1916349"/>
              <a:gd name="connsiteX38" fmla="*/ 836579 w 1337553"/>
              <a:gd name="connsiteY38" fmla="*/ 1391055 h 1916349"/>
              <a:gd name="connsiteX39" fmla="*/ 875489 w 1337553"/>
              <a:gd name="connsiteY39" fmla="*/ 1391055 h 1916349"/>
              <a:gd name="connsiteX40" fmla="*/ 933855 w 1337553"/>
              <a:gd name="connsiteY40" fmla="*/ 1322962 h 1916349"/>
              <a:gd name="connsiteX41" fmla="*/ 977630 w 1337553"/>
              <a:gd name="connsiteY41" fmla="*/ 1357008 h 1916349"/>
              <a:gd name="connsiteX42" fmla="*/ 1026268 w 1337553"/>
              <a:gd name="connsiteY42" fmla="*/ 1361872 h 1916349"/>
              <a:gd name="connsiteX43" fmla="*/ 1031132 w 1337553"/>
              <a:gd name="connsiteY43" fmla="*/ 1381327 h 1916349"/>
              <a:gd name="connsiteX44" fmla="*/ 1065179 w 1337553"/>
              <a:gd name="connsiteY44" fmla="*/ 1361872 h 1916349"/>
              <a:gd name="connsiteX45" fmla="*/ 1128408 w 1337553"/>
              <a:gd name="connsiteY45" fmla="*/ 1337553 h 1916349"/>
              <a:gd name="connsiteX46" fmla="*/ 1152728 w 1337553"/>
              <a:gd name="connsiteY46" fmla="*/ 1293779 h 1916349"/>
              <a:gd name="connsiteX47" fmla="*/ 1108953 w 1337553"/>
              <a:gd name="connsiteY47" fmla="*/ 1254868 h 1916349"/>
              <a:gd name="connsiteX48" fmla="*/ 1128408 w 1337553"/>
              <a:gd name="connsiteY48" fmla="*/ 1172183 h 1916349"/>
              <a:gd name="connsiteX49" fmla="*/ 1104089 w 1337553"/>
              <a:gd name="connsiteY49" fmla="*/ 1104089 h 1916349"/>
              <a:gd name="connsiteX50" fmla="*/ 1143000 w 1337553"/>
              <a:gd name="connsiteY50" fmla="*/ 1070042 h 1916349"/>
              <a:gd name="connsiteX51" fmla="*/ 1152728 w 1337553"/>
              <a:gd name="connsiteY51" fmla="*/ 1031132 h 1916349"/>
              <a:gd name="connsiteX52" fmla="*/ 1152728 w 1337553"/>
              <a:gd name="connsiteY52" fmla="*/ 1031132 h 1916349"/>
              <a:gd name="connsiteX53" fmla="*/ 1177047 w 1337553"/>
              <a:gd name="connsiteY53" fmla="*/ 953310 h 1916349"/>
              <a:gd name="connsiteX54" fmla="*/ 1152728 w 1337553"/>
              <a:gd name="connsiteY54" fmla="*/ 938719 h 1916349"/>
              <a:gd name="connsiteX55" fmla="*/ 1152728 w 1337553"/>
              <a:gd name="connsiteY55" fmla="*/ 890081 h 1916349"/>
              <a:gd name="connsiteX56" fmla="*/ 1181911 w 1337553"/>
              <a:gd name="connsiteY56" fmla="*/ 870625 h 1916349"/>
              <a:gd name="connsiteX57" fmla="*/ 1191638 w 1337553"/>
              <a:gd name="connsiteY57" fmla="*/ 817123 h 1916349"/>
              <a:gd name="connsiteX58" fmla="*/ 1167319 w 1337553"/>
              <a:gd name="connsiteY58" fmla="*/ 817123 h 1916349"/>
              <a:gd name="connsiteX59" fmla="*/ 1147864 w 1337553"/>
              <a:gd name="connsiteY59" fmla="*/ 773349 h 1916349"/>
              <a:gd name="connsiteX60" fmla="*/ 1186774 w 1337553"/>
              <a:gd name="connsiteY60" fmla="*/ 700391 h 1916349"/>
              <a:gd name="connsiteX61" fmla="*/ 1215957 w 1337553"/>
              <a:gd name="connsiteY61" fmla="*/ 690664 h 1916349"/>
              <a:gd name="connsiteX62" fmla="*/ 1259732 w 1337553"/>
              <a:gd name="connsiteY62" fmla="*/ 646889 h 1916349"/>
              <a:gd name="connsiteX63" fmla="*/ 1264596 w 1337553"/>
              <a:gd name="connsiteY63" fmla="*/ 603115 h 1916349"/>
              <a:gd name="connsiteX64" fmla="*/ 1225685 w 1337553"/>
              <a:gd name="connsiteY64" fmla="*/ 578796 h 1916349"/>
              <a:gd name="connsiteX65" fmla="*/ 1308370 w 1337553"/>
              <a:gd name="connsiteY65" fmla="*/ 554476 h 1916349"/>
              <a:gd name="connsiteX66" fmla="*/ 1337553 w 1337553"/>
              <a:gd name="connsiteY66" fmla="*/ 340468 h 1916349"/>
              <a:gd name="connsiteX67" fmla="*/ 1298642 w 1337553"/>
              <a:gd name="connsiteY67" fmla="*/ 267510 h 1916349"/>
              <a:gd name="connsiteX68" fmla="*/ 1318098 w 1337553"/>
              <a:gd name="connsiteY68" fmla="*/ 160506 h 1916349"/>
              <a:gd name="connsiteX69" fmla="*/ 1264596 w 1337553"/>
              <a:gd name="connsiteY69" fmla="*/ 116732 h 1916349"/>
              <a:gd name="connsiteX70" fmla="*/ 1147864 w 1337553"/>
              <a:gd name="connsiteY70" fmla="*/ 116732 h 1916349"/>
              <a:gd name="connsiteX71" fmla="*/ 1108953 w 1337553"/>
              <a:gd name="connsiteY71" fmla="*/ 136187 h 1916349"/>
              <a:gd name="connsiteX72" fmla="*/ 1079770 w 1337553"/>
              <a:gd name="connsiteY72" fmla="*/ 107004 h 1916349"/>
              <a:gd name="connsiteX73" fmla="*/ 963038 w 1337553"/>
              <a:gd name="connsiteY73" fmla="*/ 131323 h 1916349"/>
              <a:gd name="connsiteX74" fmla="*/ 831715 w 1337553"/>
              <a:gd name="connsiteY74" fmla="*/ 43774 h 1916349"/>
              <a:gd name="connsiteX75" fmla="*/ 763621 w 1337553"/>
              <a:gd name="connsiteY75" fmla="*/ 77821 h 1916349"/>
              <a:gd name="connsiteX76" fmla="*/ 744166 w 1337553"/>
              <a:gd name="connsiteY76" fmla="*/ 63230 h 1916349"/>
              <a:gd name="connsiteX77" fmla="*/ 695528 w 1337553"/>
              <a:gd name="connsiteY77" fmla="*/ 92413 h 1916349"/>
              <a:gd name="connsiteX78" fmla="*/ 622570 w 1337553"/>
              <a:gd name="connsiteY78" fmla="*/ 0 h 1916349"/>
              <a:gd name="connsiteX79" fmla="*/ 583660 w 1337553"/>
              <a:gd name="connsiteY79" fmla="*/ 92413 h 1916349"/>
              <a:gd name="connsiteX80" fmla="*/ 418289 w 1337553"/>
              <a:gd name="connsiteY80" fmla="*/ 204281 h 1916349"/>
              <a:gd name="connsiteX81" fmla="*/ 350196 w 1337553"/>
              <a:gd name="connsiteY81" fmla="*/ 447472 h 1916349"/>
              <a:gd name="connsiteX82" fmla="*/ 369651 w 1337553"/>
              <a:gd name="connsiteY82" fmla="*/ 549613 h 1916349"/>
              <a:gd name="connsiteX83" fmla="*/ 330740 w 1337553"/>
              <a:gd name="connsiteY83" fmla="*/ 642025 h 1916349"/>
              <a:gd name="connsiteX84" fmla="*/ 126460 w 1337553"/>
              <a:gd name="connsiteY84" fmla="*/ 593387 h 1916349"/>
              <a:gd name="connsiteX85" fmla="*/ 150779 w 1337553"/>
              <a:gd name="connsiteY85" fmla="*/ 680936 h 1916349"/>
              <a:gd name="connsiteX86" fmla="*/ 121596 w 1337553"/>
              <a:gd name="connsiteY86" fmla="*/ 734438 h 1916349"/>
              <a:gd name="connsiteX87" fmla="*/ 141051 w 1337553"/>
              <a:gd name="connsiteY87" fmla="*/ 783076 h 1916349"/>
              <a:gd name="connsiteX88" fmla="*/ 72957 w 1337553"/>
              <a:gd name="connsiteY88" fmla="*/ 836579 h 1916349"/>
              <a:gd name="connsiteX89" fmla="*/ 68094 w 1337553"/>
              <a:gd name="connsiteY89" fmla="*/ 958174 h 1916349"/>
              <a:gd name="connsiteX90" fmla="*/ 14591 w 1337553"/>
              <a:gd name="connsiteY90" fmla="*/ 909536 h 1916349"/>
              <a:gd name="connsiteX91" fmla="*/ 0 w 1337553"/>
              <a:gd name="connsiteY91" fmla="*/ 987357 h 1916349"/>
              <a:gd name="connsiteX92" fmla="*/ 29183 w 1337553"/>
              <a:gd name="connsiteY92" fmla="*/ 1128408 h 1916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1337553" h="1916349">
                <a:moveTo>
                  <a:pt x="29183" y="1128408"/>
                </a:moveTo>
                <a:lnTo>
                  <a:pt x="82685" y="1113817"/>
                </a:lnTo>
                <a:lnTo>
                  <a:pt x="252919" y="1264596"/>
                </a:lnTo>
                <a:lnTo>
                  <a:pt x="252919" y="1313234"/>
                </a:lnTo>
                <a:lnTo>
                  <a:pt x="286966" y="1361872"/>
                </a:lnTo>
                <a:lnTo>
                  <a:pt x="257783" y="1478604"/>
                </a:lnTo>
                <a:lnTo>
                  <a:pt x="218872" y="1464013"/>
                </a:lnTo>
                <a:lnTo>
                  <a:pt x="184825" y="1527242"/>
                </a:lnTo>
                <a:lnTo>
                  <a:pt x="199417" y="1556425"/>
                </a:lnTo>
                <a:lnTo>
                  <a:pt x="160506" y="1575881"/>
                </a:lnTo>
                <a:lnTo>
                  <a:pt x="306421" y="1721796"/>
                </a:lnTo>
                <a:lnTo>
                  <a:pt x="325877" y="1712068"/>
                </a:lnTo>
                <a:lnTo>
                  <a:pt x="335604" y="1741251"/>
                </a:lnTo>
                <a:lnTo>
                  <a:pt x="379379" y="1755842"/>
                </a:lnTo>
                <a:lnTo>
                  <a:pt x="403698" y="1702340"/>
                </a:lnTo>
                <a:lnTo>
                  <a:pt x="428017" y="1746115"/>
                </a:lnTo>
                <a:lnTo>
                  <a:pt x="496111" y="1760706"/>
                </a:lnTo>
                <a:lnTo>
                  <a:pt x="500974" y="1799617"/>
                </a:lnTo>
                <a:lnTo>
                  <a:pt x="471791" y="1814208"/>
                </a:lnTo>
                <a:lnTo>
                  <a:pt x="476655" y="1862847"/>
                </a:lnTo>
                <a:lnTo>
                  <a:pt x="549613" y="1848255"/>
                </a:lnTo>
                <a:lnTo>
                  <a:pt x="549613" y="1848255"/>
                </a:lnTo>
                <a:lnTo>
                  <a:pt x="603115" y="1906621"/>
                </a:lnTo>
                <a:lnTo>
                  <a:pt x="656617" y="1916349"/>
                </a:lnTo>
                <a:lnTo>
                  <a:pt x="646889" y="1853119"/>
                </a:lnTo>
                <a:lnTo>
                  <a:pt x="680936" y="1794753"/>
                </a:lnTo>
                <a:lnTo>
                  <a:pt x="729574" y="1785025"/>
                </a:lnTo>
                <a:lnTo>
                  <a:pt x="729574" y="1760706"/>
                </a:lnTo>
                <a:lnTo>
                  <a:pt x="758757" y="1731523"/>
                </a:lnTo>
                <a:lnTo>
                  <a:pt x="778213" y="1658566"/>
                </a:lnTo>
                <a:lnTo>
                  <a:pt x="778213" y="1658566"/>
                </a:lnTo>
                <a:lnTo>
                  <a:pt x="831715" y="1658566"/>
                </a:lnTo>
                <a:lnTo>
                  <a:pt x="826851" y="1639110"/>
                </a:lnTo>
                <a:lnTo>
                  <a:pt x="885217" y="1600200"/>
                </a:lnTo>
                <a:lnTo>
                  <a:pt x="851170" y="1546698"/>
                </a:lnTo>
                <a:lnTo>
                  <a:pt x="880353" y="1512651"/>
                </a:lnTo>
                <a:lnTo>
                  <a:pt x="885217" y="1444557"/>
                </a:lnTo>
                <a:lnTo>
                  <a:pt x="836579" y="1429966"/>
                </a:lnTo>
                <a:lnTo>
                  <a:pt x="836579" y="1391055"/>
                </a:lnTo>
                <a:lnTo>
                  <a:pt x="875489" y="1391055"/>
                </a:lnTo>
                <a:lnTo>
                  <a:pt x="933855" y="1322962"/>
                </a:lnTo>
                <a:lnTo>
                  <a:pt x="977630" y="1357008"/>
                </a:lnTo>
                <a:lnTo>
                  <a:pt x="1026268" y="1361872"/>
                </a:lnTo>
                <a:lnTo>
                  <a:pt x="1031132" y="1381327"/>
                </a:lnTo>
                <a:lnTo>
                  <a:pt x="1065179" y="1361872"/>
                </a:lnTo>
                <a:lnTo>
                  <a:pt x="1128408" y="1337553"/>
                </a:lnTo>
                <a:lnTo>
                  <a:pt x="1152728" y="1293779"/>
                </a:lnTo>
                <a:lnTo>
                  <a:pt x="1108953" y="1254868"/>
                </a:lnTo>
                <a:lnTo>
                  <a:pt x="1128408" y="1172183"/>
                </a:lnTo>
                <a:lnTo>
                  <a:pt x="1104089" y="1104089"/>
                </a:lnTo>
                <a:lnTo>
                  <a:pt x="1143000" y="1070042"/>
                </a:lnTo>
                <a:lnTo>
                  <a:pt x="1152728" y="1031132"/>
                </a:lnTo>
                <a:lnTo>
                  <a:pt x="1152728" y="1031132"/>
                </a:lnTo>
                <a:lnTo>
                  <a:pt x="1177047" y="953310"/>
                </a:lnTo>
                <a:lnTo>
                  <a:pt x="1152728" y="938719"/>
                </a:lnTo>
                <a:lnTo>
                  <a:pt x="1152728" y="890081"/>
                </a:lnTo>
                <a:lnTo>
                  <a:pt x="1181911" y="870625"/>
                </a:lnTo>
                <a:lnTo>
                  <a:pt x="1191638" y="817123"/>
                </a:lnTo>
                <a:lnTo>
                  <a:pt x="1167319" y="817123"/>
                </a:lnTo>
                <a:lnTo>
                  <a:pt x="1147864" y="773349"/>
                </a:lnTo>
                <a:lnTo>
                  <a:pt x="1186774" y="700391"/>
                </a:lnTo>
                <a:lnTo>
                  <a:pt x="1215957" y="690664"/>
                </a:lnTo>
                <a:lnTo>
                  <a:pt x="1259732" y="646889"/>
                </a:lnTo>
                <a:lnTo>
                  <a:pt x="1264596" y="603115"/>
                </a:lnTo>
                <a:lnTo>
                  <a:pt x="1225685" y="578796"/>
                </a:lnTo>
                <a:lnTo>
                  <a:pt x="1308370" y="554476"/>
                </a:lnTo>
                <a:lnTo>
                  <a:pt x="1337553" y="340468"/>
                </a:lnTo>
                <a:lnTo>
                  <a:pt x="1298642" y="267510"/>
                </a:lnTo>
                <a:lnTo>
                  <a:pt x="1318098" y="160506"/>
                </a:lnTo>
                <a:lnTo>
                  <a:pt x="1264596" y="116732"/>
                </a:lnTo>
                <a:lnTo>
                  <a:pt x="1147864" y="116732"/>
                </a:lnTo>
                <a:lnTo>
                  <a:pt x="1108953" y="136187"/>
                </a:lnTo>
                <a:lnTo>
                  <a:pt x="1079770" y="107004"/>
                </a:lnTo>
                <a:lnTo>
                  <a:pt x="963038" y="131323"/>
                </a:lnTo>
                <a:lnTo>
                  <a:pt x="831715" y="43774"/>
                </a:lnTo>
                <a:lnTo>
                  <a:pt x="763621" y="77821"/>
                </a:lnTo>
                <a:lnTo>
                  <a:pt x="744166" y="63230"/>
                </a:lnTo>
                <a:lnTo>
                  <a:pt x="695528" y="92413"/>
                </a:lnTo>
                <a:lnTo>
                  <a:pt x="622570" y="0"/>
                </a:lnTo>
                <a:lnTo>
                  <a:pt x="583660" y="92413"/>
                </a:lnTo>
                <a:lnTo>
                  <a:pt x="418289" y="204281"/>
                </a:lnTo>
                <a:lnTo>
                  <a:pt x="350196" y="447472"/>
                </a:lnTo>
                <a:lnTo>
                  <a:pt x="369651" y="549613"/>
                </a:lnTo>
                <a:lnTo>
                  <a:pt x="330740" y="642025"/>
                </a:lnTo>
                <a:lnTo>
                  <a:pt x="126460" y="593387"/>
                </a:lnTo>
                <a:lnTo>
                  <a:pt x="150779" y="680936"/>
                </a:lnTo>
                <a:lnTo>
                  <a:pt x="121596" y="734438"/>
                </a:lnTo>
                <a:lnTo>
                  <a:pt x="141051" y="783076"/>
                </a:lnTo>
                <a:lnTo>
                  <a:pt x="72957" y="836579"/>
                </a:lnTo>
                <a:lnTo>
                  <a:pt x="68094" y="958174"/>
                </a:lnTo>
                <a:lnTo>
                  <a:pt x="14591" y="909536"/>
                </a:lnTo>
                <a:lnTo>
                  <a:pt x="0" y="987357"/>
                </a:lnTo>
                <a:lnTo>
                  <a:pt x="29183" y="112840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6454775" y="1400175"/>
            <a:ext cx="1404938" cy="1465263"/>
          </a:xfrm>
          <a:custGeom>
            <a:avLst/>
            <a:gdLst>
              <a:gd name="connsiteX0" fmla="*/ 0 w 1400783"/>
              <a:gd name="connsiteY0" fmla="*/ 1332689 h 1464013"/>
              <a:gd name="connsiteX1" fmla="*/ 29183 w 1400783"/>
              <a:gd name="connsiteY1" fmla="*/ 1361872 h 1464013"/>
              <a:gd name="connsiteX2" fmla="*/ 34047 w 1400783"/>
              <a:gd name="connsiteY2" fmla="*/ 1405647 h 1464013"/>
              <a:gd name="connsiteX3" fmla="*/ 92413 w 1400783"/>
              <a:gd name="connsiteY3" fmla="*/ 1410511 h 1464013"/>
              <a:gd name="connsiteX4" fmla="*/ 121596 w 1400783"/>
              <a:gd name="connsiteY4" fmla="*/ 1464013 h 1464013"/>
              <a:gd name="connsiteX5" fmla="*/ 179962 w 1400783"/>
              <a:gd name="connsiteY5" fmla="*/ 1391055 h 1464013"/>
              <a:gd name="connsiteX6" fmla="*/ 321013 w 1400783"/>
              <a:gd name="connsiteY6" fmla="*/ 1347281 h 1464013"/>
              <a:gd name="connsiteX7" fmla="*/ 248055 w 1400783"/>
              <a:gd name="connsiteY7" fmla="*/ 1274323 h 1464013"/>
              <a:gd name="connsiteX8" fmla="*/ 393970 w 1400783"/>
              <a:gd name="connsiteY8" fmla="*/ 1104089 h 1464013"/>
              <a:gd name="connsiteX9" fmla="*/ 452336 w 1400783"/>
              <a:gd name="connsiteY9" fmla="*/ 1113817 h 1464013"/>
              <a:gd name="connsiteX10" fmla="*/ 466928 w 1400783"/>
              <a:gd name="connsiteY10" fmla="*/ 1070043 h 1464013"/>
              <a:gd name="connsiteX11" fmla="*/ 880353 w 1400783"/>
              <a:gd name="connsiteY11" fmla="*/ 938719 h 1464013"/>
              <a:gd name="connsiteX12" fmla="*/ 958174 w 1400783"/>
              <a:gd name="connsiteY12" fmla="*/ 812260 h 1464013"/>
              <a:gd name="connsiteX13" fmla="*/ 1264596 w 1400783"/>
              <a:gd name="connsiteY13" fmla="*/ 637162 h 1464013"/>
              <a:gd name="connsiteX14" fmla="*/ 1381328 w 1400783"/>
              <a:gd name="connsiteY14" fmla="*/ 525294 h 1464013"/>
              <a:gd name="connsiteX15" fmla="*/ 1371600 w 1400783"/>
              <a:gd name="connsiteY15" fmla="*/ 432881 h 1464013"/>
              <a:gd name="connsiteX16" fmla="*/ 1366736 w 1400783"/>
              <a:gd name="connsiteY16" fmla="*/ 403698 h 1464013"/>
              <a:gd name="connsiteX17" fmla="*/ 1308370 w 1400783"/>
              <a:gd name="connsiteY17" fmla="*/ 350196 h 1464013"/>
              <a:gd name="connsiteX18" fmla="*/ 1318098 w 1400783"/>
              <a:gd name="connsiteY18" fmla="*/ 296694 h 1464013"/>
              <a:gd name="connsiteX19" fmla="*/ 1400783 w 1400783"/>
              <a:gd name="connsiteY19" fmla="*/ 301557 h 1464013"/>
              <a:gd name="connsiteX20" fmla="*/ 1400783 w 1400783"/>
              <a:gd name="connsiteY20" fmla="*/ 252919 h 1464013"/>
              <a:gd name="connsiteX21" fmla="*/ 1342417 w 1400783"/>
              <a:gd name="connsiteY21" fmla="*/ 243191 h 1464013"/>
              <a:gd name="connsiteX22" fmla="*/ 1332689 w 1400783"/>
              <a:gd name="connsiteY22" fmla="*/ 184826 h 1464013"/>
              <a:gd name="connsiteX23" fmla="*/ 1274323 w 1400783"/>
              <a:gd name="connsiteY23" fmla="*/ 199417 h 1464013"/>
              <a:gd name="connsiteX24" fmla="*/ 1254868 w 1400783"/>
              <a:gd name="connsiteY24" fmla="*/ 175098 h 1464013"/>
              <a:gd name="connsiteX25" fmla="*/ 1152728 w 1400783"/>
              <a:gd name="connsiteY25" fmla="*/ 214008 h 1464013"/>
              <a:gd name="connsiteX26" fmla="*/ 1128408 w 1400783"/>
              <a:gd name="connsiteY26" fmla="*/ 218872 h 1464013"/>
              <a:gd name="connsiteX27" fmla="*/ 1104089 w 1400783"/>
              <a:gd name="connsiteY27" fmla="*/ 218872 h 1464013"/>
              <a:gd name="connsiteX28" fmla="*/ 1099225 w 1400783"/>
              <a:gd name="connsiteY28" fmla="*/ 267511 h 1464013"/>
              <a:gd name="connsiteX29" fmla="*/ 1055451 w 1400783"/>
              <a:gd name="connsiteY29" fmla="*/ 252919 h 1464013"/>
              <a:gd name="connsiteX30" fmla="*/ 1016540 w 1400783"/>
              <a:gd name="connsiteY30" fmla="*/ 277238 h 1464013"/>
              <a:gd name="connsiteX31" fmla="*/ 943583 w 1400783"/>
              <a:gd name="connsiteY31" fmla="*/ 228600 h 1464013"/>
              <a:gd name="connsiteX32" fmla="*/ 836579 w 1400783"/>
              <a:gd name="connsiteY32" fmla="*/ 228600 h 1464013"/>
              <a:gd name="connsiteX33" fmla="*/ 787940 w 1400783"/>
              <a:gd name="connsiteY33" fmla="*/ 277238 h 1464013"/>
              <a:gd name="connsiteX34" fmla="*/ 724711 w 1400783"/>
              <a:gd name="connsiteY34" fmla="*/ 199417 h 1464013"/>
              <a:gd name="connsiteX35" fmla="*/ 642025 w 1400783"/>
              <a:gd name="connsiteY35" fmla="*/ 199417 h 1464013"/>
              <a:gd name="connsiteX36" fmla="*/ 559340 w 1400783"/>
              <a:gd name="connsiteY36" fmla="*/ 243191 h 1464013"/>
              <a:gd name="connsiteX37" fmla="*/ 515566 w 1400783"/>
              <a:gd name="connsiteY37" fmla="*/ 170234 h 1464013"/>
              <a:gd name="connsiteX38" fmla="*/ 471791 w 1400783"/>
              <a:gd name="connsiteY38" fmla="*/ 58366 h 1464013"/>
              <a:gd name="connsiteX39" fmla="*/ 374515 w 1400783"/>
              <a:gd name="connsiteY39" fmla="*/ 68094 h 1464013"/>
              <a:gd name="connsiteX40" fmla="*/ 359923 w 1400783"/>
              <a:gd name="connsiteY40" fmla="*/ 24319 h 1464013"/>
              <a:gd name="connsiteX41" fmla="*/ 262647 w 1400783"/>
              <a:gd name="connsiteY41" fmla="*/ 29183 h 1464013"/>
              <a:gd name="connsiteX42" fmla="*/ 189689 w 1400783"/>
              <a:gd name="connsiteY42" fmla="*/ 0 h 1464013"/>
              <a:gd name="connsiteX43" fmla="*/ 145915 w 1400783"/>
              <a:gd name="connsiteY43" fmla="*/ 63230 h 1464013"/>
              <a:gd name="connsiteX44" fmla="*/ 204281 w 1400783"/>
              <a:gd name="connsiteY44" fmla="*/ 160506 h 1464013"/>
              <a:gd name="connsiteX45" fmla="*/ 179962 w 1400783"/>
              <a:gd name="connsiteY45" fmla="*/ 257783 h 1464013"/>
              <a:gd name="connsiteX46" fmla="*/ 218872 w 1400783"/>
              <a:gd name="connsiteY46" fmla="*/ 340468 h 1464013"/>
              <a:gd name="connsiteX47" fmla="*/ 189689 w 1400783"/>
              <a:gd name="connsiteY47" fmla="*/ 539885 h 1464013"/>
              <a:gd name="connsiteX48" fmla="*/ 126460 w 1400783"/>
              <a:gd name="connsiteY48" fmla="*/ 564204 h 1464013"/>
              <a:gd name="connsiteX49" fmla="*/ 145915 w 1400783"/>
              <a:gd name="connsiteY49" fmla="*/ 607979 h 1464013"/>
              <a:gd name="connsiteX50" fmla="*/ 126460 w 1400783"/>
              <a:gd name="connsiteY50" fmla="*/ 637162 h 1464013"/>
              <a:gd name="connsiteX51" fmla="*/ 72957 w 1400783"/>
              <a:gd name="connsiteY51" fmla="*/ 685800 h 1464013"/>
              <a:gd name="connsiteX52" fmla="*/ 43774 w 1400783"/>
              <a:gd name="connsiteY52" fmla="*/ 744166 h 1464013"/>
              <a:gd name="connsiteX53" fmla="*/ 63230 w 1400783"/>
              <a:gd name="connsiteY53" fmla="*/ 802532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0 w 1405647"/>
              <a:gd name="connsiteY53" fmla="*/ 1327826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29183 w 1405647"/>
              <a:gd name="connsiteY53" fmla="*/ 933855 h 1464013"/>
              <a:gd name="connsiteX54" fmla="*/ 0 w 1405647"/>
              <a:gd name="connsiteY54" fmla="*/ 1327826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87549 w 1405647"/>
              <a:gd name="connsiteY53" fmla="*/ 821987 h 1464013"/>
              <a:gd name="connsiteX54" fmla="*/ 0 w 1405647"/>
              <a:gd name="connsiteY54" fmla="*/ 1327826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87549 w 1405647"/>
              <a:gd name="connsiteY53" fmla="*/ 821987 h 1464013"/>
              <a:gd name="connsiteX54" fmla="*/ 58366 w 1405647"/>
              <a:gd name="connsiteY54" fmla="*/ 928991 h 1464013"/>
              <a:gd name="connsiteX55" fmla="*/ 0 w 1405647"/>
              <a:gd name="connsiteY55" fmla="*/ 1327826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87549 w 1405647"/>
              <a:gd name="connsiteY53" fmla="*/ 821987 h 1464013"/>
              <a:gd name="connsiteX54" fmla="*/ 43775 w 1405647"/>
              <a:gd name="connsiteY54" fmla="*/ 875489 h 1464013"/>
              <a:gd name="connsiteX55" fmla="*/ 0 w 1405647"/>
              <a:gd name="connsiteY55" fmla="*/ 1327826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87549 w 1405647"/>
              <a:gd name="connsiteY53" fmla="*/ 821987 h 1464013"/>
              <a:gd name="connsiteX54" fmla="*/ 43775 w 1405647"/>
              <a:gd name="connsiteY54" fmla="*/ 875489 h 1464013"/>
              <a:gd name="connsiteX55" fmla="*/ 29183 w 1405647"/>
              <a:gd name="connsiteY55" fmla="*/ 1026268 h 1464013"/>
              <a:gd name="connsiteX56" fmla="*/ 0 w 1405647"/>
              <a:gd name="connsiteY56" fmla="*/ 1327826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87549 w 1405647"/>
              <a:gd name="connsiteY53" fmla="*/ 821987 h 1464013"/>
              <a:gd name="connsiteX54" fmla="*/ 43775 w 1405647"/>
              <a:gd name="connsiteY54" fmla="*/ 875489 h 1464013"/>
              <a:gd name="connsiteX55" fmla="*/ 68094 w 1405647"/>
              <a:gd name="connsiteY55" fmla="*/ 992222 h 1464013"/>
              <a:gd name="connsiteX56" fmla="*/ 0 w 1405647"/>
              <a:gd name="connsiteY56" fmla="*/ 1327826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87549 w 1405647"/>
              <a:gd name="connsiteY53" fmla="*/ 821987 h 1464013"/>
              <a:gd name="connsiteX54" fmla="*/ 43775 w 1405647"/>
              <a:gd name="connsiteY54" fmla="*/ 875489 h 1464013"/>
              <a:gd name="connsiteX55" fmla="*/ 68094 w 1405647"/>
              <a:gd name="connsiteY55" fmla="*/ 992222 h 1464013"/>
              <a:gd name="connsiteX56" fmla="*/ 24319 w 1405647"/>
              <a:gd name="connsiteY56" fmla="*/ 1177047 h 1464013"/>
              <a:gd name="connsiteX57" fmla="*/ 0 w 1405647"/>
              <a:gd name="connsiteY57" fmla="*/ 1327826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87549 w 1405647"/>
              <a:gd name="connsiteY53" fmla="*/ 821987 h 1464013"/>
              <a:gd name="connsiteX54" fmla="*/ 43775 w 1405647"/>
              <a:gd name="connsiteY54" fmla="*/ 875489 h 1464013"/>
              <a:gd name="connsiteX55" fmla="*/ 68094 w 1405647"/>
              <a:gd name="connsiteY55" fmla="*/ 992222 h 1464013"/>
              <a:gd name="connsiteX56" fmla="*/ 9728 w 1405647"/>
              <a:gd name="connsiteY56" fmla="*/ 1070043 h 1464013"/>
              <a:gd name="connsiteX57" fmla="*/ 0 w 1405647"/>
              <a:gd name="connsiteY57" fmla="*/ 1327826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87549 w 1405647"/>
              <a:gd name="connsiteY53" fmla="*/ 821987 h 1464013"/>
              <a:gd name="connsiteX54" fmla="*/ 43775 w 1405647"/>
              <a:gd name="connsiteY54" fmla="*/ 875489 h 1464013"/>
              <a:gd name="connsiteX55" fmla="*/ 68094 w 1405647"/>
              <a:gd name="connsiteY55" fmla="*/ 992222 h 1464013"/>
              <a:gd name="connsiteX56" fmla="*/ 9728 w 1405647"/>
              <a:gd name="connsiteY56" fmla="*/ 1070043 h 1464013"/>
              <a:gd name="connsiteX57" fmla="*/ 4864 w 1405647"/>
              <a:gd name="connsiteY57" fmla="*/ 1128408 h 1464013"/>
              <a:gd name="connsiteX58" fmla="*/ 0 w 1405647"/>
              <a:gd name="connsiteY58" fmla="*/ 1327826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87549 w 1405647"/>
              <a:gd name="connsiteY53" fmla="*/ 821987 h 1464013"/>
              <a:gd name="connsiteX54" fmla="*/ 43775 w 1405647"/>
              <a:gd name="connsiteY54" fmla="*/ 875489 h 1464013"/>
              <a:gd name="connsiteX55" fmla="*/ 68094 w 1405647"/>
              <a:gd name="connsiteY55" fmla="*/ 992222 h 1464013"/>
              <a:gd name="connsiteX56" fmla="*/ 9728 w 1405647"/>
              <a:gd name="connsiteY56" fmla="*/ 1070043 h 1464013"/>
              <a:gd name="connsiteX57" fmla="*/ 4864 w 1405647"/>
              <a:gd name="connsiteY57" fmla="*/ 1128408 h 1464013"/>
              <a:gd name="connsiteX58" fmla="*/ 0 w 1405647"/>
              <a:gd name="connsiteY58" fmla="*/ 1225685 h 1464013"/>
              <a:gd name="connsiteX59" fmla="*/ 0 w 1405647"/>
              <a:gd name="connsiteY59" fmla="*/ 1327826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87549 w 1405647"/>
              <a:gd name="connsiteY53" fmla="*/ 821987 h 1464013"/>
              <a:gd name="connsiteX54" fmla="*/ 43775 w 1405647"/>
              <a:gd name="connsiteY54" fmla="*/ 875489 h 1464013"/>
              <a:gd name="connsiteX55" fmla="*/ 68094 w 1405647"/>
              <a:gd name="connsiteY55" fmla="*/ 992222 h 1464013"/>
              <a:gd name="connsiteX56" fmla="*/ 9728 w 1405647"/>
              <a:gd name="connsiteY56" fmla="*/ 1070043 h 1464013"/>
              <a:gd name="connsiteX57" fmla="*/ 4864 w 1405647"/>
              <a:gd name="connsiteY57" fmla="*/ 1128408 h 1464013"/>
              <a:gd name="connsiteX58" fmla="*/ 24319 w 1405647"/>
              <a:gd name="connsiteY58" fmla="*/ 1177047 h 1464013"/>
              <a:gd name="connsiteX59" fmla="*/ 0 w 1405647"/>
              <a:gd name="connsiteY59" fmla="*/ 1327826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87549 w 1405647"/>
              <a:gd name="connsiteY53" fmla="*/ 821987 h 1464013"/>
              <a:gd name="connsiteX54" fmla="*/ 43775 w 1405647"/>
              <a:gd name="connsiteY54" fmla="*/ 875489 h 1464013"/>
              <a:gd name="connsiteX55" fmla="*/ 68094 w 1405647"/>
              <a:gd name="connsiteY55" fmla="*/ 992222 h 1464013"/>
              <a:gd name="connsiteX56" fmla="*/ 9728 w 1405647"/>
              <a:gd name="connsiteY56" fmla="*/ 1070043 h 1464013"/>
              <a:gd name="connsiteX57" fmla="*/ 4864 w 1405647"/>
              <a:gd name="connsiteY57" fmla="*/ 1128408 h 1464013"/>
              <a:gd name="connsiteX58" fmla="*/ 24319 w 1405647"/>
              <a:gd name="connsiteY58" fmla="*/ 1177047 h 1464013"/>
              <a:gd name="connsiteX59" fmla="*/ 9728 w 1405647"/>
              <a:gd name="connsiteY59" fmla="*/ 1254868 h 1464013"/>
              <a:gd name="connsiteX60" fmla="*/ 0 w 1405647"/>
              <a:gd name="connsiteY60" fmla="*/ 1327826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87549 w 1405647"/>
              <a:gd name="connsiteY53" fmla="*/ 821987 h 1464013"/>
              <a:gd name="connsiteX54" fmla="*/ 43775 w 1405647"/>
              <a:gd name="connsiteY54" fmla="*/ 875489 h 1464013"/>
              <a:gd name="connsiteX55" fmla="*/ 68094 w 1405647"/>
              <a:gd name="connsiteY55" fmla="*/ 992222 h 1464013"/>
              <a:gd name="connsiteX56" fmla="*/ 9728 w 1405647"/>
              <a:gd name="connsiteY56" fmla="*/ 1070043 h 1464013"/>
              <a:gd name="connsiteX57" fmla="*/ 4864 w 1405647"/>
              <a:gd name="connsiteY57" fmla="*/ 1128408 h 1464013"/>
              <a:gd name="connsiteX58" fmla="*/ 24319 w 1405647"/>
              <a:gd name="connsiteY58" fmla="*/ 1177047 h 1464013"/>
              <a:gd name="connsiteX59" fmla="*/ 38911 w 1405647"/>
              <a:gd name="connsiteY59" fmla="*/ 1279188 h 1464013"/>
              <a:gd name="connsiteX60" fmla="*/ 0 w 1405647"/>
              <a:gd name="connsiteY60" fmla="*/ 1327826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87549 w 1405647"/>
              <a:gd name="connsiteY53" fmla="*/ 821987 h 1464013"/>
              <a:gd name="connsiteX54" fmla="*/ 43775 w 1405647"/>
              <a:gd name="connsiteY54" fmla="*/ 875489 h 1464013"/>
              <a:gd name="connsiteX55" fmla="*/ 68094 w 1405647"/>
              <a:gd name="connsiteY55" fmla="*/ 992222 h 1464013"/>
              <a:gd name="connsiteX56" fmla="*/ 9728 w 1405647"/>
              <a:gd name="connsiteY56" fmla="*/ 1070043 h 1464013"/>
              <a:gd name="connsiteX57" fmla="*/ 4864 w 1405647"/>
              <a:gd name="connsiteY57" fmla="*/ 1128408 h 1464013"/>
              <a:gd name="connsiteX58" fmla="*/ 24319 w 1405647"/>
              <a:gd name="connsiteY58" fmla="*/ 1177047 h 1464013"/>
              <a:gd name="connsiteX59" fmla="*/ 29183 w 1405647"/>
              <a:gd name="connsiteY59" fmla="*/ 1220821 h 1464013"/>
              <a:gd name="connsiteX60" fmla="*/ 38911 w 1405647"/>
              <a:gd name="connsiteY60" fmla="*/ 1279188 h 1464013"/>
              <a:gd name="connsiteX61" fmla="*/ 0 w 1405647"/>
              <a:gd name="connsiteY61" fmla="*/ 1327826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87549 w 1405647"/>
              <a:gd name="connsiteY53" fmla="*/ 821987 h 1464013"/>
              <a:gd name="connsiteX54" fmla="*/ 43775 w 1405647"/>
              <a:gd name="connsiteY54" fmla="*/ 875489 h 1464013"/>
              <a:gd name="connsiteX55" fmla="*/ 68094 w 1405647"/>
              <a:gd name="connsiteY55" fmla="*/ 992222 h 1464013"/>
              <a:gd name="connsiteX56" fmla="*/ 9728 w 1405647"/>
              <a:gd name="connsiteY56" fmla="*/ 1070043 h 1464013"/>
              <a:gd name="connsiteX57" fmla="*/ 4864 w 1405647"/>
              <a:gd name="connsiteY57" fmla="*/ 1128408 h 1464013"/>
              <a:gd name="connsiteX58" fmla="*/ 24319 w 1405647"/>
              <a:gd name="connsiteY58" fmla="*/ 1177047 h 1464013"/>
              <a:gd name="connsiteX59" fmla="*/ 9728 w 1405647"/>
              <a:gd name="connsiteY59" fmla="*/ 1225685 h 1464013"/>
              <a:gd name="connsiteX60" fmla="*/ 38911 w 1405647"/>
              <a:gd name="connsiteY60" fmla="*/ 1279188 h 1464013"/>
              <a:gd name="connsiteX61" fmla="*/ 0 w 1405647"/>
              <a:gd name="connsiteY61" fmla="*/ 1327826 h 1464013"/>
              <a:gd name="connsiteX0" fmla="*/ 4864 w 1405647"/>
              <a:gd name="connsiteY0" fmla="*/ 1332689 h 1464013"/>
              <a:gd name="connsiteX1" fmla="*/ 34047 w 1405647"/>
              <a:gd name="connsiteY1" fmla="*/ 1361872 h 1464013"/>
              <a:gd name="connsiteX2" fmla="*/ 38911 w 1405647"/>
              <a:gd name="connsiteY2" fmla="*/ 1405647 h 1464013"/>
              <a:gd name="connsiteX3" fmla="*/ 97277 w 1405647"/>
              <a:gd name="connsiteY3" fmla="*/ 1410511 h 1464013"/>
              <a:gd name="connsiteX4" fmla="*/ 126460 w 1405647"/>
              <a:gd name="connsiteY4" fmla="*/ 1464013 h 1464013"/>
              <a:gd name="connsiteX5" fmla="*/ 184826 w 1405647"/>
              <a:gd name="connsiteY5" fmla="*/ 1391055 h 1464013"/>
              <a:gd name="connsiteX6" fmla="*/ 325877 w 1405647"/>
              <a:gd name="connsiteY6" fmla="*/ 1347281 h 1464013"/>
              <a:gd name="connsiteX7" fmla="*/ 252919 w 1405647"/>
              <a:gd name="connsiteY7" fmla="*/ 1274323 h 1464013"/>
              <a:gd name="connsiteX8" fmla="*/ 398834 w 1405647"/>
              <a:gd name="connsiteY8" fmla="*/ 1104089 h 1464013"/>
              <a:gd name="connsiteX9" fmla="*/ 457200 w 1405647"/>
              <a:gd name="connsiteY9" fmla="*/ 1113817 h 1464013"/>
              <a:gd name="connsiteX10" fmla="*/ 471792 w 1405647"/>
              <a:gd name="connsiteY10" fmla="*/ 1070043 h 1464013"/>
              <a:gd name="connsiteX11" fmla="*/ 885217 w 1405647"/>
              <a:gd name="connsiteY11" fmla="*/ 938719 h 1464013"/>
              <a:gd name="connsiteX12" fmla="*/ 963038 w 1405647"/>
              <a:gd name="connsiteY12" fmla="*/ 812260 h 1464013"/>
              <a:gd name="connsiteX13" fmla="*/ 1269460 w 1405647"/>
              <a:gd name="connsiteY13" fmla="*/ 637162 h 1464013"/>
              <a:gd name="connsiteX14" fmla="*/ 1386192 w 1405647"/>
              <a:gd name="connsiteY14" fmla="*/ 525294 h 1464013"/>
              <a:gd name="connsiteX15" fmla="*/ 1376464 w 1405647"/>
              <a:gd name="connsiteY15" fmla="*/ 432881 h 1464013"/>
              <a:gd name="connsiteX16" fmla="*/ 1371600 w 1405647"/>
              <a:gd name="connsiteY16" fmla="*/ 403698 h 1464013"/>
              <a:gd name="connsiteX17" fmla="*/ 1313234 w 1405647"/>
              <a:gd name="connsiteY17" fmla="*/ 350196 h 1464013"/>
              <a:gd name="connsiteX18" fmla="*/ 1322962 w 1405647"/>
              <a:gd name="connsiteY18" fmla="*/ 296694 h 1464013"/>
              <a:gd name="connsiteX19" fmla="*/ 1405647 w 1405647"/>
              <a:gd name="connsiteY19" fmla="*/ 301557 h 1464013"/>
              <a:gd name="connsiteX20" fmla="*/ 1405647 w 1405647"/>
              <a:gd name="connsiteY20" fmla="*/ 252919 h 1464013"/>
              <a:gd name="connsiteX21" fmla="*/ 1347281 w 1405647"/>
              <a:gd name="connsiteY21" fmla="*/ 243191 h 1464013"/>
              <a:gd name="connsiteX22" fmla="*/ 1337553 w 1405647"/>
              <a:gd name="connsiteY22" fmla="*/ 184826 h 1464013"/>
              <a:gd name="connsiteX23" fmla="*/ 1279187 w 1405647"/>
              <a:gd name="connsiteY23" fmla="*/ 199417 h 1464013"/>
              <a:gd name="connsiteX24" fmla="*/ 1259732 w 1405647"/>
              <a:gd name="connsiteY24" fmla="*/ 175098 h 1464013"/>
              <a:gd name="connsiteX25" fmla="*/ 1157592 w 1405647"/>
              <a:gd name="connsiteY25" fmla="*/ 214008 h 1464013"/>
              <a:gd name="connsiteX26" fmla="*/ 1133272 w 1405647"/>
              <a:gd name="connsiteY26" fmla="*/ 218872 h 1464013"/>
              <a:gd name="connsiteX27" fmla="*/ 1108953 w 1405647"/>
              <a:gd name="connsiteY27" fmla="*/ 218872 h 1464013"/>
              <a:gd name="connsiteX28" fmla="*/ 1104089 w 1405647"/>
              <a:gd name="connsiteY28" fmla="*/ 267511 h 1464013"/>
              <a:gd name="connsiteX29" fmla="*/ 1060315 w 1405647"/>
              <a:gd name="connsiteY29" fmla="*/ 252919 h 1464013"/>
              <a:gd name="connsiteX30" fmla="*/ 1021404 w 1405647"/>
              <a:gd name="connsiteY30" fmla="*/ 277238 h 1464013"/>
              <a:gd name="connsiteX31" fmla="*/ 948447 w 1405647"/>
              <a:gd name="connsiteY31" fmla="*/ 228600 h 1464013"/>
              <a:gd name="connsiteX32" fmla="*/ 841443 w 1405647"/>
              <a:gd name="connsiteY32" fmla="*/ 228600 h 1464013"/>
              <a:gd name="connsiteX33" fmla="*/ 792804 w 1405647"/>
              <a:gd name="connsiteY33" fmla="*/ 277238 h 1464013"/>
              <a:gd name="connsiteX34" fmla="*/ 729575 w 1405647"/>
              <a:gd name="connsiteY34" fmla="*/ 199417 h 1464013"/>
              <a:gd name="connsiteX35" fmla="*/ 646889 w 1405647"/>
              <a:gd name="connsiteY35" fmla="*/ 199417 h 1464013"/>
              <a:gd name="connsiteX36" fmla="*/ 564204 w 1405647"/>
              <a:gd name="connsiteY36" fmla="*/ 243191 h 1464013"/>
              <a:gd name="connsiteX37" fmla="*/ 520430 w 1405647"/>
              <a:gd name="connsiteY37" fmla="*/ 170234 h 1464013"/>
              <a:gd name="connsiteX38" fmla="*/ 476655 w 1405647"/>
              <a:gd name="connsiteY38" fmla="*/ 58366 h 1464013"/>
              <a:gd name="connsiteX39" fmla="*/ 379379 w 1405647"/>
              <a:gd name="connsiteY39" fmla="*/ 68094 h 1464013"/>
              <a:gd name="connsiteX40" fmla="*/ 364787 w 1405647"/>
              <a:gd name="connsiteY40" fmla="*/ 24319 h 1464013"/>
              <a:gd name="connsiteX41" fmla="*/ 267511 w 1405647"/>
              <a:gd name="connsiteY41" fmla="*/ 29183 h 1464013"/>
              <a:gd name="connsiteX42" fmla="*/ 194553 w 1405647"/>
              <a:gd name="connsiteY42" fmla="*/ 0 h 1464013"/>
              <a:gd name="connsiteX43" fmla="*/ 150779 w 1405647"/>
              <a:gd name="connsiteY43" fmla="*/ 63230 h 1464013"/>
              <a:gd name="connsiteX44" fmla="*/ 209145 w 1405647"/>
              <a:gd name="connsiteY44" fmla="*/ 160506 h 1464013"/>
              <a:gd name="connsiteX45" fmla="*/ 184826 w 1405647"/>
              <a:gd name="connsiteY45" fmla="*/ 257783 h 1464013"/>
              <a:gd name="connsiteX46" fmla="*/ 223736 w 1405647"/>
              <a:gd name="connsiteY46" fmla="*/ 340468 h 1464013"/>
              <a:gd name="connsiteX47" fmla="*/ 194553 w 1405647"/>
              <a:gd name="connsiteY47" fmla="*/ 539885 h 1464013"/>
              <a:gd name="connsiteX48" fmla="*/ 131324 w 1405647"/>
              <a:gd name="connsiteY48" fmla="*/ 564204 h 1464013"/>
              <a:gd name="connsiteX49" fmla="*/ 150779 w 1405647"/>
              <a:gd name="connsiteY49" fmla="*/ 607979 h 1464013"/>
              <a:gd name="connsiteX50" fmla="*/ 131324 w 1405647"/>
              <a:gd name="connsiteY50" fmla="*/ 637162 h 1464013"/>
              <a:gd name="connsiteX51" fmla="*/ 77821 w 1405647"/>
              <a:gd name="connsiteY51" fmla="*/ 685800 h 1464013"/>
              <a:gd name="connsiteX52" fmla="*/ 48638 w 1405647"/>
              <a:gd name="connsiteY52" fmla="*/ 744166 h 1464013"/>
              <a:gd name="connsiteX53" fmla="*/ 87549 w 1405647"/>
              <a:gd name="connsiteY53" fmla="*/ 821987 h 1464013"/>
              <a:gd name="connsiteX54" fmla="*/ 43775 w 1405647"/>
              <a:gd name="connsiteY54" fmla="*/ 875489 h 1464013"/>
              <a:gd name="connsiteX55" fmla="*/ 52464 w 1405647"/>
              <a:gd name="connsiteY55" fmla="*/ 992222 h 1464013"/>
              <a:gd name="connsiteX56" fmla="*/ 9728 w 1405647"/>
              <a:gd name="connsiteY56" fmla="*/ 1070043 h 1464013"/>
              <a:gd name="connsiteX57" fmla="*/ 4864 w 1405647"/>
              <a:gd name="connsiteY57" fmla="*/ 1128408 h 1464013"/>
              <a:gd name="connsiteX58" fmla="*/ 24319 w 1405647"/>
              <a:gd name="connsiteY58" fmla="*/ 1177047 h 1464013"/>
              <a:gd name="connsiteX59" fmla="*/ 9728 w 1405647"/>
              <a:gd name="connsiteY59" fmla="*/ 1225685 h 1464013"/>
              <a:gd name="connsiteX60" fmla="*/ 38911 w 1405647"/>
              <a:gd name="connsiteY60" fmla="*/ 1279188 h 1464013"/>
              <a:gd name="connsiteX61" fmla="*/ 0 w 1405647"/>
              <a:gd name="connsiteY61" fmla="*/ 1327826 h 1464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05647" h="1464013">
                <a:moveTo>
                  <a:pt x="4864" y="1332689"/>
                </a:moveTo>
                <a:lnTo>
                  <a:pt x="34047" y="1361872"/>
                </a:lnTo>
                <a:lnTo>
                  <a:pt x="38911" y="1405647"/>
                </a:lnTo>
                <a:lnTo>
                  <a:pt x="97277" y="1410511"/>
                </a:lnTo>
                <a:lnTo>
                  <a:pt x="126460" y="1464013"/>
                </a:lnTo>
                <a:lnTo>
                  <a:pt x="184826" y="1391055"/>
                </a:lnTo>
                <a:lnTo>
                  <a:pt x="325877" y="1347281"/>
                </a:lnTo>
                <a:lnTo>
                  <a:pt x="252919" y="1274323"/>
                </a:lnTo>
                <a:lnTo>
                  <a:pt x="398834" y="1104089"/>
                </a:lnTo>
                <a:lnTo>
                  <a:pt x="457200" y="1113817"/>
                </a:lnTo>
                <a:lnTo>
                  <a:pt x="471792" y="1070043"/>
                </a:lnTo>
                <a:lnTo>
                  <a:pt x="885217" y="938719"/>
                </a:lnTo>
                <a:lnTo>
                  <a:pt x="963038" y="812260"/>
                </a:lnTo>
                <a:lnTo>
                  <a:pt x="1269460" y="637162"/>
                </a:lnTo>
                <a:lnTo>
                  <a:pt x="1386192" y="525294"/>
                </a:lnTo>
                <a:lnTo>
                  <a:pt x="1376464" y="432881"/>
                </a:lnTo>
                <a:lnTo>
                  <a:pt x="1371600" y="403698"/>
                </a:lnTo>
                <a:lnTo>
                  <a:pt x="1313234" y="350196"/>
                </a:lnTo>
                <a:lnTo>
                  <a:pt x="1322962" y="296694"/>
                </a:lnTo>
                <a:lnTo>
                  <a:pt x="1405647" y="301557"/>
                </a:lnTo>
                <a:lnTo>
                  <a:pt x="1405647" y="252919"/>
                </a:lnTo>
                <a:lnTo>
                  <a:pt x="1347281" y="243191"/>
                </a:lnTo>
                <a:lnTo>
                  <a:pt x="1337553" y="184826"/>
                </a:lnTo>
                <a:lnTo>
                  <a:pt x="1279187" y="199417"/>
                </a:lnTo>
                <a:lnTo>
                  <a:pt x="1259732" y="175098"/>
                </a:lnTo>
                <a:lnTo>
                  <a:pt x="1157592" y="214008"/>
                </a:lnTo>
                <a:lnTo>
                  <a:pt x="1133272" y="218872"/>
                </a:lnTo>
                <a:lnTo>
                  <a:pt x="1108953" y="218872"/>
                </a:lnTo>
                <a:lnTo>
                  <a:pt x="1104089" y="267511"/>
                </a:lnTo>
                <a:lnTo>
                  <a:pt x="1060315" y="252919"/>
                </a:lnTo>
                <a:lnTo>
                  <a:pt x="1021404" y="277238"/>
                </a:lnTo>
                <a:lnTo>
                  <a:pt x="948447" y="228600"/>
                </a:lnTo>
                <a:lnTo>
                  <a:pt x="841443" y="228600"/>
                </a:lnTo>
                <a:lnTo>
                  <a:pt x="792804" y="277238"/>
                </a:lnTo>
                <a:lnTo>
                  <a:pt x="729575" y="199417"/>
                </a:lnTo>
                <a:lnTo>
                  <a:pt x="646889" y="199417"/>
                </a:lnTo>
                <a:lnTo>
                  <a:pt x="564204" y="243191"/>
                </a:lnTo>
                <a:lnTo>
                  <a:pt x="520430" y="170234"/>
                </a:lnTo>
                <a:lnTo>
                  <a:pt x="476655" y="58366"/>
                </a:lnTo>
                <a:lnTo>
                  <a:pt x="379379" y="68094"/>
                </a:lnTo>
                <a:lnTo>
                  <a:pt x="364787" y="24319"/>
                </a:lnTo>
                <a:lnTo>
                  <a:pt x="267511" y="29183"/>
                </a:lnTo>
                <a:lnTo>
                  <a:pt x="194553" y="0"/>
                </a:lnTo>
                <a:lnTo>
                  <a:pt x="150779" y="63230"/>
                </a:lnTo>
                <a:lnTo>
                  <a:pt x="209145" y="160506"/>
                </a:lnTo>
                <a:lnTo>
                  <a:pt x="184826" y="257783"/>
                </a:lnTo>
                <a:lnTo>
                  <a:pt x="223736" y="340468"/>
                </a:lnTo>
                <a:lnTo>
                  <a:pt x="194553" y="539885"/>
                </a:lnTo>
                <a:lnTo>
                  <a:pt x="131324" y="564204"/>
                </a:lnTo>
                <a:lnTo>
                  <a:pt x="150779" y="607979"/>
                </a:lnTo>
                <a:lnTo>
                  <a:pt x="131324" y="637162"/>
                </a:lnTo>
                <a:lnTo>
                  <a:pt x="77821" y="685800"/>
                </a:lnTo>
                <a:lnTo>
                  <a:pt x="48638" y="744166"/>
                </a:lnTo>
                <a:lnTo>
                  <a:pt x="87549" y="821987"/>
                </a:lnTo>
                <a:lnTo>
                  <a:pt x="43775" y="875489"/>
                </a:lnTo>
                <a:lnTo>
                  <a:pt x="52464" y="992222"/>
                </a:lnTo>
                <a:lnTo>
                  <a:pt x="9728" y="1070043"/>
                </a:lnTo>
                <a:lnTo>
                  <a:pt x="4864" y="1128408"/>
                </a:lnTo>
                <a:lnTo>
                  <a:pt x="24319" y="1177047"/>
                </a:lnTo>
                <a:lnTo>
                  <a:pt x="9728" y="1225685"/>
                </a:lnTo>
                <a:lnTo>
                  <a:pt x="38911" y="1279188"/>
                </a:lnTo>
                <a:lnTo>
                  <a:pt x="0" y="1327826"/>
                </a:lnTo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5691188" y="3094038"/>
            <a:ext cx="160337" cy="139700"/>
          </a:xfrm>
          <a:custGeom>
            <a:avLst/>
            <a:gdLst>
              <a:gd name="connsiteX0" fmla="*/ 0 w 160506"/>
              <a:gd name="connsiteY0" fmla="*/ 24319 h 121595"/>
              <a:gd name="connsiteX1" fmla="*/ 24319 w 160506"/>
              <a:gd name="connsiteY1" fmla="*/ 97276 h 121595"/>
              <a:gd name="connsiteX2" fmla="*/ 111868 w 160506"/>
              <a:gd name="connsiteY2" fmla="*/ 121595 h 121595"/>
              <a:gd name="connsiteX3" fmla="*/ 126459 w 160506"/>
              <a:gd name="connsiteY3" fmla="*/ 87549 h 121595"/>
              <a:gd name="connsiteX4" fmla="*/ 160506 w 160506"/>
              <a:gd name="connsiteY4" fmla="*/ 77821 h 121595"/>
              <a:gd name="connsiteX5" fmla="*/ 141051 w 160506"/>
              <a:gd name="connsiteY5" fmla="*/ 53502 h 121595"/>
              <a:gd name="connsiteX6" fmla="*/ 92413 w 160506"/>
              <a:gd name="connsiteY6" fmla="*/ 38910 h 121595"/>
              <a:gd name="connsiteX7" fmla="*/ 77821 w 160506"/>
              <a:gd name="connsiteY7" fmla="*/ 0 h 121595"/>
              <a:gd name="connsiteX8" fmla="*/ 0 w 160506"/>
              <a:gd name="connsiteY8" fmla="*/ 24319 h 121595"/>
              <a:gd name="connsiteX0" fmla="*/ 0 w 160506"/>
              <a:gd name="connsiteY0" fmla="*/ 24319 h 141134"/>
              <a:gd name="connsiteX1" fmla="*/ 24319 w 160506"/>
              <a:gd name="connsiteY1" fmla="*/ 97276 h 141134"/>
              <a:gd name="connsiteX2" fmla="*/ 123591 w 160506"/>
              <a:gd name="connsiteY2" fmla="*/ 141134 h 141134"/>
              <a:gd name="connsiteX3" fmla="*/ 126459 w 160506"/>
              <a:gd name="connsiteY3" fmla="*/ 87549 h 141134"/>
              <a:gd name="connsiteX4" fmla="*/ 160506 w 160506"/>
              <a:gd name="connsiteY4" fmla="*/ 77821 h 141134"/>
              <a:gd name="connsiteX5" fmla="*/ 141051 w 160506"/>
              <a:gd name="connsiteY5" fmla="*/ 53502 h 141134"/>
              <a:gd name="connsiteX6" fmla="*/ 92413 w 160506"/>
              <a:gd name="connsiteY6" fmla="*/ 38910 h 141134"/>
              <a:gd name="connsiteX7" fmla="*/ 77821 w 160506"/>
              <a:gd name="connsiteY7" fmla="*/ 0 h 141134"/>
              <a:gd name="connsiteX8" fmla="*/ 0 w 160506"/>
              <a:gd name="connsiteY8" fmla="*/ 24319 h 141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506" h="141134">
                <a:moveTo>
                  <a:pt x="0" y="24319"/>
                </a:moveTo>
                <a:lnTo>
                  <a:pt x="24319" y="97276"/>
                </a:lnTo>
                <a:lnTo>
                  <a:pt x="123591" y="141134"/>
                </a:lnTo>
                <a:lnTo>
                  <a:pt x="126459" y="87549"/>
                </a:lnTo>
                <a:lnTo>
                  <a:pt x="160506" y="77821"/>
                </a:lnTo>
                <a:lnTo>
                  <a:pt x="141051" y="53502"/>
                </a:lnTo>
                <a:lnTo>
                  <a:pt x="92413" y="38910"/>
                </a:lnTo>
                <a:lnTo>
                  <a:pt x="77821" y="0"/>
                </a:lnTo>
                <a:lnTo>
                  <a:pt x="0" y="2431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2762250" y="2889250"/>
            <a:ext cx="1376363" cy="1585913"/>
          </a:xfrm>
          <a:custGeom>
            <a:avLst/>
            <a:gdLst>
              <a:gd name="connsiteX0" fmla="*/ 330741 w 1376464"/>
              <a:gd name="connsiteY0" fmla="*/ 111868 h 1585608"/>
              <a:gd name="connsiteX1" fmla="*/ 218873 w 1376464"/>
              <a:gd name="connsiteY1" fmla="*/ 141051 h 1585608"/>
              <a:gd name="connsiteX2" fmla="*/ 243192 w 1376464"/>
              <a:gd name="connsiteY2" fmla="*/ 209145 h 1585608"/>
              <a:gd name="connsiteX3" fmla="*/ 306422 w 1376464"/>
              <a:gd name="connsiteY3" fmla="*/ 243191 h 1585608"/>
              <a:gd name="connsiteX4" fmla="*/ 306422 w 1376464"/>
              <a:gd name="connsiteY4" fmla="*/ 340468 h 1585608"/>
              <a:gd name="connsiteX5" fmla="*/ 267511 w 1376464"/>
              <a:gd name="connsiteY5" fmla="*/ 413425 h 1585608"/>
              <a:gd name="connsiteX6" fmla="*/ 233464 w 1376464"/>
              <a:gd name="connsiteY6" fmla="*/ 466928 h 1585608"/>
              <a:gd name="connsiteX7" fmla="*/ 0 w 1376464"/>
              <a:gd name="connsiteY7" fmla="*/ 486383 h 1585608"/>
              <a:gd name="connsiteX8" fmla="*/ 72958 w 1376464"/>
              <a:gd name="connsiteY8" fmla="*/ 588523 h 1585608"/>
              <a:gd name="connsiteX9" fmla="*/ 87549 w 1376464"/>
              <a:gd name="connsiteY9" fmla="*/ 656617 h 1585608"/>
              <a:gd name="connsiteX10" fmla="*/ 165371 w 1376464"/>
              <a:gd name="connsiteY10" fmla="*/ 792804 h 1585608"/>
              <a:gd name="connsiteX11" fmla="*/ 170234 w 1376464"/>
              <a:gd name="connsiteY11" fmla="*/ 841442 h 1585608"/>
              <a:gd name="connsiteX12" fmla="*/ 238328 w 1376464"/>
              <a:gd name="connsiteY12" fmla="*/ 856034 h 1585608"/>
              <a:gd name="connsiteX13" fmla="*/ 218873 w 1376464"/>
              <a:gd name="connsiteY13" fmla="*/ 967902 h 1585608"/>
              <a:gd name="connsiteX14" fmla="*/ 107005 w 1376464"/>
              <a:gd name="connsiteY14" fmla="*/ 1065179 h 1585608"/>
              <a:gd name="connsiteX15" fmla="*/ 38911 w 1376464"/>
              <a:gd name="connsiteY15" fmla="*/ 1225685 h 1585608"/>
              <a:gd name="connsiteX16" fmla="*/ 165371 w 1376464"/>
              <a:gd name="connsiteY16" fmla="*/ 1425102 h 1585608"/>
              <a:gd name="connsiteX17" fmla="*/ 223736 w 1376464"/>
              <a:gd name="connsiteY17" fmla="*/ 1405647 h 1585608"/>
              <a:gd name="connsiteX18" fmla="*/ 340468 w 1376464"/>
              <a:gd name="connsiteY18" fmla="*/ 1420238 h 1585608"/>
              <a:gd name="connsiteX19" fmla="*/ 301558 w 1376464"/>
              <a:gd name="connsiteY19" fmla="*/ 1459149 h 1585608"/>
              <a:gd name="connsiteX20" fmla="*/ 403698 w 1376464"/>
              <a:gd name="connsiteY20" fmla="*/ 1483468 h 1585608"/>
              <a:gd name="connsiteX21" fmla="*/ 408562 w 1376464"/>
              <a:gd name="connsiteY21" fmla="*/ 1532106 h 1585608"/>
              <a:gd name="connsiteX22" fmla="*/ 447473 w 1376464"/>
              <a:gd name="connsiteY22" fmla="*/ 1541834 h 1585608"/>
              <a:gd name="connsiteX23" fmla="*/ 486383 w 1376464"/>
              <a:gd name="connsiteY23" fmla="*/ 1498059 h 1585608"/>
              <a:gd name="connsiteX24" fmla="*/ 530158 w 1376464"/>
              <a:gd name="connsiteY24" fmla="*/ 1517515 h 1585608"/>
              <a:gd name="connsiteX25" fmla="*/ 554477 w 1376464"/>
              <a:gd name="connsiteY25" fmla="*/ 1551562 h 1585608"/>
              <a:gd name="connsiteX26" fmla="*/ 622571 w 1376464"/>
              <a:gd name="connsiteY26" fmla="*/ 1585608 h 1585608"/>
              <a:gd name="connsiteX27" fmla="*/ 661481 w 1376464"/>
              <a:gd name="connsiteY27" fmla="*/ 1556425 h 1585608"/>
              <a:gd name="connsiteX28" fmla="*/ 705256 w 1376464"/>
              <a:gd name="connsiteY28" fmla="*/ 1556425 h 1585608"/>
              <a:gd name="connsiteX29" fmla="*/ 739302 w 1376464"/>
              <a:gd name="connsiteY29" fmla="*/ 1556425 h 1585608"/>
              <a:gd name="connsiteX30" fmla="*/ 734439 w 1376464"/>
              <a:gd name="connsiteY30" fmla="*/ 1473740 h 1585608"/>
              <a:gd name="connsiteX31" fmla="*/ 807396 w 1376464"/>
              <a:gd name="connsiteY31" fmla="*/ 1425102 h 1585608"/>
              <a:gd name="connsiteX32" fmla="*/ 812260 w 1376464"/>
              <a:gd name="connsiteY32" fmla="*/ 1468876 h 1585608"/>
              <a:gd name="connsiteX33" fmla="*/ 928992 w 1376464"/>
              <a:gd name="connsiteY33" fmla="*/ 1464013 h 1585608"/>
              <a:gd name="connsiteX34" fmla="*/ 928992 w 1376464"/>
              <a:gd name="connsiteY34" fmla="*/ 1284051 h 1585608"/>
              <a:gd name="connsiteX35" fmla="*/ 1035996 w 1376464"/>
              <a:gd name="connsiteY35" fmla="*/ 1186774 h 1585608"/>
              <a:gd name="connsiteX36" fmla="*/ 1128409 w 1376464"/>
              <a:gd name="connsiteY36" fmla="*/ 1099225 h 1585608"/>
              <a:gd name="connsiteX37" fmla="*/ 1172183 w 1376464"/>
              <a:gd name="connsiteY37" fmla="*/ 1123545 h 1585608"/>
              <a:gd name="connsiteX38" fmla="*/ 1211094 w 1376464"/>
              <a:gd name="connsiteY38" fmla="*/ 1108953 h 1585608"/>
              <a:gd name="connsiteX39" fmla="*/ 1245141 w 1376464"/>
              <a:gd name="connsiteY39" fmla="*/ 1001949 h 1585608"/>
              <a:gd name="connsiteX40" fmla="*/ 1279188 w 1376464"/>
              <a:gd name="connsiteY40" fmla="*/ 997085 h 1585608"/>
              <a:gd name="connsiteX41" fmla="*/ 1274324 w 1376464"/>
              <a:gd name="connsiteY41" fmla="*/ 977630 h 1585608"/>
              <a:gd name="connsiteX42" fmla="*/ 1230549 w 1376464"/>
              <a:gd name="connsiteY42" fmla="*/ 953311 h 1585608"/>
              <a:gd name="connsiteX43" fmla="*/ 1230549 w 1376464"/>
              <a:gd name="connsiteY43" fmla="*/ 914400 h 1585608"/>
              <a:gd name="connsiteX44" fmla="*/ 1288915 w 1376464"/>
              <a:gd name="connsiteY44" fmla="*/ 904672 h 1585608"/>
              <a:gd name="connsiteX45" fmla="*/ 1284051 w 1376464"/>
              <a:gd name="connsiteY45" fmla="*/ 856034 h 1585608"/>
              <a:gd name="connsiteX46" fmla="*/ 1308371 w 1376464"/>
              <a:gd name="connsiteY46" fmla="*/ 802532 h 1585608"/>
              <a:gd name="connsiteX47" fmla="*/ 1357009 w 1376464"/>
              <a:gd name="connsiteY47" fmla="*/ 841442 h 1585608"/>
              <a:gd name="connsiteX48" fmla="*/ 1313234 w 1376464"/>
              <a:gd name="connsiteY48" fmla="*/ 744166 h 1585608"/>
              <a:gd name="connsiteX49" fmla="*/ 1376464 w 1376464"/>
              <a:gd name="connsiteY49" fmla="*/ 651753 h 1585608"/>
              <a:gd name="connsiteX50" fmla="*/ 1259732 w 1376464"/>
              <a:gd name="connsiteY50" fmla="*/ 700391 h 1585608"/>
              <a:gd name="connsiteX51" fmla="*/ 1206230 w 1376464"/>
              <a:gd name="connsiteY51" fmla="*/ 637162 h 1585608"/>
              <a:gd name="connsiteX52" fmla="*/ 1128409 w 1376464"/>
              <a:gd name="connsiteY52" fmla="*/ 554476 h 1585608"/>
              <a:gd name="connsiteX53" fmla="*/ 1152728 w 1376464"/>
              <a:gd name="connsiteY53" fmla="*/ 486383 h 1585608"/>
              <a:gd name="connsiteX54" fmla="*/ 1123545 w 1376464"/>
              <a:gd name="connsiteY54" fmla="*/ 437745 h 1585608"/>
              <a:gd name="connsiteX55" fmla="*/ 1089498 w 1376464"/>
              <a:gd name="connsiteY55" fmla="*/ 462064 h 1585608"/>
              <a:gd name="connsiteX56" fmla="*/ 1074907 w 1376464"/>
              <a:gd name="connsiteY56" fmla="*/ 398834 h 1585608"/>
              <a:gd name="connsiteX57" fmla="*/ 1035996 w 1376464"/>
              <a:gd name="connsiteY57" fmla="*/ 379379 h 1585608"/>
              <a:gd name="connsiteX58" fmla="*/ 1055451 w 1376464"/>
              <a:gd name="connsiteY58" fmla="*/ 223736 h 1585608"/>
              <a:gd name="connsiteX59" fmla="*/ 1055451 w 1376464"/>
              <a:gd name="connsiteY59" fmla="*/ 145915 h 1585608"/>
              <a:gd name="connsiteX60" fmla="*/ 967902 w 1376464"/>
              <a:gd name="connsiteY60" fmla="*/ 184825 h 1585608"/>
              <a:gd name="connsiteX61" fmla="*/ 870626 w 1376464"/>
              <a:gd name="connsiteY61" fmla="*/ 126459 h 1585608"/>
              <a:gd name="connsiteX62" fmla="*/ 865762 w 1376464"/>
              <a:gd name="connsiteY62" fmla="*/ 87549 h 1585608"/>
              <a:gd name="connsiteX63" fmla="*/ 826851 w 1376464"/>
              <a:gd name="connsiteY63" fmla="*/ 111868 h 1585608"/>
              <a:gd name="connsiteX64" fmla="*/ 714983 w 1376464"/>
              <a:gd name="connsiteY64" fmla="*/ 97276 h 1585608"/>
              <a:gd name="connsiteX65" fmla="*/ 705256 w 1376464"/>
              <a:gd name="connsiteY65" fmla="*/ 58366 h 1585608"/>
              <a:gd name="connsiteX66" fmla="*/ 661481 w 1376464"/>
              <a:gd name="connsiteY66" fmla="*/ 0 h 1585608"/>
              <a:gd name="connsiteX67" fmla="*/ 486383 w 1376464"/>
              <a:gd name="connsiteY67" fmla="*/ 82685 h 1585608"/>
              <a:gd name="connsiteX68" fmla="*/ 452336 w 1376464"/>
              <a:gd name="connsiteY68" fmla="*/ 102140 h 1585608"/>
              <a:gd name="connsiteX69" fmla="*/ 330741 w 1376464"/>
              <a:gd name="connsiteY69" fmla="*/ 111868 h 1585608"/>
              <a:gd name="connsiteX0" fmla="*/ 330741 w 1376464"/>
              <a:gd name="connsiteY0" fmla="*/ 111868 h 1585608"/>
              <a:gd name="connsiteX1" fmla="*/ 218873 w 1376464"/>
              <a:gd name="connsiteY1" fmla="*/ 141051 h 1585608"/>
              <a:gd name="connsiteX2" fmla="*/ 243192 w 1376464"/>
              <a:gd name="connsiteY2" fmla="*/ 209145 h 1585608"/>
              <a:gd name="connsiteX3" fmla="*/ 306422 w 1376464"/>
              <a:gd name="connsiteY3" fmla="*/ 243191 h 1585608"/>
              <a:gd name="connsiteX4" fmla="*/ 306422 w 1376464"/>
              <a:gd name="connsiteY4" fmla="*/ 340468 h 1585608"/>
              <a:gd name="connsiteX5" fmla="*/ 267511 w 1376464"/>
              <a:gd name="connsiteY5" fmla="*/ 413425 h 1585608"/>
              <a:gd name="connsiteX6" fmla="*/ 233464 w 1376464"/>
              <a:gd name="connsiteY6" fmla="*/ 466928 h 1585608"/>
              <a:gd name="connsiteX7" fmla="*/ 0 w 1376464"/>
              <a:gd name="connsiteY7" fmla="*/ 486383 h 1585608"/>
              <a:gd name="connsiteX8" fmla="*/ 72958 w 1376464"/>
              <a:gd name="connsiteY8" fmla="*/ 588523 h 1585608"/>
              <a:gd name="connsiteX9" fmla="*/ 87549 w 1376464"/>
              <a:gd name="connsiteY9" fmla="*/ 656617 h 1585608"/>
              <a:gd name="connsiteX10" fmla="*/ 165371 w 1376464"/>
              <a:gd name="connsiteY10" fmla="*/ 792804 h 1585608"/>
              <a:gd name="connsiteX11" fmla="*/ 170234 w 1376464"/>
              <a:gd name="connsiteY11" fmla="*/ 841442 h 1585608"/>
              <a:gd name="connsiteX12" fmla="*/ 238328 w 1376464"/>
              <a:gd name="connsiteY12" fmla="*/ 856034 h 1585608"/>
              <a:gd name="connsiteX13" fmla="*/ 218873 w 1376464"/>
              <a:gd name="connsiteY13" fmla="*/ 967902 h 1585608"/>
              <a:gd name="connsiteX14" fmla="*/ 107005 w 1376464"/>
              <a:gd name="connsiteY14" fmla="*/ 1065179 h 1585608"/>
              <a:gd name="connsiteX15" fmla="*/ 38911 w 1376464"/>
              <a:gd name="connsiteY15" fmla="*/ 1225685 h 1585608"/>
              <a:gd name="connsiteX16" fmla="*/ 165371 w 1376464"/>
              <a:gd name="connsiteY16" fmla="*/ 1425102 h 1585608"/>
              <a:gd name="connsiteX17" fmla="*/ 223736 w 1376464"/>
              <a:gd name="connsiteY17" fmla="*/ 1405647 h 1585608"/>
              <a:gd name="connsiteX18" fmla="*/ 340468 w 1376464"/>
              <a:gd name="connsiteY18" fmla="*/ 1420238 h 1585608"/>
              <a:gd name="connsiteX19" fmla="*/ 301558 w 1376464"/>
              <a:gd name="connsiteY19" fmla="*/ 1459149 h 1585608"/>
              <a:gd name="connsiteX20" fmla="*/ 403698 w 1376464"/>
              <a:gd name="connsiteY20" fmla="*/ 1483468 h 1585608"/>
              <a:gd name="connsiteX21" fmla="*/ 408562 w 1376464"/>
              <a:gd name="connsiteY21" fmla="*/ 1532106 h 1585608"/>
              <a:gd name="connsiteX22" fmla="*/ 447473 w 1376464"/>
              <a:gd name="connsiteY22" fmla="*/ 1541834 h 1585608"/>
              <a:gd name="connsiteX23" fmla="*/ 486383 w 1376464"/>
              <a:gd name="connsiteY23" fmla="*/ 1498059 h 1585608"/>
              <a:gd name="connsiteX24" fmla="*/ 530158 w 1376464"/>
              <a:gd name="connsiteY24" fmla="*/ 1517515 h 1585608"/>
              <a:gd name="connsiteX25" fmla="*/ 554477 w 1376464"/>
              <a:gd name="connsiteY25" fmla="*/ 1551562 h 1585608"/>
              <a:gd name="connsiteX26" fmla="*/ 622571 w 1376464"/>
              <a:gd name="connsiteY26" fmla="*/ 1585608 h 1585608"/>
              <a:gd name="connsiteX27" fmla="*/ 661481 w 1376464"/>
              <a:gd name="connsiteY27" fmla="*/ 1556425 h 1585608"/>
              <a:gd name="connsiteX28" fmla="*/ 705256 w 1376464"/>
              <a:gd name="connsiteY28" fmla="*/ 1556425 h 1585608"/>
              <a:gd name="connsiteX29" fmla="*/ 739302 w 1376464"/>
              <a:gd name="connsiteY29" fmla="*/ 1556425 h 1585608"/>
              <a:gd name="connsiteX30" fmla="*/ 734439 w 1376464"/>
              <a:gd name="connsiteY30" fmla="*/ 1473740 h 1585608"/>
              <a:gd name="connsiteX31" fmla="*/ 807396 w 1376464"/>
              <a:gd name="connsiteY31" fmla="*/ 1425102 h 1585608"/>
              <a:gd name="connsiteX32" fmla="*/ 812260 w 1376464"/>
              <a:gd name="connsiteY32" fmla="*/ 1468876 h 1585608"/>
              <a:gd name="connsiteX33" fmla="*/ 928992 w 1376464"/>
              <a:gd name="connsiteY33" fmla="*/ 1464013 h 1585608"/>
              <a:gd name="connsiteX34" fmla="*/ 928992 w 1376464"/>
              <a:gd name="connsiteY34" fmla="*/ 1284051 h 1585608"/>
              <a:gd name="connsiteX35" fmla="*/ 1035996 w 1376464"/>
              <a:gd name="connsiteY35" fmla="*/ 1186774 h 1585608"/>
              <a:gd name="connsiteX36" fmla="*/ 1128409 w 1376464"/>
              <a:gd name="connsiteY36" fmla="*/ 1099225 h 1585608"/>
              <a:gd name="connsiteX37" fmla="*/ 1172183 w 1376464"/>
              <a:gd name="connsiteY37" fmla="*/ 1123545 h 1585608"/>
              <a:gd name="connsiteX38" fmla="*/ 1211094 w 1376464"/>
              <a:gd name="connsiteY38" fmla="*/ 1108953 h 1585608"/>
              <a:gd name="connsiteX39" fmla="*/ 1245141 w 1376464"/>
              <a:gd name="connsiteY39" fmla="*/ 1001949 h 1585608"/>
              <a:gd name="connsiteX40" fmla="*/ 1279188 w 1376464"/>
              <a:gd name="connsiteY40" fmla="*/ 997085 h 1585608"/>
              <a:gd name="connsiteX41" fmla="*/ 1274324 w 1376464"/>
              <a:gd name="connsiteY41" fmla="*/ 977630 h 1585608"/>
              <a:gd name="connsiteX42" fmla="*/ 1230549 w 1376464"/>
              <a:gd name="connsiteY42" fmla="*/ 953311 h 1585608"/>
              <a:gd name="connsiteX43" fmla="*/ 1230549 w 1376464"/>
              <a:gd name="connsiteY43" fmla="*/ 914400 h 1585608"/>
              <a:gd name="connsiteX44" fmla="*/ 1288915 w 1376464"/>
              <a:gd name="connsiteY44" fmla="*/ 904672 h 1585608"/>
              <a:gd name="connsiteX45" fmla="*/ 1284051 w 1376464"/>
              <a:gd name="connsiteY45" fmla="*/ 856034 h 1585608"/>
              <a:gd name="connsiteX46" fmla="*/ 1308371 w 1376464"/>
              <a:gd name="connsiteY46" fmla="*/ 802532 h 1585608"/>
              <a:gd name="connsiteX47" fmla="*/ 1357009 w 1376464"/>
              <a:gd name="connsiteY47" fmla="*/ 841442 h 1585608"/>
              <a:gd name="connsiteX48" fmla="*/ 1313234 w 1376464"/>
              <a:gd name="connsiteY48" fmla="*/ 744166 h 1585608"/>
              <a:gd name="connsiteX49" fmla="*/ 1376464 w 1376464"/>
              <a:gd name="connsiteY49" fmla="*/ 651753 h 1585608"/>
              <a:gd name="connsiteX50" fmla="*/ 1259732 w 1376464"/>
              <a:gd name="connsiteY50" fmla="*/ 700391 h 1585608"/>
              <a:gd name="connsiteX51" fmla="*/ 1206230 w 1376464"/>
              <a:gd name="connsiteY51" fmla="*/ 637162 h 1585608"/>
              <a:gd name="connsiteX52" fmla="*/ 1128409 w 1376464"/>
              <a:gd name="connsiteY52" fmla="*/ 554476 h 1585608"/>
              <a:gd name="connsiteX53" fmla="*/ 1152728 w 1376464"/>
              <a:gd name="connsiteY53" fmla="*/ 486383 h 1585608"/>
              <a:gd name="connsiteX54" fmla="*/ 1123545 w 1376464"/>
              <a:gd name="connsiteY54" fmla="*/ 437745 h 1585608"/>
              <a:gd name="connsiteX55" fmla="*/ 1089498 w 1376464"/>
              <a:gd name="connsiteY55" fmla="*/ 462064 h 1585608"/>
              <a:gd name="connsiteX56" fmla="*/ 1074907 w 1376464"/>
              <a:gd name="connsiteY56" fmla="*/ 398834 h 1585608"/>
              <a:gd name="connsiteX57" fmla="*/ 1054284 w 1376464"/>
              <a:gd name="connsiteY57" fmla="*/ 379379 h 1585608"/>
              <a:gd name="connsiteX58" fmla="*/ 1055451 w 1376464"/>
              <a:gd name="connsiteY58" fmla="*/ 223736 h 1585608"/>
              <a:gd name="connsiteX59" fmla="*/ 1055451 w 1376464"/>
              <a:gd name="connsiteY59" fmla="*/ 145915 h 1585608"/>
              <a:gd name="connsiteX60" fmla="*/ 967902 w 1376464"/>
              <a:gd name="connsiteY60" fmla="*/ 184825 h 1585608"/>
              <a:gd name="connsiteX61" fmla="*/ 870626 w 1376464"/>
              <a:gd name="connsiteY61" fmla="*/ 126459 h 1585608"/>
              <a:gd name="connsiteX62" fmla="*/ 865762 w 1376464"/>
              <a:gd name="connsiteY62" fmla="*/ 87549 h 1585608"/>
              <a:gd name="connsiteX63" fmla="*/ 826851 w 1376464"/>
              <a:gd name="connsiteY63" fmla="*/ 111868 h 1585608"/>
              <a:gd name="connsiteX64" fmla="*/ 714983 w 1376464"/>
              <a:gd name="connsiteY64" fmla="*/ 97276 h 1585608"/>
              <a:gd name="connsiteX65" fmla="*/ 705256 w 1376464"/>
              <a:gd name="connsiteY65" fmla="*/ 58366 h 1585608"/>
              <a:gd name="connsiteX66" fmla="*/ 661481 w 1376464"/>
              <a:gd name="connsiteY66" fmla="*/ 0 h 1585608"/>
              <a:gd name="connsiteX67" fmla="*/ 486383 w 1376464"/>
              <a:gd name="connsiteY67" fmla="*/ 82685 h 1585608"/>
              <a:gd name="connsiteX68" fmla="*/ 452336 w 1376464"/>
              <a:gd name="connsiteY68" fmla="*/ 102140 h 1585608"/>
              <a:gd name="connsiteX69" fmla="*/ 330741 w 1376464"/>
              <a:gd name="connsiteY69" fmla="*/ 111868 h 1585608"/>
              <a:gd name="connsiteX0" fmla="*/ 330741 w 1376464"/>
              <a:gd name="connsiteY0" fmla="*/ 111868 h 1585608"/>
              <a:gd name="connsiteX1" fmla="*/ 218873 w 1376464"/>
              <a:gd name="connsiteY1" fmla="*/ 141051 h 1585608"/>
              <a:gd name="connsiteX2" fmla="*/ 243192 w 1376464"/>
              <a:gd name="connsiteY2" fmla="*/ 209145 h 1585608"/>
              <a:gd name="connsiteX3" fmla="*/ 306422 w 1376464"/>
              <a:gd name="connsiteY3" fmla="*/ 243191 h 1585608"/>
              <a:gd name="connsiteX4" fmla="*/ 306422 w 1376464"/>
              <a:gd name="connsiteY4" fmla="*/ 340468 h 1585608"/>
              <a:gd name="connsiteX5" fmla="*/ 267511 w 1376464"/>
              <a:gd name="connsiteY5" fmla="*/ 413425 h 1585608"/>
              <a:gd name="connsiteX6" fmla="*/ 233464 w 1376464"/>
              <a:gd name="connsiteY6" fmla="*/ 466928 h 1585608"/>
              <a:gd name="connsiteX7" fmla="*/ 0 w 1376464"/>
              <a:gd name="connsiteY7" fmla="*/ 486383 h 1585608"/>
              <a:gd name="connsiteX8" fmla="*/ 72958 w 1376464"/>
              <a:gd name="connsiteY8" fmla="*/ 588523 h 1585608"/>
              <a:gd name="connsiteX9" fmla="*/ 87549 w 1376464"/>
              <a:gd name="connsiteY9" fmla="*/ 656617 h 1585608"/>
              <a:gd name="connsiteX10" fmla="*/ 165371 w 1376464"/>
              <a:gd name="connsiteY10" fmla="*/ 792804 h 1585608"/>
              <a:gd name="connsiteX11" fmla="*/ 170234 w 1376464"/>
              <a:gd name="connsiteY11" fmla="*/ 841442 h 1585608"/>
              <a:gd name="connsiteX12" fmla="*/ 238328 w 1376464"/>
              <a:gd name="connsiteY12" fmla="*/ 856034 h 1585608"/>
              <a:gd name="connsiteX13" fmla="*/ 218873 w 1376464"/>
              <a:gd name="connsiteY13" fmla="*/ 967902 h 1585608"/>
              <a:gd name="connsiteX14" fmla="*/ 107005 w 1376464"/>
              <a:gd name="connsiteY14" fmla="*/ 1065179 h 1585608"/>
              <a:gd name="connsiteX15" fmla="*/ 38911 w 1376464"/>
              <a:gd name="connsiteY15" fmla="*/ 1225685 h 1585608"/>
              <a:gd name="connsiteX16" fmla="*/ 165371 w 1376464"/>
              <a:gd name="connsiteY16" fmla="*/ 1425102 h 1585608"/>
              <a:gd name="connsiteX17" fmla="*/ 223736 w 1376464"/>
              <a:gd name="connsiteY17" fmla="*/ 1405647 h 1585608"/>
              <a:gd name="connsiteX18" fmla="*/ 340468 w 1376464"/>
              <a:gd name="connsiteY18" fmla="*/ 1420238 h 1585608"/>
              <a:gd name="connsiteX19" fmla="*/ 301558 w 1376464"/>
              <a:gd name="connsiteY19" fmla="*/ 1459149 h 1585608"/>
              <a:gd name="connsiteX20" fmla="*/ 403698 w 1376464"/>
              <a:gd name="connsiteY20" fmla="*/ 1483468 h 1585608"/>
              <a:gd name="connsiteX21" fmla="*/ 408562 w 1376464"/>
              <a:gd name="connsiteY21" fmla="*/ 1532106 h 1585608"/>
              <a:gd name="connsiteX22" fmla="*/ 447473 w 1376464"/>
              <a:gd name="connsiteY22" fmla="*/ 1541834 h 1585608"/>
              <a:gd name="connsiteX23" fmla="*/ 486383 w 1376464"/>
              <a:gd name="connsiteY23" fmla="*/ 1498059 h 1585608"/>
              <a:gd name="connsiteX24" fmla="*/ 530158 w 1376464"/>
              <a:gd name="connsiteY24" fmla="*/ 1517515 h 1585608"/>
              <a:gd name="connsiteX25" fmla="*/ 554477 w 1376464"/>
              <a:gd name="connsiteY25" fmla="*/ 1551562 h 1585608"/>
              <a:gd name="connsiteX26" fmla="*/ 622571 w 1376464"/>
              <a:gd name="connsiteY26" fmla="*/ 1585608 h 1585608"/>
              <a:gd name="connsiteX27" fmla="*/ 661481 w 1376464"/>
              <a:gd name="connsiteY27" fmla="*/ 1556425 h 1585608"/>
              <a:gd name="connsiteX28" fmla="*/ 705256 w 1376464"/>
              <a:gd name="connsiteY28" fmla="*/ 1556425 h 1585608"/>
              <a:gd name="connsiteX29" fmla="*/ 739302 w 1376464"/>
              <a:gd name="connsiteY29" fmla="*/ 1556425 h 1585608"/>
              <a:gd name="connsiteX30" fmla="*/ 734439 w 1376464"/>
              <a:gd name="connsiteY30" fmla="*/ 1473740 h 1585608"/>
              <a:gd name="connsiteX31" fmla="*/ 807396 w 1376464"/>
              <a:gd name="connsiteY31" fmla="*/ 1425102 h 1585608"/>
              <a:gd name="connsiteX32" fmla="*/ 812260 w 1376464"/>
              <a:gd name="connsiteY32" fmla="*/ 1468876 h 1585608"/>
              <a:gd name="connsiteX33" fmla="*/ 928992 w 1376464"/>
              <a:gd name="connsiteY33" fmla="*/ 1464013 h 1585608"/>
              <a:gd name="connsiteX34" fmla="*/ 928992 w 1376464"/>
              <a:gd name="connsiteY34" fmla="*/ 1284051 h 1585608"/>
              <a:gd name="connsiteX35" fmla="*/ 1035996 w 1376464"/>
              <a:gd name="connsiteY35" fmla="*/ 1186774 h 1585608"/>
              <a:gd name="connsiteX36" fmla="*/ 1137553 w 1376464"/>
              <a:gd name="connsiteY36" fmla="*/ 1117513 h 1585608"/>
              <a:gd name="connsiteX37" fmla="*/ 1172183 w 1376464"/>
              <a:gd name="connsiteY37" fmla="*/ 1123545 h 1585608"/>
              <a:gd name="connsiteX38" fmla="*/ 1211094 w 1376464"/>
              <a:gd name="connsiteY38" fmla="*/ 1108953 h 1585608"/>
              <a:gd name="connsiteX39" fmla="*/ 1245141 w 1376464"/>
              <a:gd name="connsiteY39" fmla="*/ 1001949 h 1585608"/>
              <a:gd name="connsiteX40" fmla="*/ 1279188 w 1376464"/>
              <a:gd name="connsiteY40" fmla="*/ 997085 h 1585608"/>
              <a:gd name="connsiteX41" fmla="*/ 1274324 w 1376464"/>
              <a:gd name="connsiteY41" fmla="*/ 977630 h 1585608"/>
              <a:gd name="connsiteX42" fmla="*/ 1230549 w 1376464"/>
              <a:gd name="connsiteY42" fmla="*/ 953311 h 1585608"/>
              <a:gd name="connsiteX43" fmla="*/ 1230549 w 1376464"/>
              <a:gd name="connsiteY43" fmla="*/ 914400 h 1585608"/>
              <a:gd name="connsiteX44" fmla="*/ 1288915 w 1376464"/>
              <a:gd name="connsiteY44" fmla="*/ 904672 h 1585608"/>
              <a:gd name="connsiteX45" fmla="*/ 1284051 w 1376464"/>
              <a:gd name="connsiteY45" fmla="*/ 856034 h 1585608"/>
              <a:gd name="connsiteX46" fmla="*/ 1308371 w 1376464"/>
              <a:gd name="connsiteY46" fmla="*/ 802532 h 1585608"/>
              <a:gd name="connsiteX47" fmla="*/ 1357009 w 1376464"/>
              <a:gd name="connsiteY47" fmla="*/ 841442 h 1585608"/>
              <a:gd name="connsiteX48" fmla="*/ 1313234 w 1376464"/>
              <a:gd name="connsiteY48" fmla="*/ 744166 h 1585608"/>
              <a:gd name="connsiteX49" fmla="*/ 1376464 w 1376464"/>
              <a:gd name="connsiteY49" fmla="*/ 651753 h 1585608"/>
              <a:gd name="connsiteX50" fmla="*/ 1259732 w 1376464"/>
              <a:gd name="connsiteY50" fmla="*/ 700391 h 1585608"/>
              <a:gd name="connsiteX51" fmla="*/ 1206230 w 1376464"/>
              <a:gd name="connsiteY51" fmla="*/ 637162 h 1585608"/>
              <a:gd name="connsiteX52" fmla="*/ 1128409 w 1376464"/>
              <a:gd name="connsiteY52" fmla="*/ 554476 h 1585608"/>
              <a:gd name="connsiteX53" fmla="*/ 1152728 w 1376464"/>
              <a:gd name="connsiteY53" fmla="*/ 486383 h 1585608"/>
              <a:gd name="connsiteX54" fmla="*/ 1123545 w 1376464"/>
              <a:gd name="connsiteY54" fmla="*/ 437745 h 1585608"/>
              <a:gd name="connsiteX55" fmla="*/ 1089498 w 1376464"/>
              <a:gd name="connsiteY55" fmla="*/ 462064 h 1585608"/>
              <a:gd name="connsiteX56" fmla="*/ 1074907 w 1376464"/>
              <a:gd name="connsiteY56" fmla="*/ 398834 h 1585608"/>
              <a:gd name="connsiteX57" fmla="*/ 1054284 w 1376464"/>
              <a:gd name="connsiteY57" fmla="*/ 379379 h 1585608"/>
              <a:gd name="connsiteX58" fmla="*/ 1055451 w 1376464"/>
              <a:gd name="connsiteY58" fmla="*/ 223736 h 1585608"/>
              <a:gd name="connsiteX59" fmla="*/ 1055451 w 1376464"/>
              <a:gd name="connsiteY59" fmla="*/ 145915 h 1585608"/>
              <a:gd name="connsiteX60" fmla="*/ 967902 w 1376464"/>
              <a:gd name="connsiteY60" fmla="*/ 184825 h 1585608"/>
              <a:gd name="connsiteX61" fmla="*/ 870626 w 1376464"/>
              <a:gd name="connsiteY61" fmla="*/ 126459 h 1585608"/>
              <a:gd name="connsiteX62" fmla="*/ 865762 w 1376464"/>
              <a:gd name="connsiteY62" fmla="*/ 87549 h 1585608"/>
              <a:gd name="connsiteX63" fmla="*/ 826851 w 1376464"/>
              <a:gd name="connsiteY63" fmla="*/ 111868 h 1585608"/>
              <a:gd name="connsiteX64" fmla="*/ 714983 w 1376464"/>
              <a:gd name="connsiteY64" fmla="*/ 97276 h 1585608"/>
              <a:gd name="connsiteX65" fmla="*/ 705256 w 1376464"/>
              <a:gd name="connsiteY65" fmla="*/ 58366 h 1585608"/>
              <a:gd name="connsiteX66" fmla="*/ 661481 w 1376464"/>
              <a:gd name="connsiteY66" fmla="*/ 0 h 1585608"/>
              <a:gd name="connsiteX67" fmla="*/ 486383 w 1376464"/>
              <a:gd name="connsiteY67" fmla="*/ 82685 h 1585608"/>
              <a:gd name="connsiteX68" fmla="*/ 452336 w 1376464"/>
              <a:gd name="connsiteY68" fmla="*/ 102140 h 1585608"/>
              <a:gd name="connsiteX69" fmla="*/ 330741 w 1376464"/>
              <a:gd name="connsiteY69" fmla="*/ 111868 h 1585608"/>
              <a:gd name="connsiteX0" fmla="*/ 330741 w 1376464"/>
              <a:gd name="connsiteY0" fmla="*/ 111868 h 1585608"/>
              <a:gd name="connsiteX1" fmla="*/ 218873 w 1376464"/>
              <a:gd name="connsiteY1" fmla="*/ 141051 h 1585608"/>
              <a:gd name="connsiteX2" fmla="*/ 243192 w 1376464"/>
              <a:gd name="connsiteY2" fmla="*/ 209145 h 1585608"/>
              <a:gd name="connsiteX3" fmla="*/ 306422 w 1376464"/>
              <a:gd name="connsiteY3" fmla="*/ 243191 h 1585608"/>
              <a:gd name="connsiteX4" fmla="*/ 306422 w 1376464"/>
              <a:gd name="connsiteY4" fmla="*/ 340468 h 1585608"/>
              <a:gd name="connsiteX5" fmla="*/ 267511 w 1376464"/>
              <a:gd name="connsiteY5" fmla="*/ 413425 h 1585608"/>
              <a:gd name="connsiteX6" fmla="*/ 233464 w 1376464"/>
              <a:gd name="connsiteY6" fmla="*/ 466928 h 1585608"/>
              <a:gd name="connsiteX7" fmla="*/ 0 w 1376464"/>
              <a:gd name="connsiteY7" fmla="*/ 486383 h 1585608"/>
              <a:gd name="connsiteX8" fmla="*/ 72958 w 1376464"/>
              <a:gd name="connsiteY8" fmla="*/ 588523 h 1585608"/>
              <a:gd name="connsiteX9" fmla="*/ 87549 w 1376464"/>
              <a:gd name="connsiteY9" fmla="*/ 656617 h 1585608"/>
              <a:gd name="connsiteX10" fmla="*/ 165371 w 1376464"/>
              <a:gd name="connsiteY10" fmla="*/ 792804 h 1585608"/>
              <a:gd name="connsiteX11" fmla="*/ 170234 w 1376464"/>
              <a:gd name="connsiteY11" fmla="*/ 841442 h 1585608"/>
              <a:gd name="connsiteX12" fmla="*/ 238328 w 1376464"/>
              <a:gd name="connsiteY12" fmla="*/ 856034 h 1585608"/>
              <a:gd name="connsiteX13" fmla="*/ 218873 w 1376464"/>
              <a:gd name="connsiteY13" fmla="*/ 967902 h 1585608"/>
              <a:gd name="connsiteX14" fmla="*/ 107005 w 1376464"/>
              <a:gd name="connsiteY14" fmla="*/ 1065179 h 1585608"/>
              <a:gd name="connsiteX15" fmla="*/ 38911 w 1376464"/>
              <a:gd name="connsiteY15" fmla="*/ 1225685 h 1585608"/>
              <a:gd name="connsiteX16" fmla="*/ 165371 w 1376464"/>
              <a:gd name="connsiteY16" fmla="*/ 1425102 h 1585608"/>
              <a:gd name="connsiteX17" fmla="*/ 223736 w 1376464"/>
              <a:gd name="connsiteY17" fmla="*/ 1405647 h 1585608"/>
              <a:gd name="connsiteX18" fmla="*/ 340468 w 1376464"/>
              <a:gd name="connsiteY18" fmla="*/ 1420238 h 1585608"/>
              <a:gd name="connsiteX19" fmla="*/ 301558 w 1376464"/>
              <a:gd name="connsiteY19" fmla="*/ 1459149 h 1585608"/>
              <a:gd name="connsiteX20" fmla="*/ 403698 w 1376464"/>
              <a:gd name="connsiteY20" fmla="*/ 1483468 h 1585608"/>
              <a:gd name="connsiteX21" fmla="*/ 408562 w 1376464"/>
              <a:gd name="connsiteY21" fmla="*/ 1532106 h 1585608"/>
              <a:gd name="connsiteX22" fmla="*/ 447473 w 1376464"/>
              <a:gd name="connsiteY22" fmla="*/ 1541834 h 1585608"/>
              <a:gd name="connsiteX23" fmla="*/ 486383 w 1376464"/>
              <a:gd name="connsiteY23" fmla="*/ 1498059 h 1585608"/>
              <a:gd name="connsiteX24" fmla="*/ 530158 w 1376464"/>
              <a:gd name="connsiteY24" fmla="*/ 1517515 h 1585608"/>
              <a:gd name="connsiteX25" fmla="*/ 554477 w 1376464"/>
              <a:gd name="connsiteY25" fmla="*/ 1551562 h 1585608"/>
              <a:gd name="connsiteX26" fmla="*/ 622571 w 1376464"/>
              <a:gd name="connsiteY26" fmla="*/ 1585608 h 1585608"/>
              <a:gd name="connsiteX27" fmla="*/ 661481 w 1376464"/>
              <a:gd name="connsiteY27" fmla="*/ 1556425 h 1585608"/>
              <a:gd name="connsiteX28" fmla="*/ 705256 w 1376464"/>
              <a:gd name="connsiteY28" fmla="*/ 1556425 h 1585608"/>
              <a:gd name="connsiteX29" fmla="*/ 739302 w 1376464"/>
              <a:gd name="connsiteY29" fmla="*/ 1556425 h 1585608"/>
              <a:gd name="connsiteX30" fmla="*/ 734439 w 1376464"/>
              <a:gd name="connsiteY30" fmla="*/ 1473740 h 1585608"/>
              <a:gd name="connsiteX31" fmla="*/ 807396 w 1376464"/>
              <a:gd name="connsiteY31" fmla="*/ 1425102 h 1585608"/>
              <a:gd name="connsiteX32" fmla="*/ 812260 w 1376464"/>
              <a:gd name="connsiteY32" fmla="*/ 1468876 h 1585608"/>
              <a:gd name="connsiteX33" fmla="*/ 928992 w 1376464"/>
              <a:gd name="connsiteY33" fmla="*/ 1464013 h 1585608"/>
              <a:gd name="connsiteX34" fmla="*/ 928992 w 1376464"/>
              <a:gd name="connsiteY34" fmla="*/ 1284051 h 1585608"/>
              <a:gd name="connsiteX35" fmla="*/ 1035996 w 1376464"/>
              <a:gd name="connsiteY35" fmla="*/ 1205062 h 1585608"/>
              <a:gd name="connsiteX36" fmla="*/ 1137553 w 1376464"/>
              <a:gd name="connsiteY36" fmla="*/ 1117513 h 1585608"/>
              <a:gd name="connsiteX37" fmla="*/ 1172183 w 1376464"/>
              <a:gd name="connsiteY37" fmla="*/ 1123545 h 1585608"/>
              <a:gd name="connsiteX38" fmla="*/ 1211094 w 1376464"/>
              <a:gd name="connsiteY38" fmla="*/ 1108953 h 1585608"/>
              <a:gd name="connsiteX39" fmla="*/ 1245141 w 1376464"/>
              <a:gd name="connsiteY39" fmla="*/ 1001949 h 1585608"/>
              <a:gd name="connsiteX40" fmla="*/ 1279188 w 1376464"/>
              <a:gd name="connsiteY40" fmla="*/ 997085 h 1585608"/>
              <a:gd name="connsiteX41" fmla="*/ 1274324 w 1376464"/>
              <a:gd name="connsiteY41" fmla="*/ 977630 h 1585608"/>
              <a:gd name="connsiteX42" fmla="*/ 1230549 w 1376464"/>
              <a:gd name="connsiteY42" fmla="*/ 953311 h 1585608"/>
              <a:gd name="connsiteX43" fmla="*/ 1230549 w 1376464"/>
              <a:gd name="connsiteY43" fmla="*/ 914400 h 1585608"/>
              <a:gd name="connsiteX44" fmla="*/ 1288915 w 1376464"/>
              <a:gd name="connsiteY44" fmla="*/ 904672 h 1585608"/>
              <a:gd name="connsiteX45" fmla="*/ 1284051 w 1376464"/>
              <a:gd name="connsiteY45" fmla="*/ 856034 h 1585608"/>
              <a:gd name="connsiteX46" fmla="*/ 1308371 w 1376464"/>
              <a:gd name="connsiteY46" fmla="*/ 802532 h 1585608"/>
              <a:gd name="connsiteX47" fmla="*/ 1357009 w 1376464"/>
              <a:gd name="connsiteY47" fmla="*/ 841442 h 1585608"/>
              <a:gd name="connsiteX48" fmla="*/ 1313234 w 1376464"/>
              <a:gd name="connsiteY48" fmla="*/ 744166 h 1585608"/>
              <a:gd name="connsiteX49" fmla="*/ 1376464 w 1376464"/>
              <a:gd name="connsiteY49" fmla="*/ 651753 h 1585608"/>
              <a:gd name="connsiteX50" fmla="*/ 1259732 w 1376464"/>
              <a:gd name="connsiteY50" fmla="*/ 700391 h 1585608"/>
              <a:gd name="connsiteX51" fmla="*/ 1206230 w 1376464"/>
              <a:gd name="connsiteY51" fmla="*/ 637162 h 1585608"/>
              <a:gd name="connsiteX52" fmla="*/ 1128409 w 1376464"/>
              <a:gd name="connsiteY52" fmla="*/ 554476 h 1585608"/>
              <a:gd name="connsiteX53" fmla="*/ 1152728 w 1376464"/>
              <a:gd name="connsiteY53" fmla="*/ 486383 h 1585608"/>
              <a:gd name="connsiteX54" fmla="*/ 1123545 w 1376464"/>
              <a:gd name="connsiteY54" fmla="*/ 437745 h 1585608"/>
              <a:gd name="connsiteX55" fmla="*/ 1089498 w 1376464"/>
              <a:gd name="connsiteY55" fmla="*/ 462064 h 1585608"/>
              <a:gd name="connsiteX56" fmla="*/ 1074907 w 1376464"/>
              <a:gd name="connsiteY56" fmla="*/ 398834 h 1585608"/>
              <a:gd name="connsiteX57" fmla="*/ 1054284 w 1376464"/>
              <a:gd name="connsiteY57" fmla="*/ 379379 h 1585608"/>
              <a:gd name="connsiteX58" fmla="*/ 1055451 w 1376464"/>
              <a:gd name="connsiteY58" fmla="*/ 223736 h 1585608"/>
              <a:gd name="connsiteX59" fmla="*/ 1055451 w 1376464"/>
              <a:gd name="connsiteY59" fmla="*/ 145915 h 1585608"/>
              <a:gd name="connsiteX60" fmla="*/ 967902 w 1376464"/>
              <a:gd name="connsiteY60" fmla="*/ 184825 h 1585608"/>
              <a:gd name="connsiteX61" fmla="*/ 870626 w 1376464"/>
              <a:gd name="connsiteY61" fmla="*/ 126459 h 1585608"/>
              <a:gd name="connsiteX62" fmla="*/ 865762 w 1376464"/>
              <a:gd name="connsiteY62" fmla="*/ 87549 h 1585608"/>
              <a:gd name="connsiteX63" fmla="*/ 826851 w 1376464"/>
              <a:gd name="connsiteY63" fmla="*/ 111868 h 1585608"/>
              <a:gd name="connsiteX64" fmla="*/ 714983 w 1376464"/>
              <a:gd name="connsiteY64" fmla="*/ 97276 h 1585608"/>
              <a:gd name="connsiteX65" fmla="*/ 705256 w 1376464"/>
              <a:gd name="connsiteY65" fmla="*/ 58366 h 1585608"/>
              <a:gd name="connsiteX66" fmla="*/ 661481 w 1376464"/>
              <a:gd name="connsiteY66" fmla="*/ 0 h 1585608"/>
              <a:gd name="connsiteX67" fmla="*/ 486383 w 1376464"/>
              <a:gd name="connsiteY67" fmla="*/ 82685 h 1585608"/>
              <a:gd name="connsiteX68" fmla="*/ 452336 w 1376464"/>
              <a:gd name="connsiteY68" fmla="*/ 102140 h 1585608"/>
              <a:gd name="connsiteX69" fmla="*/ 330741 w 1376464"/>
              <a:gd name="connsiteY69" fmla="*/ 111868 h 1585608"/>
              <a:gd name="connsiteX0" fmla="*/ 330741 w 1376464"/>
              <a:gd name="connsiteY0" fmla="*/ 111868 h 1585608"/>
              <a:gd name="connsiteX1" fmla="*/ 218873 w 1376464"/>
              <a:gd name="connsiteY1" fmla="*/ 141051 h 1585608"/>
              <a:gd name="connsiteX2" fmla="*/ 243192 w 1376464"/>
              <a:gd name="connsiteY2" fmla="*/ 209145 h 1585608"/>
              <a:gd name="connsiteX3" fmla="*/ 306422 w 1376464"/>
              <a:gd name="connsiteY3" fmla="*/ 243191 h 1585608"/>
              <a:gd name="connsiteX4" fmla="*/ 306422 w 1376464"/>
              <a:gd name="connsiteY4" fmla="*/ 340468 h 1585608"/>
              <a:gd name="connsiteX5" fmla="*/ 267511 w 1376464"/>
              <a:gd name="connsiteY5" fmla="*/ 413425 h 1585608"/>
              <a:gd name="connsiteX6" fmla="*/ 233464 w 1376464"/>
              <a:gd name="connsiteY6" fmla="*/ 466928 h 1585608"/>
              <a:gd name="connsiteX7" fmla="*/ 0 w 1376464"/>
              <a:gd name="connsiteY7" fmla="*/ 486383 h 1585608"/>
              <a:gd name="connsiteX8" fmla="*/ 72958 w 1376464"/>
              <a:gd name="connsiteY8" fmla="*/ 588523 h 1585608"/>
              <a:gd name="connsiteX9" fmla="*/ 87549 w 1376464"/>
              <a:gd name="connsiteY9" fmla="*/ 656617 h 1585608"/>
              <a:gd name="connsiteX10" fmla="*/ 165371 w 1376464"/>
              <a:gd name="connsiteY10" fmla="*/ 792804 h 1585608"/>
              <a:gd name="connsiteX11" fmla="*/ 170234 w 1376464"/>
              <a:gd name="connsiteY11" fmla="*/ 841442 h 1585608"/>
              <a:gd name="connsiteX12" fmla="*/ 238328 w 1376464"/>
              <a:gd name="connsiteY12" fmla="*/ 856034 h 1585608"/>
              <a:gd name="connsiteX13" fmla="*/ 218873 w 1376464"/>
              <a:gd name="connsiteY13" fmla="*/ 967902 h 1585608"/>
              <a:gd name="connsiteX14" fmla="*/ 107005 w 1376464"/>
              <a:gd name="connsiteY14" fmla="*/ 1065179 h 1585608"/>
              <a:gd name="connsiteX15" fmla="*/ 38911 w 1376464"/>
              <a:gd name="connsiteY15" fmla="*/ 1225685 h 1585608"/>
              <a:gd name="connsiteX16" fmla="*/ 165371 w 1376464"/>
              <a:gd name="connsiteY16" fmla="*/ 1425102 h 1585608"/>
              <a:gd name="connsiteX17" fmla="*/ 223736 w 1376464"/>
              <a:gd name="connsiteY17" fmla="*/ 1405647 h 1585608"/>
              <a:gd name="connsiteX18" fmla="*/ 340468 w 1376464"/>
              <a:gd name="connsiteY18" fmla="*/ 1420238 h 1585608"/>
              <a:gd name="connsiteX19" fmla="*/ 301558 w 1376464"/>
              <a:gd name="connsiteY19" fmla="*/ 1459149 h 1585608"/>
              <a:gd name="connsiteX20" fmla="*/ 403698 w 1376464"/>
              <a:gd name="connsiteY20" fmla="*/ 1483468 h 1585608"/>
              <a:gd name="connsiteX21" fmla="*/ 408562 w 1376464"/>
              <a:gd name="connsiteY21" fmla="*/ 1532106 h 1585608"/>
              <a:gd name="connsiteX22" fmla="*/ 447473 w 1376464"/>
              <a:gd name="connsiteY22" fmla="*/ 1541834 h 1585608"/>
              <a:gd name="connsiteX23" fmla="*/ 486383 w 1376464"/>
              <a:gd name="connsiteY23" fmla="*/ 1498059 h 1585608"/>
              <a:gd name="connsiteX24" fmla="*/ 530158 w 1376464"/>
              <a:gd name="connsiteY24" fmla="*/ 1517515 h 1585608"/>
              <a:gd name="connsiteX25" fmla="*/ 554477 w 1376464"/>
              <a:gd name="connsiteY25" fmla="*/ 1551562 h 1585608"/>
              <a:gd name="connsiteX26" fmla="*/ 622571 w 1376464"/>
              <a:gd name="connsiteY26" fmla="*/ 1585608 h 1585608"/>
              <a:gd name="connsiteX27" fmla="*/ 661481 w 1376464"/>
              <a:gd name="connsiteY27" fmla="*/ 1556425 h 1585608"/>
              <a:gd name="connsiteX28" fmla="*/ 705256 w 1376464"/>
              <a:gd name="connsiteY28" fmla="*/ 1556425 h 1585608"/>
              <a:gd name="connsiteX29" fmla="*/ 739302 w 1376464"/>
              <a:gd name="connsiteY29" fmla="*/ 1556425 h 1585608"/>
              <a:gd name="connsiteX30" fmla="*/ 734439 w 1376464"/>
              <a:gd name="connsiteY30" fmla="*/ 1473740 h 1585608"/>
              <a:gd name="connsiteX31" fmla="*/ 807396 w 1376464"/>
              <a:gd name="connsiteY31" fmla="*/ 1425102 h 1585608"/>
              <a:gd name="connsiteX32" fmla="*/ 812260 w 1376464"/>
              <a:gd name="connsiteY32" fmla="*/ 1468876 h 1585608"/>
              <a:gd name="connsiteX33" fmla="*/ 928992 w 1376464"/>
              <a:gd name="connsiteY33" fmla="*/ 1464013 h 1585608"/>
              <a:gd name="connsiteX34" fmla="*/ 942708 w 1376464"/>
              <a:gd name="connsiteY34" fmla="*/ 1297767 h 1585608"/>
              <a:gd name="connsiteX35" fmla="*/ 1035996 w 1376464"/>
              <a:gd name="connsiteY35" fmla="*/ 1205062 h 1585608"/>
              <a:gd name="connsiteX36" fmla="*/ 1137553 w 1376464"/>
              <a:gd name="connsiteY36" fmla="*/ 1117513 h 1585608"/>
              <a:gd name="connsiteX37" fmla="*/ 1172183 w 1376464"/>
              <a:gd name="connsiteY37" fmla="*/ 1123545 h 1585608"/>
              <a:gd name="connsiteX38" fmla="*/ 1211094 w 1376464"/>
              <a:gd name="connsiteY38" fmla="*/ 1108953 h 1585608"/>
              <a:gd name="connsiteX39" fmla="*/ 1245141 w 1376464"/>
              <a:gd name="connsiteY39" fmla="*/ 1001949 h 1585608"/>
              <a:gd name="connsiteX40" fmla="*/ 1279188 w 1376464"/>
              <a:gd name="connsiteY40" fmla="*/ 997085 h 1585608"/>
              <a:gd name="connsiteX41" fmla="*/ 1274324 w 1376464"/>
              <a:gd name="connsiteY41" fmla="*/ 977630 h 1585608"/>
              <a:gd name="connsiteX42" fmla="*/ 1230549 w 1376464"/>
              <a:gd name="connsiteY42" fmla="*/ 953311 h 1585608"/>
              <a:gd name="connsiteX43" fmla="*/ 1230549 w 1376464"/>
              <a:gd name="connsiteY43" fmla="*/ 914400 h 1585608"/>
              <a:gd name="connsiteX44" fmla="*/ 1288915 w 1376464"/>
              <a:gd name="connsiteY44" fmla="*/ 904672 h 1585608"/>
              <a:gd name="connsiteX45" fmla="*/ 1284051 w 1376464"/>
              <a:gd name="connsiteY45" fmla="*/ 856034 h 1585608"/>
              <a:gd name="connsiteX46" fmla="*/ 1308371 w 1376464"/>
              <a:gd name="connsiteY46" fmla="*/ 802532 h 1585608"/>
              <a:gd name="connsiteX47" fmla="*/ 1357009 w 1376464"/>
              <a:gd name="connsiteY47" fmla="*/ 841442 h 1585608"/>
              <a:gd name="connsiteX48" fmla="*/ 1313234 w 1376464"/>
              <a:gd name="connsiteY48" fmla="*/ 744166 h 1585608"/>
              <a:gd name="connsiteX49" fmla="*/ 1376464 w 1376464"/>
              <a:gd name="connsiteY49" fmla="*/ 651753 h 1585608"/>
              <a:gd name="connsiteX50" fmla="*/ 1259732 w 1376464"/>
              <a:gd name="connsiteY50" fmla="*/ 700391 h 1585608"/>
              <a:gd name="connsiteX51" fmla="*/ 1206230 w 1376464"/>
              <a:gd name="connsiteY51" fmla="*/ 637162 h 1585608"/>
              <a:gd name="connsiteX52" fmla="*/ 1128409 w 1376464"/>
              <a:gd name="connsiteY52" fmla="*/ 554476 h 1585608"/>
              <a:gd name="connsiteX53" fmla="*/ 1152728 w 1376464"/>
              <a:gd name="connsiteY53" fmla="*/ 486383 h 1585608"/>
              <a:gd name="connsiteX54" fmla="*/ 1123545 w 1376464"/>
              <a:gd name="connsiteY54" fmla="*/ 437745 h 1585608"/>
              <a:gd name="connsiteX55" fmla="*/ 1089498 w 1376464"/>
              <a:gd name="connsiteY55" fmla="*/ 462064 h 1585608"/>
              <a:gd name="connsiteX56" fmla="*/ 1074907 w 1376464"/>
              <a:gd name="connsiteY56" fmla="*/ 398834 h 1585608"/>
              <a:gd name="connsiteX57" fmla="*/ 1054284 w 1376464"/>
              <a:gd name="connsiteY57" fmla="*/ 379379 h 1585608"/>
              <a:gd name="connsiteX58" fmla="*/ 1055451 w 1376464"/>
              <a:gd name="connsiteY58" fmla="*/ 223736 h 1585608"/>
              <a:gd name="connsiteX59" fmla="*/ 1055451 w 1376464"/>
              <a:gd name="connsiteY59" fmla="*/ 145915 h 1585608"/>
              <a:gd name="connsiteX60" fmla="*/ 967902 w 1376464"/>
              <a:gd name="connsiteY60" fmla="*/ 184825 h 1585608"/>
              <a:gd name="connsiteX61" fmla="*/ 870626 w 1376464"/>
              <a:gd name="connsiteY61" fmla="*/ 126459 h 1585608"/>
              <a:gd name="connsiteX62" fmla="*/ 865762 w 1376464"/>
              <a:gd name="connsiteY62" fmla="*/ 87549 h 1585608"/>
              <a:gd name="connsiteX63" fmla="*/ 826851 w 1376464"/>
              <a:gd name="connsiteY63" fmla="*/ 111868 h 1585608"/>
              <a:gd name="connsiteX64" fmla="*/ 714983 w 1376464"/>
              <a:gd name="connsiteY64" fmla="*/ 97276 h 1585608"/>
              <a:gd name="connsiteX65" fmla="*/ 705256 w 1376464"/>
              <a:gd name="connsiteY65" fmla="*/ 58366 h 1585608"/>
              <a:gd name="connsiteX66" fmla="*/ 661481 w 1376464"/>
              <a:gd name="connsiteY66" fmla="*/ 0 h 1585608"/>
              <a:gd name="connsiteX67" fmla="*/ 486383 w 1376464"/>
              <a:gd name="connsiteY67" fmla="*/ 82685 h 1585608"/>
              <a:gd name="connsiteX68" fmla="*/ 452336 w 1376464"/>
              <a:gd name="connsiteY68" fmla="*/ 102140 h 1585608"/>
              <a:gd name="connsiteX69" fmla="*/ 330741 w 1376464"/>
              <a:gd name="connsiteY69" fmla="*/ 111868 h 1585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1376464" h="1585608">
                <a:moveTo>
                  <a:pt x="330741" y="111868"/>
                </a:moveTo>
                <a:lnTo>
                  <a:pt x="218873" y="141051"/>
                </a:lnTo>
                <a:lnTo>
                  <a:pt x="243192" y="209145"/>
                </a:lnTo>
                <a:lnTo>
                  <a:pt x="306422" y="243191"/>
                </a:lnTo>
                <a:lnTo>
                  <a:pt x="306422" y="340468"/>
                </a:lnTo>
                <a:lnTo>
                  <a:pt x="267511" y="413425"/>
                </a:lnTo>
                <a:lnTo>
                  <a:pt x="233464" y="466928"/>
                </a:lnTo>
                <a:lnTo>
                  <a:pt x="0" y="486383"/>
                </a:lnTo>
                <a:lnTo>
                  <a:pt x="72958" y="588523"/>
                </a:lnTo>
                <a:lnTo>
                  <a:pt x="87549" y="656617"/>
                </a:lnTo>
                <a:lnTo>
                  <a:pt x="165371" y="792804"/>
                </a:lnTo>
                <a:lnTo>
                  <a:pt x="170234" y="841442"/>
                </a:lnTo>
                <a:lnTo>
                  <a:pt x="238328" y="856034"/>
                </a:lnTo>
                <a:lnTo>
                  <a:pt x="218873" y="967902"/>
                </a:lnTo>
                <a:lnTo>
                  <a:pt x="107005" y="1065179"/>
                </a:lnTo>
                <a:lnTo>
                  <a:pt x="38911" y="1225685"/>
                </a:lnTo>
                <a:lnTo>
                  <a:pt x="165371" y="1425102"/>
                </a:lnTo>
                <a:lnTo>
                  <a:pt x="223736" y="1405647"/>
                </a:lnTo>
                <a:lnTo>
                  <a:pt x="340468" y="1420238"/>
                </a:lnTo>
                <a:lnTo>
                  <a:pt x="301558" y="1459149"/>
                </a:lnTo>
                <a:lnTo>
                  <a:pt x="403698" y="1483468"/>
                </a:lnTo>
                <a:lnTo>
                  <a:pt x="408562" y="1532106"/>
                </a:lnTo>
                <a:lnTo>
                  <a:pt x="447473" y="1541834"/>
                </a:lnTo>
                <a:lnTo>
                  <a:pt x="486383" y="1498059"/>
                </a:lnTo>
                <a:lnTo>
                  <a:pt x="530158" y="1517515"/>
                </a:lnTo>
                <a:lnTo>
                  <a:pt x="554477" y="1551562"/>
                </a:lnTo>
                <a:lnTo>
                  <a:pt x="622571" y="1585608"/>
                </a:lnTo>
                <a:lnTo>
                  <a:pt x="661481" y="1556425"/>
                </a:lnTo>
                <a:lnTo>
                  <a:pt x="705256" y="1556425"/>
                </a:lnTo>
                <a:lnTo>
                  <a:pt x="739302" y="1556425"/>
                </a:lnTo>
                <a:lnTo>
                  <a:pt x="734439" y="1473740"/>
                </a:lnTo>
                <a:lnTo>
                  <a:pt x="807396" y="1425102"/>
                </a:lnTo>
                <a:lnTo>
                  <a:pt x="812260" y="1468876"/>
                </a:lnTo>
                <a:lnTo>
                  <a:pt x="928992" y="1464013"/>
                </a:lnTo>
                <a:lnTo>
                  <a:pt x="942708" y="1297767"/>
                </a:lnTo>
                <a:lnTo>
                  <a:pt x="1035996" y="1205062"/>
                </a:lnTo>
                <a:lnTo>
                  <a:pt x="1137553" y="1117513"/>
                </a:lnTo>
                <a:lnTo>
                  <a:pt x="1172183" y="1123545"/>
                </a:lnTo>
                <a:lnTo>
                  <a:pt x="1211094" y="1108953"/>
                </a:lnTo>
                <a:lnTo>
                  <a:pt x="1245141" y="1001949"/>
                </a:lnTo>
                <a:lnTo>
                  <a:pt x="1279188" y="997085"/>
                </a:lnTo>
                <a:lnTo>
                  <a:pt x="1274324" y="977630"/>
                </a:lnTo>
                <a:lnTo>
                  <a:pt x="1230549" y="953311"/>
                </a:lnTo>
                <a:lnTo>
                  <a:pt x="1230549" y="914400"/>
                </a:lnTo>
                <a:lnTo>
                  <a:pt x="1288915" y="904672"/>
                </a:lnTo>
                <a:lnTo>
                  <a:pt x="1284051" y="856034"/>
                </a:lnTo>
                <a:lnTo>
                  <a:pt x="1308371" y="802532"/>
                </a:lnTo>
                <a:lnTo>
                  <a:pt x="1357009" y="841442"/>
                </a:lnTo>
                <a:lnTo>
                  <a:pt x="1313234" y="744166"/>
                </a:lnTo>
                <a:lnTo>
                  <a:pt x="1376464" y="651753"/>
                </a:lnTo>
                <a:lnTo>
                  <a:pt x="1259732" y="700391"/>
                </a:lnTo>
                <a:lnTo>
                  <a:pt x="1206230" y="637162"/>
                </a:lnTo>
                <a:lnTo>
                  <a:pt x="1128409" y="554476"/>
                </a:lnTo>
                <a:lnTo>
                  <a:pt x="1152728" y="486383"/>
                </a:lnTo>
                <a:lnTo>
                  <a:pt x="1123545" y="437745"/>
                </a:lnTo>
                <a:lnTo>
                  <a:pt x="1089498" y="462064"/>
                </a:lnTo>
                <a:lnTo>
                  <a:pt x="1074907" y="398834"/>
                </a:lnTo>
                <a:lnTo>
                  <a:pt x="1054284" y="379379"/>
                </a:lnTo>
                <a:lnTo>
                  <a:pt x="1055451" y="223736"/>
                </a:lnTo>
                <a:lnTo>
                  <a:pt x="1055451" y="145915"/>
                </a:lnTo>
                <a:lnTo>
                  <a:pt x="967902" y="184825"/>
                </a:lnTo>
                <a:lnTo>
                  <a:pt x="870626" y="126459"/>
                </a:lnTo>
                <a:lnTo>
                  <a:pt x="865762" y="87549"/>
                </a:lnTo>
                <a:lnTo>
                  <a:pt x="826851" y="111868"/>
                </a:lnTo>
                <a:lnTo>
                  <a:pt x="714983" y="97276"/>
                </a:lnTo>
                <a:lnTo>
                  <a:pt x="705256" y="58366"/>
                </a:lnTo>
                <a:lnTo>
                  <a:pt x="661481" y="0"/>
                </a:lnTo>
                <a:lnTo>
                  <a:pt x="486383" y="82685"/>
                </a:lnTo>
                <a:lnTo>
                  <a:pt x="452336" y="102140"/>
                </a:lnTo>
                <a:lnTo>
                  <a:pt x="330741" y="11186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3813175" y="2392363"/>
            <a:ext cx="2130425" cy="2047875"/>
          </a:xfrm>
          <a:custGeom>
            <a:avLst/>
            <a:gdLst>
              <a:gd name="connsiteX0" fmla="*/ 155642 w 2130357"/>
              <a:gd name="connsiteY0" fmla="*/ 1614792 h 2042809"/>
              <a:gd name="connsiteX1" fmla="*/ 218872 w 2130357"/>
              <a:gd name="connsiteY1" fmla="*/ 1639111 h 2042809"/>
              <a:gd name="connsiteX2" fmla="*/ 238327 w 2130357"/>
              <a:gd name="connsiteY2" fmla="*/ 1692613 h 2042809"/>
              <a:gd name="connsiteX3" fmla="*/ 500974 w 2130357"/>
              <a:gd name="connsiteY3" fmla="*/ 1853119 h 2042809"/>
              <a:gd name="connsiteX4" fmla="*/ 510702 w 2130357"/>
              <a:gd name="connsiteY4" fmla="*/ 1814209 h 2042809"/>
              <a:gd name="connsiteX5" fmla="*/ 714983 w 2130357"/>
              <a:gd name="connsiteY5" fmla="*/ 1843392 h 2042809"/>
              <a:gd name="connsiteX6" fmla="*/ 729574 w 2130357"/>
              <a:gd name="connsiteY6" fmla="*/ 1809345 h 2042809"/>
              <a:gd name="connsiteX7" fmla="*/ 826851 w 2130357"/>
              <a:gd name="connsiteY7" fmla="*/ 1833664 h 2042809"/>
              <a:gd name="connsiteX8" fmla="*/ 860897 w 2130357"/>
              <a:gd name="connsiteY8" fmla="*/ 1770434 h 2042809"/>
              <a:gd name="connsiteX9" fmla="*/ 860897 w 2130357"/>
              <a:gd name="connsiteY9" fmla="*/ 1770434 h 2042809"/>
              <a:gd name="connsiteX10" fmla="*/ 894944 w 2130357"/>
              <a:gd name="connsiteY10" fmla="*/ 1823936 h 2042809"/>
              <a:gd name="connsiteX11" fmla="*/ 933855 w 2130357"/>
              <a:gd name="connsiteY11" fmla="*/ 1780162 h 2042809"/>
              <a:gd name="connsiteX12" fmla="*/ 977629 w 2130357"/>
              <a:gd name="connsiteY12" fmla="*/ 1755843 h 2042809"/>
              <a:gd name="connsiteX13" fmla="*/ 1035995 w 2130357"/>
              <a:gd name="connsiteY13" fmla="*/ 1794753 h 2042809"/>
              <a:gd name="connsiteX14" fmla="*/ 1089497 w 2130357"/>
              <a:gd name="connsiteY14" fmla="*/ 1770434 h 2042809"/>
              <a:gd name="connsiteX15" fmla="*/ 1128408 w 2130357"/>
              <a:gd name="connsiteY15" fmla="*/ 1814209 h 2042809"/>
              <a:gd name="connsiteX16" fmla="*/ 1152727 w 2130357"/>
              <a:gd name="connsiteY16" fmla="*/ 1770434 h 2042809"/>
              <a:gd name="connsiteX17" fmla="*/ 1196502 w 2130357"/>
              <a:gd name="connsiteY17" fmla="*/ 1770434 h 2042809"/>
              <a:gd name="connsiteX18" fmla="*/ 1235412 w 2130357"/>
              <a:gd name="connsiteY18" fmla="*/ 1726660 h 2042809"/>
              <a:gd name="connsiteX19" fmla="*/ 1279187 w 2130357"/>
              <a:gd name="connsiteY19" fmla="*/ 1765570 h 2042809"/>
              <a:gd name="connsiteX20" fmla="*/ 1313234 w 2130357"/>
              <a:gd name="connsiteY20" fmla="*/ 1746115 h 2042809"/>
              <a:gd name="connsiteX21" fmla="*/ 1332689 w 2130357"/>
              <a:gd name="connsiteY21" fmla="*/ 1809345 h 2042809"/>
              <a:gd name="connsiteX22" fmla="*/ 1332689 w 2130357"/>
              <a:gd name="connsiteY22" fmla="*/ 1809345 h 2042809"/>
              <a:gd name="connsiteX23" fmla="*/ 1386191 w 2130357"/>
              <a:gd name="connsiteY23" fmla="*/ 1867711 h 2042809"/>
              <a:gd name="connsiteX24" fmla="*/ 1429966 w 2130357"/>
              <a:gd name="connsiteY24" fmla="*/ 1901758 h 2042809"/>
              <a:gd name="connsiteX25" fmla="*/ 1357008 w 2130357"/>
              <a:gd name="connsiteY25" fmla="*/ 1994170 h 2042809"/>
              <a:gd name="connsiteX26" fmla="*/ 1464012 w 2130357"/>
              <a:gd name="connsiteY26" fmla="*/ 2042809 h 2042809"/>
              <a:gd name="connsiteX27" fmla="*/ 1488331 w 2130357"/>
              <a:gd name="connsiteY27" fmla="*/ 2003898 h 2042809"/>
              <a:gd name="connsiteX28" fmla="*/ 1512651 w 2130357"/>
              <a:gd name="connsiteY28" fmla="*/ 1916349 h 2042809"/>
              <a:gd name="connsiteX29" fmla="*/ 1571017 w 2130357"/>
              <a:gd name="connsiteY29" fmla="*/ 1892030 h 2042809"/>
              <a:gd name="connsiteX30" fmla="*/ 1585608 w 2130357"/>
              <a:gd name="connsiteY30" fmla="*/ 1853119 h 2042809"/>
              <a:gd name="connsiteX31" fmla="*/ 1639110 w 2130357"/>
              <a:gd name="connsiteY31" fmla="*/ 1872575 h 2042809"/>
              <a:gd name="connsiteX32" fmla="*/ 1721795 w 2130357"/>
              <a:gd name="connsiteY32" fmla="*/ 1838528 h 2042809"/>
              <a:gd name="connsiteX33" fmla="*/ 1721795 w 2130357"/>
              <a:gd name="connsiteY33" fmla="*/ 1838528 h 2042809"/>
              <a:gd name="connsiteX34" fmla="*/ 1775297 w 2130357"/>
              <a:gd name="connsiteY34" fmla="*/ 1843392 h 2042809"/>
              <a:gd name="connsiteX35" fmla="*/ 1775297 w 2130357"/>
              <a:gd name="connsiteY35" fmla="*/ 1843392 h 2042809"/>
              <a:gd name="connsiteX36" fmla="*/ 1872574 w 2130357"/>
              <a:gd name="connsiteY36" fmla="*/ 1809345 h 2042809"/>
              <a:gd name="connsiteX37" fmla="*/ 1853119 w 2130357"/>
              <a:gd name="connsiteY37" fmla="*/ 1697477 h 2042809"/>
              <a:gd name="connsiteX38" fmla="*/ 1877438 w 2130357"/>
              <a:gd name="connsiteY38" fmla="*/ 1678021 h 2042809"/>
              <a:gd name="connsiteX39" fmla="*/ 1882302 w 2130357"/>
              <a:gd name="connsiteY39" fmla="*/ 1639111 h 2042809"/>
              <a:gd name="connsiteX40" fmla="*/ 1930940 w 2130357"/>
              <a:gd name="connsiteY40" fmla="*/ 1614792 h 2042809"/>
              <a:gd name="connsiteX41" fmla="*/ 1930940 w 2130357"/>
              <a:gd name="connsiteY41" fmla="*/ 1614792 h 2042809"/>
              <a:gd name="connsiteX42" fmla="*/ 1989306 w 2130357"/>
              <a:gd name="connsiteY42" fmla="*/ 1585609 h 2042809"/>
              <a:gd name="connsiteX43" fmla="*/ 2023353 w 2130357"/>
              <a:gd name="connsiteY43" fmla="*/ 1585609 h 2042809"/>
              <a:gd name="connsiteX44" fmla="*/ 2110902 w 2130357"/>
              <a:gd name="connsiteY44" fmla="*/ 1658566 h 2042809"/>
              <a:gd name="connsiteX45" fmla="*/ 2130357 w 2130357"/>
              <a:gd name="connsiteY45" fmla="*/ 1624519 h 2042809"/>
              <a:gd name="connsiteX46" fmla="*/ 2125493 w 2130357"/>
              <a:gd name="connsiteY46" fmla="*/ 1566153 h 2042809"/>
              <a:gd name="connsiteX47" fmla="*/ 2130357 w 2130357"/>
              <a:gd name="connsiteY47" fmla="*/ 1532106 h 2042809"/>
              <a:gd name="connsiteX48" fmla="*/ 2125493 w 2130357"/>
              <a:gd name="connsiteY48" fmla="*/ 1459149 h 2042809"/>
              <a:gd name="connsiteX49" fmla="*/ 2028217 w 2130357"/>
              <a:gd name="connsiteY49" fmla="*/ 1473741 h 2042809"/>
              <a:gd name="connsiteX50" fmla="*/ 1969851 w 2130357"/>
              <a:gd name="connsiteY50" fmla="*/ 1386192 h 2042809"/>
              <a:gd name="connsiteX51" fmla="*/ 2003897 w 2130357"/>
              <a:gd name="connsiteY51" fmla="*/ 1245141 h 2042809"/>
              <a:gd name="connsiteX52" fmla="*/ 1857983 w 2130357"/>
              <a:gd name="connsiteY52" fmla="*/ 1191638 h 2042809"/>
              <a:gd name="connsiteX53" fmla="*/ 1828800 w 2130357"/>
              <a:gd name="connsiteY53" fmla="*/ 1152728 h 2042809"/>
              <a:gd name="connsiteX54" fmla="*/ 1838527 w 2130357"/>
              <a:gd name="connsiteY54" fmla="*/ 1089498 h 2042809"/>
              <a:gd name="connsiteX55" fmla="*/ 1872574 w 2130357"/>
              <a:gd name="connsiteY55" fmla="*/ 1084634 h 2042809"/>
              <a:gd name="connsiteX56" fmla="*/ 1896893 w 2130357"/>
              <a:gd name="connsiteY56" fmla="*/ 1021404 h 2042809"/>
              <a:gd name="connsiteX57" fmla="*/ 1979578 w 2130357"/>
              <a:gd name="connsiteY57" fmla="*/ 1021404 h 2042809"/>
              <a:gd name="connsiteX58" fmla="*/ 2003897 w 2130357"/>
              <a:gd name="connsiteY58" fmla="*/ 841443 h 2042809"/>
              <a:gd name="connsiteX59" fmla="*/ 1916348 w 2130357"/>
              <a:gd name="connsiteY59" fmla="*/ 797668 h 2042809"/>
              <a:gd name="connsiteX60" fmla="*/ 1882302 w 2130357"/>
              <a:gd name="connsiteY60" fmla="*/ 729575 h 2042809"/>
              <a:gd name="connsiteX61" fmla="*/ 1857983 w 2130357"/>
              <a:gd name="connsiteY61" fmla="*/ 695528 h 2042809"/>
              <a:gd name="connsiteX62" fmla="*/ 1843391 w 2130357"/>
              <a:gd name="connsiteY62" fmla="*/ 705255 h 2042809"/>
              <a:gd name="connsiteX63" fmla="*/ 1712068 w 2130357"/>
              <a:gd name="connsiteY63" fmla="*/ 569068 h 2042809"/>
              <a:gd name="connsiteX64" fmla="*/ 1721795 w 2130357"/>
              <a:gd name="connsiteY64" fmla="*/ 525294 h 2042809"/>
              <a:gd name="connsiteX65" fmla="*/ 1755842 w 2130357"/>
              <a:gd name="connsiteY65" fmla="*/ 442609 h 2042809"/>
              <a:gd name="connsiteX66" fmla="*/ 1785025 w 2130357"/>
              <a:gd name="connsiteY66" fmla="*/ 452336 h 2042809"/>
              <a:gd name="connsiteX67" fmla="*/ 1814208 w 2130357"/>
              <a:gd name="connsiteY67" fmla="*/ 350196 h 2042809"/>
              <a:gd name="connsiteX68" fmla="*/ 1785025 w 2130357"/>
              <a:gd name="connsiteY68" fmla="*/ 282102 h 2042809"/>
              <a:gd name="connsiteX69" fmla="*/ 1760706 w 2130357"/>
              <a:gd name="connsiteY69" fmla="*/ 209145 h 2042809"/>
              <a:gd name="connsiteX70" fmla="*/ 1619655 w 2130357"/>
              <a:gd name="connsiteY70" fmla="*/ 107004 h 2042809"/>
              <a:gd name="connsiteX71" fmla="*/ 1566153 w 2130357"/>
              <a:gd name="connsiteY71" fmla="*/ 107004 h 2042809"/>
              <a:gd name="connsiteX72" fmla="*/ 1571017 w 2130357"/>
              <a:gd name="connsiteY72" fmla="*/ 145915 h 2042809"/>
              <a:gd name="connsiteX73" fmla="*/ 1507787 w 2130357"/>
              <a:gd name="connsiteY73" fmla="*/ 155643 h 2042809"/>
              <a:gd name="connsiteX74" fmla="*/ 1318097 w 2130357"/>
              <a:gd name="connsiteY74" fmla="*/ 82685 h 2042809"/>
              <a:gd name="connsiteX75" fmla="*/ 1269459 w 2130357"/>
              <a:gd name="connsiteY75" fmla="*/ 34047 h 2042809"/>
              <a:gd name="connsiteX76" fmla="*/ 1206229 w 2130357"/>
              <a:gd name="connsiteY76" fmla="*/ 58366 h 2042809"/>
              <a:gd name="connsiteX77" fmla="*/ 1177046 w 2130357"/>
              <a:gd name="connsiteY77" fmla="*/ 0 h 2042809"/>
              <a:gd name="connsiteX78" fmla="*/ 1128408 w 2130357"/>
              <a:gd name="connsiteY78" fmla="*/ 24319 h 2042809"/>
              <a:gd name="connsiteX79" fmla="*/ 997085 w 2130357"/>
              <a:gd name="connsiteY79" fmla="*/ 29183 h 2042809"/>
              <a:gd name="connsiteX80" fmla="*/ 875489 w 2130357"/>
              <a:gd name="connsiteY80" fmla="*/ 72958 h 2042809"/>
              <a:gd name="connsiteX81" fmla="*/ 890080 w 2130357"/>
              <a:gd name="connsiteY81" fmla="*/ 121596 h 2042809"/>
              <a:gd name="connsiteX82" fmla="*/ 919263 w 2130357"/>
              <a:gd name="connsiteY82" fmla="*/ 155643 h 2042809"/>
              <a:gd name="connsiteX83" fmla="*/ 885217 w 2130357"/>
              <a:gd name="connsiteY83" fmla="*/ 321013 h 2042809"/>
              <a:gd name="connsiteX84" fmla="*/ 1045723 w 2130357"/>
              <a:gd name="connsiteY84" fmla="*/ 544749 h 2042809"/>
              <a:gd name="connsiteX85" fmla="*/ 1040859 w 2130357"/>
              <a:gd name="connsiteY85" fmla="*/ 651753 h 2042809"/>
              <a:gd name="connsiteX86" fmla="*/ 1070042 w 2130357"/>
              <a:gd name="connsiteY86" fmla="*/ 651753 h 2042809"/>
              <a:gd name="connsiteX87" fmla="*/ 1089497 w 2130357"/>
              <a:gd name="connsiteY87" fmla="*/ 768485 h 2042809"/>
              <a:gd name="connsiteX88" fmla="*/ 987357 w 2130357"/>
              <a:gd name="connsiteY88" fmla="*/ 778213 h 2042809"/>
              <a:gd name="connsiteX89" fmla="*/ 963038 w 2130357"/>
              <a:gd name="connsiteY89" fmla="*/ 758758 h 2042809"/>
              <a:gd name="connsiteX90" fmla="*/ 933855 w 2130357"/>
              <a:gd name="connsiteY90" fmla="*/ 797668 h 2042809"/>
              <a:gd name="connsiteX91" fmla="*/ 880353 w 2130357"/>
              <a:gd name="connsiteY91" fmla="*/ 787941 h 2042809"/>
              <a:gd name="connsiteX92" fmla="*/ 739302 w 2130357"/>
              <a:gd name="connsiteY92" fmla="*/ 890081 h 2042809"/>
              <a:gd name="connsiteX93" fmla="*/ 710119 w 2130357"/>
              <a:gd name="connsiteY93" fmla="*/ 875489 h 2042809"/>
              <a:gd name="connsiteX94" fmla="*/ 817123 w 2130357"/>
              <a:gd name="connsiteY94" fmla="*/ 763621 h 2042809"/>
              <a:gd name="connsiteX95" fmla="*/ 807395 w 2130357"/>
              <a:gd name="connsiteY95" fmla="*/ 719847 h 2042809"/>
              <a:gd name="connsiteX96" fmla="*/ 749029 w 2130357"/>
              <a:gd name="connsiteY96" fmla="*/ 729575 h 2042809"/>
              <a:gd name="connsiteX97" fmla="*/ 627434 w 2130357"/>
              <a:gd name="connsiteY97" fmla="*/ 676072 h 2042809"/>
              <a:gd name="connsiteX98" fmla="*/ 617706 w 2130357"/>
              <a:gd name="connsiteY98" fmla="*/ 637162 h 2042809"/>
              <a:gd name="connsiteX99" fmla="*/ 607978 w 2130357"/>
              <a:gd name="connsiteY99" fmla="*/ 666345 h 2042809"/>
              <a:gd name="connsiteX100" fmla="*/ 554476 w 2130357"/>
              <a:gd name="connsiteY100" fmla="*/ 617706 h 2042809"/>
              <a:gd name="connsiteX101" fmla="*/ 525293 w 2130357"/>
              <a:gd name="connsiteY101" fmla="*/ 671209 h 2042809"/>
              <a:gd name="connsiteX102" fmla="*/ 471791 w 2130357"/>
              <a:gd name="connsiteY102" fmla="*/ 617706 h 2042809"/>
              <a:gd name="connsiteX103" fmla="*/ 418289 w 2130357"/>
              <a:gd name="connsiteY103" fmla="*/ 685800 h 2042809"/>
              <a:gd name="connsiteX104" fmla="*/ 340468 w 2130357"/>
              <a:gd name="connsiteY104" fmla="*/ 685800 h 2042809"/>
              <a:gd name="connsiteX105" fmla="*/ 301557 w 2130357"/>
              <a:gd name="connsiteY105" fmla="*/ 651753 h 2042809"/>
              <a:gd name="connsiteX106" fmla="*/ 179961 w 2130357"/>
              <a:gd name="connsiteY106" fmla="*/ 724711 h 2042809"/>
              <a:gd name="connsiteX107" fmla="*/ 126459 w 2130357"/>
              <a:gd name="connsiteY107" fmla="*/ 700392 h 2042809"/>
              <a:gd name="connsiteX108" fmla="*/ 82685 w 2130357"/>
              <a:gd name="connsiteY108" fmla="*/ 749030 h 2042809"/>
              <a:gd name="connsiteX109" fmla="*/ 19455 w 2130357"/>
              <a:gd name="connsiteY109" fmla="*/ 734438 h 2042809"/>
              <a:gd name="connsiteX110" fmla="*/ 0 w 2130357"/>
              <a:gd name="connsiteY110" fmla="*/ 875489 h 2042809"/>
              <a:gd name="connsiteX111" fmla="*/ 24319 w 2130357"/>
              <a:gd name="connsiteY111" fmla="*/ 899809 h 2042809"/>
              <a:gd name="connsiteX112" fmla="*/ 38910 w 2130357"/>
              <a:gd name="connsiteY112" fmla="*/ 943583 h 2042809"/>
              <a:gd name="connsiteX113" fmla="*/ 77821 w 2130357"/>
              <a:gd name="connsiteY113" fmla="*/ 928992 h 2042809"/>
              <a:gd name="connsiteX114" fmla="*/ 102140 w 2130357"/>
              <a:gd name="connsiteY114" fmla="*/ 963038 h 2042809"/>
              <a:gd name="connsiteX115" fmla="*/ 77821 w 2130357"/>
              <a:gd name="connsiteY115" fmla="*/ 1055451 h 2042809"/>
              <a:gd name="connsiteX116" fmla="*/ 194553 w 2130357"/>
              <a:gd name="connsiteY116" fmla="*/ 1181911 h 2042809"/>
              <a:gd name="connsiteX117" fmla="*/ 330740 w 2130357"/>
              <a:gd name="connsiteY117" fmla="*/ 1162455 h 2042809"/>
              <a:gd name="connsiteX118" fmla="*/ 272374 w 2130357"/>
              <a:gd name="connsiteY118" fmla="*/ 1245141 h 2042809"/>
              <a:gd name="connsiteX119" fmla="*/ 296693 w 2130357"/>
              <a:gd name="connsiteY119" fmla="*/ 1342417 h 2042809"/>
              <a:gd name="connsiteX120" fmla="*/ 257783 w 2130357"/>
              <a:gd name="connsiteY120" fmla="*/ 1298643 h 2042809"/>
              <a:gd name="connsiteX121" fmla="*/ 228600 w 2130357"/>
              <a:gd name="connsiteY121" fmla="*/ 1381328 h 2042809"/>
              <a:gd name="connsiteX122" fmla="*/ 184825 w 2130357"/>
              <a:gd name="connsiteY122" fmla="*/ 1410511 h 2042809"/>
              <a:gd name="connsiteX123" fmla="*/ 184825 w 2130357"/>
              <a:gd name="connsiteY123" fmla="*/ 1454285 h 2042809"/>
              <a:gd name="connsiteX124" fmla="*/ 223736 w 2130357"/>
              <a:gd name="connsiteY124" fmla="*/ 1488332 h 2042809"/>
              <a:gd name="connsiteX125" fmla="*/ 218872 w 2130357"/>
              <a:gd name="connsiteY125" fmla="*/ 1507787 h 2042809"/>
              <a:gd name="connsiteX126" fmla="*/ 189689 w 2130357"/>
              <a:gd name="connsiteY126" fmla="*/ 1507787 h 2042809"/>
              <a:gd name="connsiteX127" fmla="*/ 155642 w 2130357"/>
              <a:gd name="connsiteY127" fmla="*/ 1614792 h 2042809"/>
              <a:gd name="connsiteX0" fmla="*/ 155642 w 2130357"/>
              <a:gd name="connsiteY0" fmla="*/ 1620778 h 2048795"/>
              <a:gd name="connsiteX1" fmla="*/ 218872 w 2130357"/>
              <a:gd name="connsiteY1" fmla="*/ 1645097 h 2048795"/>
              <a:gd name="connsiteX2" fmla="*/ 238327 w 2130357"/>
              <a:gd name="connsiteY2" fmla="*/ 1698599 h 2048795"/>
              <a:gd name="connsiteX3" fmla="*/ 500974 w 2130357"/>
              <a:gd name="connsiteY3" fmla="*/ 1859105 h 2048795"/>
              <a:gd name="connsiteX4" fmla="*/ 510702 w 2130357"/>
              <a:gd name="connsiteY4" fmla="*/ 1820195 h 2048795"/>
              <a:gd name="connsiteX5" fmla="*/ 714983 w 2130357"/>
              <a:gd name="connsiteY5" fmla="*/ 1849378 h 2048795"/>
              <a:gd name="connsiteX6" fmla="*/ 729574 w 2130357"/>
              <a:gd name="connsiteY6" fmla="*/ 1815331 h 2048795"/>
              <a:gd name="connsiteX7" fmla="*/ 826851 w 2130357"/>
              <a:gd name="connsiteY7" fmla="*/ 1839650 h 2048795"/>
              <a:gd name="connsiteX8" fmla="*/ 860897 w 2130357"/>
              <a:gd name="connsiteY8" fmla="*/ 1776420 h 2048795"/>
              <a:gd name="connsiteX9" fmla="*/ 860897 w 2130357"/>
              <a:gd name="connsiteY9" fmla="*/ 1776420 h 2048795"/>
              <a:gd name="connsiteX10" fmla="*/ 894944 w 2130357"/>
              <a:gd name="connsiteY10" fmla="*/ 1829922 h 2048795"/>
              <a:gd name="connsiteX11" fmla="*/ 933855 w 2130357"/>
              <a:gd name="connsiteY11" fmla="*/ 1786148 h 2048795"/>
              <a:gd name="connsiteX12" fmla="*/ 977629 w 2130357"/>
              <a:gd name="connsiteY12" fmla="*/ 1761829 h 2048795"/>
              <a:gd name="connsiteX13" fmla="*/ 1035995 w 2130357"/>
              <a:gd name="connsiteY13" fmla="*/ 1800739 h 2048795"/>
              <a:gd name="connsiteX14" fmla="*/ 1089497 w 2130357"/>
              <a:gd name="connsiteY14" fmla="*/ 1776420 h 2048795"/>
              <a:gd name="connsiteX15" fmla="*/ 1128408 w 2130357"/>
              <a:gd name="connsiteY15" fmla="*/ 1820195 h 2048795"/>
              <a:gd name="connsiteX16" fmla="*/ 1152727 w 2130357"/>
              <a:gd name="connsiteY16" fmla="*/ 1776420 h 2048795"/>
              <a:gd name="connsiteX17" fmla="*/ 1196502 w 2130357"/>
              <a:gd name="connsiteY17" fmla="*/ 1776420 h 2048795"/>
              <a:gd name="connsiteX18" fmla="*/ 1235412 w 2130357"/>
              <a:gd name="connsiteY18" fmla="*/ 1732646 h 2048795"/>
              <a:gd name="connsiteX19" fmla="*/ 1279187 w 2130357"/>
              <a:gd name="connsiteY19" fmla="*/ 1771556 h 2048795"/>
              <a:gd name="connsiteX20" fmla="*/ 1313234 w 2130357"/>
              <a:gd name="connsiteY20" fmla="*/ 1752101 h 2048795"/>
              <a:gd name="connsiteX21" fmla="*/ 1332689 w 2130357"/>
              <a:gd name="connsiteY21" fmla="*/ 1815331 h 2048795"/>
              <a:gd name="connsiteX22" fmla="*/ 1332689 w 2130357"/>
              <a:gd name="connsiteY22" fmla="*/ 1815331 h 2048795"/>
              <a:gd name="connsiteX23" fmla="*/ 1386191 w 2130357"/>
              <a:gd name="connsiteY23" fmla="*/ 1873697 h 2048795"/>
              <a:gd name="connsiteX24" fmla="*/ 1429966 w 2130357"/>
              <a:gd name="connsiteY24" fmla="*/ 1907744 h 2048795"/>
              <a:gd name="connsiteX25" fmla="*/ 1357008 w 2130357"/>
              <a:gd name="connsiteY25" fmla="*/ 2000156 h 2048795"/>
              <a:gd name="connsiteX26" fmla="*/ 1464012 w 2130357"/>
              <a:gd name="connsiteY26" fmla="*/ 2048795 h 2048795"/>
              <a:gd name="connsiteX27" fmla="*/ 1488331 w 2130357"/>
              <a:gd name="connsiteY27" fmla="*/ 2009884 h 2048795"/>
              <a:gd name="connsiteX28" fmla="*/ 1512651 w 2130357"/>
              <a:gd name="connsiteY28" fmla="*/ 1922335 h 2048795"/>
              <a:gd name="connsiteX29" fmla="*/ 1571017 w 2130357"/>
              <a:gd name="connsiteY29" fmla="*/ 1898016 h 2048795"/>
              <a:gd name="connsiteX30" fmla="*/ 1585608 w 2130357"/>
              <a:gd name="connsiteY30" fmla="*/ 1859105 h 2048795"/>
              <a:gd name="connsiteX31" fmla="*/ 1639110 w 2130357"/>
              <a:gd name="connsiteY31" fmla="*/ 1878561 h 2048795"/>
              <a:gd name="connsiteX32" fmla="*/ 1721795 w 2130357"/>
              <a:gd name="connsiteY32" fmla="*/ 1844514 h 2048795"/>
              <a:gd name="connsiteX33" fmla="*/ 1721795 w 2130357"/>
              <a:gd name="connsiteY33" fmla="*/ 1844514 h 2048795"/>
              <a:gd name="connsiteX34" fmla="*/ 1775297 w 2130357"/>
              <a:gd name="connsiteY34" fmla="*/ 1849378 h 2048795"/>
              <a:gd name="connsiteX35" fmla="*/ 1775297 w 2130357"/>
              <a:gd name="connsiteY35" fmla="*/ 1849378 h 2048795"/>
              <a:gd name="connsiteX36" fmla="*/ 1872574 w 2130357"/>
              <a:gd name="connsiteY36" fmla="*/ 1815331 h 2048795"/>
              <a:gd name="connsiteX37" fmla="*/ 1853119 w 2130357"/>
              <a:gd name="connsiteY37" fmla="*/ 1703463 h 2048795"/>
              <a:gd name="connsiteX38" fmla="*/ 1877438 w 2130357"/>
              <a:gd name="connsiteY38" fmla="*/ 1684007 h 2048795"/>
              <a:gd name="connsiteX39" fmla="*/ 1882302 w 2130357"/>
              <a:gd name="connsiteY39" fmla="*/ 1645097 h 2048795"/>
              <a:gd name="connsiteX40" fmla="*/ 1930940 w 2130357"/>
              <a:gd name="connsiteY40" fmla="*/ 1620778 h 2048795"/>
              <a:gd name="connsiteX41" fmla="*/ 1930940 w 2130357"/>
              <a:gd name="connsiteY41" fmla="*/ 1620778 h 2048795"/>
              <a:gd name="connsiteX42" fmla="*/ 1989306 w 2130357"/>
              <a:gd name="connsiteY42" fmla="*/ 1591595 h 2048795"/>
              <a:gd name="connsiteX43" fmla="*/ 2023353 w 2130357"/>
              <a:gd name="connsiteY43" fmla="*/ 1591595 h 2048795"/>
              <a:gd name="connsiteX44" fmla="*/ 2110902 w 2130357"/>
              <a:gd name="connsiteY44" fmla="*/ 1664552 h 2048795"/>
              <a:gd name="connsiteX45" fmla="*/ 2130357 w 2130357"/>
              <a:gd name="connsiteY45" fmla="*/ 1630505 h 2048795"/>
              <a:gd name="connsiteX46" fmla="*/ 2125493 w 2130357"/>
              <a:gd name="connsiteY46" fmla="*/ 1572139 h 2048795"/>
              <a:gd name="connsiteX47" fmla="*/ 2130357 w 2130357"/>
              <a:gd name="connsiteY47" fmla="*/ 1538092 h 2048795"/>
              <a:gd name="connsiteX48" fmla="*/ 2125493 w 2130357"/>
              <a:gd name="connsiteY48" fmla="*/ 1465135 h 2048795"/>
              <a:gd name="connsiteX49" fmla="*/ 2028217 w 2130357"/>
              <a:gd name="connsiteY49" fmla="*/ 1479727 h 2048795"/>
              <a:gd name="connsiteX50" fmla="*/ 1969851 w 2130357"/>
              <a:gd name="connsiteY50" fmla="*/ 1392178 h 2048795"/>
              <a:gd name="connsiteX51" fmla="*/ 2003897 w 2130357"/>
              <a:gd name="connsiteY51" fmla="*/ 1251127 h 2048795"/>
              <a:gd name="connsiteX52" fmla="*/ 1857983 w 2130357"/>
              <a:gd name="connsiteY52" fmla="*/ 1197624 h 2048795"/>
              <a:gd name="connsiteX53" fmla="*/ 1828800 w 2130357"/>
              <a:gd name="connsiteY53" fmla="*/ 1158714 h 2048795"/>
              <a:gd name="connsiteX54" fmla="*/ 1838527 w 2130357"/>
              <a:gd name="connsiteY54" fmla="*/ 1095484 h 2048795"/>
              <a:gd name="connsiteX55" fmla="*/ 1872574 w 2130357"/>
              <a:gd name="connsiteY55" fmla="*/ 1090620 h 2048795"/>
              <a:gd name="connsiteX56" fmla="*/ 1896893 w 2130357"/>
              <a:gd name="connsiteY56" fmla="*/ 1027390 h 2048795"/>
              <a:gd name="connsiteX57" fmla="*/ 1979578 w 2130357"/>
              <a:gd name="connsiteY57" fmla="*/ 1027390 h 2048795"/>
              <a:gd name="connsiteX58" fmla="*/ 2003897 w 2130357"/>
              <a:gd name="connsiteY58" fmla="*/ 847429 h 2048795"/>
              <a:gd name="connsiteX59" fmla="*/ 1916348 w 2130357"/>
              <a:gd name="connsiteY59" fmla="*/ 803654 h 2048795"/>
              <a:gd name="connsiteX60" fmla="*/ 1882302 w 2130357"/>
              <a:gd name="connsiteY60" fmla="*/ 735561 h 2048795"/>
              <a:gd name="connsiteX61" fmla="*/ 1857983 w 2130357"/>
              <a:gd name="connsiteY61" fmla="*/ 701514 h 2048795"/>
              <a:gd name="connsiteX62" fmla="*/ 1843391 w 2130357"/>
              <a:gd name="connsiteY62" fmla="*/ 711241 h 2048795"/>
              <a:gd name="connsiteX63" fmla="*/ 1712068 w 2130357"/>
              <a:gd name="connsiteY63" fmla="*/ 575054 h 2048795"/>
              <a:gd name="connsiteX64" fmla="*/ 1721795 w 2130357"/>
              <a:gd name="connsiteY64" fmla="*/ 531280 h 2048795"/>
              <a:gd name="connsiteX65" fmla="*/ 1755842 w 2130357"/>
              <a:gd name="connsiteY65" fmla="*/ 448595 h 2048795"/>
              <a:gd name="connsiteX66" fmla="*/ 1785025 w 2130357"/>
              <a:gd name="connsiteY66" fmla="*/ 458322 h 2048795"/>
              <a:gd name="connsiteX67" fmla="*/ 1814208 w 2130357"/>
              <a:gd name="connsiteY67" fmla="*/ 356182 h 2048795"/>
              <a:gd name="connsiteX68" fmla="*/ 1785025 w 2130357"/>
              <a:gd name="connsiteY68" fmla="*/ 288088 h 2048795"/>
              <a:gd name="connsiteX69" fmla="*/ 1760706 w 2130357"/>
              <a:gd name="connsiteY69" fmla="*/ 215131 h 2048795"/>
              <a:gd name="connsiteX70" fmla="*/ 1619655 w 2130357"/>
              <a:gd name="connsiteY70" fmla="*/ 112990 h 2048795"/>
              <a:gd name="connsiteX71" fmla="*/ 1566153 w 2130357"/>
              <a:gd name="connsiteY71" fmla="*/ 112990 h 2048795"/>
              <a:gd name="connsiteX72" fmla="*/ 1571017 w 2130357"/>
              <a:gd name="connsiteY72" fmla="*/ 151901 h 2048795"/>
              <a:gd name="connsiteX73" fmla="*/ 1507787 w 2130357"/>
              <a:gd name="connsiteY73" fmla="*/ 161629 h 2048795"/>
              <a:gd name="connsiteX74" fmla="*/ 1318097 w 2130357"/>
              <a:gd name="connsiteY74" fmla="*/ 88671 h 2048795"/>
              <a:gd name="connsiteX75" fmla="*/ 1269459 w 2130357"/>
              <a:gd name="connsiteY75" fmla="*/ 40033 h 2048795"/>
              <a:gd name="connsiteX76" fmla="*/ 1206229 w 2130357"/>
              <a:gd name="connsiteY76" fmla="*/ 64352 h 2048795"/>
              <a:gd name="connsiteX77" fmla="*/ 1177046 w 2130357"/>
              <a:gd name="connsiteY77" fmla="*/ 5986 h 2048795"/>
              <a:gd name="connsiteX78" fmla="*/ 1128408 w 2130357"/>
              <a:gd name="connsiteY78" fmla="*/ 30305 h 2048795"/>
              <a:gd name="connsiteX79" fmla="*/ 961916 w 2130357"/>
              <a:gd name="connsiteY79" fmla="*/ 0 h 2048795"/>
              <a:gd name="connsiteX80" fmla="*/ 875489 w 2130357"/>
              <a:gd name="connsiteY80" fmla="*/ 78944 h 2048795"/>
              <a:gd name="connsiteX81" fmla="*/ 890080 w 2130357"/>
              <a:gd name="connsiteY81" fmla="*/ 127582 h 2048795"/>
              <a:gd name="connsiteX82" fmla="*/ 919263 w 2130357"/>
              <a:gd name="connsiteY82" fmla="*/ 161629 h 2048795"/>
              <a:gd name="connsiteX83" fmla="*/ 885217 w 2130357"/>
              <a:gd name="connsiteY83" fmla="*/ 326999 h 2048795"/>
              <a:gd name="connsiteX84" fmla="*/ 1045723 w 2130357"/>
              <a:gd name="connsiteY84" fmla="*/ 550735 h 2048795"/>
              <a:gd name="connsiteX85" fmla="*/ 1040859 w 2130357"/>
              <a:gd name="connsiteY85" fmla="*/ 657739 h 2048795"/>
              <a:gd name="connsiteX86" fmla="*/ 1070042 w 2130357"/>
              <a:gd name="connsiteY86" fmla="*/ 657739 h 2048795"/>
              <a:gd name="connsiteX87" fmla="*/ 1089497 w 2130357"/>
              <a:gd name="connsiteY87" fmla="*/ 774471 h 2048795"/>
              <a:gd name="connsiteX88" fmla="*/ 987357 w 2130357"/>
              <a:gd name="connsiteY88" fmla="*/ 784199 h 2048795"/>
              <a:gd name="connsiteX89" fmla="*/ 963038 w 2130357"/>
              <a:gd name="connsiteY89" fmla="*/ 764744 h 2048795"/>
              <a:gd name="connsiteX90" fmla="*/ 933855 w 2130357"/>
              <a:gd name="connsiteY90" fmla="*/ 803654 h 2048795"/>
              <a:gd name="connsiteX91" fmla="*/ 880353 w 2130357"/>
              <a:gd name="connsiteY91" fmla="*/ 793927 h 2048795"/>
              <a:gd name="connsiteX92" fmla="*/ 739302 w 2130357"/>
              <a:gd name="connsiteY92" fmla="*/ 896067 h 2048795"/>
              <a:gd name="connsiteX93" fmla="*/ 710119 w 2130357"/>
              <a:gd name="connsiteY93" fmla="*/ 881475 h 2048795"/>
              <a:gd name="connsiteX94" fmla="*/ 817123 w 2130357"/>
              <a:gd name="connsiteY94" fmla="*/ 769607 h 2048795"/>
              <a:gd name="connsiteX95" fmla="*/ 807395 w 2130357"/>
              <a:gd name="connsiteY95" fmla="*/ 725833 h 2048795"/>
              <a:gd name="connsiteX96" fmla="*/ 749029 w 2130357"/>
              <a:gd name="connsiteY96" fmla="*/ 735561 h 2048795"/>
              <a:gd name="connsiteX97" fmla="*/ 627434 w 2130357"/>
              <a:gd name="connsiteY97" fmla="*/ 682058 h 2048795"/>
              <a:gd name="connsiteX98" fmla="*/ 617706 w 2130357"/>
              <a:gd name="connsiteY98" fmla="*/ 643148 h 2048795"/>
              <a:gd name="connsiteX99" fmla="*/ 607978 w 2130357"/>
              <a:gd name="connsiteY99" fmla="*/ 672331 h 2048795"/>
              <a:gd name="connsiteX100" fmla="*/ 554476 w 2130357"/>
              <a:gd name="connsiteY100" fmla="*/ 623692 h 2048795"/>
              <a:gd name="connsiteX101" fmla="*/ 525293 w 2130357"/>
              <a:gd name="connsiteY101" fmla="*/ 677195 h 2048795"/>
              <a:gd name="connsiteX102" fmla="*/ 471791 w 2130357"/>
              <a:gd name="connsiteY102" fmla="*/ 623692 h 2048795"/>
              <a:gd name="connsiteX103" fmla="*/ 418289 w 2130357"/>
              <a:gd name="connsiteY103" fmla="*/ 691786 h 2048795"/>
              <a:gd name="connsiteX104" fmla="*/ 340468 w 2130357"/>
              <a:gd name="connsiteY104" fmla="*/ 691786 h 2048795"/>
              <a:gd name="connsiteX105" fmla="*/ 301557 w 2130357"/>
              <a:gd name="connsiteY105" fmla="*/ 657739 h 2048795"/>
              <a:gd name="connsiteX106" fmla="*/ 179961 w 2130357"/>
              <a:gd name="connsiteY106" fmla="*/ 730697 h 2048795"/>
              <a:gd name="connsiteX107" fmla="*/ 126459 w 2130357"/>
              <a:gd name="connsiteY107" fmla="*/ 706378 h 2048795"/>
              <a:gd name="connsiteX108" fmla="*/ 82685 w 2130357"/>
              <a:gd name="connsiteY108" fmla="*/ 755016 h 2048795"/>
              <a:gd name="connsiteX109" fmla="*/ 19455 w 2130357"/>
              <a:gd name="connsiteY109" fmla="*/ 740424 h 2048795"/>
              <a:gd name="connsiteX110" fmla="*/ 0 w 2130357"/>
              <a:gd name="connsiteY110" fmla="*/ 881475 h 2048795"/>
              <a:gd name="connsiteX111" fmla="*/ 24319 w 2130357"/>
              <a:gd name="connsiteY111" fmla="*/ 905795 h 2048795"/>
              <a:gd name="connsiteX112" fmla="*/ 38910 w 2130357"/>
              <a:gd name="connsiteY112" fmla="*/ 949569 h 2048795"/>
              <a:gd name="connsiteX113" fmla="*/ 77821 w 2130357"/>
              <a:gd name="connsiteY113" fmla="*/ 934978 h 2048795"/>
              <a:gd name="connsiteX114" fmla="*/ 102140 w 2130357"/>
              <a:gd name="connsiteY114" fmla="*/ 969024 h 2048795"/>
              <a:gd name="connsiteX115" fmla="*/ 77821 w 2130357"/>
              <a:gd name="connsiteY115" fmla="*/ 1061437 h 2048795"/>
              <a:gd name="connsiteX116" fmla="*/ 194553 w 2130357"/>
              <a:gd name="connsiteY116" fmla="*/ 1187897 h 2048795"/>
              <a:gd name="connsiteX117" fmla="*/ 330740 w 2130357"/>
              <a:gd name="connsiteY117" fmla="*/ 1168441 h 2048795"/>
              <a:gd name="connsiteX118" fmla="*/ 272374 w 2130357"/>
              <a:gd name="connsiteY118" fmla="*/ 1251127 h 2048795"/>
              <a:gd name="connsiteX119" fmla="*/ 296693 w 2130357"/>
              <a:gd name="connsiteY119" fmla="*/ 1348403 h 2048795"/>
              <a:gd name="connsiteX120" fmla="*/ 257783 w 2130357"/>
              <a:gd name="connsiteY120" fmla="*/ 1304629 h 2048795"/>
              <a:gd name="connsiteX121" fmla="*/ 228600 w 2130357"/>
              <a:gd name="connsiteY121" fmla="*/ 1387314 h 2048795"/>
              <a:gd name="connsiteX122" fmla="*/ 184825 w 2130357"/>
              <a:gd name="connsiteY122" fmla="*/ 1416497 h 2048795"/>
              <a:gd name="connsiteX123" fmla="*/ 184825 w 2130357"/>
              <a:gd name="connsiteY123" fmla="*/ 1460271 h 2048795"/>
              <a:gd name="connsiteX124" fmla="*/ 223736 w 2130357"/>
              <a:gd name="connsiteY124" fmla="*/ 1494318 h 2048795"/>
              <a:gd name="connsiteX125" fmla="*/ 218872 w 2130357"/>
              <a:gd name="connsiteY125" fmla="*/ 1513773 h 2048795"/>
              <a:gd name="connsiteX126" fmla="*/ 189689 w 2130357"/>
              <a:gd name="connsiteY126" fmla="*/ 1513773 h 2048795"/>
              <a:gd name="connsiteX127" fmla="*/ 155642 w 2130357"/>
              <a:gd name="connsiteY127" fmla="*/ 1620778 h 2048795"/>
              <a:gd name="connsiteX0" fmla="*/ 155642 w 2130357"/>
              <a:gd name="connsiteY0" fmla="*/ 1620778 h 2048795"/>
              <a:gd name="connsiteX1" fmla="*/ 218872 w 2130357"/>
              <a:gd name="connsiteY1" fmla="*/ 1645097 h 2048795"/>
              <a:gd name="connsiteX2" fmla="*/ 238327 w 2130357"/>
              <a:gd name="connsiteY2" fmla="*/ 1698599 h 2048795"/>
              <a:gd name="connsiteX3" fmla="*/ 500974 w 2130357"/>
              <a:gd name="connsiteY3" fmla="*/ 1859105 h 2048795"/>
              <a:gd name="connsiteX4" fmla="*/ 510702 w 2130357"/>
              <a:gd name="connsiteY4" fmla="*/ 1820195 h 2048795"/>
              <a:gd name="connsiteX5" fmla="*/ 714983 w 2130357"/>
              <a:gd name="connsiteY5" fmla="*/ 1849378 h 2048795"/>
              <a:gd name="connsiteX6" fmla="*/ 729574 w 2130357"/>
              <a:gd name="connsiteY6" fmla="*/ 1815331 h 2048795"/>
              <a:gd name="connsiteX7" fmla="*/ 826851 w 2130357"/>
              <a:gd name="connsiteY7" fmla="*/ 1839650 h 2048795"/>
              <a:gd name="connsiteX8" fmla="*/ 860897 w 2130357"/>
              <a:gd name="connsiteY8" fmla="*/ 1776420 h 2048795"/>
              <a:gd name="connsiteX9" fmla="*/ 860897 w 2130357"/>
              <a:gd name="connsiteY9" fmla="*/ 1776420 h 2048795"/>
              <a:gd name="connsiteX10" fmla="*/ 894944 w 2130357"/>
              <a:gd name="connsiteY10" fmla="*/ 1829922 h 2048795"/>
              <a:gd name="connsiteX11" fmla="*/ 933855 w 2130357"/>
              <a:gd name="connsiteY11" fmla="*/ 1786148 h 2048795"/>
              <a:gd name="connsiteX12" fmla="*/ 977629 w 2130357"/>
              <a:gd name="connsiteY12" fmla="*/ 1761829 h 2048795"/>
              <a:gd name="connsiteX13" fmla="*/ 1035995 w 2130357"/>
              <a:gd name="connsiteY13" fmla="*/ 1800739 h 2048795"/>
              <a:gd name="connsiteX14" fmla="*/ 1089497 w 2130357"/>
              <a:gd name="connsiteY14" fmla="*/ 1776420 h 2048795"/>
              <a:gd name="connsiteX15" fmla="*/ 1128408 w 2130357"/>
              <a:gd name="connsiteY15" fmla="*/ 1820195 h 2048795"/>
              <a:gd name="connsiteX16" fmla="*/ 1152727 w 2130357"/>
              <a:gd name="connsiteY16" fmla="*/ 1776420 h 2048795"/>
              <a:gd name="connsiteX17" fmla="*/ 1196502 w 2130357"/>
              <a:gd name="connsiteY17" fmla="*/ 1776420 h 2048795"/>
              <a:gd name="connsiteX18" fmla="*/ 1235412 w 2130357"/>
              <a:gd name="connsiteY18" fmla="*/ 1732646 h 2048795"/>
              <a:gd name="connsiteX19" fmla="*/ 1279187 w 2130357"/>
              <a:gd name="connsiteY19" fmla="*/ 1771556 h 2048795"/>
              <a:gd name="connsiteX20" fmla="*/ 1313234 w 2130357"/>
              <a:gd name="connsiteY20" fmla="*/ 1752101 h 2048795"/>
              <a:gd name="connsiteX21" fmla="*/ 1332689 w 2130357"/>
              <a:gd name="connsiteY21" fmla="*/ 1815331 h 2048795"/>
              <a:gd name="connsiteX22" fmla="*/ 1332689 w 2130357"/>
              <a:gd name="connsiteY22" fmla="*/ 1815331 h 2048795"/>
              <a:gd name="connsiteX23" fmla="*/ 1386191 w 2130357"/>
              <a:gd name="connsiteY23" fmla="*/ 1873697 h 2048795"/>
              <a:gd name="connsiteX24" fmla="*/ 1429966 w 2130357"/>
              <a:gd name="connsiteY24" fmla="*/ 1907744 h 2048795"/>
              <a:gd name="connsiteX25" fmla="*/ 1357008 w 2130357"/>
              <a:gd name="connsiteY25" fmla="*/ 2000156 h 2048795"/>
              <a:gd name="connsiteX26" fmla="*/ 1464012 w 2130357"/>
              <a:gd name="connsiteY26" fmla="*/ 2048795 h 2048795"/>
              <a:gd name="connsiteX27" fmla="*/ 1488331 w 2130357"/>
              <a:gd name="connsiteY27" fmla="*/ 2009884 h 2048795"/>
              <a:gd name="connsiteX28" fmla="*/ 1512651 w 2130357"/>
              <a:gd name="connsiteY28" fmla="*/ 1922335 h 2048795"/>
              <a:gd name="connsiteX29" fmla="*/ 1571017 w 2130357"/>
              <a:gd name="connsiteY29" fmla="*/ 1898016 h 2048795"/>
              <a:gd name="connsiteX30" fmla="*/ 1585608 w 2130357"/>
              <a:gd name="connsiteY30" fmla="*/ 1859105 h 2048795"/>
              <a:gd name="connsiteX31" fmla="*/ 1639110 w 2130357"/>
              <a:gd name="connsiteY31" fmla="*/ 1878561 h 2048795"/>
              <a:gd name="connsiteX32" fmla="*/ 1721795 w 2130357"/>
              <a:gd name="connsiteY32" fmla="*/ 1844514 h 2048795"/>
              <a:gd name="connsiteX33" fmla="*/ 1721795 w 2130357"/>
              <a:gd name="connsiteY33" fmla="*/ 1844514 h 2048795"/>
              <a:gd name="connsiteX34" fmla="*/ 1775297 w 2130357"/>
              <a:gd name="connsiteY34" fmla="*/ 1849378 h 2048795"/>
              <a:gd name="connsiteX35" fmla="*/ 1775297 w 2130357"/>
              <a:gd name="connsiteY35" fmla="*/ 1849378 h 2048795"/>
              <a:gd name="connsiteX36" fmla="*/ 1872574 w 2130357"/>
              <a:gd name="connsiteY36" fmla="*/ 1815331 h 2048795"/>
              <a:gd name="connsiteX37" fmla="*/ 1853119 w 2130357"/>
              <a:gd name="connsiteY37" fmla="*/ 1703463 h 2048795"/>
              <a:gd name="connsiteX38" fmla="*/ 1877438 w 2130357"/>
              <a:gd name="connsiteY38" fmla="*/ 1684007 h 2048795"/>
              <a:gd name="connsiteX39" fmla="*/ 1882302 w 2130357"/>
              <a:gd name="connsiteY39" fmla="*/ 1645097 h 2048795"/>
              <a:gd name="connsiteX40" fmla="*/ 1930940 w 2130357"/>
              <a:gd name="connsiteY40" fmla="*/ 1620778 h 2048795"/>
              <a:gd name="connsiteX41" fmla="*/ 1930940 w 2130357"/>
              <a:gd name="connsiteY41" fmla="*/ 1620778 h 2048795"/>
              <a:gd name="connsiteX42" fmla="*/ 1989306 w 2130357"/>
              <a:gd name="connsiteY42" fmla="*/ 1591595 h 2048795"/>
              <a:gd name="connsiteX43" fmla="*/ 2023353 w 2130357"/>
              <a:gd name="connsiteY43" fmla="*/ 1591595 h 2048795"/>
              <a:gd name="connsiteX44" fmla="*/ 2110902 w 2130357"/>
              <a:gd name="connsiteY44" fmla="*/ 1664552 h 2048795"/>
              <a:gd name="connsiteX45" fmla="*/ 2130357 w 2130357"/>
              <a:gd name="connsiteY45" fmla="*/ 1630505 h 2048795"/>
              <a:gd name="connsiteX46" fmla="*/ 2125493 w 2130357"/>
              <a:gd name="connsiteY46" fmla="*/ 1572139 h 2048795"/>
              <a:gd name="connsiteX47" fmla="*/ 2130357 w 2130357"/>
              <a:gd name="connsiteY47" fmla="*/ 1538092 h 2048795"/>
              <a:gd name="connsiteX48" fmla="*/ 2125493 w 2130357"/>
              <a:gd name="connsiteY48" fmla="*/ 1465135 h 2048795"/>
              <a:gd name="connsiteX49" fmla="*/ 2028217 w 2130357"/>
              <a:gd name="connsiteY49" fmla="*/ 1479727 h 2048795"/>
              <a:gd name="connsiteX50" fmla="*/ 1969851 w 2130357"/>
              <a:gd name="connsiteY50" fmla="*/ 1392178 h 2048795"/>
              <a:gd name="connsiteX51" fmla="*/ 2003897 w 2130357"/>
              <a:gd name="connsiteY51" fmla="*/ 1251127 h 2048795"/>
              <a:gd name="connsiteX52" fmla="*/ 1857983 w 2130357"/>
              <a:gd name="connsiteY52" fmla="*/ 1197624 h 2048795"/>
              <a:gd name="connsiteX53" fmla="*/ 1828800 w 2130357"/>
              <a:gd name="connsiteY53" fmla="*/ 1158714 h 2048795"/>
              <a:gd name="connsiteX54" fmla="*/ 1838527 w 2130357"/>
              <a:gd name="connsiteY54" fmla="*/ 1095484 h 2048795"/>
              <a:gd name="connsiteX55" fmla="*/ 1872574 w 2130357"/>
              <a:gd name="connsiteY55" fmla="*/ 1090620 h 2048795"/>
              <a:gd name="connsiteX56" fmla="*/ 1896893 w 2130357"/>
              <a:gd name="connsiteY56" fmla="*/ 1027390 h 2048795"/>
              <a:gd name="connsiteX57" fmla="*/ 1979578 w 2130357"/>
              <a:gd name="connsiteY57" fmla="*/ 1027390 h 2048795"/>
              <a:gd name="connsiteX58" fmla="*/ 2003897 w 2130357"/>
              <a:gd name="connsiteY58" fmla="*/ 847429 h 2048795"/>
              <a:gd name="connsiteX59" fmla="*/ 1916348 w 2130357"/>
              <a:gd name="connsiteY59" fmla="*/ 803654 h 2048795"/>
              <a:gd name="connsiteX60" fmla="*/ 1882302 w 2130357"/>
              <a:gd name="connsiteY60" fmla="*/ 735561 h 2048795"/>
              <a:gd name="connsiteX61" fmla="*/ 1857983 w 2130357"/>
              <a:gd name="connsiteY61" fmla="*/ 701514 h 2048795"/>
              <a:gd name="connsiteX62" fmla="*/ 1843391 w 2130357"/>
              <a:gd name="connsiteY62" fmla="*/ 711241 h 2048795"/>
              <a:gd name="connsiteX63" fmla="*/ 1712068 w 2130357"/>
              <a:gd name="connsiteY63" fmla="*/ 575054 h 2048795"/>
              <a:gd name="connsiteX64" fmla="*/ 1721795 w 2130357"/>
              <a:gd name="connsiteY64" fmla="*/ 531280 h 2048795"/>
              <a:gd name="connsiteX65" fmla="*/ 1755842 w 2130357"/>
              <a:gd name="connsiteY65" fmla="*/ 448595 h 2048795"/>
              <a:gd name="connsiteX66" fmla="*/ 1785025 w 2130357"/>
              <a:gd name="connsiteY66" fmla="*/ 458322 h 2048795"/>
              <a:gd name="connsiteX67" fmla="*/ 1814208 w 2130357"/>
              <a:gd name="connsiteY67" fmla="*/ 356182 h 2048795"/>
              <a:gd name="connsiteX68" fmla="*/ 1785025 w 2130357"/>
              <a:gd name="connsiteY68" fmla="*/ 288088 h 2048795"/>
              <a:gd name="connsiteX69" fmla="*/ 1760706 w 2130357"/>
              <a:gd name="connsiteY69" fmla="*/ 215131 h 2048795"/>
              <a:gd name="connsiteX70" fmla="*/ 1619655 w 2130357"/>
              <a:gd name="connsiteY70" fmla="*/ 112990 h 2048795"/>
              <a:gd name="connsiteX71" fmla="*/ 1566153 w 2130357"/>
              <a:gd name="connsiteY71" fmla="*/ 112990 h 2048795"/>
              <a:gd name="connsiteX72" fmla="*/ 1571017 w 2130357"/>
              <a:gd name="connsiteY72" fmla="*/ 151901 h 2048795"/>
              <a:gd name="connsiteX73" fmla="*/ 1507787 w 2130357"/>
              <a:gd name="connsiteY73" fmla="*/ 161629 h 2048795"/>
              <a:gd name="connsiteX74" fmla="*/ 1318097 w 2130357"/>
              <a:gd name="connsiteY74" fmla="*/ 88671 h 2048795"/>
              <a:gd name="connsiteX75" fmla="*/ 1269459 w 2130357"/>
              <a:gd name="connsiteY75" fmla="*/ 40033 h 2048795"/>
              <a:gd name="connsiteX76" fmla="*/ 1206229 w 2130357"/>
              <a:gd name="connsiteY76" fmla="*/ 64352 h 2048795"/>
              <a:gd name="connsiteX77" fmla="*/ 1177046 w 2130357"/>
              <a:gd name="connsiteY77" fmla="*/ 5986 h 2048795"/>
              <a:gd name="connsiteX78" fmla="*/ 1128408 w 2130357"/>
              <a:gd name="connsiteY78" fmla="*/ 30305 h 2048795"/>
              <a:gd name="connsiteX79" fmla="*/ 961916 w 2130357"/>
              <a:gd name="connsiteY79" fmla="*/ 0 h 2048795"/>
              <a:gd name="connsiteX80" fmla="*/ 875489 w 2130357"/>
              <a:gd name="connsiteY80" fmla="*/ 78944 h 2048795"/>
              <a:gd name="connsiteX81" fmla="*/ 890080 w 2130357"/>
              <a:gd name="connsiteY81" fmla="*/ 127582 h 2048795"/>
              <a:gd name="connsiteX82" fmla="*/ 919263 w 2130357"/>
              <a:gd name="connsiteY82" fmla="*/ 161629 h 2048795"/>
              <a:gd name="connsiteX83" fmla="*/ 885217 w 2130357"/>
              <a:gd name="connsiteY83" fmla="*/ 326999 h 2048795"/>
              <a:gd name="connsiteX84" fmla="*/ 1045723 w 2130357"/>
              <a:gd name="connsiteY84" fmla="*/ 550735 h 2048795"/>
              <a:gd name="connsiteX85" fmla="*/ 1040859 w 2130357"/>
              <a:gd name="connsiteY85" fmla="*/ 657739 h 2048795"/>
              <a:gd name="connsiteX86" fmla="*/ 1070042 w 2130357"/>
              <a:gd name="connsiteY86" fmla="*/ 657739 h 2048795"/>
              <a:gd name="connsiteX87" fmla="*/ 1089497 w 2130357"/>
              <a:gd name="connsiteY87" fmla="*/ 774471 h 2048795"/>
              <a:gd name="connsiteX88" fmla="*/ 987357 w 2130357"/>
              <a:gd name="connsiteY88" fmla="*/ 784199 h 2048795"/>
              <a:gd name="connsiteX89" fmla="*/ 963038 w 2130357"/>
              <a:gd name="connsiteY89" fmla="*/ 764744 h 2048795"/>
              <a:gd name="connsiteX90" fmla="*/ 933855 w 2130357"/>
              <a:gd name="connsiteY90" fmla="*/ 803654 h 2048795"/>
              <a:gd name="connsiteX91" fmla="*/ 880353 w 2130357"/>
              <a:gd name="connsiteY91" fmla="*/ 793927 h 2048795"/>
              <a:gd name="connsiteX92" fmla="*/ 739302 w 2130357"/>
              <a:gd name="connsiteY92" fmla="*/ 896067 h 2048795"/>
              <a:gd name="connsiteX93" fmla="*/ 732979 w 2130357"/>
              <a:gd name="connsiteY93" fmla="*/ 876903 h 2048795"/>
              <a:gd name="connsiteX94" fmla="*/ 817123 w 2130357"/>
              <a:gd name="connsiteY94" fmla="*/ 769607 h 2048795"/>
              <a:gd name="connsiteX95" fmla="*/ 807395 w 2130357"/>
              <a:gd name="connsiteY95" fmla="*/ 725833 h 2048795"/>
              <a:gd name="connsiteX96" fmla="*/ 749029 w 2130357"/>
              <a:gd name="connsiteY96" fmla="*/ 735561 h 2048795"/>
              <a:gd name="connsiteX97" fmla="*/ 627434 w 2130357"/>
              <a:gd name="connsiteY97" fmla="*/ 682058 h 2048795"/>
              <a:gd name="connsiteX98" fmla="*/ 617706 w 2130357"/>
              <a:gd name="connsiteY98" fmla="*/ 643148 h 2048795"/>
              <a:gd name="connsiteX99" fmla="*/ 607978 w 2130357"/>
              <a:gd name="connsiteY99" fmla="*/ 672331 h 2048795"/>
              <a:gd name="connsiteX100" fmla="*/ 554476 w 2130357"/>
              <a:gd name="connsiteY100" fmla="*/ 623692 h 2048795"/>
              <a:gd name="connsiteX101" fmla="*/ 525293 w 2130357"/>
              <a:gd name="connsiteY101" fmla="*/ 677195 h 2048795"/>
              <a:gd name="connsiteX102" fmla="*/ 471791 w 2130357"/>
              <a:gd name="connsiteY102" fmla="*/ 623692 h 2048795"/>
              <a:gd name="connsiteX103" fmla="*/ 418289 w 2130357"/>
              <a:gd name="connsiteY103" fmla="*/ 691786 h 2048795"/>
              <a:gd name="connsiteX104" fmla="*/ 340468 w 2130357"/>
              <a:gd name="connsiteY104" fmla="*/ 691786 h 2048795"/>
              <a:gd name="connsiteX105" fmla="*/ 301557 w 2130357"/>
              <a:gd name="connsiteY105" fmla="*/ 657739 h 2048795"/>
              <a:gd name="connsiteX106" fmla="*/ 179961 w 2130357"/>
              <a:gd name="connsiteY106" fmla="*/ 730697 h 2048795"/>
              <a:gd name="connsiteX107" fmla="*/ 126459 w 2130357"/>
              <a:gd name="connsiteY107" fmla="*/ 706378 h 2048795"/>
              <a:gd name="connsiteX108" fmla="*/ 82685 w 2130357"/>
              <a:gd name="connsiteY108" fmla="*/ 755016 h 2048795"/>
              <a:gd name="connsiteX109" fmla="*/ 19455 w 2130357"/>
              <a:gd name="connsiteY109" fmla="*/ 740424 h 2048795"/>
              <a:gd name="connsiteX110" fmla="*/ 0 w 2130357"/>
              <a:gd name="connsiteY110" fmla="*/ 881475 h 2048795"/>
              <a:gd name="connsiteX111" fmla="*/ 24319 w 2130357"/>
              <a:gd name="connsiteY111" fmla="*/ 905795 h 2048795"/>
              <a:gd name="connsiteX112" fmla="*/ 38910 w 2130357"/>
              <a:gd name="connsiteY112" fmla="*/ 949569 h 2048795"/>
              <a:gd name="connsiteX113" fmla="*/ 77821 w 2130357"/>
              <a:gd name="connsiteY113" fmla="*/ 934978 h 2048795"/>
              <a:gd name="connsiteX114" fmla="*/ 102140 w 2130357"/>
              <a:gd name="connsiteY114" fmla="*/ 969024 h 2048795"/>
              <a:gd name="connsiteX115" fmla="*/ 77821 w 2130357"/>
              <a:gd name="connsiteY115" fmla="*/ 1061437 h 2048795"/>
              <a:gd name="connsiteX116" fmla="*/ 194553 w 2130357"/>
              <a:gd name="connsiteY116" fmla="*/ 1187897 h 2048795"/>
              <a:gd name="connsiteX117" fmla="*/ 330740 w 2130357"/>
              <a:gd name="connsiteY117" fmla="*/ 1168441 h 2048795"/>
              <a:gd name="connsiteX118" fmla="*/ 272374 w 2130357"/>
              <a:gd name="connsiteY118" fmla="*/ 1251127 h 2048795"/>
              <a:gd name="connsiteX119" fmla="*/ 296693 w 2130357"/>
              <a:gd name="connsiteY119" fmla="*/ 1348403 h 2048795"/>
              <a:gd name="connsiteX120" fmla="*/ 257783 w 2130357"/>
              <a:gd name="connsiteY120" fmla="*/ 1304629 h 2048795"/>
              <a:gd name="connsiteX121" fmla="*/ 228600 w 2130357"/>
              <a:gd name="connsiteY121" fmla="*/ 1387314 h 2048795"/>
              <a:gd name="connsiteX122" fmla="*/ 184825 w 2130357"/>
              <a:gd name="connsiteY122" fmla="*/ 1416497 h 2048795"/>
              <a:gd name="connsiteX123" fmla="*/ 184825 w 2130357"/>
              <a:gd name="connsiteY123" fmla="*/ 1460271 h 2048795"/>
              <a:gd name="connsiteX124" fmla="*/ 223736 w 2130357"/>
              <a:gd name="connsiteY124" fmla="*/ 1494318 h 2048795"/>
              <a:gd name="connsiteX125" fmla="*/ 218872 w 2130357"/>
              <a:gd name="connsiteY125" fmla="*/ 1513773 h 2048795"/>
              <a:gd name="connsiteX126" fmla="*/ 189689 w 2130357"/>
              <a:gd name="connsiteY126" fmla="*/ 1513773 h 2048795"/>
              <a:gd name="connsiteX127" fmla="*/ 155642 w 2130357"/>
              <a:gd name="connsiteY127" fmla="*/ 1620778 h 2048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</a:cxnLst>
            <a:rect l="l" t="t" r="r" b="b"/>
            <a:pathLst>
              <a:path w="2130357" h="2048795">
                <a:moveTo>
                  <a:pt x="155642" y="1620778"/>
                </a:moveTo>
                <a:lnTo>
                  <a:pt x="218872" y="1645097"/>
                </a:lnTo>
                <a:lnTo>
                  <a:pt x="238327" y="1698599"/>
                </a:lnTo>
                <a:lnTo>
                  <a:pt x="500974" y="1859105"/>
                </a:lnTo>
                <a:lnTo>
                  <a:pt x="510702" y="1820195"/>
                </a:lnTo>
                <a:lnTo>
                  <a:pt x="714983" y="1849378"/>
                </a:lnTo>
                <a:lnTo>
                  <a:pt x="729574" y="1815331"/>
                </a:lnTo>
                <a:lnTo>
                  <a:pt x="826851" y="1839650"/>
                </a:lnTo>
                <a:lnTo>
                  <a:pt x="860897" y="1776420"/>
                </a:lnTo>
                <a:lnTo>
                  <a:pt x="860897" y="1776420"/>
                </a:lnTo>
                <a:lnTo>
                  <a:pt x="894944" y="1829922"/>
                </a:lnTo>
                <a:lnTo>
                  <a:pt x="933855" y="1786148"/>
                </a:lnTo>
                <a:lnTo>
                  <a:pt x="977629" y="1761829"/>
                </a:lnTo>
                <a:lnTo>
                  <a:pt x="1035995" y="1800739"/>
                </a:lnTo>
                <a:lnTo>
                  <a:pt x="1089497" y="1776420"/>
                </a:lnTo>
                <a:lnTo>
                  <a:pt x="1128408" y="1820195"/>
                </a:lnTo>
                <a:lnTo>
                  <a:pt x="1152727" y="1776420"/>
                </a:lnTo>
                <a:lnTo>
                  <a:pt x="1196502" y="1776420"/>
                </a:lnTo>
                <a:lnTo>
                  <a:pt x="1235412" y="1732646"/>
                </a:lnTo>
                <a:lnTo>
                  <a:pt x="1279187" y="1771556"/>
                </a:lnTo>
                <a:lnTo>
                  <a:pt x="1313234" y="1752101"/>
                </a:lnTo>
                <a:lnTo>
                  <a:pt x="1332689" y="1815331"/>
                </a:lnTo>
                <a:lnTo>
                  <a:pt x="1332689" y="1815331"/>
                </a:lnTo>
                <a:lnTo>
                  <a:pt x="1386191" y="1873697"/>
                </a:lnTo>
                <a:lnTo>
                  <a:pt x="1429966" y="1907744"/>
                </a:lnTo>
                <a:lnTo>
                  <a:pt x="1357008" y="2000156"/>
                </a:lnTo>
                <a:lnTo>
                  <a:pt x="1464012" y="2048795"/>
                </a:lnTo>
                <a:lnTo>
                  <a:pt x="1488331" y="2009884"/>
                </a:lnTo>
                <a:lnTo>
                  <a:pt x="1512651" y="1922335"/>
                </a:lnTo>
                <a:lnTo>
                  <a:pt x="1571017" y="1898016"/>
                </a:lnTo>
                <a:lnTo>
                  <a:pt x="1585608" y="1859105"/>
                </a:lnTo>
                <a:lnTo>
                  <a:pt x="1639110" y="1878561"/>
                </a:lnTo>
                <a:lnTo>
                  <a:pt x="1721795" y="1844514"/>
                </a:lnTo>
                <a:lnTo>
                  <a:pt x="1721795" y="1844514"/>
                </a:lnTo>
                <a:lnTo>
                  <a:pt x="1775297" y="1849378"/>
                </a:lnTo>
                <a:lnTo>
                  <a:pt x="1775297" y="1849378"/>
                </a:lnTo>
                <a:lnTo>
                  <a:pt x="1872574" y="1815331"/>
                </a:lnTo>
                <a:lnTo>
                  <a:pt x="1853119" y="1703463"/>
                </a:lnTo>
                <a:lnTo>
                  <a:pt x="1877438" y="1684007"/>
                </a:lnTo>
                <a:lnTo>
                  <a:pt x="1882302" y="1645097"/>
                </a:lnTo>
                <a:lnTo>
                  <a:pt x="1930940" y="1620778"/>
                </a:lnTo>
                <a:lnTo>
                  <a:pt x="1930940" y="1620778"/>
                </a:lnTo>
                <a:lnTo>
                  <a:pt x="1989306" y="1591595"/>
                </a:lnTo>
                <a:lnTo>
                  <a:pt x="2023353" y="1591595"/>
                </a:lnTo>
                <a:lnTo>
                  <a:pt x="2110902" y="1664552"/>
                </a:lnTo>
                <a:lnTo>
                  <a:pt x="2130357" y="1630505"/>
                </a:lnTo>
                <a:lnTo>
                  <a:pt x="2125493" y="1572139"/>
                </a:lnTo>
                <a:lnTo>
                  <a:pt x="2130357" y="1538092"/>
                </a:lnTo>
                <a:lnTo>
                  <a:pt x="2125493" y="1465135"/>
                </a:lnTo>
                <a:lnTo>
                  <a:pt x="2028217" y="1479727"/>
                </a:lnTo>
                <a:lnTo>
                  <a:pt x="1969851" y="1392178"/>
                </a:lnTo>
                <a:lnTo>
                  <a:pt x="2003897" y="1251127"/>
                </a:lnTo>
                <a:lnTo>
                  <a:pt x="1857983" y="1197624"/>
                </a:lnTo>
                <a:lnTo>
                  <a:pt x="1828800" y="1158714"/>
                </a:lnTo>
                <a:lnTo>
                  <a:pt x="1838527" y="1095484"/>
                </a:lnTo>
                <a:lnTo>
                  <a:pt x="1872574" y="1090620"/>
                </a:lnTo>
                <a:lnTo>
                  <a:pt x="1896893" y="1027390"/>
                </a:lnTo>
                <a:lnTo>
                  <a:pt x="1979578" y="1027390"/>
                </a:lnTo>
                <a:lnTo>
                  <a:pt x="2003897" y="847429"/>
                </a:lnTo>
                <a:lnTo>
                  <a:pt x="1916348" y="803654"/>
                </a:lnTo>
                <a:lnTo>
                  <a:pt x="1882302" y="735561"/>
                </a:lnTo>
                <a:lnTo>
                  <a:pt x="1857983" y="701514"/>
                </a:lnTo>
                <a:lnTo>
                  <a:pt x="1843391" y="711241"/>
                </a:lnTo>
                <a:lnTo>
                  <a:pt x="1712068" y="575054"/>
                </a:lnTo>
                <a:lnTo>
                  <a:pt x="1721795" y="531280"/>
                </a:lnTo>
                <a:lnTo>
                  <a:pt x="1755842" y="448595"/>
                </a:lnTo>
                <a:lnTo>
                  <a:pt x="1785025" y="458322"/>
                </a:lnTo>
                <a:lnTo>
                  <a:pt x="1814208" y="356182"/>
                </a:lnTo>
                <a:lnTo>
                  <a:pt x="1785025" y="288088"/>
                </a:lnTo>
                <a:lnTo>
                  <a:pt x="1760706" y="215131"/>
                </a:lnTo>
                <a:lnTo>
                  <a:pt x="1619655" y="112990"/>
                </a:lnTo>
                <a:lnTo>
                  <a:pt x="1566153" y="112990"/>
                </a:lnTo>
                <a:lnTo>
                  <a:pt x="1571017" y="151901"/>
                </a:lnTo>
                <a:lnTo>
                  <a:pt x="1507787" y="161629"/>
                </a:lnTo>
                <a:lnTo>
                  <a:pt x="1318097" y="88671"/>
                </a:lnTo>
                <a:lnTo>
                  <a:pt x="1269459" y="40033"/>
                </a:lnTo>
                <a:lnTo>
                  <a:pt x="1206229" y="64352"/>
                </a:lnTo>
                <a:lnTo>
                  <a:pt x="1177046" y="5986"/>
                </a:lnTo>
                <a:lnTo>
                  <a:pt x="1128408" y="30305"/>
                </a:lnTo>
                <a:lnTo>
                  <a:pt x="961916" y="0"/>
                </a:lnTo>
                <a:lnTo>
                  <a:pt x="875489" y="78944"/>
                </a:lnTo>
                <a:lnTo>
                  <a:pt x="890080" y="127582"/>
                </a:lnTo>
                <a:lnTo>
                  <a:pt x="919263" y="161629"/>
                </a:lnTo>
                <a:lnTo>
                  <a:pt x="885217" y="326999"/>
                </a:lnTo>
                <a:lnTo>
                  <a:pt x="1045723" y="550735"/>
                </a:lnTo>
                <a:lnTo>
                  <a:pt x="1040859" y="657739"/>
                </a:lnTo>
                <a:lnTo>
                  <a:pt x="1070042" y="657739"/>
                </a:lnTo>
                <a:lnTo>
                  <a:pt x="1089497" y="774471"/>
                </a:lnTo>
                <a:lnTo>
                  <a:pt x="987357" y="784199"/>
                </a:lnTo>
                <a:lnTo>
                  <a:pt x="963038" y="764744"/>
                </a:lnTo>
                <a:lnTo>
                  <a:pt x="933855" y="803654"/>
                </a:lnTo>
                <a:lnTo>
                  <a:pt x="880353" y="793927"/>
                </a:lnTo>
                <a:lnTo>
                  <a:pt x="739302" y="896067"/>
                </a:lnTo>
                <a:lnTo>
                  <a:pt x="732979" y="876903"/>
                </a:lnTo>
                <a:lnTo>
                  <a:pt x="817123" y="769607"/>
                </a:lnTo>
                <a:lnTo>
                  <a:pt x="807395" y="725833"/>
                </a:lnTo>
                <a:lnTo>
                  <a:pt x="749029" y="735561"/>
                </a:lnTo>
                <a:lnTo>
                  <a:pt x="627434" y="682058"/>
                </a:lnTo>
                <a:lnTo>
                  <a:pt x="617706" y="643148"/>
                </a:lnTo>
                <a:lnTo>
                  <a:pt x="607978" y="672331"/>
                </a:lnTo>
                <a:lnTo>
                  <a:pt x="554476" y="623692"/>
                </a:lnTo>
                <a:lnTo>
                  <a:pt x="525293" y="677195"/>
                </a:lnTo>
                <a:lnTo>
                  <a:pt x="471791" y="623692"/>
                </a:lnTo>
                <a:lnTo>
                  <a:pt x="418289" y="691786"/>
                </a:lnTo>
                <a:lnTo>
                  <a:pt x="340468" y="691786"/>
                </a:lnTo>
                <a:lnTo>
                  <a:pt x="301557" y="657739"/>
                </a:lnTo>
                <a:lnTo>
                  <a:pt x="179961" y="730697"/>
                </a:lnTo>
                <a:lnTo>
                  <a:pt x="126459" y="706378"/>
                </a:lnTo>
                <a:lnTo>
                  <a:pt x="82685" y="755016"/>
                </a:lnTo>
                <a:lnTo>
                  <a:pt x="19455" y="740424"/>
                </a:lnTo>
                <a:lnTo>
                  <a:pt x="0" y="881475"/>
                </a:lnTo>
                <a:lnTo>
                  <a:pt x="24319" y="905795"/>
                </a:lnTo>
                <a:lnTo>
                  <a:pt x="38910" y="949569"/>
                </a:lnTo>
                <a:lnTo>
                  <a:pt x="77821" y="934978"/>
                </a:lnTo>
                <a:lnTo>
                  <a:pt x="102140" y="969024"/>
                </a:lnTo>
                <a:lnTo>
                  <a:pt x="77821" y="1061437"/>
                </a:lnTo>
                <a:lnTo>
                  <a:pt x="194553" y="1187897"/>
                </a:lnTo>
                <a:lnTo>
                  <a:pt x="330740" y="1168441"/>
                </a:lnTo>
                <a:lnTo>
                  <a:pt x="272374" y="1251127"/>
                </a:lnTo>
                <a:lnTo>
                  <a:pt x="296693" y="1348403"/>
                </a:lnTo>
                <a:lnTo>
                  <a:pt x="257783" y="1304629"/>
                </a:lnTo>
                <a:lnTo>
                  <a:pt x="228600" y="1387314"/>
                </a:lnTo>
                <a:lnTo>
                  <a:pt x="184825" y="1416497"/>
                </a:lnTo>
                <a:lnTo>
                  <a:pt x="184825" y="1460271"/>
                </a:lnTo>
                <a:lnTo>
                  <a:pt x="223736" y="1494318"/>
                </a:lnTo>
                <a:lnTo>
                  <a:pt x="218872" y="1513773"/>
                </a:lnTo>
                <a:lnTo>
                  <a:pt x="189689" y="1513773"/>
                </a:lnTo>
                <a:lnTo>
                  <a:pt x="155642" y="162077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5651500" y="2709863"/>
            <a:ext cx="954088" cy="1808162"/>
          </a:xfrm>
          <a:custGeom>
            <a:avLst/>
            <a:gdLst>
              <a:gd name="connsiteX0" fmla="*/ 248056 w 953311"/>
              <a:gd name="connsiteY0" fmla="*/ 1342417 h 1809345"/>
              <a:gd name="connsiteX1" fmla="*/ 257783 w 953311"/>
              <a:gd name="connsiteY1" fmla="*/ 1425102 h 1809345"/>
              <a:gd name="connsiteX2" fmla="*/ 209145 w 953311"/>
              <a:gd name="connsiteY2" fmla="*/ 1459149 h 1809345"/>
              <a:gd name="connsiteX3" fmla="*/ 218873 w 953311"/>
              <a:gd name="connsiteY3" fmla="*/ 1522379 h 1809345"/>
              <a:gd name="connsiteX4" fmla="*/ 267511 w 953311"/>
              <a:gd name="connsiteY4" fmla="*/ 1546698 h 1809345"/>
              <a:gd name="connsiteX5" fmla="*/ 282102 w 953311"/>
              <a:gd name="connsiteY5" fmla="*/ 1590473 h 1809345"/>
              <a:gd name="connsiteX6" fmla="*/ 257783 w 953311"/>
              <a:gd name="connsiteY6" fmla="*/ 1668294 h 1809345"/>
              <a:gd name="connsiteX7" fmla="*/ 340468 w 953311"/>
              <a:gd name="connsiteY7" fmla="*/ 1809345 h 1809345"/>
              <a:gd name="connsiteX8" fmla="*/ 340468 w 953311"/>
              <a:gd name="connsiteY8" fmla="*/ 1809345 h 1809345"/>
              <a:gd name="connsiteX9" fmla="*/ 437745 w 953311"/>
              <a:gd name="connsiteY9" fmla="*/ 1755843 h 1809345"/>
              <a:gd name="connsiteX10" fmla="*/ 437745 w 953311"/>
              <a:gd name="connsiteY10" fmla="*/ 1663430 h 1809345"/>
              <a:gd name="connsiteX11" fmla="*/ 496111 w 953311"/>
              <a:gd name="connsiteY11" fmla="*/ 1609928 h 1809345"/>
              <a:gd name="connsiteX12" fmla="*/ 515566 w 953311"/>
              <a:gd name="connsiteY12" fmla="*/ 1512651 h 1809345"/>
              <a:gd name="connsiteX13" fmla="*/ 549613 w 953311"/>
              <a:gd name="connsiteY13" fmla="*/ 1512651 h 1809345"/>
              <a:gd name="connsiteX14" fmla="*/ 554477 w 953311"/>
              <a:gd name="connsiteY14" fmla="*/ 1459149 h 1809345"/>
              <a:gd name="connsiteX15" fmla="*/ 695528 w 953311"/>
              <a:gd name="connsiteY15" fmla="*/ 1405647 h 1809345"/>
              <a:gd name="connsiteX16" fmla="*/ 724711 w 953311"/>
              <a:gd name="connsiteY16" fmla="*/ 1395919 h 1809345"/>
              <a:gd name="connsiteX17" fmla="*/ 739302 w 953311"/>
              <a:gd name="connsiteY17" fmla="*/ 1332690 h 1809345"/>
              <a:gd name="connsiteX18" fmla="*/ 787941 w 953311"/>
              <a:gd name="connsiteY18" fmla="*/ 1313234 h 1809345"/>
              <a:gd name="connsiteX19" fmla="*/ 831715 w 953311"/>
              <a:gd name="connsiteY19" fmla="*/ 1254868 h 1809345"/>
              <a:gd name="connsiteX20" fmla="*/ 831715 w 953311"/>
              <a:gd name="connsiteY20" fmla="*/ 1215958 h 1809345"/>
              <a:gd name="connsiteX21" fmla="*/ 739302 w 953311"/>
              <a:gd name="connsiteY21" fmla="*/ 1186775 h 1809345"/>
              <a:gd name="connsiteX22" fmla="*/ 627434 w 953311"/>
              <a:gd name="connsiteY22" fmla="*/ 1021404 h 1809345"/>
              <a:gd name="connsiteX23" fmla="*/ 583660 w 953311"/>
              <a:gd name="connsiteY23" fmla="*/ 851170 h 1809345"/>
              <a:gd name="connsiteX24" fmla="*/ 617707 w 953311"/>
              <a:gd name="connsiteY24" fmla="*/ 671209 h 1809345"/>
              <a:gd name="connsiteX25" fmla="*/ 758758 w 953311"/>
              <a:gd name="connsiteY25" fmla="*/ 442609 h 1809345"/>
              <a:gd name="connsiteX26" fmla="*/ 792804 w 953311"/>
              <a:gd name="connsiteY26" fmla="*/ 423153 h 1809345"/>
              <a:gd name="connsiteX27" fmla="*/ 821987 w 953311"/>
              <a:gd name="connsiteY27" fmla="*/ 355060 h 1809345"/>
              <a:gd name="connsiteX28" fmla="*/ 953311 w 953311"/>
              <a:gd name="connsiteY28" fmla="*/ 165370 h 1809345"/>
              <a:gd name="connsiteX29" fmla="*/ 899809 w 953311"/>
              <a:gd name="connsiteY29" fmla="*/ 87549 h 1809345"/>
              <a:gd name="connsiteX30" fmla="*/ 851170 w 953311"/>
              <a:gd name="connsiteY30" fmla="*/ 107004 h 1809345"/>
              <a:gd name="connsiteX31" fmla="*/ 797668 w 953311"/>
              <a:gd name="connsiteY31" fmla="*/ 24319 h 1809345"/>
              <a:gd name="connsiteX32" fmla="*/ 734439 w 953311"/>
              <a:gd name="connsiteY32" fmla="*/ 38911 h 1809345"/>
              <a:gd name="connsiteX33" fmla="*/ 637162 w 953311"/>
              <a:gd name="connsiteY33" fmla="*/ 0 h 1809345"/>
              <a:gd name="connsiteX34" fmla="*/ 564204 w 953311"/>
              <a:gd name="connsiteY34" fmla="*/ 58366 h 1809345"/>
              <a:gd name="connsiteX35" fmla="*/ 539885 w 953311"/>
              <a:gd name="connsiteY35" fmla="*/ 72958 h 1809345"/>
              <a:gd name="connsiteX36" fmla="*/ 530158 w 953311"/>
              <a:gd name="connsiteY36" fmla="*/ 111868 h 1809345"/>
              <a:gd name="connsiteX37" fmla="*/ 573932 w 953311"/>
              <a:gd name="connsiteY37" fmla="*/ 121596 h 1809345"/>
              <a:gd name="connsiteX38" fmla="*/ 573932 w 953311"/>
              <a:gd name="connsiteY38" fmla="*/ 189690 h 1809345"/>
              <a:gd name="connsiteX39" fmla="*/ 549613 w 953311"/>
              <a:gd name="connsiteY39" fmla="*/ 228600 h 1809345"/>
              <a:gd name="connsiteX40" fmla="*/ 569068 w 953311"/>
              <a:gd name="connsiteY40" fmla="*/ 262647 h 1809345"/>
              <a:gd name="connsiteX41" fmla="*/ 515566 w 953311"/>
              <a:gd name="connsiteY41" fmla="*/ 321013 h 1809345"/>
              <a:gd name="connsiteX42" fmla="*/ 462064 w 953311"/>
              <a:gd name="connsiteY42" fmla="*/ 330741 h 1809345"/>
              <a:gd name="connsiteX43" fmla="*/ 447473 w 953311"/>
              <a:gd name="connsiteY43" fmla="*/ 413426 h 1809345"/>
              <a:gd name="connsiteX44" fmla="*/ 418290 w 953311"/>
              <a:gd name="connsiteY44" fmla="*/ 447473 h 1809345"/>
              <a:gd name="connsiteX45" fmla="*/ 418290 w 953311"/>
              <a:gd name="connsiteY45" fmla="*/ 476656 h 1809345"/>
              <a:gd name="connsiteX46" fmla="*/ 374515 w 953311"/>
              <a:gd name="connsiteY46" fmla="*/ 462064 h 1809345"/>
              <a:gd name="connsiteX47" fmla="*/ 364787 w 953311"/>
              <a:gd name="connsiteY47" fmla="*/ 515566 h 1809345"/>
              <a:gd name="connsiteX48" fmla="*/ 345332 w 953311"/>
              <a:gd name="connsiteY48" fmla="*/ 578796 h 1809345"/>
              <a:gd name="connsiteX49" fmla="*/ 228600 w 953311"/>
              <a:gd name="connsiteY49" fmla="*/ 520430 h 1809345"/>
              <a:gd name="connsiteX50" fmla="*/ 179962 w 953311"/>
              <a:gd name="connsiteY50" fmla="*/ 544749 h 1809345"/>
              <a:gd name="connsiteX51" fmla="*/ 155643 w 953311"/>
              <a:gd name="connsiteY51" fmla="*/ 710119 h 1809345"/>
              <a:gd name="connsiteX52" fmla="*/ 48639 w 953311"/>
              <a:gd name="connsiteY52" fmla="*/ 710119 h 1809345"/>
              <a:gd name="connsiteX53" fmla="*/ 29183 w 953311"/>
              <a:gd name="connsiteY53" fmla="*/ 787941 h 1809345"/>
              <a:gd name="connsiteX54" fmla="*/ 4864 w 953311"/>
              <a:gd name="connsiteY54" fmla="*/ 778213 h 1809345"/>
              <a:gd name="connsiteX55" fmla="*/ 0 w 953311"/>
              <a:gd name="connsiteY55" fmla="*/ 831715 h 1809345"/>
              <a:gd name="connsiteX56" fmla="*/ 29183 w 953311"/>
              <a:gd name="connsiteY56" fmla="*/ 880353 h 1809345"/>
              <a:gd name="connsiteX57" fmla="*/ 150779 w 953311"/>
              <a:gd name="connsiteY57" fmla="*/ 943583 h 1809345"/>
              <a:gd name="connsiteX58" fmla="*/ 131324 w 953311"/>
              <a:gd name="connsiteY58" fmla="*/ 1070043 h 1809345"/>
              <a:gd name="connsiteX59" fmla="*/ 179962 w 953311"/>
              <a:gd name="connsiteY59" fmla="*/ 1138136 h 1809345"/>
              <a:gd name="connsiteX60" fmla="*/ 189690 w 953311"/>
              <a:gd name="connsiteY60" fmla="*/ 1157592 h 1809345"/>
              <a:gd name="connsiteX61" fmla="*/ 296694 w 953311"/>
              <a:gd name="connsiteY61" fmla="*/ 1152728 h 1809345"/>
              <a:gd name="connsiteX62" fmla="*/ 248056 w 953311"/>
              <a:gd name="connsiteY62" fmla="*/ 1342417 h 1809345"/>
              <a:gd name="connsiteX0" fmla="*/ 248056 w 953311"/>
              <a:gd name="connsiteY0" fmla="*/ 1342417 h 1809345"/>
              <a:gd name="connsiteX1" fmla="*/ 257783 w 953311"/>
              <a:gd name="connsiteY1" fmla="*/ 1425102 h 1809345"/>
              <a:gd name="connsiteX2" fmla="*/ 209145 w 953311"/>
              <a:gd name="connsiteY2" fmla="*/ 1459149 h 1809345"/>
              <a:gd name="connsiteX3" fmla="*/ 218873 w 953311"/>
              <a:gd name="connsiteY3" fmla="*/ 1522379 h 1809345"/>
              <a:gd name="connsiteX4" fmla="*/ 267511 w 953311"/>
              <a:gd name="connsiteY4" fmla="*/ 1546698 h 1809345"/>
              <a:gd name="connsiteX5" fmla="*/ 282102 w 953311"/>
              <a:gd name="connsiteY5" fmla="*/ 1590473 h 1809345"/>
              <a:gd name="connsiteX6" fmla="*/ 257783 w 953311"/>
              <a:gd name="connsiteY6" fmla="*/ 1668294 h 1809345"/>
              <a:gd name="connsiteX7" fmla="*/ 340468 w 953311"/>
              <a:gd name="connsiteY7" fmla="*/ 1809345 h 1809345"/>
              <a:gd name="connsiteX8" fmla="*/ 340468 w 953311"/>
              <a:gd name="connsiteY8" fmla="*/ 1809345 h 1809345"/>
              <a:gd name="connsiteX9" fmla="*/ 437745 w 953311"/>
              <a:gd name="connsiteY9" fmla="*/ 1755843 h 1809345"/>
              <a:gd name="connsiteX10" fmla="*/ 437745 w 953311"/>
              <a:gd name="connsiteY10" fmla="*/ 1663430 h 1809345"/>
              <a:gd name="connsiteX11" fmla="*/ 496111 w 953311"/>
              <a:gd name="connsiteY11" fmla="*/ 1609928 h 1809345"/>
              <a:gd name="connsiteX12" fmla="*/ 515566 w 953311"/>
              <a:gd name="connsiteY12" fmla="*/ 1512651 h 1809345"/>
              <a:gd name="connsiteX13" fmla="*/ 549613 w 953311"/>
              <a:gd name="connsiteY13" fmla="*/ 1512651 h 1809345"/>
              <a:gd name="connsiteX14" fmla="*/ 554477 w 953311"/>
              <a:gd name="connsiteY14" fmla="*/ 1459149 h 1809345"/>
              <a:gd name="connsiteX15" fmla="*/ 695528 w 953311"/>
              <a:gd name="connsiteY15" fmla="*/ 1405647 h 1809345"/>
              <a:gd name="connsiteX16" fmla="*/ 724711 w 953311"/>
              <a:gd name="connsiteY16" fmla="*/ 1395919 h 1809345"/>
              <a:gd name="connsiteX17" fmla="*/ 739302 w 953311"/>
              <a:gd name="connsiteY17" fmla="*/ 1332690 h 1809345"/>
              <a:gd name="connsiteX18" fmla="*/ 787941 w 953311"/>
              <a:gd name="connsiteY18" fmla="*/ 1313234 h 1809345"/>
              <a:gd name="connsiteX19" fmla="*/ 831715 w 953311"/>
              <a:gd name="connsiteY19" fmla="*/ 1254868 h 1809345"/>
              <a:gd name="connsiteX20" fmla="*/ 831715 w 953311"/>
              <a:gd name="connsiteY20" fmla="*/ 1215958 h 1809345"/>
              <a:gd name="connsiteX21" fmla="*/ 739302 w 953311"/>
              <a:gd name="connsiteY21" fmla="*/ 1186775 h 1809345"/>
              <a:gd name="connsiteX22" fmla="*/ 627434 w 953311"/>
              <a:gd name="connsiteY22" fmla="*/ 1021404 h 1809345"/>
              <a:gd name="connsiteX23" fmla="*/ 583660 w 953311"/>
              <a:gd name="connsiteY23" fmla="*/ 851170 h 1809345"/>
              <a:gd name="connsiteX24" fmla="*/ 617707 w 953311"/>
              <a:gd name="connsiteY24" fmla="*/ 671209 h 1809345"/>
              <a:gd name="connsiteX25" fmla="*/ 758758 w 953311"/>
              <a:gd name="connsiteY25" fmla="*/ 442609 h 1809345"/>
              <a:gd name="connsiteX26" fmla="*/ 792804 w 953311"/>
              <a:gd name="connsiteY26" fmla="*/ 423153 h 1809345"/>
              <a:gd name="connsiteX27" fmla="*/ 821987 w 953311"/>
              <a:gd name="connsiteY27" fmla="*/ 355060 h 1809345"/>
              <a:gd name="connsiteX28" fmla="*/ 953311 w 953311"/>
              <a:gd name="connsiteY28" fmla="*/ 165370 h 1809345"/>
              <a:gd name="connsiteX29" fmla="*/ 899809 w 953311"/>
              <a:gd name="connsiteY29" fmla="*/ 87549 h 1809345"/>
              <a:gd name="connsiteX30" fmla="*/ 843355 w 953311"/>
              <a:gd name="connsiteY30" fmla="*/ 83558 h 1809345"/>
              <a:gd name="connsiteX31" fmla="*/ 797668 w 953311"/>
              <a:gd name="connsiteY31" fmla="*/ 24319 h 1809345"/>
              <a:gd name="connsiteX32" fmla="*/ 734439 w 953311"/>
              <a:gd name="connsiteY32" fmla="*/ 38911 h 1809345"/>
              <a:gd name="connsiteX33" fmla="*/ 637162 w 953311"/>
              <a:gd name="connsiteY33" fmla="*/ 0 h 1809345"/>
              <a:gd name="connsiteX34" fmla="*/ 564204 w 953311"/>
              <a:gd name="connsiteY34" fmla="*/ 58366 h 1809345"/>
              <a:gd name="connsiteX35" fmla="*/ 539885 w 953311"/>
              <a:gd name="connsiteY35" fmla="*/ 72958 h 1809345"/>
              <a:gd name="connsiteX36" fmla="*/ 530158 w 953311"/>
              <a:gd name="connsiteY36" fmla="*/ 111868 h 1809345"/>
              <a:gd name="connsiteX37" fmla="*/ 573932 w 953311"/>
              <a:gd name="connsiteY37" fmla="*/ 121596 h 1809345"/>
              <a:gd name="connsiteX38" fmla="*/ 573932 w 953311"/>
              <a:gd name="connsiteY38" fmla="*/ 189690 h 1809345"/>
              <a:gd name="connsiteX39" fmla="*/ 549613 w 953311"/>
              <a:gd name="connsiteY39" fmla="*/ 228600 h 1809345"/>
              <a:gd name="connsiteX40" fmla="*/ 569068 w 953311"/>
              <a:gd name="connsiteY40" fmla="*/ 262647 h 1809345"/>
              <a:gd name="connsiteX41" fmla="*/ 515566 w 953311"/>
              <a:gd name="connsiteY41" fmla="*/ 321013 h 1809345"/>
              <a:gd name="connsiteX42" fmla="*/ 462064 w 953311"/>
              <a:gd name="connsiteY42" fmla="*/ 330741 h 1809345"/>
              <a:gd name="connsiteX43" fmla="*/ 447473 w 953311"/>
              <a:gd name="connsiteY43" fmla="*/ 413426 h 1809345"/>
              <a:gd name="connsiteX44" fmla="*/ 418290 w 953311"/>
              <a:gd name="connsiteY44" fmla="*/ 447473 h 1809345"/>
              <a:gd name="connsiteX45" fmla="*/ 418290 w 953311"/>
              <a:gd name="connsiteY45" fmla="*/ 476656 h 1809345"/>
              <a:gd name="connsiteX46" fmla="*/ 374515 w 953311"/>
              <a:gd name="connsiteY46" fmla="*/ 462064 h 1809345"/>
              <a:gd name="connsiteX47" fmla="*/ 364787 w 953311"/>
              <a:gd name="connsiteY47" fmla="*/ 515566 h 1809345"/>
              <a:gd name="connsiteX48" fmla="*/ 345332 w 953311"/>
              <a:gd name="connsiteY48" fmla="*/ 578796 h 1809345"/>
              <a:gd name="connsiteX49" fmla="*/ 228600 w 953311"/>
              <a:gd name="connsiteY49" fmla="*/ 520430 h 1809345"/>
              <a:gd name="connsiteX50" fmla="*/ 179962 w 953311"/>
              <a:gd name="connsiteY50" fmla="*/ 544749 h 1809345"/>
              <a:gd name="connsiteX51" fmla="*/ 155643 w 953311"/>
              <a:gd name="connsiteY51" fmla="*/ 710119 h 1809345"/>
              <a:gd name="connsiteX52" fmla="*/ 48639 w 953311"/>
              <a:gd name="connsiteY52" fmla="*/ 710119 h 1809345"/>
              <a:gd name="connsiteX53" fmla="*/ 29183 w 953311"/>
              <a:gd name="connsiteY53" fmla="*/ 787941 h 1809345"/>
              <a:gd name="connsiteX54" fmla="*/ 4864 w 953311"/>
              <a:gd name="connsiteY54" fmla="*/ 778213 h 1809345"/>
              <a:gd name="connsiteX55" fmla="*/ 0 w 953311"/>
              <a:gd name="connsiteY55" fmla="*/ 831715 h 1809345"/>
              <a:gd name="connsiteX56" fmla="*/ 29183 w 953311"/>
              <a:gd name="connsiteY56" fmla="*/ 880353 h 1809345"/>
              <a:gd name="connsiteX57" fmla="*/ 150779 w 953311"/>
              <a:gd name="connsiteY57" fmla="*/ 943583 h 1809345"/>
              <a:gd name="connsiteX58" fmla="*/ 131324 w 953311"/>
              <a:gd name="connsiteY58" fmla="*/ 1070043 h 1809345"/>
              <a:gd name="connsiteX59" fmla="*/ 179962 w 953311"/>
              <a:gd name="connsiteY59" fmla="*/ 1138136 h 1809345"/>
              <a:gd name="connsiteX60" fmla="*/ 189690 w 953311"/>
              <a:gd name="connsiteY60" fmla="*/ 1157592 h 1809345"/>
              <a:gd name="connsiteX61" fmla="*/ 296694 w 953311"/>
              <a:gd name="connsiteY61" fmla="*/ 1152728 h 1809345"/>
              <a:gd name="connsiteX62" fmla="*/ 248056 w 953311"/>
              <a:gd name="connsiteY62" fmla="*/ 1342417 h 1809345"/>
              <a:gd name="connsiteX0" fmla="*/ 248056 w 953311"/>
              <a:gd name="connsiteY0" fmla="*/ 1342417 h 1809345"/>
              <a:gd name="connsiteX1" fmla="*/ 257783 w 953311"/>
              <a:gd name="connsiteY1" fmla="*/ 1425102 h 1809345"/>
              <a:gd name="connsiteX2" fmla="*/ 209145 w 953311"/>
              <a:gd name="connsiteY2" fmla="*/ 1459149 h 1809345"/>
              <a:gd name="connsiteX3" fmla="*/ 218873 w 953311"/>
              <a:gd name="connsiteY3" fmla="*/ 1522379 h 1809345"/>
              <a:gd name="connsiteX4" fmla="*/ 267511 w 953311"/>
              <a:gd name="connsiteY4" fmla="*/ 1546698 h 1809345"/>
              <a:gd name="connsiteX5" fmla="*/ 282102 w 953311"/>
              <a:gd name="connsiteY5" fmla="*/ 1590473 h 1809345"/>
              <a:gd name="connsiteX6" fmla="*/ 257783 w 953311"/>
              <a:gd name="connsiteY6" fmla="*/ 1668294 h 1809345"/>
              <a:gd name="connsiteX7" fmla="*/ 340468 w 953311"/>
              <a:gd name="connsiteY7" fmla="*/ 1809345 h 1809345"/>
              <a:gd name="connsiteX8" fmla="*/ 340468 w 953311"/>
              <a:gd name="connsiteY8" fmla="*/ 1809345 h 1809345"/>
              <a:gd name="connsiteX9" fmla="*/ 437745 w 953311"/>
              <a:gd name="connsiteY9" fmla="*/ 1755843 h 1809345"/>
              <a:gd name="connsiteX10" fmla="*/ 437745 w 953311"/>
              <a:gd name="connsiteY10" fmla="*/ 1663430 h 1809345"/>
              <a:gd name="connsiteX11" fmla="*/ 496111 w 953311"/>
              <a:gd name="connsiteY11" fmla="*/ 1609928 h 1809345"/>
              <a:gd name="connsiteX12" fmla="*/ 515566 w 953311"/>
              <a:gd name="connsiteY12" fmla="*/ 1512651 h 1809345"/>
              <a:gd name="connsiteX13" fmla="*/ 549613 w 953311"/>
              <a:gd name="connsiteY13" fmla="*/ 1512651 h 1809345"/>
              <a:gd name="connsiteX14" fmla="*/ 554477 w 953311"/>
              <a:gd name="connsiteY14" fmla="*/ 1459149 h 1809345"/>
              <a:gd name="connsiteX15" fmla="*/ 695528 w 953311"/>
              <a:gd name="connsiteY15" fmla="*/ 1405647 h 1809345"/>
              <a:gd name="connsiteX16" fmla="*/ 724711 w 953311"/>
              <a:gd name="connsiteY16" fmla="*/ 1395919 h 1809345"/>
              <a:gd name="connsiteX17" fmla="*/ 739302 w 953311"/>
              <a:gd name="connsiteY17" fmla="*/ 1332690 h 1809345"/>
              <a:gd name="connsiteX18" fmla="*/ 787941 w 953311"/>
              <a:gd name="connsiteY18" fmla="*/ 1313234 h 1809345"/>
              <a:gd name="connsiteX19" fmla="*/ 831715 w 953311"/>
              <a:gd name="connsiteY19" fmla="*/ 1254868 h 1809345"/>
              <a:gd name="connsiteX20" fmla="*/ 831715 w 953311"/>
              <a:gd name="connsiteY20" fmla="*/ 1215958 h 1809345"/>
              <a:gd name="connsiteX21" fmla="*/ 739302 w 953311"/>
              <a:gd name="connsiteY21" fmla="*/ 1186775 h 1809345"/>
              <a:gd name="connsiteX22" fmla="*/ 627434 w 953311"/>
              <a:gd name="connsiteY22" fmla="*/ 1021404 h 1809345"/>
              <a:gd name="connsiteX23" fmla="*/ 583660 w 953311"/>
              <a:gd name="connsiteY23" fmla="*/ 851170 h 1809345"/>
              <a:gd name="connsiteX24" fmla="*/ 617707 w 953311"/>
              <a:gd name="connsiteY24" fmla="*/ 671209 h 1809345"/>
              <a:gd name="connsiteX25" fmla="*/ 758758 w 953311"/>
              <a:gd name="connsiteY25" fmla="*/ 442609 h 1809345"/>
              <a:gd name="connsiteX26" fmla="*/ 792804 w 953311"/>
              <a:gd name="connsiteY26" fmla="*/ 423153 h 1809345"/>
              <a:gd name="connsiteX27" fmla="*/ 821987 w 953311"/>
              <a:gd name="connsiteY27" fmla="*/ 355060 h 1809345"/>
              <a:gd name="connsiteX28" fmla="*/ 953311 w 953311"/>
              <a:gd name="connsiteY28" fmla="*/ 165370 h 1809345"/>
              <a:gd name="connsiteX29" fmla="*/ 899809 w 953311"/>
              <a:gd name="connsiteY29" fmla="*/ 87549 h 1809345"/>
              <a:gd name="connsiteX30" fmla="*/ 843355 w 953311"/>
              <a:gd name="connsiteY30" fmla="*/ 83558 h 1809345"/>
              <a:gd name="connsiteX31" fmla="*/ 797668 w 953311"/>
              <a:gd name="connsiteY31" fmla="*/ 24319 h 1809345"/>
              <a:gd name="connsiteX32" fmla="*/ 734439 w 953311"/>
              <a:gd name="connsiteY32" fmla="*/ 38911 h 1809345"/>
              <a:gd name="connsiteX33" fmla="*/ 637162 w 953311"/>
              <a:gd name="connsiteY33" fmla="*/ 0 h 1809345"/>
              <a:gd name="connsiteX34" fmla="*/ 564204 w 953311"/>
              <a:gd name="connsiteY34" fmla="*/ 58366 h 1809345"/>
              <a:gd name="connsiteX35" fmla="*/ 539885 w 953311"/>
              <a:gd name="connsiteY35" fmla="*/ 72958 h 1809345"/>
              <a:gd name="connsiteX36" fmla="*/ 530158 w 953311"/>
              <a:gd name="connsiteY36" fmla="*/ 111868 h 1809345"/>
              <a:gd name="connsiteX37" fmla="*/ 573932 w 953311"/>
              <a:gd name="connsiteY37" fmla="*/ 121596 h 1809345"/>
              <a:gd name="connsiteX38" fmla="*/ 573932 w 953311"/>
              <a:gd name="connsiteY38" fmla="*/ 189690 h 1809345"/>
              <a:gd name="connsiteX39" fmla="*/ 549613 w 953311"/>
              <a:gd name="connsiteY39" fmla="*/ 228600 h 1809345"/>
              <a:gd name="connsiteX40" fmla="*/ 569068 w 953311"/>
              <a:gd name="connsiteY40" fmla="*/ 262647 h 1809345"/>
              <a:gd name="connsiteX41" fmla="*/ 515566 w 953311"/>
              <a:gd name="connsiteY41" fmla="*/ 321013 h 1809345"/>
              <a:gd name="connsiteX42" fmla="*/ 462064 w 953311"/>
              <a:gd name="connsiteY42" fmla="*/ 330741 h 1809345"/>
              <a:gd name="connsiteX43" fmla="*/ 447473 w 953311"/>
              <a:gd name="connsiteY43" fmla="*/ 413426 h 1809345"/>
              <a:gd name="connsiteX44" fmla="*/ 418290 w 953311"/>
              <a:gd name="connsiteY44" fmla="*/ 447473 h 1809345"/>
              <a:gd name="connsiteX45" fmla="*/ 418290 w 953311"/>
              <a:gd name="connsiteY45" fmla="*/ 476656 h 1809345"/>
              <a:gd name="connsiteX46" fmla="*/ 374515 w 953311"/>
              <a:gd name="connsiteY46" fmla="*/ 462064 h 1809345"/>
              <a:gd name="connsiteX47" fmla="*/ 364787 w 953311"/>
              <a:gd name="connsiteY47" fmla="*/ 515566 h 1809345"/>
              <a:gd name="connsiteX48" fmla="*/ 345332 w 953311"/>
              <a:gd name="connsiteY48" fmla="*/ 578796 h 1809345"/>
              <a:gd name="connsiteX49" fmla="*/ 228600 w 953311"/>
              <a:gd name="connsiteY49" fmla="*/ 520430 h 1809345"/>
              <a:gd name="connsiteX50" fmla="*/ 179962 w 953311"/>
              <a:gd name="connsiteY50" fmla="*/ 544749 h 1809345"/>
              <a:gd name="connsiteX51" fmla="*/ 151736 w 953311"/>
              <a:gd name="connsiteY51" fmla="*/ 694488 h 1809345"/>
              <a:gd name="connsiteX52" fmla="*/ 48639 w 953311"/>
              <a:gd name="connsiteY52" fmla="*/ 710119 h 1809345"/>
              <a:gd name="connsiteX53" fmla="*/ 29183 w 953311"/>
              <a:gd name="connsiteY53" fmla="*/ 787941 h 1809345"/>
              <a:gd name="connsiteX54" fmla="*/ 4864 w 953311"/>
              <a:gd name="connsiteY54" fmla="*/ 778213 h 1809345"/>
              <a:gd name="connsiteX55" fmla="*/ 0 w 953311"/>
              <a:gd name="connsiteY55" fmla="*/ 831715 h 1809345"/>
              <a:gd name="connsiteX56" fmla="*/ 29183 w 953311"/>
              <a:gd name="connsiteY56" fmla="*/ 880353 h 1809345"/>
              <a:gd name="connsiteX57" fmla="*/ 150779 w 953311"/>
              <a:gd name="connsiteY57" fmla="*/ 943583 h 1809345"/>
              <a:gd name="connsiteX58" fmla="*/ 131324 w 953311"/>
              <a:gd name="connsiteY58" fmla="*/ 1070043 h 1809345"/>
              <a:gd name="connsiteX59" fmla="*/ 179962 w 953311"/>
              <a:gd name="connsiteY59" fmla="*/ 1138136 h 1809345"/>
              <a:gd name="connsiteX60" fmla="*/ 189690 w 953311"/>
              <a:gd name="connsiteY60" fmla="*/ 1157592 h 1809345"/>
              <a:gd name="connsiteX61" fmla="*/ 296694 w 953311"/>
              <a:gd name="connsiteY61" fmla="*/ 1152728 h 1809345"/>
              <a:gd name="connsiteX62" fmla="*/ 248056 w 953311"/>
              <a:gd name="connsiteY62" fmla="*/ 1342417 h 1809345"/>
              <a:gd name="connsiteX0" fmla="*/ 248056 w 953311"/>
              <a:gd name="connsiteY0" fmla="*/ 1342417 h 1809345"/>
              <a:gd name="connsiteX1" fmla="*/ 257783 w 953311"/>
              <a:gd name="connsiteY1" fmla="*/ 1425102 h 1809345"/>
              <a:gd name="connsiteX2" fmla="*/ 209145 w 953311"/>
              <a:gd name="connsiteY2" fmla="*/ 1459149 h 1809345"/>
              <a:gd name="connsiteX3" fmla="*/ 218873 w 953311"/>
              <a:gd name="connsiteY3" fmla="*/ 1522379 h 1809345"/>
              <a:gd name="connsiteX4" fmla="*/ 267511 w 953311"/>
              <a:gd name="connsiteY4" fmla="*/ 1546698 h 1809345"/>
              <a:gd name="connsiteX5" fmla="*/ 282102 w 953311"/>
              <a:gd name="connsiteY5" fmla="*/ 1590473 h 1809345"/>
              <a:gd name="connsiteX6" fmla="*/ 257783 w 953311"/>
              <a:gd name="connsiteY6" fmla="*/ 1668294 h 1809345"/>
              <a:gd name="connsiteX7" fmla="*/ 340468 w 953311"/>
              <a:gd name="connsiteY7" fmla="*/ 1809345 h 1809345"/>
              <a:gd name="connsiteX8" fmla="*/ 340468 w 953311"/>
              <a:gd name="connsiteY8" fmla="*/ 1809345 h 1809345"/>
              <a:gd name="connsiteX9" fmla="*/ 437745 w 953311"/>
              <a:gd name="connsiteY9" fmla="*/ 1755843 h 1809345"/>
              <a:gd name="connsiteX10" fmla="*/ 437745 w 953311"/>
              <a:gd name="connsiteY10" fmla="*/ 1663430 h 1809345"/>
              <a:gd name="connsiteX11" fmla="*/ 496111 w 953311"/>
              <a:gd name="connsiteY11" fmla="*/ 1609928 h 1809345"/>
              <a:gd name="connsiteX12" fmla="*/ 515566 w 953311"/>
              <a:gd name="connsiteY12" fmla="*/ 1512651 h 1809345"/>
              <a:gd name="connsiteX13" fmla="*/ 549613 w 953311"/>
              <a:gd name="connsiteY13" fmla="*/ 1512651 h 1809345"/>
              <a:gd name="connsiteX14" fmla="*/ 554477 w 953311"/>
              <a:gd name="connsiteY14" fmla="*/ 1459149 h 1809345"/>
              <a:gd name="connsiteX15" fmla="*/ 695528 w 953311"/>
              <a:gd name="connsiteY15" fmla="*/ 1405647 h 1809345"/>
              <a:gd name="connsiteX16" fmla="*/ 724711 w 953311"/>
              <a:gd name="connsiteY16" fmla="*/ 1395919 h 1809345"/>
              <a:gd name="connsiteX17" fmla="*/ 739302 w 953311"/>
              <a:gd name="connsiteY17" fmla="*/ 1332690 h 1809345"/>
              <a:gd name="connsiteX18" fmla="*/ 787941 w 953311"/>
              <a:gd name="connsiteY18" fmla="*/ 1313234 h 1809345"/>
              <a:gd name="connsiteX19" fmla="*/ 831715 w 953311"/>
              <a:gd name="connsiteY19" fmla="*/ 1254868 h 1809345"/>
              <a:gd name="connsiteX20" fmla="*/ 831715 w 953311"/>
              <a:gd name="connsiteY20" fmla="*/ 1215958 h 1809345"/>
              <a:gd name="connsiteX21" fmla="*/ 739302 w 953311"/>
              <a:gd name="connsiteY21" fmla="*/ 1186775 h 1809345"/>
              <a:gd name="connsiteX22" fmla="*/ 627434 w 953311"/>
              <a:gd name="connsiteY22" fmla="*/ 1021404 h 1809345"/>
              <a:gd name="connsiteX23" fmla="*/ 583660 w 953311"/>
              <a:gd name="connsiteY23" fmla="*/ 851170 h 1809345"/>
              <a:gd name="connsiteX24" fmla="*/ 617707 w 953311"/>
              <a:gd name="connsiteY24" fmla="*/ 671209 h 1809345"/>
              <a:gd name="connsiteX25" fmla="*/ 758758 w 953311"/>
              <a:gd name="connsiteY25" fmla="*/ 442609 h 1809345"/>
              <a:gd name="connsiteX26" fmla="*/ 792804 w 953311"/>
              <a:gd name="connsiteY26" fmla="*/ 423153 h 1809345"/>
              <a:gd name="connsiteX27" fmla="*/ 821987 w 953311"/>
              <a:gd name="connsiteY27" fmla="*/ 355060 h 1809345"/>
              <a:gd name="connsiteX28" fmla="*/ 953311 w 953311"/>
              <a:gd name="connsiteY28" fmla="*/ 165370 h 1809345"/>
              <a:gd name="connsiteX29" fmla="*/ 899809 w 953311"/>
              <a:gd name="connsiteY29" fmla="*/ 87549 h 1809345"/>
              <a:gd name="connsiteX30" fmla="*/ 843355 w 953311"/>
              <a:gd name="connsiteY30" fmla="*/ 83558 h 1809345"/>
              <a:gd name="connsiteX31" fmla="*/ 797668 w 953311"/>
              <a:gd name="connsiteY31" fmla="*/ 24319 h 1809345"/>
              <a:gd name="connsiteX32" fmla="*/ 734439 w 953311"/>
              <a:gd name="connsiteY32" fmla="*/ 38911 h 1809345"/>
              <a:gd name="connsiteX33" fmla="*/ 637162 w 953311"/>
              <a:gd name="connsiteY33" fmla="*/ 0 h 1809345"/>
              <a:gd name="connsiteX34" fmla="*/ 564204 w 953311"/>
              <a:gd name="connsiteY34" fmla="*/ 58366 h 1809345"/>
              <a:gd name="connsiteX35" fmla="*/ 539885 w 953311"/>
              <a:gd name="connsiteY35" fmla="*/ 72958 h 1809345"/>
              <a:gd name="connsiteX36" fmla="*/ 530158 w 953311"/>
              <a:gd name="connsiteY36" fmla="*/ 111868 h 1809345"/>
              <a:gd name="connsiteX37" fmla="*/ 573932 w 953311"/>
              <a:gd name="connsiteY37" fmla="*/ 121596 h 1809345"/>
              <a:gd name="connsiteX38" fmla="*/ 573932 w 953311"/>
              <a:gd name="connsiteY38" fmla="*/ 189690 h 1809345"/>
              <a:gd name="connsiteX39" fmla="*/ 549613 w 953311"/>
              <a:gd name="connsiteY39" fmla="*/ 228600 h 1809345"/>
              <a:gd name="connsiteX40" fmla="*/ 569068 w 953311"/>
              <a:gd name="connsiteY40" fmla="*/ 262647 h 1809345"/>
              <a:gd name="connsiteX41" fmla="*/ 515566 w 953311"/>
              <a:gd name="connsiteY41" fmla="*/ 321013 h 1809345"/>
              <a:gd name="connsiteX42" fmla="*/ 462064 w 953311"/>
              <a:gd name="connsiteY42" fmla="*/ 330741 h 1809345"/>
              <a:gd name="connsiteX43" fmla="*/ 447473 w 953311"/>
              <a:gd name="connsiteY43" fmla="*/ 413426 h 1809345"/>
              <a:gd name="connsiteX44" fmla="*/ 418290 w 953311"/>
              <a:gd name="connsiteY44" fmla="*/ 447473 h 1809345"/>
              <a:gd name="connsiteX45" fmla="*/ 418290 w 953311"/>
              <a:gd name="connsiteY45" fmla="*/ 476656 h 1809345"/>
              <a:gd name="connsiteX46" fmla="*/ 374515 w 953311"/>
              <a:gd name="connsiteY46" fmla="*/ 462064 h 1809345"/>
              <a:gd name="connsiteX47" fmla="*/ 349156 w 953311"/>
              <a:gd name="connsiteY47" fmla="*/ 519474 h 1809345"/>
              <a:gd name="connsiteX48" fmla="*/ 345332 w 953311"/>
              <a:gd name="connsiteY48" fmla="*/ 578796 h 1809345"/>
              <a:gd name="connsiteX49" fmla="*/ 228600 w 953311"/>
              <a:gd name="connsiteY49" fmla="*/ 520430 h 1809345"/>
              <a:gd name="connsiteX50" fmla="*/ 179962 w 953311"/>
              <a:gd name="connsiteY50" fmla="*/ 544749 h 1809345"/>
              <a:gd name="connsiteX51" fmla="*/ 151736 w 953311"/>
              <a:gd name="connsiteY51" fmla="*/ 694488 h 1809345"/>
              <a:gd name="connsiteX52" fmla="*/ 48639 w 953311"/>
              <a:gd name="connsiteY52" fmla="*/ 710119 h 1809345"/>
              <a:gd name="connsiteX53" fmla="*/ 29183 w 953311"/>
              <a:gd name="connsiteY53" fmla="*/ 787941 h 1809345"/>
              <a:gd name="connsiteX54" fmla="*/ 4864 w 953311"/>
              <a:gd name="connsiteY54" fmla="*/ 778213 h 1809345"/>
              <a:gd name="connsiteX55" fmla="*/ 0 w 953311"/>
              <a:gd name="connsiteY55" fmla="*/ 831715 h 1809345"/>
              <a:gd name="connsiteX56" fmla="*/ 29183 w 953311"/>
              <a:gd name="connsiteY56" fmla="*/ 880353 h 1809345"/>
              <a:gd name="connsiteX57" fmla="*/ 150779 w 953311"/>
              <a:gd name="connsiteY57" fmla="*/ 943583 h 1809345"/>
              <a:gd name="connsiteX58" fmla="*/ 131324 w 953311"/>
              <a:gd name="connsiteY58" fmla="*/ 1070043 h 1809345"/>
              <a:gd name="connsiteX59" fmla="*/ 179962 w 953311"/>
              <a:gd name="connsiteY59" fmla="*/ 1138136 h 1809345"/>
              <a:gd name="connsiteX60" fmla="*/ 189690 w 953311"/>
              <a:gd name="connsiteY60" fmla="*/ 1157592 h 1809345"/>
              <a:gd name="connsiteX61" fmla="*/ 296694 w 953311"/>
              <a:gd name="connsiteY61" fmla="*/ 1152728 h 1809345"/>
              <a:gd name="connsiteX62" fmla="*/ 248056 w 953311"/>
              <a:gd name="connsiteY62" fmla="*/ 1342417 h 1809345"/>
              <a:gd name="connsiteX0" fmla="*/ 248056 w 953311"/>
              <a:gd name="connsiteY0" fmla="*/ 1342417 h 1809345"/>
              <a:gd name="connsiteX1" fmla="*/ 257783 w 953311"/>
              <a:gd name="connsiteY1" fmla="*/ 1425102 h 1809345"/>
              <a:gd name="connsiteX2" fmla="*/ 209145 w 953311"/>
              <a:gd name="connsiteY2" fmla="*/ 1459149 h 1809345"/>
              <a:gd name="connsiteX3" fmla="*/ 218873 w 953311"/>
              <a:gd name="connsiteY3" fmla="*/ 1522379 h 1809345"/>
              <a:gd name="connsiteX4" fmla="*/ 267511 w 953311"/>
              <a:gd name="connsiteY4" fmla="*/ 1546698 h 1809345"/>
              <a:gd name="connsiteX5" fmla="*/ 282102 w 953311"/>
              <a:gd name="connsiteY5" fmla="*/ 1590473 h 1809345"/>
              <a:gd name="connsiteX6" fmla="*/ 257783 w 953311"/>
              <a:gd name="connsiteY6" fmla="*/ 1668294 h 1809345"/>
              <a:gd name="connsiteX7" fmla="*/ 340468 w 953311"/>
              <a:gd name="connsiteY7" fmla="*/ 1809345 h 1809345"/>
              <a:gd name="connsiteX8" fmla="*/ 340468 w 953311"/>
              <a:gd name="connsiteY8" fmla="*/ 1809345 h 1809345"/>
              <a:gd name="connsiteX9" fmla="*/ 437745 w 953311"/>
              <a:gd name="connsiteY9" fmla="*/ 1755843 h 1809345"/>
              <a:gd name="connsiteX10" fmla="*/ 437745 w 953311"/>
              <a:gd name="connsiteY10" fmla="*/ 1663430 h 1809345"/>
              <a:gd name="connsiteX11" fmla="*/ 496111 w 953311"/>
              <a:gd name="connsiteY11" fmla="*/ 1609928 h 1809345"/>
              <a:gd name="connsiteX12" fmla="*/ 515566 w 953311"/>
              <a:gd name="connsiteY12" fmla="*/ 1512651 h 1809345"/>
              <a:gd name="connsiteX13" fmla="*/ 549613 w 953311"/>
              <a:gd name="connsiteY13" fmla="*/ 1512651 h 1809345"/>
              <a:gd name="connsiteX14" fmla="*/ 554477 w 953311"/>
              <a:gd name="connsiteY14" fmla="*/ 1459149 h 1809345"/>
              <a:gd name="connsiteX15" fmla="*/ 695528 w 953311"/>
              <a:gd name="connsiteY15" fmla="*/ 1405647 h 1809345"/>
              <a:gd name="connsiteX16" fmla="*/ 724711 w 953311"/>
              <a:gd name="connsiteY16" fmla="*/ 1395919 h 1809345"/>
              <a:gd name="connsiteX17" fmla="*/ 739302 w 953311"/>
              <a:gd name="connsiteY17" fmla="*/ 1332690 h 1809345"/>
              <a:gd name="connsiteX18" fmla="*/ 787941 w 953311"/>
              <a:gd name="connsiteY18" fmla="*/ 1313234 h 1809345"/>
              <a:gd name="connsiteX19" fmla="*/ 831715 w 953311"/>
              <a:gd name="connsiteY19" fmla="*/ 1254868 h 1809345"/>
              <a:gd name="connsiteX20" fmla="*/ 831715 w 953311"/>
              <a:gd name="connsiteY20" fmla="*/ 1215958 h 1809345"/>
              <a:gd name="connsiteX21" fmla="*/ 739302 w 953311"/>
              <a:gd name="connsiteY21" fmla="*/ 1186775 h 1809345"/>
              <a:gd name="connsiteX22" fmla="*/ 627434 w 953311"/>
              <a:gd name="connsiteY22" fmla="*/ 1021404 h 1809345"/>
              <a:gd name="connsiteX23" fmla="*/ 583660 w 953311"/>
              <a:gd name="connsiteY23" fmla="*/ 851170 h 1809345"/>
              <a:gd name="connsiteX24" fmla="*/ 617707 w 953311"/>
              <a:gd name="connsiteY24" fmla="*/ 671209 h 1809345"/>
              <a:gd name="connsiteX25" fmla="*/ 758758 w 953311"/>
              <a:gd name="connsiteY25" fmla="*/ 442609 h 1809345"/>
              <a:gd name="connsiteX26" fmla="*/ 792804 w 953311"/>
              <a:gd name="connsiteY26" fmla="*/ 423153 h 1809345"/>
              <a:gd name="connsiteX27" fmla="*/ 821987 w 953311"/>
              <a:gd name="connsiteY27" fmla="*/ 355060 h 1809345"/>
              <a:gd name="connsiteX28" fmla="*/ 953311 w 953311"/>
              <a:gd name="connsiteY28" fmla="*/ 165370 h 1809345"/>
              <a:gd name="connsiteX29" fmla="*/ 899809 w 953311"/>
              <a:gd name="connsiteY29" fmla="*/ 87549 h 1809345"/>
              <a:gd name="connsiteX30" fmla="*/ 843355 w 953311"/>
              <a:gd name="connsiteY30" fmla="*/ 83558 h 1809345"/>
              <a:gd name="connsiteX31" fmla="*/ 797668 w 953311"/>
              <a:gd name="connsiteY31" fmla="*/ 24319 h 1809345"/>
              <a:gd name="connsiteX32" fmla="*/ 734439 w 953311"/>
              <a:gd name="connsiteY32" fmla="*/ 38911 h 1809345"/>
              <a:gd name="connsiteX33" fmla="*/ 637162 w 953311"/>
              <a:gd name="connsiteY33" fmla="*/ 0 h 1809345"/>
              <a:gd name="connsiteX34" fmla="*/ 564204 w 953311"/>
              <a:gd name="connsiteY34" fmla="*/ 58366 h 1809345"/>
              <a:gd name="connsiteX35" fmla="*/ 539885 w 953311"/>
              <a:gd name="connsiteY35" fmla="*/ 72958 h 1809345"/>
              <a:gd name="connsiteX36" fmla="*/ 530158 w 953311"/>
              <a:gd name="connsiteY36" fmla="*/ 111868 h 1809345"/>
              <a:gd name="connsiteX37" fmla="*/ 573932 w 953311"/>
              <a:gd name="connsiteY37" fmla="*/ 121596 h 1809345"/>
              <a:gd name="connsiteX38" fmla="*/ 573932 w 953311"/>
              <a:gd name="connsiteY38" fmla="*/ 189690 h 1809345"/>
              <a:gd name="connsiteX39" fmla="*/ 549613 w 953311"/>
              <a:gd name="connsiteY39" fmla="*/ 228600 h 1809345"/>
              <a:gd name="connsiteX40" fmla="*/ 569068 w 953311"/>
              <a:gd name="connsiteY40" fmla="*/ 262647 h 1809345"/>
              <a:gd name="connsiteX41" fmla="*/ 515566 w 953311"/>
              <a:gd name="connsiteY41" fmla="*/ 321013 h 1809345"/>
              <a:gd name="connsiteX42" fmla="*/ 462064 w 953311"/>
              <a:gd name="connsiteY42" fmla="*/ 330741 h 1809345"/>
              <a:gd name="connsiteX43" fmla="*/ 447473 w 953311"/>
              <a:gd name="connsiteY43" fmla="*/ 413426 h 1809345"/>
              <a:gd name="connsiteX44" fmla="*/ 418290 w 953311"/>
              <a:gd name="connsiteY44" fmla="*/ 447473 h 1809345"/>
              <a:gd name="connsiteX45" fmla="*/ 418290 w 953311"/>
              <a:gd name="connsiteY45" fmla="*/ 476656 h 1809345"/>
              <a:gd name="connsiteX46" fmla="*/ 374515 w 953311"/>
              <a:gd name="connsiteY46" fmla="*/ 462064 h 1809345"/>
              <a:gd name="connsiteX47" fmla="*/ 349156 w 953311"/>
              <a:gd name="connsiteY47" fmla="*/ 519474 h 1809345"/>
              <a:gd name="connsiteX48" fmla="*/ 345332 w 953311"/>
              <a:gd name="connsiteY48" fmla="*/ 578796 h 1809345"/>
              <a:gd name="connsiteX49" fmla="*/ 228600 w 953311"/>
              <a:gd name="connsiteY49" fmla="*/ 520430 h 1809345"/>
              <a:gd name="connsiteX50" fmla="*/ 164332 w 953311"/>
              <a:gd name="connsiteY50" fmla="*/ 544749 h 1809345"/>
              <a:gd name="connsiteX51" fmla="*/ 151736 w 953311"/>
              <a:gd name="connsiteY51" fmla="*/ 694488 h 1809345"/>
              <a:gd name="connsiteX52" fmla="*/ 48639 w 953311"/>
              <a:gd name="connsiteY52" fmla="*/ 710119 h 1809345"/>
              <a:gd name="connsiteX53" fmla="*/ 29183 w 953311"/>
              <a:gd name="connsiteY53" fmla="*/ 787941 h 1809345"/>
              <a:gd name="connsiteX54" fmla="*/ 4864 w 953311"/>
              <a:gd name="connsiteY54" fmla="*/ 778213 h 1809345"/>
              <a:gd name="connsiteX55" fmla="*/ 0 w 953311"/>
              <a:gd name="connsiteY55" fmla="*/ 831715 h 1809345"/>
              <a:gd name="connsiteX56" fmla="*/ 29183 w 953311"/>
              <a:gd name="connsiteY56" fmla="*/ 880353 h 1809345"/>
              <a:gd name="connsiteX57" fmla="*/ 150779 w 953311"/>
              <a:gd name="connsiteY57" fmla="*/ 943583 h 1809345"/>
              <a:gd name="connsiteX58" fmla="*/ 131324 w 953311"/>
              <a:gd name="connsiteY58" fmla="*/ 1070043 h 1809345"/>
              <a:gd name="connsiteX59" fmla="*/ 179962 w 953311"/>
              <a:gd name="connsiteY59" fmla="*/ 1138136 h 1809345"/>
              <a:gd name="connsiteX60" fmla="*/ 189690 w 953311"/>
              <a:gd name="connsiteY60" fmla="*/ 1157592 h 1809345"/>
              <a:gd name="connsiteX61" fmla="*/ 296694 w 953311"/>
              <a:gd name="connsiteY61" fmla="*/ 1152728 h 1809345"/>
              <a:gd name="connsiteX62" fmla="*/ 248056 w 953311"/>
              <a:gd name="connsiteY62" fmla="*/ 1342417 h 1809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953311" h="1809345">
                <a:moveTo>
                  <a:pt x="248056" y="1342417"/>
                </a:moveTo>
                <a:lnTo>
                  <a:pt x="257783" y="1425102"/>
                </a:lnTo>
                <a:lnTo>
                  <a:pt x="209145" y="1459149"/>
                </a:lnTo>
                <a:lnTo>
                  <a:pt x="218873" y="1522379"/>
                </a:lnTo>
                <a:lnTo>
                  <a:pt x="267511" y="1546698"/>
                </a:lnTo>
                <a:lnTo>
                  <a:pt x="282102" y="1590473"/>
                </a:lnTo>
                <a:lnTo>
                  <a:pt x="257783" y="1668294"/>
                </a:lnTo>
                <a:lnTo>
                  <a:pt x="340468" y="1809345"/>
                </a:lnTo>
                <a:lnTo>
                  <a:pt x="340468" y="1809345"/>
                </a:lnTo>
                <a:lnTo>
                  <a:pt x="437745" y="1755843"/>
                </a:lnTo>
                <a:lnTo>
                  <a:pt x="437745" y="1663430"/>
                </a:lnTo>
                <a:lnTo>
                  <a:pt x="496111" y="1609928"/>
                </a:lnTo>
                <a:lnTo>
                  <a:pt x="515566" y="1512651"/>
                </a:lnTo>
                <a:lnTo>
                  <a:pt x="549613" y="1512651"/>
                </a:lnTo>
                <a:lnTo>
                  <a:pt x="554477" y="1459149"/>
                </a:lnTo>
                <a:lnTo>
                  <a:pt x="695528" y="1405647"/>
                </a:lnTo>
                <a:lnTo>
                  <a:pt x="724711" y="1395919"/>
                </a:lnTo>
                <a:lnTo>
                  <a:pt x="739302" y="1332690"/>
                </a:lnTo>
                <a:lnTo>
                  <a:pt x="787941" y="1313234"/>
                </a:lnTo>
                <a:lnTo>
                  <a:pt x="831715" y="1254868"/>
                </a:lnTo>
                <a:lnTo>
                  <a:pt x="831715" y="1215958"/>
                </a:lnTo>
                <a:lnTo>
                  <a:pt x="739302" y="1186775"/>
                </a:lnTo>
                <a:lnTo>
                  <a:pt x="627434" y="1021404"/>
                </a:lnTo>
                <a:lnTo>
                  <a:pt x="583660" y="851170"/>
                </a:lnTo>
                <a:lnTo>
                  <a:pt x="617707" y="671209"/>
                </a:lnTo>
                <a:lnTo>
                  <a:pt x="758758" y="442609"/>
                </a:lnTo>
                <a:lnTo>
                  <a:pt x="792804" y="423153"/>
                </a:lnTo>
                <a:lnTo>
                  <a:pt x="821987" y="355060"/>
                </a:lnTo>
                <a:lnTo>
                  <a:pt x="953311" y="165370"/>
                </a:lnTo>
                <a:lnTo>
                  <a:pt x="899809" y="87549"/>
                </a:lnTo>
                <a:lnTo>
                  <a:pt x="843355" y="83558"/>
                </a:lnTo>
                <a:lnTo>
                  <a:pt x="797668" y="24319"/>
                </a:lnTo>
                <a:lnTo>
                  <a:pt x="734439" y="38911"/>
                </a:lnTo>
                <a:lnTo>
                  <a:pt x="637162" y="0"/>
                </a:lnTo>
                <a:lnTo>
                  <a:pt x="564204" y="58366"/>
                </a:lnTo>
                <a:lnTo>
                  <a:pt x="539885" y="72958"/>
                </a:lnTo>
                <a:lnTo>
                  <a:pt x="530158" y="111868"/>
                </a:lnTo>
                <a:lnTo>
                  <a:pt x="573932" y="121596"/>
                </a:lnTo>
                <a:lnTo>
                  <a:pt x="573932" y="189690"/>
                </a:lnTo>
                <a:lnTo>
                  <a:pt x="549613" y="228600"/>
                </a:lnTo>
                <a:lnTo>
                  <a:pt x="569068" y="262647"/>
                </a:lnTo>
                <a:lnTo>
                  <a:pt x="515566" y="321013"/>
                </a:lnTo>
                <a:lnTo>
                  <a:pt x="462064" y="330741"/>
                </a:lnTo>
                <a:lnTo>
                  <a:pt x="447473" y="413426"/>
                </a:lnTo>
                <a:lnTo>
                  <a:pt x="418290" y="447473"/>
                </a:lnTo>
                <a:lnTo>
                  <a:pt x="418290" y="476656"/>
                </a:lnTo>
                <a:lnTo>
                  <a:pt x="374515" y="462064"/>
                </a:lnTo>
                <a:lnTo>
                  <a:pt x="349156" y="519474"/>
                </a:lnTo>
                <a:lnTo>
                  <a:pt x="345332" y="578796"/>
                </a:lnTo>
                <a:lnTo>
                  <a:pt x="228600" y="520430"/>
                </a:lnTo>
                <a:lnTo>
                  <a:pt x="164332" y="544749"/>
                </a:lnTo>
                <a:lnTo>
                  <a:pt x="151736" y="694488"/>
                </a:lnTo>
                <a:lnTo>
                  <a:pt x="48639" y="710119"/>
                </a:lnTo>
                <a:lnTo>
                  <a:pt x="29183" y="787941"/>
                </a:lnTo>
                <a:lnTo>
                  <a:pt x="4864" y="778213"/>
                </a:lnTo>
                <a:lnTo>
                  <a:pt x="0" y="831715"/>
                </a:lnTo>
                <a:lnTo>
                  <a:pt x="29183" y="880353"/>
                </a:lnTo>
                <a:lnTo>
                  <a:pt x="150779" y="943583"/>
                </a:lnTo>
                <a:lnTo>
                  <a:pt x="131324" y="1070043"/>
                </a:lnTo>
                <a:lnTo>
                  <a:pt x="179962" y="1138136"/>
                </a:lnTo>
                <a:lnTo>
                  <a:pt x="189690" y="1157592"/>
                </a:lnTo>
                <a:lnTo>
                  <a:pt x="296694" y="1152728"/>
                </a:lnTo>
                <a:lnTo>
                  <a:pt x="248056" y="134241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2" name="Freeform 31"/>
          <p:cNvSpPr/>
          <p:nvPr/>
        </p:nvSpPr>
        <p:spPr>
          <a:xfrm>
            <a:off x="2689225" y="4003675"/>
            <a:ext cx="2938463" cy="1671638"/>
          </a:xfrm>
          <a:custGeom>
            <a:avLst/>
            <a:gdLst>
              <a:gd name="connsiteX0" fmla="*/ 306421 w 2937753"/>
              <a:gd name="connsiteY0" fmla="*/ 311285 h 1673157"/>
              <a:gd name="connsiteX1" fmla="*/ 267511 w 2937753"/>
              <a:gd name="connsiteY1" fmla="*/ 389106 h 1673157"/>
              <a:gd name="connsiteX2" fmla="*/ 243191 w 2937753"/>
              <a:gd name="connsiteY2" fmla="*/ 389106 h 1673157"/>
              <a:gd name="connsiteX3" fmla="*/ 218872 w 2937753"/>
              <a:gd name="connsiteY3" fmla="*/ 403698 h 1673157"/>
              <a:gd name="connsiteX4" fmla="*/ 170234 w 2937753"/>
              <a:gd name="connsiteY4" fmla="*/ 408562 h 1673157"/>
              <a:gd name="connsiteX5" fmla="*/ 107004 w 2937753"/>
              <a:gd name="connsiteY5" fmla="*/ 530157 h 1673157"/>
              <a:gd name="connsiteX6" fmla="*/ 58366 w 2937753"/>
              <a:gd name="connsiteY6" fmla="*/ 549613 h 1673157"/>
              <a:gd name="connsiteX7" fmla="*/ 0 w 2937753"/>
              <a:gd name="connsiteY7" fmla="*/ 666345 h 1673157"/>
              <a:gd name="connsiteX8" fmla="*/ 29183 w 2937753"/>
              <a:gd name="connsiteY8" fmla="*/ 783077 h 1673157"/>
              <a:gd name="connsiteX9" fmla="*/ 68093 w 2937753"/>
              <a:gd name="connsiteY9" fmla="*/ 924128 h 1673157"/>
              <a:gd name="connsiteX10" fmla="*/ 204281 w 2937753"/>
              <a:gd name="connsiteY10" fmla="*/ 885217 h 1673157"/>
              <a:gd name="connsiteX11" fmla="*/ 515566 w 2937753"/>
              <a:gd name="connsiteY11" fmla="*/ 1099225 h 1673157"/>
              <a:gd name="connsiteX12" fmla="*/ 549613 w 2937753"/>
              <a:gd name="connsiteY12" fmla="*/ 1177047 h 1673157"/>
              <a:gd name="connsiteX13" fmla="*/ 573932 w 2937753"/>
              <a:gd name="connsiteY13" fmla="*/ 1196502 h 1673157"/>
              <a:gd name="connsiteX14" fmla="*/ 520430 w 2937753"/>
              <a:gd name="connsiteY14" fmla="*/ 1215957 h 1673157"/>
              <a:gd name="connsiteX15" fmla="*/ 549613 w 2937753"/>
              <a:gd name="connsiteY15" fmla="*/ 1269459 h 1673157"/>
              <a:gd name="connsiteX16" fmla="*/ 607979 w 2937753"/>
              <a:gd name="connsiteY16" fmla="*/ 1308370 h 1673157"/>
              <a:gd name="connsiteX17" fmla="*/ 617706 w 2937753"/>
              <a:gd name="connsiteY17" fmla="*/ 1376464 h 1673157"/>
              <a:gd name="connsiteX18" fmla="*/ 719847 w 2937753"/>
              <a:gd name="connsiteY18" fmla="*/ 1556425 h 1673157"/>
              <a:gd name="connsiteX19" fmla="*/ 773349 w 2937753"/>
              <a:gd name="connsiteY19" fmla="*/ 1556425 h 1673157"/>
              <a:gd name="connsiteX20" fmla="*/ 836579 w 2937753"/>
              <a:gd name="connsiteY20" fmla="*/ 1619655 h 1673157"/>
              <a:gd name="connsiteX21" fmla="*/ 875489 w 2937753"/>
              <a:gd name="connsiteY21" fmla="*/ 1629383 h 1673157"/>
              <a:gd name="connsiteX22" fmla="*/ 928991 w 2937753"/>
              <a:gd name="connsiteY22" fmla="*/ 1673157 h 1673157"/>
              <a:gd name="connsiteX23" fmla="*/ 1006813 w 2937753"/>
              <a:gd name="connsiteY23" fmla="*/ 1648838 h 1673157"/>
              <a:gd name="connsiteX24" fmla="*/ 1011676 w 2937753"/>
              <a:gd name="connsiteY24" fmla="*/ 1580745 h 1673157"/>
              <a:gd name="connsiteX25" fmla="*/ 1084634 w 2937753"/>
              <a:gd name="connsiteY25" fmla="*/ 1590472 h 1673157"/>
              <a:gd name="connsiteX26" fmla="*/ 1138136 w 2937753"/>
              <a:gd name="connsiteY26" fmla="*/ 1454285 h 1673157"/>
              <a:gd name="connsiteX27" fmla="*/ 1352145 w 2937753"/>
              <a:gd name="connsiteY27" fmla="*/ 1381328 h 1673157"/>
              <a:gd name="connsiteX28" fmla="*/ 1381328 w 2937753"/>
              <a:gd name="connsiteY28" fmla="*/ 1391055 h 1673157"/>
              <a:gd name="connsiteX29" fmla="*/ 1439693 w 2937753"/>
              <a:gd name="connsiteY29" fmla="*/ 1322962 h 1673157"/>
              <a:gd name="connsiteX30" fmla="*/ 1439693 w 2937753"/>
              <a:gd name="connsiteY30" fmla="*/ 1322962 h 1673157"/>
              <a:gd name="connsiteX31" fmla="*/ 1551562 w 2937753"/>
              <a:gd name="connsiteY31" fmla="*/ 1250004 h 1673157"/>
              <a:gd name="connsiteX32" fmla="*/ 1697476 w 2937753"/>
              <a:gd name="connsiteY32" fmla="*/ 1254868 h 1673157"/>
              <a:gd name="connsiteX33" fmla="*/ 1736387 w 2937753"/>
              <a:gd name="connsiteY33" fmla="*/ 1235413 h 1673157"/>
              <a:gd name="connsiteX34" fmla="*/ 1789889 w 2937753"/>
              <a:gd name="connsiteY34" fmla="*/ 1259732 h 1673157"/>
              <a:gd name="connsiteX35" fmla="*/ 1843391 w 2937753"/>
              <a:gd name="connsiteY35" fmla="*/ 1240277 h 1673157"/>
              <a:gd name="connsiteX36" fmla="*/ 1896893 w 2937753"/>
              <a:gd name="connsiteY36" fmla="*/ 1264596 h 1673157"/>
              <a:gd name="connsiteX37" fmla="*/ 1926076 w 2937753"/>
              <a:gd name="connsiteY37" fmla="*/ 1230549 h 1673157"/>
              <a:gd name="connsiteX38" fmla="*/ 1999034 w 2937753"/>
              <a:gd name="connsiteY38" fmla="*/ 1284051 h 1673157"/>
              <a:gd name="connsiteX39" fmla="*/ 2086583 w 2937753"/>
              <a:gd name="connsiteY39" fmla="*/ 1240277 h 1673157"/>
              <a:gd name="connsiteX40" fmla="*/ 2295728 w 2937753"/>
              <a:gd name="connsiteY40" fmla="*/ 1245140 h 1673157"/>
              <a:gd name="connsiteX41" fmla="*/ 2344366 w 2937753"/>
              <a:gd name="connsiteY41" fmla="*/ 1274323 h 1673157"/>
              <a:gd name="connsiteX42" fmla="*/ 2397868 w 2937753"/>
              <a:gd name="connsiteY42" fmla="*/ 1274323 h 1673157"/>
              <a:gd name="connsiteX43" fmla="*/ 2490281 w 2937753"/>
              <a:gd name="connsiteY43" fmla="*/ 1196502 h 1673157"/>
              <a:gd name="connsiteX44" fmla="*/ 2597285 w 2937753"/>
              <a:gd name="connsiteY44" fmla="*/ 1196502 h 1673157"/>
              <a:gd name="connsiteX45" fmla="*/ 2650787 w 2937753"/>
              <a:gd name="connsiteY45" fmla="*/ 1254868 h 1673157"/>
              <a:gd name="connsiteX46" fmla="*/ 2777247 w 2937753"/>
              <a:gd name="connsiteY46" fmla="*/ 1143000 h 1673157"/>
              <a:gd name="connsiteX47" fmla="*/ 2840476 w 2937753"/>
              <a:gd name="connsiteY47" fmla="*/ 967902 h 1673157"/>
              <a:gd name="connsiteX48" fmla="*/ 2937753 w 2937753"/>
              <a:gd name="connsiteY48" fmla="*/ 821987 h 1673157"/>
              <a:gd name="connsiteX49" fmla="*/ 2874523 w 2937753"/>
              <a:gd name="connsiteY49" fmla="*/ 792804 h 1673157"/>
              <a:gd name="connsiteX50" fmla="*/ 2821021 w 2937753"/>
              <a:gd name="connsiteY50" fmla="*/ 797668 h 1673157"/>
              <a:gd name="connsiteX51" fmla="*/ 2723745 w 2937753"/>
              <a:gd name="connsiteY51" fmla="*/ 646889 h 1673157"/>
              <a:gd name="connsiteX52" fmla="*/ 2733472 w 2937753"/>
              <a:gd name="connsiteY52" fmla="*/ 530157 h 1673157"/>
              <a:gd name="connsiteX53" fmla="*/ 2655651 w 2937753"/>
              <a:gd name="connsiteY53" fmla="*/ 510702 h 1673157"/>
              <a:gd name="connsiteX54" fmla="*/ 2587557 w 2937753"/>
              <a:gd name="connsiteY54" fmla="*/ 437745 h 1673157"/>
              <a:gd name="connsiteX55" fmla="*/ 2480553 w 2937753"/>
              <a:gd name="connsiteY55" fmla="*/ 398834 h 1673157"/>
              <a:gd name="connsiteX56" fmla="*/ 2538919 w 2937753"/>
              <a:gd name="connsiteY56" fmla="*/ 301557 h 1673157"/>
              <a:gd name="connsiteX57" fmla="*/ 2470825 w 2937753"/>
              <a:gd name="connsiteY57" fmla="*/ 214008 h 1673157"/>
              <a:gd name="connsiteX58" fmla="*/ 2441642 w 2937753"/>
              <a:gd name="connsiteY58" fmla="*/ 141051 h 1673157"/>
              <a:gd name="connsiteX59" fmla="*/ 2388140 w 2937753"/>
              <a:gd name="connsiteY59" fmla="*/ 165370 h 1673157"/>
              <a:gd name="connsiteX60" fmla="*/ 2354093 w 2937753"/>
              <a:gd name="connsiteY60" fmla="*/ 126459 h 1673157"/>
              <a:gd name="connsiteX61" fmla="*/ 2329774 w 2937753"/>
              <a:gd name="connsiteY61" fmla="*/ 165370 h 1673157"/>
              <a:gd name="connsiteX62" fmla="*/ 2286000 w 2937753"/>
              <a:gd name="connsiteY62" fmla="*/ 165370 h 1673157"/>
              <a:gd name="connsiteX63" fmla="*/ 2266545 w 2937753"/>
              <a:gd name="connsiteY63" fmla="*/ 199417 h 1673157"/>
              <a:gd name="connsiteX64" fmla="*/ 2208179 w 2937753"/>
              <a:gd name="connsiteY64" fmla="*/ 155642 h 1673157"/>
              <a:gd name="connsiteX65" fmla="*/ 2154676 w 2937753"/>
              <a:gd name="connsiteY65" fmla="*/ 189689 h 1673157"/>
              <a:gd name="connsiteX66" fmla="*/ 2110902 w 2937753"/>
              <a:gd name="connsiteY66" fmla="*/ 165370 h 1673157"/>
              <a:gd name="connsiteX67" fmla="*/ 2033081 w 2937753"/>
              <a:gd name="connsiteY67" fmla="*/ 209145 h 1673157"/>
              <a:gd name="connsiteX68" fmla="*/ 1989306 w 2937753"/>
              <a:gd name="connsiteY68" fmla="*/ 179962 h 1673157"/>
              <a:gd name="connsiteX69" fmla="*/ 1950396 w 2937753"/>
              <a:gd name="connsiteY69" fmla="*/ 223736 h 1673157"/>
              <a:gd name="connsiteX70" fmla="*/ 1872574 w 2937753"/>
              <a:gd name="connsiteY70" fmla="*/ 204281 h 1673157"/>
              <a:gd name="connsiteX71" fmla="*/ 1828800 w 2937753"/>
              <a:gd name="connsiteY71" fmla="*/ 248055 h 1673157"/>
              <a:gd name="connsiteX72" fmla="*/ 1668293 w 2937753"/>
              <a:gd name="connsiteY72" fmla="*/ 214008 h 1673157"/>
              <a:gd name="connsiteX73" fmla="*/ 1605064 w 2937753"/>
              <a:gd name="connsiteY73" fmla="*/ 248055 h 1673157"/>
              <a:gd name="connsiteX74" fmla="*/ 1357008 w 2937753"/>
              <a:gd name="connsiteY74" fmla="*/ 92413 h 1673157"/>
              <a:gd name="connsiteX75" fmla="*/ 1332689 w 2937753"/>
              <a:gd name="connsiteY75" fmla="*/ 29183 h 1673157"/>
              <a:gd name="connsiteX76" fmla="*/ 1274323 w 2937753"/>
              <a:gd name="connsiteY76" fmla="*/ 14591 h 1673157"/>
              <a:gd name="connsiteX77" fmla="*/ 1211093 w 2937753"/>
              <a:gd name="connsiteY77" fmla="*/ 0 h 1673157"/>
              <a:gd name="connsiteX78" fmla="*/ 1006813 w 2937753"/>
              <a:gd name="connsiteY78" fmla="*/ 179962 h 1673157"/>
              <a:gd name="connsiteX79" fmla="*/ 997085 w 2937753"/>
              <a:gd name="connsiteY79" fmla="*/ 355059 h 1673157"/>
              <a:gd name="connsiteX80" fmla="*/ 894945 w 2937753"/>
              <a:gd name="connsiteY80" fmla="*/ 359923 h 1673157"/>
              <a:gd name="connsiteX81" fmla="*/ 865762 w 2937753"/>
              <a:gd name="connsiteY81" fmla="*/ 306421 h 1673157"/>
              <a:gd name="connsiteX82" fmla="*/ 821987 w 2937753"/>
              <a:gd name="connsiteY82" fmla="*/ 345332 h 1673157"/>
              <a:gd name="connsiteX83" fmla="*/ 812259 w 2937753"/>
              <a:gd name="connsiteY83" fmla="*/ 452336 h 1673157"/>
              <a:gd name="connsiteX84" fmla="*/ 719847 w 2937753"/>
              <a:gd name="connsiteY84" fmla="*/ 452336 h 1673157"/>
              <a:gd name="connsiteX85" fmla="*/ 685800 w 2937753"/>
              <a:gd name="connsiteY85" fmla="*/ 466928 h 1673157"/>
              <a:gd name="connsiteX86" fmla="*/ 607979 w 2937753"/>
              <a:gd name="connsiteY86" fmla="*/ 418289 h 1673157"/>
              <a:gd name="connsiteX87" fmla="*/ 559340 w 2937753"/>
              <a:gd name="connsiteY87" fmla="*/ 393970 h 1673157"/>
              <a:gd name="connsiteX88" fmla="*/ 505838 w 2937753"/>
              <a:gd name="connsiteY88" fmla="*/ 428017 h 1673157"/>
              <a:gd name="connsiteX89" fmla="*/ 466928 w 2937753"/>
              <a:gd name="connsiteY89" fmla="*/ 364787 h 1673157"/>
              <a:gd name="connsiteX90" fmla="*/ 403698 w 2937753"/>
              <a:gd name="connsiteY90" fmla="*/ 345332 h 1673157"/>
              <a:gd name="connsiteX91" fmla="*/ 393970 w 2937753"/>
              <a:gd name="connsiteY91" fmla="*/ 301557 h 1673157"/>
              <a:gd name="connsiteX92" fmla="*/ 306421 w 2937753"/>
              <a:gd name="connsiteY92" fmla="*/ 311285 h 1673157"/>
              <a:gd name="connsiteX0" fmla="*/ 306421 w 2937753"/>
              <a:gd name="connsiteY0" fmla="*/ 311285 h 1673157"/>
              <a:gd name="connsiteX1" fmla="*/ 267511 w 2937753"/>
              <a:gd name="connsiteY1" fmla="*/ 389106 h 1673157"/>
              <a:gd name="connsiteX2" fmla="*/ 243191 w 2937753"/>
              <a:gd name="connsiteY2" fmla="*/ 389106 h 1673157"/>
              <a:gd name="connsiteX3" fmla="*/ 218872 w 2937753"/>
              <a:gd name="connsiteY3" fmla="*/ 403698 h 1673157"/>
              <a:gd name="connsiteX4" fmla="*/ 170234 w 2937753"/>
              <a:gd name="connsiteY4" fmla="*/ 408562 h 1673157"/>
              <a:gd name="connsiteX5" fmla="*/ 107004 w 2937753"/>
              <a:gd name="connsiteY5" fmla="*/ 530157 h 1673157"/>
              <a:gd name="connsiteX6" fmla="*/ 58366 w 2937753"/>
              <a:gd name="connsiteY6" fmla="*/ 549613 h 1673157"/>
              <a:gd name="connsiteX7" fmla="*/ 0 w 2937753"/>
              <a:gd name="connsiteY7" fmla="*/ 666345 h 1673157"/>
              <a:gd name="connsiteX8" fmla="*/ 29183 w 2937753"/>
              <a:gd name="connsiteY8" fmla="*/ 783077 h 1673157"/>
              <a:gd name="connsiteX9" fmla="*/ 68093 w 2937753"/>
              <a:gd name="connsiteY9" fmla="*/ 924128 h 1673157"/>
              <a:gd name="connsiteX10" fmla="*/ 204281 w 2937753"/>
              <a:gd name="connsiteY10" fmla="*/ 885217 h 1673157"/>
              <a:gd name="connsiteX11" fmla="*/ 515566 w 2937753"/>
              <a:gd name="connsiteY11" fmla="*/ 1099225 h 1673157"/>
              <a:gd name="connsiteX12" fmla="*/ 549613 w 2937753"/>
              <a:gd name="connsiteY12" fmla="*/ 1177047 h 1673157"/>
              <a:gd name="connsiteX13" fmla="*/ 573932 w 2937753"/>
              <a:gd name="connsiteY13" fmla="*/ 1196502 h 1673157"/>
              <a:gd name="connsiteX14" fmla="*/ 520430 w 2937753"/>
              <a:gd name="connsiteY14" fmla="*/ 1215957 h 1673157"/>
              <a:gd name="connsiteX15" fmla="*/ 549613 w 2937753"/>
              <a:gd name="connsiteY15" fmla="*/ 1269459 h 1673157"/>
              <a:gd name="connsiteX16" fmla="*/ 607979 w 2937753"/>
              <a:gd name="connsiteY16" fmla="*/ 1308370 h 1673157"/>
              <a:gd name="connsiteX17" fmla="*/ 617706 w 2937753"/>
              <a:gd name="connsiteY17" fmla="*/ 1376464 h 1673157"/>
              <a:gd name="connsiteX18" fmla="*/ 719847 w 2937753"/>
              <a:gd name="connsiteY18" fmla="*/ 1556425 h 1673157"/>
              <a:gd name="connsiteX19" fmla="*/ 773349 w 2937753"/>
              <a:gd name="connsiteY19" fmla="*/ 1556425 h 1673157"/>
              <a:gd name="connsiteX20" fmla="*/ 836579 w 2937753"/>
              <a:gd name="connsiteY20" fmla="*/ 1619655 h 1673157"/>
              <a:gd name="connsiteX21" fmla="*/ 875489 w 2937753"/>
              <a:gd name="connsiteY21" fmla="*/ 1629383 h 1673157"/>
              <a:gd name="connsiteX22" fmla="*/ 928991 w 2937753"/>
              <a:gd name="connsiteY22" fmla="*/ 1673157 h 1673157"/>
              <a:gd name="connsiteX23" fmla="*/ 1006813 w 2937753"/>
              <a:gd name="connsiteY23" fmla="*/ 1648838 h 1673157"/>
              <a:gd name="connsiteX24" fmla="*/ 1011676 w 2937753"/>
              <a:gd name="connsiteY24" fmla="*/ 1580745 h 1673157"/>
              <a:gd name="connsiteX25" fmla="*/ 1084634 w 2937753"/>
              <a:gd name="connsiteY25" fmla="*/ 1590472 h 1673157"/>
              <a:gd name="connsiteX26" fmla="*/ 1138136 w 2937753"/>
              <a:gd name="connsiteY26" fmla="*/ 1454285 h 1673157"/>
              <a:gd name="connsiteX27" fmla="*/ 1352145 w 2937753"/>
              <a:gd name="connsiteY27" fmla="*/ 1381328 h 1673157"/>
              <a:gd name="connsiteX28" fmla="*/ 1381328 w 2937753"/>
              <a:gd name="connsiteY28" fmla="*/ 1391055 h 1673157"/>
              <a:gd name="connsiteX29" fmla="*/ 1439693 w 2937753"/>
              <a:gd name="connsiteY29" fmla="*/ 1322962 h 1673157"/>
              <a:gd name="connsiteX30" fmla="*/ 1439693 w 2937753"/>
              <a:gd name="connsiteY30" fmla="*/ 1322962 h 1673157"/>
              <a:gd name="connsiteX31" fmla="*/ 1551562 w 2937753"/>
              <a:gd name="connsiteY31" fmla="*/ 1250004 h 1673157"/>
              <a:gd name="connsiteX32" fmla="*/ 1697476 w 2937753"/>
              <a:gd name="connsiteY32" fmla="*/ 1254868 h 1673157"/>
              <a:gd name="connsiteX33" fmla="*/ 1736387 w 2937753"/>
              <a:gd name="connsiteY33" fmla="*/ 1235413 h 1673157"/>
              <a:gd name="connsiteX34" fmla="*/ 1789889 w 2937753"/>
              <a:gd name="connsiteY34" fmla="*/ 1259732 h 1673157"/>
              <a:gd name="connsiteX35" fmla="*/ 1843391 w 2937753"/>
              <a:gd name="connsiteY35" fmla="*/ 1240277 h 1673157"/>
              <a:gd name="connsiteX36" fmla="*/ 1896893 w 2937753"/>
              <a:gd name="connsiteY36" fmla="*/ 1264596 h 1673157"/>
              <a:gd name="connsiteX37" fmla="*/ 1926076 w 2937753"/>
              <a:gd name="connsiteY37" fmla="*/ 1230549 h 1673157"/>
              <a:gd name="connsiteX38" fmla="*/ 1999034 w 2937753"/>
              <a:gd name="connsiteY38" fmla="*/ 1284051 h 1673157"/>
              <a:gd name="connsiteX39" fmla="*/ 2086583 w 2937753"/>
              <a:gd name="connsiteY39" fmla="*/ 1240277 h 1673157"/>
              <a:gd name="connsiteX40" fmla="*/ 2295728 w 2937753"/>
              <a:gd name="connsiteY40" fmla="*/ 1245140 h 1673157"/>
              <a:gd name="connsiteX41" fmla="*/ 2344366 w 2937753"/>
              <a:gd name="connsiteY41" fmla="*/ 1274323 h 1673157"/>
              <a:gd name="connsiteX42" fmla="*/ 2397868 w 2937753"/>
              <a:gd name="connsiteY42" fmla="*/ 1274323 h 1673157"/>
              <a:gd name="connsiteX43" fmla="*/ 2490281 w 2937753"/>
              <a:gd name="connsiteY43" fmla="*/ 1196502 h 1673157"/>
              <a:gd name="connsiteX44" fmla="*/ 2597285 w 2937753"/>
              <a:gd name="connsiteY44" fmla="*/ 1196502 h 1673157"/>
              <a:gd name="connsiteX45" fmla="*/ 2650787 w 2937753"/>
              <a:gd name="connsiteY45" fmla="*/ 1254868 h 1673157"/>
              <a:gd name="connsiteX46" fmla="*/ 2777247 w 2937753"/>
              <a:gd name="connsiteY46" fmla="*/ 1143000 h 1673157"/>
              <a:gd name="connsiteX47" fmla="*/ 2840476 w 2937753"/>
              <a:gd name="connsiteY47" fmla="*/ 967902 h 1673157"/>
              <a:gd name="connsiteX48" fmla="*/ 2937753 w 2937753"/>
              <a:gd name="connsiteY48" fmla="*/ 821987 h 1673157"/>
              <a:gd name="connsiteX49" fmla="*/ 2874523 w 2937753"/>
              <a:gd name="connsiteY49" fmla="*/ 792804 h 1673157"/>
              <a:gd name="connsiteX50" fmla="*/ 2821021 w 2937753"/>
              <a:gd name="connsiteY50" fmla="*/ 797668 h 1673157"/>
              <a:gd name="connsiteX51" fmla="*/ 2723745 w 2937753"/>
              <a:gd name="connsiteY51" fmla="*/ 646889 h 1673157"/>
              <a:gd name="connsiteX52" fmla="*/ 2733472 w 2937753"/>
              <a:gd name="connsiteY52" fmla="*/ 530157 h 1673157"/>
              <a:gd name="connsiteX53" fmla="*/ 2655651 w 2937753"/>
              <a:gd name="connsiteY53" fmla="*/ 510702 h 1673157"/>
              <a:gd name="connsiteX54" fmla="*/ 2587557 w 2937753"/>
              <a:gd name="connsiteY54" fmla="*/ 437745 h 1673157"/>
              <a:gd name="connsiteX55" fmla="*/ 2480553 w 2937753"/>
              <a:gd name="connsiteY55" fmla="*/ 398834 h 1673157"/>
              <a:gd name="connsiteX56" fmla="*/ 2538919 w 2937753"/>
              <a:gd name="connsiteY56" fmla="*/ 301557 h 1673157"/>
              <a:gd name="connsiteX57" fmla="*/ 2470825 w 2937753"/>
              <a:gd name="connsiteY57" fmla="*/ 214008 h 1673157"/>
              <a:gd name="connsiteX58" fmla="*/ 2441642 w 2937753"/>
              <a:gd name="connsiteY58" fmla="*/ 141051 h 1673157"/>
              <a:gd name="connsiteX59" fmla="*/ 2388140 w 2937753"/>
              <a:gd name="connsiteY59" fmla="*/ 165370 h 1673157"/>
              <a:gd name="connsiteX60" fmla="*/ 2354093 w 2937753"/>
              <a:gd name="connsiteY60" fmla="*/ 126459 h 1673157"/>
              <a:gd name="connsiteX61" fmla="*/ 2329774 w 2937753"/>
              <a:gd name="connsiteY61" fmla="*/ 165370 h 1673157"/>
              <a:gd name="connsiteX62" fmla="*/ 2286000 w 2937753"/>
              <a:gd name="connsiteY62" fmla="*/ 165370 h 1673157"/>
              <a:gd name="connsiteX63" fmla="*/ 2266545 w 2937753"/>
              <a:gd name="connsiteY63" fmla="*/ 199417 h 1673157"/>
              <a:gd name="connsiteX64" fmla="*/ 2208179 w 2937753"/>
              <a:gd name="connsiteY64" fmla="*/ 155642 h 1673157"/>
              <a:gd name="connsiteX65" fmla="*/ 2154676 w 2937753"/>
              <a:gd name="connsiteY65" fmla="*/ 189689 h 1673157"/>
              <a:gd name="connsiteX66" fmla="*/ 2095244 w 2937753"/>
              <a:gd name="connsiteY66" fmla="*/ 146581 h 1673157"/>
              <a:gd name="connsiteX67" fmla="*/ 2033081 w 2937753"/>
              <a:gd name="connsiteY67" fmla="*/ 209145 h 1673157"/>
              <a:gd name="connsiteX68" fmla="*/ 1989306 w 2937753"/>
              <a:gd name="connsiteY68" fmla="*/ 179962 h 1673157"/>
              <a:gd name="connsiteX69" fmla="*/ 1950396 w 2937753"/>
              <a:gd name="connsiteY69" fmla="*/ 223736 h 1673157"/>
              <a:gd name="connsiteX70" fmla="*/ 1872574 w 2937753"/>
              <a:gd name="connsiteY70" fmla="*/ 204281 h 1673157"/>
              <a:gd name="connsiteX71" fmla="*/ 1828800 w 2937753"/>
              <a:gd name="connsiteY71" fmla="*/ 248055 h 1673157"/>
              <a:gd name="connsiteX72" fmla="*/ 1668293 w 2937753"/>
              <a:gd name="connsiteY72" fmla="*/ 214008 h 1673157"/>
              <a:gd name="connsiteX73" fmla="*/ 1605064 w 2937753"/>
              <a:gd name="connsiteY73" fmla="*/ 248055 h 1673157"/>
              <a:gd name="connsiteX74" fmla="*/ 1357008 w 2937753"/>
              <a:gd name="connsiteY74" fmla="*/ 92413 h 1673157"/>
              <a:gd name="connsiteX75" fmla="*/ 1332689 w 2937753"/>
              <a:gd name="connsiteY75" fmla="*/ 29183 h 1673157"/>
              <a:gd name="connsiteX76" fmla="*/ 1274323 w 2937753"/>
              <a:gd name="connsiteY76" fmla="*/ 14591 h 1673157"/>
              <a:gd name="connsiteX77" fmla="*/ 1211093 w 2937753"/>
              <a:gd name="connsiteY77" fmla="*/ 0 h 1673157"/>
              <a:gd name="connsiteX78" fmla="*/ 1006813 w 2937753"/>
              <a:gd name="connsiteY78" fmla="*/ 179962 h 1673157"/>
              <a:gd name="connsiteX79" fmla="*/ 997085 w 2937753"/>
              <a:gd name="connsiteY79" fmla="*/ 355059 h 1673157"/>
              <a:gd name="connsiteX80" fmla="*/ 894945 w 2937753"/>
              <a:gd name="connsiteY80" fmla="*/ 359923 h 1673157"/>
              <a:gd name="connsiteX81" fmla="*/ 865762 w 2937753"/>
              <a:gd name="connsiteY81" fmla="*/ 306421 h 1673157"/>
              <a:gd name="connsiteX82" fmla="*/ 821987 w 2937753"/>
              <a:gd name="connsiteY82" fmla="*/ 345332 h 1673157"/>
              <a:gd name="connsiteX83" fmla="*/ 812259 w 2937753"/>
              <a:gd name="connsiteY83" fmla="*/ 452336 h 1673157"/>
              <a:gd name="connsiteX84" fmla="*/ 719847 w 2937753"/>
              <a:gd name="connsiteY84" fmla="*/ 452336 h 1673157"/>
              <a:gd name="connsiteX85" fmla="*/ 685800 w 2937753"/>
              <a:gd name="connsiteY85" fmla="*/ 466928 h 1673157"/>
              <a:gd name="connsiteX86" fmla="*/ 607979 w 2937753"/>
              <a:gd name="connsiteY86" fmla="*/ 418289 h 1673157"/>
              <a:gd name="connsiteX87" fmla="*/ 559340 w 2937753"/>
              <a:gd name="connsiteY87" fmla="*/ 393970 h 1673157"/>
              <a:gd name="connsiteX88" fmla="*/ 505838 w 2937753"/>
              <a:gd name="connsiteY88" fmla="*/ 428017 h 1673157"/>
              <a:gd name="connsiteX89" fmla="*/ 466928 w 2937753"/>
              <a:gd name="connsiteY89" fmla="*/ 364787 h 1673157"/>
              <a:gd name="connsiteX90" fmla="*/ 403698 w 2937753"/>
              <a:gd name="connsiteY90" fmla="*/ 345332 h 1673157"/>
              <a:gd name="connsiteX91" fmla="*/ 393970 w 2937753"/>
              <a:gd name="connsiteY91" fmla="*/ 301557 h 1673157"/>
              <a:gd name="connsiteX92" fmla="*/ 306421 w 2937753"/>
              <a:gd name="connsiteY92" fmla="*/ 311285 h 16731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2937753" h="1673157">
                <a:moveTo>
                  <a:pt x="306421" y="311285"/>
                </a:moveTo>
                <a:lnTo>
                  <a:pt x="267511" y="389106"/>
                </a:lnTo>
                <a:lnTo>
                  <a:pt x="243191" y="389106"/>
                </a:lnTo>
                <a:lnTo>
                  <a:pt x="218872" y="403698"/>
                </a:lnTo>
                <a:lnTo>
                  <a:pt x="170234" y="408562"/>
                </a:lnTo>
                <a:lnTo>
                  <a:pt x="107004" y="530157"/>
                </a:lnTo>
                <a:lnTo>
                  <a:pt x="58366" y="549613"/>
                </a:lnTo>
                <a:lnTo>
                  <a:pt x="0" y="666345"/>
                </a:lnTo>
                <a:lnTo>
                  <a:pt x="29183" y="783077"/>
                </a:lnTo>
                <a:lnTo>
                  <a:pt x="68093" y="924128"/>
                </a:lnTo>
                <a:lnTo>
                  <a:pt x="204281" y="885217"/>
                </a:lnTo>
                <a:lnTo>
                  <a:pt x="515566" y="1099225"/>
                </a:lnTo>
                <a:lnTo>
                  <a:pt x="549613" y="1177047"/>
                </a:lnTo>
                <a:lnTo>
                  <a:pt x="573932" y="1196502"/>
                </a:lnTo>
                <a:lnTo>
                  <a:pt x="520430" y="1215957"/>
                </a:lnTo>
                <a:lnTo>
                  <a:pt x="549613" y="1269459"/>
                </a:lnTo>
                <a:lnTo>
                  <a:pt x="607979" y="1308370"/>
                </a:lnTo>
                <a:lnTo>
                  <a:pt x="617706" y="1376464"/>
                </a:lnTo>
                <a:lnTo>
                  <a:pt x="719847" y="1556425"/>
                </a:lnTo>
                <a:lnTo>
                  <a:pt x="773349" y="1556425"/>
                </a:lnTo>
                <a:lnTo>
                  <a:pt x="836579" y="1619655"/>
                </a:lnTo>
                <a:lnTo>
                  <a:pt x="875489" y="1629383"/>
                </a:lnTo>
                <a:lnTo>
                  <a:pt x="928991" y="1673157"/>
                </a:lnTo>
                <a:lnTo>
                  <a:pt x="1006813" y="1648838"/>
                </a:lnTo>
                <a:lnTo>
                  <a:pt x="1011676" y="1580745"/>
                </a:lnTo>
                <a:lnTo>
                  <a:pt x="1084634" y="1590472"/>
                </a:lnTo>
                <a:lnTo>
                  <a:pt x="1138136" y="1454285"/>
                </a:lnTo>
                <a:lnTo>
                  <a:pt x="1352145" y="1381328"/>
                </a:lnTo>
                <a:lnTo>
                  <a:pt x="1381328" y="1391055"/>
                </a:lnTo>
                <a:lnTo>
                  <a:pt x="1439693" y="1322962"/>
                </a:lnTo>
                <a:lnTo>
                  <a:pt x="1439693" y="1322962"/>
                </a:lnTo>
                <a:lnTo>
                  <a:pt x="1551562" y="1250004"/>
                </a:lnTo>
                <a:lnTo>
                  <a:pt x="1697476" y="1254868"/>
                </a:lnTo>
                <a:lnTo>
                  <a:pt x="1736387" y="1235413"/>
                </a:lnTo>
                <a:lnTo>
                  <a:pt x="1789889" y="1259732"/>
                </a:lnTo>
                <a:lnTo>
                  <a:pt x="1843391" y="1240277"/>
                </a:lnTo>
                <a:lnTo>
                  <a:pt x="1896893" y="1264596"/>
                </a:lnTo>
                <a:lnTo>
                  <a:pt x="1926076" y="1230549"/>
                </a:lnTo>
                <a:lnTo>
                  <a:pt x="1999034" y="1284051"/>
                </a:lnTo>
                <a:lnTo>
                  <a:pt x="2086583" y="1240277"/>
                </a:lnTo>
                <a:lnTo>
                  <a:pt x="2295728" y="1245140"/>
                </a:lnTo>
                <a:lnTo>
                  <a:pt x="2344366" y="1274323"/>
                </a:lnTo>
                <a:lnTo>
                  <a:pt x="2397868" y="1274323"/>
                </a:lnTo>
                <a:lnTo>
                  <a:pt x="2490281" y="1196502"/>
                </a:lnTo>
                <a:lnTo>
                  <a:pt x="2597285" y="1196502"/>
                </a:lnTo>
                <a:lnTo>
                  <a:pt x="2650787" y="1254868"/>
                </a:lnTo>
                <a:lnTo>
                  <a:pt x="2777247" y="1143000"/>
                </a:lnTo>
                <a:lnTo>
                  <a:pt x="2840476" y="967902"/>
                </a:lnTo>
                <a:lnTo>
                  <a:pt x="2937753" y="821987"/>
                </a:lnTo>
                <a:lnTo>
                  <a:pt x="2874523" y="792804"/>
                </a:lnTo>
                <a:lnTo>
                  <a:pt x="2821021" y="797668"/>
                </a:lnTo>
                <a:lnTo>
                  <a:pt x="2723745" y="646889"/>
                </a:lnTo>
                <a:lnTo>
                  <a:pt x="2733472" y="530157"/>
                </a:lnTo>
                <a:lnTo>
                  <a:pt x="2655651" y="510702"/>
                </a:lnTo>
                <a:lnTo>
                  <a:pt x="2587557" y="437745"/>
                </a:lnTo>
                <a:lnTo>
                  <a:pt x="2480553" y="398834"/>
                </a:lnTo>
                <a:lnTo>
                  <a:pt x="2538919" y="301557"/>
                </a:lnTo>
                <a:lnTo>
                  <a:pt x="2470825" y="214008"/>
                </a:lnTo>
                <a:lnTo>
                  <a:pt x="2441642" y="141051"/>
                </a:lnTo>
                <a:lnTo>
                  <a:pt x="2388140" y="165370"/>
                </a:lnTo>
                <a:lnTo>
                  <a:pt x="2354093" y="126459"/>
                </a:lnTo>
                <a:lnTo>
                  <a:pt x="2329774" y="165370"/>
                </a:lnTo>
                <a:lnTo>
                  <a:pt x="2286000" y="165370"/>
                </a:lnTo>
                <a:lnTo>
                  <a:pt x="2266545" y="199417"/>
                </a:lnTo>
                <a:lnTo>
                  <a:pt x="2208179" y="155642"/>
                </a:lnTo>
                <a:lnTo>
                  <a:pt x="2154676" y="189689"/>
                </a:lnTo>
                <a:lnTo>
                  <a:pt x="2095244" y="146581"/>
                </a:lnTo>
                <a:lnTo>
                  <a:pt x="2033081" y="209145"/>
                </a:lnTo>
                <a:lnTo>
                  <a:pt x="1989306" y="179962"/>
                </a:lnTo>
                <a:lnTo>
                  <a:pt x="1950396" y="223736"/>
                </a:lnTo>
                <a:lnTo>
                  <a:pt x="1872574" y="204281"/>
                </a:lnTo>
                <a:lnTo>
                  <a:pt x="1828800" y="248055"/>
                </a:lnTo>
                <a:lnTo>
                  <a:pt x="1668293" y="214008"/>
                </a:lnTo>
                <a:lnTo>
                  <a:pt x="1605064" y="248055"/>
                </a:lnTo>
                <a:lnTo>
                  <a:pt x="1357008" y="92413"/>
                </a:lnTo>
                <a:lnTo>
                  <a:pt x="1332689" y="29183"/>
                </a:lnTo>
                <a:lnTo>
                  <a:pt x="1274323" y="14591"/>
                </a:lnTo>
                <a:lnTo>
                  <a:pt x="1211093" y="0"/>
                </a:lnTo>
                <a:lnTo>
                  <a:pt x="1006813" y="179962"/>
                </a:lnTo>
                <a:lnTo>
                  <a:pt x="997085" y="355059"/>
                </a:lnTo>
                <a:lnTo>
                  <a:pt x="894945" y="359923"/>
                </a:lnTo>
                <a:lnTo>
                  <a:pt x="865762" y="306421"/>
                </a:lnTo>
                <a:lnTo>
                  <a:pt x="821987" y="345332"/>
                </a:lnTo>
                <a:lnTo>
                  <a:pt x="812259" y="452336"/>
                </a:lnTo>
                <a:lnTo>
                  <a:pt x="719847" y="452336"/>
                </a:lnTo>
                <a:lnTo>
                  <a:pt x="685800" y="466928"/>
                </a:lnTo>
                <a:lnTo>
                  <a:pt x="607979" y="418289"/>
                </a:lnTo>
                <a:lnTo>
                  <a:pt x="559340" y="393970"/>
                </a:lnTo>
                <a:lnTo>
                  <a:pt x="505838" y="428017"/>
                </a:lnTo>
                <a:lnTo>
                  <a:pt x="466928" y="364787"/>
                </a:lnTo>
                <a:lnTo>
                  <a:pt x="403698" y="345332"/>
                </a:lnTo>
                <a:lnTo>
                  <a:pt x="393970" y="301557"/>
                </a:lnTo>
                <a:lnTo>
                  <a:pt x="306421" y="31128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3" name="Freeform 32"/>
          <p:cNvSpPr/>
          <p:nvPr/>
        </p:nvSpPr>
        <p:spPr>
          <a:xfrm>
            <a:off x="5291138" y="3973513"/>
            <a:ext cx="769937" cy="866775"/>
          </a:xfrm>
          <a:custGeom>
            <a:avLst/>
            <a:gdLst>
              <a:gd name="connsiteX0" fmla="*/ 330740 w 768485"/>
              <a:gd name="connsiteY0" fmla="*/ 846307 h 846307"/>
              <a:gd name="connsiteX1" fmla="*/ 374515 w 768485"/>
              <a:gd name="connsiteY1" fmla="*/ 821987 h 846307"/>
              <a:gd name="connsiteX2" fmla="*/ 398834 w 768485"/>
              <a:gd name="connsiteY2" fmla="*/ 763622 h 846307"/>
              <a:gd name="connsiteX3" fmla="*/ 481519 w 768485"/>
              <a:gd name="connsiteY3" fmla="*/ 734439 h 846307"/>
              <a:gd name="connsiteX4" fmla="*/ 535021 w 768485"/>
              <a:gd name="connsiteY4" fmla="*/ 734439 h 846307"/>
              <a:gd name="connsiteX5" fmla="*/ 578796 w 768485"/>
              <a:gd name="connsiteY5" fmla="*/ 763622 h 846307"/>
              <a:gd name="connsiteX6" fmla="*/ 593387 w 768485"/>
              <a:gd name="connsiteY6" fmla="*/ 719847 h 846307"/>
              <a:gd name="connsiteX7" fmla="*/ 666344 w 768485"/>
              <a:gd name="connsiteY7" fmla="*/ 719847 h 846307"/>
              <a:gd name="connsiteX8" fmla="*/ 734438 w 768485"/>
              <a:gd name="connsiteY8" fmla="*/ 729575 h 846307"/>
              <a:gd name="connsiteX9" fmla="*/ 768485 w 768485"/>
              <a:gd name="connsiteY9" fmla="*/ 690664 h 846307"/>
              <a:gd name="connsiteX10" fmla="*/ 729574 w 768485"/>
              <a:gd name="connsiteY10" fmla="*/ 656617 h 846307"/>
              <a:gd name="connsiteX11" fmla="*/ 753893 w 768485"/>
              <a:gd name="connsiteY11" fmla="*/ 588524 h 846307"/>
              <a:gd name="connsiteX12" fmla="*/ 734438 w 768485"/>
              <a:gd name="connsiteY12" fmla="*/ 515566 h 846307"/>
              <a:gd name="connsiteX13" fmla="*/ 705255 w 768485"/>
              <a:gd name="connsiteY13" fmla="*/ 530158 h 846307"/>
              <a:gd name="connsiteX14" fmla="*/ 622570 w 768485"/>
              <a:gd name="connsiteY14" fmla="*/ 384243 h 846307"/>
              <a:gd name="connsiteX15" fmla="*/ 646889 w 768485"/>
              <a:gd name="connsiteY15" fmla="*/ 306422 h 846307"/>
              <a:gd name="connsiteX16" fmla="*/ 603115 w 768485"/>
              <a:gd name="connsiteY16" fmla="*/ 252919 h 846307"/>
              <a:gd name="connsiteX17" fmla="*/ 569068 w 768485"/>
              <a:gd name="connsiteY17" fmla="*/ 184826 h 846307"/>
              <a:gd name="connsiteX18" fmla="*/ 622570 w 768485"/>
              <a:gd name="connsiteY18" fmla="*/ 141051 h 846307"/>
              <a:gd name="connsiteX19" fmla="*/ 607979 w 768485"/>
              <a:gd name="connsiteY19" fmla="*/ 43775 h 846307"/>
              <a:gd name="connsiteX20" fmla="*/ 520430 w 768485"/>
              <a:gd name="connsiteY20" fmla="*/ 0 h 846307"/>
              <a:gd name="connsiteX21" fmla="*/ 413425 w 768485"/>
              <a:gd name="connsiteY21" fmla="*/ 43775 h 846307"/>
              <a:gd name="connsiteX22" fmla="*/ 389106 w 768485"/>
              <a:gd name="connsiteY22" fmla="*/ 97277 h 846307"/>
              <a:gd name="connsiteX23" fmla="*/ 398834 w 768485"/>
              <a:gd name="connsiteY23" fmla="*/ 199417 h 846307"/>
              <a:gd name="connsiteX24" fmla="*/ 184825 w 768485"/>
              <a:gd name="connsiteY24" fmla="*/ 277239 h 846307"/>
              <a:gd name="connsiteX25" fmla="*/ 82685 w 768485"/>
              <a:gd name="connsiteY25" fmla="*/ 252919 h 846307"/>
              <a:gd name="connsiteX26" fmla="*/ 68093 w 768485"/>
              <a:gd name="connsiteY26" fmla="*/ 325877 h 846307"/>
              <a:gd name="connsiteX27" fmla="*/ 14591 w 768485"/>
              <a:gd name="connsiteY27" fmla="*/ 330741 h 846307"/>
              <a:gd name="connsiteX28" fmla="*/ 0 w 768485"/>
              <a:gd name="connsiteY28" fmla="*/ 442609 h 846307"/>
              <a:gd name="connsiteX29" fmla="*/ 58366 w 768485"/>
              <a:gd name="connsiteY29" fmla="*/ 515566 h 846307"/>
              <a:gd name="connsiteX30" fmla="*/ 136187 w 768485"/>
              <a:gd name="connsiteY30" fmla="*/ 544749 h 846307"/>
              <a:gd name="connsiteX31" fmla="*/ 131323 w 768485"/>
              <a:gd name="connsiteY31" fmla="*/ 642026 h 846307"/>
              <a:gd name="connsiteX32" fmla="*/ 214008 w 768485"/>
              <a:gd name="connsiteY32" fmla="*/ 812260 h 846307"/>
              <a:gd name="connsiteX33" fmla="*/ 330740 w 768485"/>
              <a:gd name="connsiteY33" fmla="*/ 846307 h 846307"/>
              <a:gd name="connsiteX0" fmla="*/ 330740 w 768485"/>
              <a:gd name="connsiteY0" fmla="*/ 865846 h 865846"/>
              <a:gd name="connsiteX1" fmla="*/ 374515 w 768485"/>
              <a:gd name="connsiteY1" fmla="*/ 841526 h 865846"/>
              <a:gd name="connsiteX2" fmla="*/ 398834 w 768485"/>
              <a:gd name="connsiteY2" fmla="*/ 783161 h 865846"/>
              <a:gd name="connsiteX3" fmla="*/ 481519 w 768485"/>
              <a:gd name="connsiteY3" fmla="*/ 753978 h 865846"/>
              <a:gd name="connsiteX4" fmla="*/ 535021 w 768485"/>
              <a:gd name="connsiteY4" fmla="*/ 753978 h 865846"/>
              <a:gd name="connsiteX5" fmla="*/ 578796 w 768485"/>
              <a:gd name="connsiteY5" fmla="*/ 783161 h 865846"/>
              <a:gd name="connsiteX6" fmla="*/ 593387 w 768485"/>
              <a:gd name="connsiteY6" fmla="*/ 739386 h 865846"/>
              <a:gd name="connsiteX7" fmla="*/ 666344 w 768485"/>
              <a:gd name="connsiteY7" fmla="*/ 739386 h 865846"/>
              <a:gd name="connsiteX8" fmla="*/ 734438 w 768485"/>
              <a:gd name="connsiteY8" fmla="*/ 749114 h 865846"/>
              <a:gd name="connsiteX9" fmla="*/ 768485 w 768485"/>
              <a:gd name="connsiteY9" fmla="*/ 710203 h 865846"/>
              <a:gd name="connsiteX10" fmla="*/ 729574 w 768485"/>
              <a:gd name="connsiteY10" fmla="*/ 676156 h 865846"/>
              <a:gd name="connsiteX11" fmla="*/ 753893 w 768485"/>
              <a:gd name="connsiteY11" fmla="*/ 608063 h 865846"/>
              <a:gd name="connsiteX12" fmla="*/ 734438 w 768485"/>
              <a:gd name="connsiteY12" fmla="*/ 535105 h 865846"/>
              <a:gd name="connsiteX13" fmla="*/ 705255 w 768485"/>
              <a:gd name="connsiteY13" fmla="*/ 549697 h 865846"/>
              <a:gd name="connsiteX14" fmla="*/ 622570 w 768485"/>
              <a:gd name="connsiteY14" fmla="*/ 403782 h 865846"/>
              <a:gd name="connsiteX15" fmla="*/ 646889 w 768485"/>
              <a:gd name="connsiteY15" fmla="*/ 325961 h 865846"/>
              <a:gd name="connsiteX16" fmla="*/ 603115 w 768485"/>
              <a:gd name="connsiteY16" fmla="*/ 272458 h 865846"/>
              <a:gd name="connsiteX17" fmla="*/ 569068 w 768485"/>
              <a:gd name="connsiteY17" fmla="*/ 204365 h 865846"/>
              <a:gd name="connsiteX18" fmla="*/ 622570 w 768485"/>
              <a:gd name="connsiteY18" fmla="*/ 160590 h 865846"/>
              <a:gd name="connsiteX19" fmla="*/ 607979 w 768485"/>
              <a:gd name="connsiteY19" fmla="*/ 63314 h 865846"/>
              <a:gd name="connsiteX20" fmla="*/ 536060 w 768485"/>
              <a:gd name="connsiteY20" fmla="*/ 0 h 865846"/>
              <a:gd name="connsiteX21" fmla="*/ 413425 w 768485"/>
              <a:gd name="connsiteY21" fmla="*/ 63314 h 865846"/>
              <a:gd name="connsiteX22" fmla="*/ 389106 w 768485"/>
              <a:gd name="connsiteY22" fmla="*/ 116816 h 865846"/>
              <a:gd name="connsiteX23" fmla="*/ 398834 w 768485"/>
              <a:gd name="connsiteY23" fmla="*/ 218956 h 865846"/>
              <a:gd name="connsiteX24" fmla="*/ 184825 w 768485"/>
              <a:gd name="connsiteY24" fmla="*/ 296778 h 865846"/>
              <a:gd name="connsiteX25" fmla="*/ 82685 w 768485"/>
              <a:gd name="connsiteY25" fmla="*/ 272458 h 865846"/>
              <a:gd name="connsiteX26" fmla="*/ 68093 w 768485"/>
              <a:gd name="connsiteY26" fmla="*/ 345416 h 865846"/>
              <a:gd name="connsiteX27" fmla="*/ 14591 w 768485"/>
              <a:gd name="connsiteY27" fmla="*/ 350280 h 865846"/>
              <a:gd name="connsiteX28" fmla="*/ 0 w 768485"/>
              <a:gd name="connsiteY28" fmla="*/ 462148 h 865846"/>
              <a:gd name="connsiteX29" fmla="*/ 58366 w 768485"/>
              <a:gd name="connsiteY29" fmla="*/ 535105 h 865846"/>
              <a:gd name="connsiteX30" fmla="*/ 136187 w 768485"/>
              <a:gd name="connsiteY30" fmla="*/ 564288 h 865846"/>
              <a:gd name="connsiteX31" fmla="*/ 131323 w 768485"/>
              <a:gd name="connsiteY31" fmla="*/ 661565 h 865846"/>
              <a:gd name="connsiteX32" fmla="*/ 214008 w 768485"/>
              <a:gd name="connsiteY32" fmla="*/ 831799 h 865846"/>
              <a:gd name="connsiteX33" fmla="*/ 330740 w 768485"/>
              <a:gd name="connsiteY33" fmla="*/ 865846 h 865846"/>
              <a:gd name="connsiteX0" fmla="*/ 330740 w 768485"/>
              <a:gd name="connsiteY0" fmla="*/ 865846 h 865846"/>
              <a:gd name="connsiteX1" fmla="*/ 374515 w 768485"/>
              <a:gd name="connsiteY1" fmla="*/ 841526 h 865846"/>
              <a:gd name="connsiteX2" fmla="*/ 398834 w 768485"/>
              <a:gd name="connsiteY2" fmla="*/ 783161 h 865846"/>
              <a:gd name="connsiteX3" fmla="*/ 481519 w 768485"/>
              <a:gd name="connsiteY3" fmla="*/ 753978 h 865846"/>
              <a:gd name="connsiteX4" fmla="*/ 535021 w 768485"/>
              <a:gd name="connsiteY4" fmla="*/ 753978 h 865846"/>
              <a:gd name="connsiteX5" fmla="*/ 578796 w 768485"/>
              <a:gd name="connsiteY5" fmla="*/ 783161 h 865846"/>
              <a:gd name="connsiteX6" fmla="*/ 593387 w 768485"/>
              <a:gd name="connsiteY6" fmla="*/ 739386 h 865846"/>
              <a:gd name="connsiteX7" fmla="*/ 666344 w 768485"/>
              <a:gd name="connsiteY7" fmla="*/ 739386 h 865846"/>
              <a:gd name="connsiteX8" fmla="*/ 734438 w 768485"/>
              <a:gd name="connsiteY8" fmla="*/ 749114 h 865846"/>
              <a:gd name="connsiteX9" fmla="*/ 768485 w 768485"/>
              <a:gd name="connsiteY9" fmla="*/ 710203 h 865846"/>
              <a:gd name="connsiteX10" fmla="*/ 729574 w 768485"/>
              <a:gd name="connsiteY10" fmla="*/ 676156 h 865846"/>
              <a:gd name="connsiteX11" fmla="*/ 753893 w 768485"/>
              <a:gd name="connsiteY11" fmla="*/ 608063 h 865846"/>
              <a:gd name="connsiteX12" fmla="*/ 734438 w 768485"/>
              <a:gd name="connsiteY12" fmla="*/ 535105 h 865846"/>
              <a:gd name="connsiteX13" fmla="*/ 705255 w 768485"/>
              <a:gd name="connsiteY13" fmla="*/ 549697 h 865846"/>
              <a:gd name="connsiteX14" fmla="*/ 622570 w 768485"/>
              <a:gd name="connsiteY14" fmla="*/ 403782 h 865846"/>
              <a:gd name="connsiteX15" fmla="*/ 646889 w 768485"/>
              <a:gd name="connsiteY15" fmla="*/ 325961 h 865846"/>
              <a:gd name="connsiteX16" fmla="*/ 603115 w 768485"/>
              <a:gd name="connsiteY16" fmla="*/ 272458 h 865846"/>
              <a:gd name="connsiteX17" fmla="*/ 569068 w 768485"/>
              <a:gd name="connsiteY17" fmla="*/ 204365 h 865846"/>
              <a:gd name="connsiteX18" fmla="*/ 622570 w 768485"/>
              <a:gd name="connsiteY18" fmla="*/ 160590 h 865846"/>
              <a:gd name="connsiteX19" fmla="*/ 607979 w 768485"/>
              <a:gd name="connsiteY19" fmla="*/ 63314 h 865846"/>
              <a:gd name="connsiteX20" fmla="*/ 536060 w 768485"/>
              <a:gd name="connsiteY20" fmla="*/ 0 h 865846"/>
              <a:gd name="connsiteX21" fmla="*/ 413425 w 768485"/>
              <a:gd name="connsiteY21" fmla="*/ 63314 h 865846"/>
              <a:gd name="connsiteX22" fmla="*/ 389106 w 768485"/>
              <a:gd name="connsiteY22" fmla="*/ 116816 h 865846"/>
              <a:gd name="connsiteX23" fmla="*/ 398834 w 768485"/>
              <a:gd name="connsiteY23" fmla="*/ 218956 h 865846"/>
              <a:gd name="connsiteX24" fmla="*/ 196548 w 768485"/>
              <a:gd name="connsiteY24" fmla="*/ 277239 h 865846"/>
              <a:gd name="connsiteX25" fmla="*/ 82685 w 768485"/>
              <a:gd name="connsiteY25" fmla="*/ 272458 h 865846"/>
              <a:gd name="connsiteX26" fmla="*/ 68093 w 768485"/>
              <a:gd name="connsiteY26" fmla="*/ 345416 h 865846"/>
              <a:gd name="connsiteX27" fmla="*/ 14591 w 768485"/>
              <a:gd name="connsiteY27" fmla="*/ 350280 h 865846"/>
              <a:gd name="connsiteX28" fmla="*/ 0 w 768485"/>
              <a:gd name="connsiteY28" fmla="*/ 462148 h 865846"/>
              <a:gd name="connsiteX29" fmla="*/ 58366 w 768485"/>
              <a:gd name="connsiteY29" fmla="*/ 535105 h 865846"/>
              <a:gd name="connsiteX30" fmla="*/ 136187 w 768485"/>
              <a:gd name="connsiteY30" fmla="*/ 564288 h 865846"/>
              <a:gd name="connsiteX31" fmla="*/ 131323 w 768485"/>
              <a:gd name="connsiteY31" fmla="*/ 661565 h 865846"/>
              <a:gd name="connsiteX32" fmla="*/ 214008 w 768485"/>
              <a:gd name="connsiteY32" fmla="*/ 831799 h 865846"/>
              <a:gd name="connsiteX33" fmla="*/ 330740 w 768485"/>
              <a:gd name="connsiteY33" fmla="*/ 865846 h 865846"/>
              <a:gd name="connsiteX0" fmla="*/ 330740 w 768485"/>
              <a:gd name="connsiteY0" fmla="*/ 865846 h 865846"/>
              <a:gd name="connsiteX1" fmla="*/ 374515 w 768485"/>
              <a:gd name="connsiteY1" fmla="*/ 841526 h 865846"/>
              <a:gd name="connsiteX2" fmla="*/ 398834 w 768485"/>
              <a:gd name="connsiteY2" fmla="*/ 783161 h 865846"/>
              <a:gd name="connsiteX3" fmla="*/ 481519 w 768485"/>
              <a:gd name="connsiteY3" fmla="*/ 753978 h 865846"/>
              <a:gd name="connsiteX4" fmla="*/ 535021 w 768485"/>
              <a:gd name="connsiteY4" fmla="*/ 753978 h 865846"/>
              <a:gd name="connsiteX5" fmla="*/ 578796 w 768485"/>
              <a:gd name="connsiteY5" fmla="*/ 783161 h 865846"/>
              <a:gd name="connsiteX6" fmla="*/ 593387 w 768485"/>
              <a:gd name="connsiteY6" fmla="*/ 739386 h 865846"/>
              <a:gd name="connsiteX7" fmla="*/ 666344 w 768485"/>
              <a:gd name="connsiteY7" fmla="*/ 739386 h 865846"/>
              <a:gd name="connsiteX8" fmla="*/ 734438 w 768485"/>
              <a:gd name="connsiteY8" fmla="*/ 749114 h 865846"/>
              <a:gd name="connsiteX9" fmla="*/ 768485 w 768485"/>
              <a:gd name="connsiteY9" fmla="*/ 710203 h 865846"/>
              <a:gd name="connsiteX10" fmla="*/ 729574 w 768485"/>
              <a:gd name="connsiteY10" fmla="*/ 676156 h 865846"/>
              <a:gd name="connsiteX11" fmla="*/ 753893 w 768485"/>
              <a:gd name="connsiteY11" fmla="*/ 608063 h 865846"/>
              <a:gd name="connsiteX12" fmla="*/ 734438 w 768485"/>
              <a:gd name="connsiteY12" fmla="*/ 535105 h 865846"/>
              <a:gd name="connsiteX13" fmla="*/ 705255 w 768485"/>
              <a:gd name="connsiteY13" fmla="*/ 549697 h 865846"/>
              <a:gd name="connsiteX14" fmla="*/ 622570 w 768485"/>
              <a:gd name="connsiteY14" fmla="*/ 403782 h 865846"/>
              <a:gd name="connsiteX15" fmla="*/ 646889 w 768485"/>
              <a:gd name="connsiteY15" fmla="*/ 325961 h 865846"/>
              <a:gd name="connsiteX16" fmla="*/ 603115 w 768485"/>
              <a:gd name="connsiteY16" fmla="*/ 272458 h 865846"/>
              <a:gd name="connsiteX17" fmla="*/ 569068 w 768485"/>
              <a:gd name="connsiteY17" fmla="*/ 204365 h 865846"/>
              <a:gd name="connsiteX18" fmla="*/ 622570 w 768485"/>
              <a:gd name="connsiteY18" fmla="*/ 160590 h 865846"/>
              <a:gd name="connsiteX19" fmla="*/ 607979 w 768485"/>
              <a:gd name="connsiteY19" fmla="*/ 63314 h 865846"/>
              <a:gd name="connsiteX20" fmla="*/ 536060 w 768485"/>
              <a:gd name="connsiteY20" fmla="*/ 0 h 865846"/>
              <a:gd name="connsiteX21" fmla="*/ 413425 w 768485"/>
              <a:gd name="connsiteY21" fmla="*/ 63314 h 865846"/>
              <a:gd name="connsiteX22" fmla="*/ 389106 w 768485"/>
              <a:gd name="connsiteY22" fmla="*/ 116816 h 865846"/>
              <a:gd name="connsiteX23" fmla="*/ 398834 w 768485"/>
              <a:gd name="connsiteY23" fmla="*/ 218956 h 865846"/>
              <a:gd name="connsiteX24" fmla="*/ 196548 w 768485"/>
              <a:gd name="connsiteY24" fmla="*/ 277239 h 865846"/>
              <a:gd name="connsiteX25" fmla="*/ 82685 w 768485"/>
              <a:gd name="connsiteY25" fmla="*/ 272458 h 865846"/>
              <a:gd name="connsiteX26" fmla="*/ 56370 w 768485"/>
              <a:gd name="connsiteY26" fmla="*/ 329785 h 865846"/>
              <a:gd name="connsiteX27" fmla="*/ 14591 w 768485"/>
              <a:gd name="connsiteY27" fmla="*/ 350280 h 865846"/>
              <a:gd name="connsiteX28" fmla="*/ 0 w 768485"/>
              <a:gd name="connsiteY28" fmla="*/ 462148 h 865846"/>
              <a:gd name="connsiteX29" fmla="*/ 58366 w 768485"/>
              <a:gd name="connsiteY29" fmla="*/ 535105 h 865846"/>
              <a:gd name="connsiteX30" fmla="*/ 136187 w 768485"/>
              <a:gd name="connsiteY30" fmla="*/ 564288 h 865846"/>
              <a:gd name="connsiteX31" fmla="*/ 131323 w 768485"/>
              <a:gd name="connsiteY31" fmla="*/ 661565 h 865846"/>
              <a:gd name="connsiteX32" fmla="*/ 214008 w 768485"/>
              <a:gd name="connsiteY32" fmla="*/ 831799 h 865846"/>
              <a:gd name="connsiteX33" fmla="*/ 330740 w 768485"/>
              <a:gd name="connsiteY33" fmla="*/ 865846 h 865846"/>
              <a:gd name="connsiteX0" fmla="*/ 330740 w 768485"/>
              <a:gd name="connsiteY0" fmla="*/ 865846 h 865846"/>
              <a:gd name="connsiteX1" fmla="*/ 374515 w 768485"/>
              <a:gd name="connsiteY1" fmla="*/ 841526 h 865846"/>
              <a:gd name="connsiteX2" fmla="*/ 398834 w 768485"/>
              <a:gd name="connsiteY2" fmla="*/ 783161 h 865846"/>
              <a:gd name="connsiteX3" fmla="*/ 481519 w 768485"/>
              <a:gd name="connsiteY3" fmla="*/ 753978 h 865846"/>
              <a:gd name="connsiteX4" fmla="*/ 535021 w 768485"/>
              <a:gd name="connsiteY4" fmla="*/ 753978 h 865846"/>
              <a:gd name="connsiteX5" fmla="*/ 578796 w 768485"/>
              <a:gd name="connsiteY5" fmla="*/ 783161 h 865846"/>
              <a:gd name="connsiteX6" fmla="*/ 593387 w 768485"/>
              <a:gd name="connsiteY6" fmla="*/ 739386 h 865846"/>
              <a:gd name="connsiteX7" fmla="*/ 666344 w 768485"/>
              <a:gd name="connsiteY7" fmla="*/ 739386 h 865846"/>
              <a:gd name="connsiteX8" fmla="*/ 734438 w 768485"/>
              <a:gd name="connsiteY8" fmla="*/ 749114 h 865846"/>
              <a:gd name="connsiteX9" fmla="*/ 768485 w 768485"/>
              <a:gd name="connsiteY9" fmla="*/ 710203 h 865846"/>
              <a:gd name="connsiteX10" fmla="*/ 729574 w 768485"/>
              <a:gd name="connsiteY10" fmla="*/ 676156 h 865846"/>
              <a:gd name="connsiteX11" fmla="*/ 753893 w 768485"/>
              <a:gd name="connsiteY11" fmla="*/ 608063 h 865846"/>
              <a:gd name="connsiteX12" fmla="*/ 734438 w 768485"/>
              <a:gd name="connsiteY12" fmla="*/ 535105 h 865846"/>
              <a:gd name="connsiteX13" fmla="*/ 705255 w 768485"/>
              <a:gd name="connsiteY13" fmla="*/ 549697 h 865846"/>
              <a:gd name="connsiteX14" fmla="*/ 622570 w 768485"/>
              <a:gd name="connsiteY14" fmla="*/ 403782 h 865846"/>
              <a:gd name="connsiteX15" fmla="*/ 646889 w 768485"/>
              <a:gd name="connsiteY15" fmla="*/ 325961 h 865846"/>
              <a:gd name="connsiteX16" fmla="*/ 603115 w 768485"/>
              <a:gd name="connsiteY16" fmla="*/ 272458 h 865846"/>
              <a:gd name="connsiteX17" fmla="*/ 569068 w 768485"/>
              <a:gd name="connsiteY17" fmla="*/ 204365 h 865846"/>
              <a:gd name="connsiteX18" fmla="*/ 622570 w 768485"/>
              <a:gd name="connsiteY18" fmla="*/ 160590 h 865846"/>
              <a:gd name="connsiteX19" fmla="*/ 607979 w 768485"/>
              <a:gd name="connsiteY19" fmla="*/ 63314 h 865846"/>
              <a:gd name="connsiteX20" fmla="*/ 536060 w 768485"/>
              <a:gd name="connsiteY20" fmla="*/ 0 h 865846"/>
              <a:gd name="connsiteX21" fmla="*/ 413425 w 768485"/>
              <a:gd name="connsiteY21" fmla="*/ 63314 h 865846"/>
              <a:gd name="connsiteX22" fmla="*/ 389106 w 768485"/>
              <a:gd name="connsiteY22" fmla="*/ 116816 h 865846"/>
              <a:gd name="connsiteX23" fmla="*/ 398834 w 768485"/>
              <a:gd name="connsiteY23" fmla="*/ 218956 h 865846"/>
              <a:gd name="connsiteX24" fmla="*/ 196548 w 768485"/>
              <a:gd name="connsiteY24" fmla="*/ 277239 h 865846"/>
              <a:gd name="connsiteX25" fmla="*/ 82685 w 768485"/>
              <a:gd name="connsiteY25" fmla="*/ 272458 h 865846"/>
              <a:gd name="connsiteX26" fmla="*/ 56370 w 768485"/>
              <a:gd name="connsiteY26" fmla="*/ 329785 h 865846"/>
              <a:gd name="connsiteX27" fmla="*/ 14591 w 768485"/>
              <a:gd name="connsiteY27" fmla="*/ 350280 h 865846"/>
              <a:gd name="connsiteX28" fmla="*/ 0 w 768485"/>
              <a:gd name="connsiteY28" fmla="*/ 462148 h 865846"/>
              <a:gd name="connsiteX29" fmla="*/ 58366 w 768485"/>
              <a:gd name="connsiteY29" fmla="*/ 535105 h 865846"/>
              <a:gd name="connsiteX30" fmla="*/ 136187 w 768485"/>
              <a:gd name="connsiteY30" fmla="*/ 564288 h 865846"/>
              <a:gd name="connsiteX31" fmla="*/ 118797 w 768485"/>
              <a:gd name="connsiteY31" fmla="*/ 667828 h 865846"/>
              <a:gd name="connsiteX32" fmla="*/ 214008 w 768485"/>
              <a:gd name="connsiteY32" fmla="*/ 831799 h 865846"/>
              <a:gd name="connsiteX33" fmla="*/ 330740 w 768485"/>
              <a:gd name="connsiteY33" fmla="*/ 865846 h 8658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768485" h="865846">
                <a:moveTo>
                  <a:pt x="330740" y="865846"/>
                </a:moveTo>
                <a:lnTo>
                  <a:pt x="374515" y="841526"/>
                </a:lnTo>
                <a:lnTo>
                  <a:pt x="398834" y="783161"/>
                </a:lnTo>
                <a:lnTo>
                  <a:pt x="481519" y="753978"/>
                </a:lnTo>
                <a:lnTo>
                  <a:pt x="535021" y="753978"/>
                </a:lnTo>
                <a:lnTo>
                  <a:pt x="578796" y="783161"/>
                </a:lnTo>
                <a:lnTo>
                  <a:pt x="593387" y="739386"/>
                </a:lnTo>
                <a:lnTo>
                  <a:pt x="666344" y="739386"/>
                </a:lnTo>
                <a:lnTo>
                  <a:pt x="734438" y="749114"/>
                </a:lnTo>
                <a:lnTo>
                  <a:pt x="768485" y="710203"/>
                </a:lnTo>
                <a:lnTo>
                  <a:pt x="729574" y="676156"/>
                </a:lnTo>
                <a:lnTo>
                  <a:pt x="753893" y="608063"/>
                </a:lnTo>
                <a:lnTo>
                  <a:pt x="734438" y="535105"/>
                </a:lnTo>
                <a:lnTo>
                  <a:pt x="705255" y="549697"/>
                </a:lnTo>
                <a:lnTo>
                  <a:pt x="622570" y="403782"/>
                </a:lnTo>
                <a:lnTo>
                  <a:pt x="646889" y="325961"/>
                </a:lnTo>
                <a:lnTo>
                  <a:pt x="603115" y="272458"/>
                </a:lnTo>
                <a:lnTo>
                  <a:pt x="569068" y="204365"/>
                </a:lnTo>
                <a:lnTo>
                  <a:pt x="622570" y="160590"/>
                </a:lnTo>
                <a:lnTo>
                  <a:pt x="607979" y="63314"/>
                </a:lnTo>
                <a:lnTo>
                  <a:pt x="536060" y="0"/>
                </a:lnTo>
                <a:lnTo>
                  <a:pt x="413425" y="63314"/>
                </a:lnTo>
                <a:lnTo>
                  <a:pt x="389106" y="116816"/>
                </a:lnTo>
                <a:lnTo>
                  <a:pt x="398834" y="218956"/>
                </a:lnTo>
                <a:lnTo>
                  <a:pt x="196548" y="277239"/>
                </a:lnTo>
                <a:lnTo>
                  <a:pt x="82685" y="272458"/>
                </a:lnTo>
                <a:lnTo>
                  <a:pt x="56370" y="329785"/>
                </a:lnTo>
                <a:lnTo>
                  <a:pt x="14591" y="350280"/>
                </a:lnTo>
                <a:lnTo>
                  <a:pt x="0" y="462148"/>
                </a:lnTo>
                <a:lnTo>
                  <a:pt x="58366" y="535105"/>
                </a:lnTo>
                <a:lnTo>
                  <a:pt x="136187" y="564288"/>
                </a:lnTo>
                <a:lnTo>
                  <a:pt x="118797" y="667828"/>
                </a:lnTo>
                <a:lnTo>
                  <a:pt x="214008" y="831799"/>
                </a:lnTo>
                <a:lnTo>
                  <a:pt x="330740" y="86584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6021388" y="4586288"/>
            <a:ext cx="53975" cy="117475"/>
          </a:xfrm>
          <a:custGeom>
            <a:avLst/>
            <a:gdLst>
              <a:gd name="connsiteX0" fmla="*/ 34047 w 53502"/>
              <a:gd name="connsiteY0" fmla="*/ 0 h 116732"/>
              <a:gd name="connsiteX1" fmla="*/ 0 w 53502"/>
              <a:gd name="connsiteY1" fmla="*/ 72958 h 116732"/>
              <a:gd name="connsiteX2" fmla="*/ 53502 w 53502"/>
              <a:gd name="connsiteY2" fmla="*/ 116732 h 116732"/>
              <a:gd name="connsiteX3" fmla="*/ 34047 w 53502"/>
              <a:gd name="connsiteY3" fmla="*/ 0 h 116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502" h="116732">
                <a:moveTo>
                  <a:pt x="34047" y="0"/>
                </a:moveTo>
                <a:lnTo>
                  <a:pt x="0" y="72958"/>
                </a:lnTo>
                <a:lnTo>
                  <a:pt x="53502" y="116732"/>
                </a:lnTo>
                <a:lnTo>
                  <a:pt x="34047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4191000" y="2486025"/>
            <a:ext cx="703263" cy="790575"/>
          </a:xfrm>
          <a:custGeom>
            <a:avLst/>
            <a:gdLst>
              <a:gd name="connsiteX0" fmla="*/ 482852 w 703153"/>
              <a:gd name="connsiteY0" fmla="*/ 0 h 790669"/>
              <a:gd name="connsiteX1" fmla="*/ 325925 w 703153"/>
              <a:gd name="connsiteY1" fmla="*/ 99588 h 790669"/>
              <a:gd name="connsiteX2" fmla="*/ 280658 w 703153"/>
              <a:gd name="connsiteY2" fmla="*/ 220301 h 790669"/>
              <a:gd name="connsiteX3" fmla="*/ 214266 w 703153"/>
              <a:gd name="connsiteY3" fmla="*/ 238408 h 790669"/>
              <a:gd name="connsiteX4" fmla="*/ 187105 w 703153"/>
              <a:gd name="connsiteY4" fmla="*/ 277640 h 790669"/>
              <a:gd name="connsiteX5" fmla="*/ 187105 w 703153"/>
              <a:gd name="connsiteY5" fmla="*/ 328943 h 790669"/>
              <a:gd name="connsiteX6" fmla="*/ 129767 w 703153"/>
              <a:gd name="connsiteY6" fmla="*/ 371192 h 790669"/>
              <a:gd name="connsiteX7" fmla="*/ 117696 w 703153"/>
              <a:gd name="connsiteY7" fmla="*/ 440602 h 790669"/>
              <a:gd name="connsiteX8" fmla="*/ 6036 w 703153"/>
              <a:gd name="connsiteY8" fmla="*/ 540190 h 790669"/>
              <a:gd name="connsiteX9" fmla="*/ 0 w 703153"/>
              <a:gd name="connsiteY9" fmla="*/ 600547 h 790669"/>
              <a:gd name="connsiteX10" fmla="*/ 36214 w 703153"/>
              <a:gd name="connsiteY10" fmla="*/ 597529 h 790669"/>
              <a:gd name="connsiteX11" fmla="*/ 84499 w 703153"/>
              <a:gd name="connsiteY11" fmla="*/ 534155 h 790669"/>
              <a:gd name="connsiteX12" fmla="*/ 135802 w 703153"/>
              <a:gd name="connsiteY12" fmla="*/ 579422 h 790669"/>
              <a:gd name="connsiteX13" fmla="*/ 172016 w 703153"/>
              <a:gd name="connsiteY13" fmla="*/ 546226 h 790669"/>
              <a:gd name="connsiteX14" fmla="*/ 407406 w 703153"/>
              <a:gd name="connsiteY14" fmla="*/ 648832 h 790669"/>
              <a:gd name="connsiteX15" fmla="*/ 434567 w 703153"/>
              <a:gd name="connsiteY15" fmla="*/ 642796 h 790669"/>
              <a:gd name="connsiteX16" fmla="*/ 428531 w 703153"/>
              <a:gd name="connsiteY16" fmla="*/ 679010 h 790669"/>
              <a:gd name="connsiteX17" fmla="*/ 341014 w 703153"/>
              <a:gd name="connsiteY17" fmla="*/ 790669 h 790669"/>
              <a:gd name="connsiteX18" fmla="*/ 341014 w 703153"/>
              <a:gd name="connsiteY18" fmla="*/ 790669 h 790669"/>
              <a:gd name="connsiteX19" fmla="*/ 491905 w 703153"/>
              <a:gd name="connsiteY19" fmla="*/ 703153 h 790669"/>
              <a:gd name="connsiteX20" fmla="*/ 552262 w 703153"/>
              <a:gd name="connsiteY20" fmla="*/ 709188 h 790669"/>
              <a:gd name="connsiteX21" fmla="*/ 591494 w 703153"/>
              <a:gd name="connsiteY21" fmla="*/ 669957 h 790669"/>
              <a:gd name="connsiteX22" fmla="*/ 624690 w 703153"/>
              <a:gd name="connsiteY22" fmla="*/ 694099 h 790669"/>
              <a:gd name="connsiteX23" fmla="*/ 703153 w 703153"/>
              <a:gd name="connsiteY23" fmla="*/ 685046 h 790669"/>
              <a:gd name="connsiteX24" fmla="*/ 694099 w 703153"/>
              <a:gd name="connsiteY24" fmla="*/ 567351 h 790669"/>
              <a:gd name="connsiteX25" fmla="*/ 660903 w 703153"/>
              <a:gd name="connsiteY25" fmla="*/ 567351 h 790669"/>
              <a:gd name="connsiteX26" fmla="*/ 675993 w 703153"/>
              <a:gd name="connsiteY26" fmla="*/ 443620 h 790669"/>
              <a:gd name="connsiteX27" fmla="*/ 500959 w 703153"/>
              <a:gd name="connsiteY27" fmla="*/ 235390 h 790669"/>
              <a:gd name="connsiteX28" fmla="*/ 546226 w 703153"/>
              <a:gd name="connsiteY28" fmla="*/ 75446 h 790669"/>
              <a:gd name="connsiteX29" fmla="*/ 482852 w 703153"/>
              <a:gd name="connsiteY29" fmla="*/ 0 h 790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03153" h="790669">
                <a:moveTo>
                  <a:pt x="482852" y="0"/>
                </a:moveTo>
                <a:lnTo>
                  <a:pt x="325925" y="99588"/>
                </a:lnTo>
                <a:lnTo>
                  <a:pt x="280658" y="220301"/>
                </a:lnTo>
                <a:lnTo>
                  <a:pt x="214266" y="238408"/>
                </a:lnTo>
                <a:lnTo>
                  <a:pt x="187105" y="277640"/>
                </a:lnTo>
                <a:lnTo>
                  <a:pt x="187105" y="328943"/>
                </a:lnTo>
                <a:lnTo>
                  <a:pt x="129767" y="371192"/>
                </a:lnTo>
                <a:lnTo>
                  <a:pt x="117696" y="440602"/>
                </a:lnTo>
                <a:lnTo>
                  <a:pt x="6036" y="540190"/>
                </a:lnTo>
                <a:lnTo>
                  <a:pt x="0" y="600547"/>
                </a:lnTo>
                <a:lnTo>
                  <a:pt x="36214" y="597529"/>
                </a:lnTo>
                <a:lnTo>
                  <a:pt x="84499" y="534155"/>
                </a:lnTo>
                <a:lnTo>
                  <a:pt x="135802" y="579422"/>
                </a:lnTo>
                <a:lnTo>
                  <a:pt x="172016" y="546226"/>
                </a:lnTo>
                <a:lnTo>
                  <a:pt x="407406" y="648832"/>
                </a:lnTo>
                <a:lnTo>
                  <a:pt x="434567" y="642796"/>
                </a:lnTo>
                <a:lnTo>
                  <a:pt x="428531" y="679010"/>
                </a:lnTo>
                <a:lnTo>
                  <a:pt x="341014" y="790669"/>
                </a:lnTo>
                <a:lnTo>
                  <a:pt x="341014" y="790669"/>
                </a:lnTo>
                <a:lnTo>
                  <a:pt x="491905" y="703153"/>
                </a:lnTo>
                <a:lnTo>
                  <a:pt x="552262" y="709188"/>
                </a:lnTo>
                <a:lnTo>
                  <a:pt x="591494" y="669957"/>
                </a:lnTo>
                <a:lnTo>
                  <a:pt x="624690" y="694099"/>
                </a:lnTo>
                <a:lnTo>
                  <a:pt x="703153" y="685046"/>
                </a:lnTo>
                <a:lnTo>
                  <a:pt x="694099" y="567351"/>
                </a:lnTo>
                <a:lnTo>
                  <a:pt x="660903" y="567351"/>
                </a:lnTo>
                <a:lnTo>
                  <a:pt x="675993" y="443620"/>
                </a:lnTo>
                <a:lnTo>
                  <a:pt x="500959" y="235390"/>
                </a:lnTo>
                <a:lnTo>
                  <a:pt x="546226" y="75446"/>
                </a:lnTo>
                <a:lnTo>
                  <a:pt x="482852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181</Words>
  <Application>Microsoft Office PowerPoint</Application>
  <PresentationFormat>On-screen Show (4:3)</PresentationFormat>
  <Paragraphs>26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Wingdings</vt:lpstr>
      <vt:lpstr>Office Theme</vt:lpstr>
      <vt:lpstr>PowerPoint Presentation</vt:lpstr>
      <vt:lpstr>Example Bullet Point Slide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36</cp:revision>
  <dcterms:created xsi:type="dcterms:W3CDTF">2011-07-11T11:56:50Z</dcterms:created>
  <dcterms:modified xsi:type="dcterms:W3CDTF">2015-02-22T11:15:32Z</dcterms:modified>
</cp:coreProperties>
</file>