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3" r:id="rId2"/>
    <p:sldId id="258" r:id="rId3"/>
    <p:sldId id="264" r:id="rId4"/>
    <p:sldId id="267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40B27206-C7D3-4815-9D49-7EB16D6E2C2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6BAF859-9752-4A58-BAC2-9AAE151882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4263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5460415-4313-4032-B996-A7C1AD820D0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2136F02-51F8-45D1-BAE0-2E09EAF66D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44263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A2A5900-90DA-4D20-BAB1-6E67AD78651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23066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E402E-FF6C-417B-9AD4-2C6DFFD5852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72082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FEB06-8D50-48FF-9834-888575203CC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AFB54A-4708-4904-B32A-33A79BB6AB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652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B1EE8-4C95-428E-A897-784454177C0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3CFFB-C65C-4798-9EBC-B3595205B4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6850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F42A3-9083-4DEF-8429-037871F0A81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02841-43EA-4F94-AEBB-6FF4A56048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8137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D91F4-559B-4E52-885C-6FBD5813842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0DFD2-AC5D-44E9-939D-CFA0942A88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4588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CDBA-50B4-403A-9BD0-3FB399D05DA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07E2E-FF92-4D3F-AC2D-F85351AA12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9777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6BF42-7091-4046-B271-5247750095D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2338C-DCF1-4002-BFFD-1C3018DE79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036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1E73B-FC92-4CCD-8419-058E7149CC7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F60F3-89EB-433C-A085-8FDC30D6B8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1301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0CE22-6DEC-40F6-80A1-B5E80AB790D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B6B06C8-394F-4270-AC7C-52C7F9D00A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3303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22918-28C9-47ED-9DDE-D37A74D4AE6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4CCA2-8A2B-4B9F-9E9B-624D733102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595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B6E97-54A4-4CBC-94B3-893840A04F9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E34CF-99E0-4E41-BB44-9801103544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0541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BFD18-C95F-4E2E-89B4-4C28FACD6C6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2FD6F-C1E8-49AD-B5FF-6C61E177E7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9112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F84980-5CF4-4B50-8721-9799DD8AD7A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48676F4-EEB5-44D8-B8B3-2F72255793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10" r:id="rId2"/>
    <p:sldLayoutId id="2147483811" r:id="rId3"/>
    <p:sldLayoutId id="2147483812" r:id="rId4"/>
    <p:sldLayoutId id="2147483813" r:id="rId5"/>
    <p:sldLayoutId id="2147483820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ITALY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>
                <a:latin typeface="Calibri" panose="020F0502020204030204" pitchFamily="34" charset="0"/>
              </a:rPr>
              <a:t>ITALY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9219" name="Freeform 11"/>
          <p:cNvSpPr>
            <a:spLocks/>
          </p:cNvSpPr>
          <p:nvPr/>
        </p:nvSpPr>
        <p:spPr bwMode="auto">
          <a:xfrm>
            <a:off x="1908175" y="1073150"/>
            <a:ext cx="4879975" cy="4810125"/>
          </a:xfrm>
          <a:custGeom>
            <a:avLst/>
            <a:gdLst>
              <a:gd name="T0" fmla="*/ 477052 w 4880113"/>
              <a:gd name="T1" fmla="*/ 1838423 h 4810539"/>
              <a:gd name="T2" fmla="*/ 834839 w 4880113"/>
              <a:gd name="T3" fmla="*/ 1510488 h 4810539"/>
              <a:gd name="T4" fmla="*/ 1421216 w 4880113"/>
              <a:gd name="T5" fmla="*/ 2066983 h 4810539"/>
              <a:gd name="T6" fmla="*/ 1610047 w 4880113"/>
              <a:gd name="T7" fmla="*/ 2295543 h 4810539"/>
              <a:gd name="T8" fmla="*/ 1739250 w 4880113"/>
              <a:gd name="T9" fmla="*/ 2543979 h 4810539"/>
              <a:gd name="T10" fmla="*/ 1987714 w 4880113"/>
              <a:gd name="T11" fmla="*/ 2633416 h 4810539"/>
              <a:gd name="T12" fmla="*/ 2544273 w 4880113"/>
              <a:gd name="T13" fmla="*/ 3120349 h 4810539"/>
              <a:gd name="T14" fmla="*/ 2792738 w 4880113"/>
              <a:gd name="T15" fmla="*/ 3130288 h 4810539"/>
              <a:gd name="T16" fmla="*/ 3061078 w 4880113"/>
              <a:gd name="T17" fmla="*/ 3329035 h 4810539"/>
              <a:gd name="T18" fmla="*/ 3269790 w 4880113"/>
              <a:gd name="T19" fmla="*/ 3428410 h 4810539"/>
              <a:gd name="T20" fmla="*/ 3379112 w 4880113"/>
              <a:gd name="T21" fmla="*/ 3577471 h 4810539"/>
              <a:gd name="T22" fmla="*/ 3995304 w 4880113"/>
              <a:gd name="T23" fmla="*/ 4243279 h 4810539"/>
              <a:gd name="T24" fmla="*/ 3895919 w 4880113"/>
              <a:gd name="T25" fmla="*/ 4501652 h 4810539"/>
              <a:gd name="T26" fmla="*/ 3945611 w 4880113"/>
              <a:gd name="T27" fmla="*/ 4760024 h 4810539"/>
              <a:gd name="T28" fmla="*/ 4134444 w 4880113"/>
              <a:gd name="T29" fmla="*/ 4610963 h 4810539"/>
              <a:gd name="T30" fmla="*/ 4263645 w 4880113"/>
              <a:gd name="T31" fmla="*/ 4233342 h 4810539"/>
              <a:gd name="T32" fmla="*/ 4372969 w 4880113"/>
              <a:gd name="T33" fmla="*/ 3974968 h 4810539"/>
              <a:gd name="T34" fmla="*/ 4213953 w 4880113"/>
              <a:gd name="T35" fmla="*/ 3358848 h 4810539"/>
              <a:gd name="T36" fmla="*/ 4601557 w 4880113"/>
              <a:gd name="T37" fmla="*/ 3448284 h 4810539"/>
              <a:gd name="T38" fmla="*/ 4810267 w 4880113"/>
              <a:gd name="T39" fmla="*/ 3696721 h 4810539"/>
              <a:gd name="T40" fmla="*/ 4691004 w 4880113"/>
              <a:gd name="T41" fmla="*/ 3279349 h 4810539"/>
              <a:gd name="T42" fmla="*/ 3707086 w 4880113"/>
              <a:gd name="T43" fmla="*/ 2911663 h 4810539"/>
              <a:gd name="T44" fmla="*/ 3726964 w 4880113"/>
              <a:gd name="T45" fmla="*/ 2623479 h 4810539"/>
              <a:gd name="T46" fmla="*/ 3607700 w 4880113"/>
              <a:gd name="T47" fmla="*/ 2702978 h 4810539"/>
              <a:gd name="T48" fmla="*/ 3180342 w 4880113"/>
              <a:gd name="T49" fmla="*/ 2543979 h 4810539"/>
              <a:gd name="T50" fmla="*/ 2782799 w 4880113"/>
              <a:gd name="T51" fmla="*/ 2037172 h 4810539"/>
              <a:gd name="T52" fmla="*/ 2156669 w 4880113"/>
              <a:gd name="T53" fmla="*/ 1510488 h 4810539"/>
              <a:gd name="T54" fmla="*/ 2226239 w 4880113"/>
              <a:gd name="T55" fmla="*/ 1132865 h 4810539"/>
              <a:gd name="T56" fmla="*/ 2454827 w 4880113"/>
              <a:gd name="T57" fmla="*/ 695619 h 4810539"/>
              <a:gd name="T58" fmla="*/ 2574089 w 4880113"/>
              <a:gd name="T59" fmla="*/ 516747 h 4810539"/>
              <a:gd name="T60" fmla="*/ 2524397 w 4880113"/>
              <a:gd name="T61" fmla="*/ 327935 h 4810539"/>
              <a:gd name="T62" fmla="*/ 2097039 w 4880113"/>
              <a:gd name="T63" fmla="*/ 188812 h 4810539"/>
              <a:gd name="T64" fmla="*/ 1838635 w 4880113"/>
              <a:gd name="T65" fmla="*/ 69562 h 4810539"/>
              <a:gd name="T66" fmla="*/ 1490786 w 4880113"/>
              <a:gd name="T67" fmla="*/ 99373 h 4810539"/>
              <a:gd name="T68" fmla="*/ 1242321 w 4880113"/>
              <a:gd name="T69" fmla="*/ 347810 h 4810539"/>
              <a:gd name="T70" fmla="*/ 1192628 w 4880113"/>
              <a:gd name="T71" fmla="*/ 397497 h 4810539"/>
              <a:gd name="T72" fmla="*/ 944163 w 4880113"/>
              <a:gd name="T73" fmla="*/ 476996 h 4810539"/>
              <a:gd name="T74" fmla="*/ 715577 w 4880113"/>
              <a:gd name="T75" fmla="*/ 506808 h 4810539"/>
              <a:gd name="T76" fmla="*/ 526744 w 4880113"/>
              <a:gd name="T77" fmla="*/ 616120 h 4810539"/>
              <a:gd name="T78" fmla="*/ 178894 w 4880113"/>
              <a:gd name="T79" fmla="*/ 914242 h 4810539"/>
              <a:gd name="T80" fmla="*/ 129201 w 4880113"/>
              <a:gd name="T81" fmla="*/ 1321676 h 4810539"/>
              <a:gd name="T82" fmla="*/ 337910 w 4880113"/>
              <a:gd name="T83" fmla="*/ 1659549 h 4810539"/>
              <a:gd name="T84" fmla="*/ 318034 w 4880113"/>
              <a:gd name="T85" fmla="*/ 1888109 h 481053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880113" h="4810539">
                <a:moveTo>
                  <a:pt x="318052" y="1888435"/>
                </a:moveTo>
                <a:lnTo>
                  <a:pt x="387626" y="1848678"/>
                </a:lnTo>
                <a:lnTo>
                  <a:pt x="477078" y="1838739"/>
                </a:lnTo>
                <a:lnTo>
                  <a:pt x="715617" y="1610139"/>
                </a:lnTo>
                <a:lnTo>
                  <a:pt x="735496" y="1520687"/>
                </a:lnTo>
                <a:lnTo>
                  <a:pt x="834887" y="1510748"/>
                </a:lnTo>
                <a:lnTo>
                  <a:pt x="1311965" y="1699591"/>
                </a:lnTo>
                <a:lnTo>
                  <a:pt x="1411357" y="1779104"/>
                </a:lnTo>
                <a:lnTo>
                  <a:pt x="1421296" y="2067339"/>
                </a:lnTo>
                <a:lnTo>
                  <a:pt x="1500809" y="2077278"/>
                </a:lnTo>
                <a:lnTo>
                  <a:pt x="1510748" y="2295939"/>
                </a:lnTo>
                <a:lnTo>
                  <a:pt x="1610139" y="2295939"/>
                </a:lnTo>
                <a:lnTo>
                  <a:pt x="1620078" y="2365513"/>
                </a:lnTo>
                <a:lnTo>
                  <a:pt x="1779104" y="2504661"/>
                </a:lnTo>
                <a:lnTo>
                  <a:pt x="1739348" y="2544417"/>
                </a:lnTo>
                <a:lnTo>
                  <a:pt x="1759226" y="2594113"/>
                </a:lnTo>
                <a:lnTo>
                  <a:pt x="1878496" y="2574235"/>
                </a:lnTo>
                <a:lnTo>
                  <a:pt x="1987826" y="2633870"/>
                </a:lnTo>
                <a:lnTo>
                  <a:pt x="2017644" y="2713383"/>
                </a:lnTo>
                <a:lnTo>
                  <a:pt x="2276061" y="2922104"/>
                </a:lnTo>
                <a:lnTo>
                  <a:pt x="2544417" y="3120887"/>
                </a:lnTo>
                <a:lnTo>
                  <a:pt x="2604052" y="3180522"/>
                </a:lnTo>
                <a:lnTo>
                  <a:pt x="2653748" y="3120887"/>
                </a:lnTo>
                <a:lnTo>
                  <a:pt x="2792896" y="3130826"/>
                </a:lnTo>
                <a:lnTo>
                  <a:pt x="2981739" y="3289852"/>
                </a:lnTo>
                <a:lnTo>
                  <a:pt x="2941983" y="3359426"/>
                </a:lnTo>
                <a:lnTo>
                  <a:pt x="3061252" y="3329609"/>
                </a:lnTo>
                <a:lnTo>
                  <a:pt x="3150704" y="3359426"/>
                </a:lnTo>
                <a:lnTo>
                  <a:pt x="3140765" y="3448878"/>
                </a:lnTo>
                <a:lnTo>
                  <a:pt x="3269974" y="3429000"/>
                </a:lnTo>
                <a:lnTo>
                  <a:pt x="3339548" y="3379304"/>
                </a:lnTo>
                <a:lnTo>
                  <a:pt x="3389244" y="3498574"/>
                </a:lnTo>
                <a:lnTo>
                  <a:pt x="3379304" y="3578087"/>
                </a:lnTo>
                <a:lnTo>
                  <a:pt x="3607904" y="3727174"/>
                </a:lnTo>
                <a:lnTo>
                  <a:pt x="3697357" y="3677478"/>
                </a:lnTo>
                <a:lnTo>
                  <a:pt x="3995530" y="4244009"/>
                </a:lnTo>
                <a:lnTo>
                  <a:pt x="3975652" y="4363278"/>
                </a:lnTo>
                <a:lnTo>
                  <a:pt x="3886200" y="4422913"/>
                </a:lnTo>
                <a:lnTo>
                  <a:pt x="3896139" y="4502426"/>
                </a:lnTo>
                <a:lnTo>
                  <a:pt x="3796748" y="4701209"/>
                </a:lnTo>
                <a:lnTo>
                  <a:pt x="3826565" y="4810539"/>
                </a:lnTo>
                <a:lnTo>
                  <a:pt x="3945835" y="4760844"/>
                </a:lnTo>
                <a:lnTo>
                  <a:pt x="4025348" y="4800600"/>
                </a:lnTo>
                <a:lnTo>
                  <a:pt x="4055165" y="4671391"/>
                </a:lnTo>
                <a:lnTo>
                  <a:pt x="4134678" y="4611757"/>
                </a:lnTo>
                <a:lnTo>
                  <a:pt x="4194313" y="4452731"/>
                </a:lnTo>
                <a:lnTo>
                  <a:pt x="4164496" y="4343400"/>
                </a:lnTo>
                <a:lnTo>
                  <a:pt x="4263887" y="4234070"/>
                </a:lnTo>
                <a:lnTo>
                  <a:pt x="4383157" y="4214191"/>
                </a:lnTo>
                <a:lnTo>
                  <a:pt x="4363278" y="4045226"/>
                </a:lnTo>
                <a:lnTo>
                  <a:pt x="4373217" y="3975652"/>
                </a:lnTo>
                <a:lnTo>
                  <a:pt x="4084983" y="3846444"/>
                </a:lnTo>
                <a:lnTo>
                  <a:pt x="4094922" y="3637722"/>
                </a:lnTo>
                <a:lnTo>
                  <a:pt x="4214191" y="3359426"/>
                </a:lnTo>
                <a:lnTo>
                  <a:pt x="4253948" y="3339548"/>
                </a:lnTo>
                <a:lnTo>
                  <a:pt x="4393096" y="3448878"/>
                </a:lnTo>
                <a:lnTo>
                  <a:pt x="4601817" y="3448878"/>
                </a:lnTo>
                <a:lnTo>
                  <a:pt x="4691270" y="3568148"/>
                </a:lnTo>
                <a:lnTo>
                  <a:pt x="4691270" y="3617844"/>
                </a:lnTo>
                <a:lnTo>
                  <a:pt x="4810539" y="3697357"/>
                </a:lnTo>
                <a:lnTo>
                  <a:pt x="4830417" y="3607904"/>
                </a:lnTo>
                <a:lnTo>
                  <a:pt x="4880113" y="3528391"/>
                </a:lnTo>
                <a:lnTo>
                  <a:pt x="4691270" y="3279913"/>
                </a:lnTo>
                <a:lnTo>
                  <a:pt x="4532244" y="3190461"/>
                </a:lnTo>
                <a:lnTo>
                  <a:pt x="4422913" y="3180522"/>
                </a:lnTo>
                <a:lnTo>
                  <a:pt x="3707296" y="2912165"/>
                </a:lnTo>
                <a:lnTo>
                  <a:pt x="3737113" y="2822713"/>
                </a:lnTo>
                <a:lnTo>
                  <a:pt x="3776870" y="2683565"/>
                </a:lnTo>
                <a:lnTo>
                  <a:pt x="3727174" y="2623931"/>
                </a:lnTo>
                <a:lnTo>
                  <a:pt x="3647661" y="2643809"/>
                </a:lnTo>
                <a:lnTo>
                  <a:pt x="3647661" y="2703444"/>
                </a:lnTo>
                <a:lnTo>
                  <a:pt x="3607904" y="2703444"/>
                </a:lnTo>
                <a:lnTo>
                  <a:pt x="3458817" y="2693504"/>
                </a:lnTo>
                <a:lnTo>
                  <a:pt x="3220278" y="2613991"/>
                </a:lnTo>
                <a:lnTo>
                  <a:pt x="3180522" y="2544417"/>
                </a:lnTo>
                <a:lnTo>
                  <a:pt x="3071191" y="2504661"/>
                </a:lnTo>
                <a:lnTo>
                  <a:pt x="2852530" y="2325757"/>
                </a:lnTo>
                <a:lnTo>
                  <a:pt x="2782957" y="2037522"/>
                </a:lnTo>
                <a:lnTo>
                  <a:pt x="2713383" y="1888435"/>
                </a:lnTo>
                <a:lnTo>
                  <a:pt x="2266122" y="1600200"/>
                </a:lnTo>
                <a:lnTo>
                  <a:pt x="2156791" y="1510748"/>
                </a:lnTo>
                <a:lnTo>
                  <a:pt x="2117035" y="1242391"/>
                </a:lnTo>
                <a:lnTo>
                  <a:pt x="2196548" y="1192696"/>
                </a:lnTo>
                <a:lnTo>
                  <a:pt x="2226365" y="1133061"/>
                </a:lnTo>
                <a:lnTo>
                  <a:pt x="2146852" y="1013791"/>
                </a:lnTo>
                <a:lnTo>
                  <a:pt x="2236304" y="834887"/>
                </a:lnTo>
                <a:lnTo>
                  <a:pt x="2454965" y="695739"/>
                </a:lnTo>
                <a:lnTo>
                  <a:pt x="2604052" y="695739"/>
                </a:lnTo>
                <a:lnTo>
                  <a:pt x="2643809" y="606287"/>
                </a:lnTo>
                <a:lnTo>
                  <a:pt x="2574235" y="516835"/>
                </a:lnTo>
                <a:lnTo>
                  <a:pt x="2604052" y="457200"/>
                </a:lnTo>
                <a:lnTo>
                  <a:pt x="2464904" y="367748"/>
                </a:lnTo>
                <a:lnTo>
                  <a:pt x="2524539" y="327991"/>
                </a:lnTo>
                <a:lnTo>
                  <a:pt x="2613991" y="238539"/>
                </a:lnTo>
                <a:lnTo>
                  <a:pt x="2355574" y="238539"/>
                </a:lnTo>
                <a:lnTo>
                  <a:pt x="2097157" y="188844"/>
                </a:lnTo>
                <a:lnTo>
                  <a:pt x="2007704" y="49696"/>
                </a:lnTo>
                <a:lnTo>
                  <a:pt x="2017644" y="0"/>
                </a:lnTo>
                <a:lnTo>
                  <a:pt x="1838739" y="69574"/>
                </a:lnTo>
                <a:lnTo>
                  <a:pt x="1749287" y="19878"/>
                </a:lnTo>
                <a:lnTo>
                  <a:pt x="1590261" y="139148"/>
                </a:lnTo>
                <a:lnTo>
                  <a:pt x="1490870" y="99391"/>
                </a:lnTo>
                <a:lnTo>
                  <a:pt x="1371600" y="278296"/>
                </a:lnTo>
                <a:lnTo>
                  <a:pt x="1272209" y="228600"/>
                </a:lnTo>
                <a:lnTo>
                  <a:pt x="1242391" y="347870"/>
                </a:lnTo>
                <a:lnTo>
                  <a:pt x="1321904" y="427383"/>
                </a:lnTo>
                <a:lnTo>
                  <a:pt x="1282148" y="467139"/>
                </a:lnTo>
                <a:lnTo>
                  <a:pt x="1192696" y="397565"/>
                </a:lnTo>
                <a:lnTo>
                  <a:pt x="1063487" y="417444"/>
                </a:lnTo>
                <a:lnTo>
                  <a:pt x="1023730" y="347870"/>
                </a:lnTo>
                <a:lnTo>
                  <a:pt x="944217" y="477078"/>
                </a:lnTo>
                <a:lnTo>
                  <a:pt x="874644" y="646044"/>
                </a:lnTo>
                <a:lnTo>
                  <a:pt x="785191" y="586409"/>
                </a:lnTo>
                <a:lnTo>
                  <a:pt x="715617" y="506896"/>
                </a:lnTo>
                <a:lnTo>
                  <a:pt x="675861" y="367748"/>
                </a:lnTo>
                <a:lnTo>
                  <a:pt x="536713" y="467139"/>
                </a:lnTo>
                <a:lnTo>
                  <a:pt x="526774" y="616226"/>
                </a:lnTo>
                <a:lnTo>
                  <a:pt x="79513" y="655983"/>
                </a:lnTo>
                <a:lnTo>
                  <a:pt x="69574" y="805070"/>
                </a:lnTo>
                <a:lnTo>
                  <a:pt x="178904" y="914400"/>
                </a:lnTo>
                <a:lnTo>
                  <a:pt x="178904" y="983974"/>
                </a:lnTo>
                <a:lnTo>
                  <a:pt x="0" y="1123122"/>
                </a:lnTo>
                <a:lnTo>
                  <a:pt x="129209" y="1321904"/>
                </a:lnTo>
                <a:lnTo>
                  <a:pt x="69574" y="1391478"/>
                </a:lnTo>
                <a:lnTo>
                  <a:pt x="89452" y="1520687"/>
                </a:lnTo>
                <a:lnTo>
                  <a:pt x="337930" y="1659835"/>
                </a:lnTo>
                <a:lnTo>
                  <a:pt x="337930" y="1798983"/>
                </a:lnTo>
                <a:lnTo>
                  <a:pt x="337930" y="1828800"/>
                </a:lnTo>
                <a:lnTo>
                  <a:pt x="318052" y="1888435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20" name="Freeform 1"/>
          <p:cNvSpPr>
            <a:spLocks/>
          </p:cNvSpPr>
          <p:nvPr/>
        </p:nvSpPr>
        <p:spPr bwMode="auto">
          <a:xfrm>
            <a:off x="2478088" y="4254500"/>
            <a:ext cx="692150" cy="1346200"/>
          </a:xfrm>
          <a:custGeom>
            <a:avLst/>
            <a:gdLst>
              <a:gd name="T0" fmla="*/ 522128 w 691722"/>
              <a:gd name="T1" fmla="*/ 0 h 1345542"/>
              <a:gd name="T2" fmla="*/ 403462 w 691722"/>
              <a:gd name="T3" fmla="*/ 47447 h 1345542"/>
              <a:gd name="T4" fmla="*/ 384477 w 691722"/>
              <a:gd name="T5" fmla="*/ 128110 h 1345542"/>
              <a:gd name="T6" fmla="*/ 170880 w 691722"/>
              <a:gd name="T7" fmla="*/ 256217 h 1345542"/>
              <a:gd name="T8" fmla="*/ 42718 w 691722"/>
              <a:gd name="T9" fmla="*/ 251473 h 1345542"/>
              <a:gd name="T10" fmla="*/ 33228 w 691722"/>
              <a:gd name="T11" fmla="*/ 151832 h 1345542"/>
              <a:gd name="T12" fmla="*/ 0 w 691722"/>
              <a:gd name="T13" fmla="*/ 289430 h 1345542"/>
              <a:gd name="T14" fmla="*/ 56959 w 691722"/>
              <a:gd name="T15" fmla="*/ 398562 h 1345542"/>
              <a:gd name="T16" fmla="*/ 66452 w 691722"/>
              <a:gd name="T17" fmla="*/ 441264 h 1345542"/>
              <a:gd name="T18" fmla="*/ 137652 w 691722"/>
              <a:gd name="T19" fmla="*/ 493456 h 1345542"/>
              <a:gd name="T20" fmla="*/ 118664 w 691722"/>
              <a:gd name="T21" fmla="*/ 650035 h 1345542"/>
              <a:gd name="T22" fmla="*/ 170880 w 691722"/>
              <a:gd name="T23" fmla="*/ 792377 h 1345542"/>
              <a:gd name="T24" fmla="*/ 151892 w 691722"/>
              <a:gd name="T25" fmla="*/ 882528 h 1345542"/>
              <a:gd name="T26" fmla="*/ 194611 w 691722"/>
              <a:gd name="T27" fmla="*/ 1062829 h 1345542"/>
              <a:gd name="T28" fmla="*/ 14240 w 691722"/>
              <a:gd name="T29" fmla="*/ 1157726 h 1345542"/>
              <a:gd name="T30" fmla="*/ 147145 w 691722"/>
              <a:gd name="T31" fmla="*/ 1171960 h 1345542"/>
              <a:gd name="T32" fmla="*/ 132905 w 691722"/>
              <a:gd name="T33" fmla="*/ 1224152 h 1345542"/>
              <a:gd name="T34" fmla="*/ 170880 w 691722"/>
              <a:gd name="T35" fmla="*/ 1238387 h 1345542"/>
              <a:gd name="T36" fmla="*/ 237332 w 691722"/>
              <a:gd name="T37" fmla="*/ 1347517 h 1345542"/>
              <a:gd name="T38" fmla="*/ 303785 w 691722"/>
              <a:gd name="T39" fmla="*/ 1290580 h 1345542"/>
              <a:gd name="T40" fmla="*/ 374984 w 691722"/>
              <a:gd name="T41" fmla="*/ 1243132 h 1345542"/>
              <a:gd name="T42" fmla="*/ 360743 w 691722"/>
              <a:gd name="T43" fmla="*/ 1110278 h 1345542"/>
              <a:gd name="T44" fmla="*/ 574342 w 691722"/>
              <a:gd name="T45" fmla="*/ 1157726 h 1345542"/>
              <a:gd name="T46" fmla="*/ 669274 w 691722"/>
              <a:gd name="T47" fmla="*/ 1124512 h 1345542"/>
              <a:gd name="T48" fmla="*/ 636047 w 691722"/>
              <a:gd name="T49" fmla="*/ 1048596 h 1345542"/>
              <a:gd name="T50" fmla="*/ 636047 w 691722"/>
              <a:gd name="T51" fmla="*/ 915742 h 1345542"/>
              <a:gd name="T52" fmla="*/ 617061 w 691722"/>
              <a:gd name="T53" fmla="*/ 839825 h 1345542"/>
              <a:gd name="T54" fmla="*/ 650288 w 691722"/>
              <a:gd name="T55" fmla="*/ 725951 h 1345542"/>
              <a:gd name="T56" fmla="*/ 631300 w 691722"/>
              <a:gd name="T57" fmla="*/ 578863 h 1345542"/>
              <a:gd name="T58" fmla="*/ 640794 w 691722"/>
              <a:gd name="T59" fmla="*/ 526669 h 1345542"/>
              <a:gd name="T60" fmla="*/ 693007 w 691722"/>
              <a:gd name="T61" fmla="*/ 488713 h 1345542"/>
              <a:gd name="T62" fmla="*/ 602821 w 691722"/>
              <a:gd name="T63" fmla="*/ 241983 h 1345542"/>
              <a:gd name="T64" fmla="*/ 612314 w 691722"/>
              <a:gd name="T65" fmla="*/ 185045 h 1345542"/>
              <a:gd name="T66" fmla="*/ 526875 w 691722"/>
              <a:gd name="T67" fmla="*/ 80660 h 1345542"/>
              <a:gd name="T68" fmla="*/ 522128 w 691722"/>
              <a:gd name="T69" fmla="*/ 0 h 134554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691722" h="1345542">
                <a:moveTo>
                  <a:pt x="521160" y="0"/>
                </a:moveTo>
                <a:lnTo>
                  <a:pt x="402715" y="47378"/>
                </a:lnTo>
                <a:lnTo>
                  <a:pt x="383764" y="127921"/>
                </a:lnTo>
                <a:lnTo>
                  <a:pt x="170562" y="255842"/>
                </a:lnTo>
                <a:lnTo>
                  <a:pt x="42640" y="251104"/>
                </a:lnTo>
                <a:lnTo>
                  <a:pt x="33165" y="151610"/>
                </a:lnTo>
                <a:lnTo>
                  <a:pt x="0" y="289007"/>
                </a:lnTo>
                <a:lnTo>
                  <a:pt x="56854" y="397977"/>
                </a:lnTo>
                <a:lnTo>
                  <a:pt x="66329" y="440617"/>
                </a:lnTo>
                <a:lnTo>
                  <a:pt x="137397" y="492733"/>
                </a:lnTo>
                <a:lnTo>
                  <a:pt x="118445" y="649082"/>
                </a:lnTo>
                <a:lnTo>
                  <a:pt x="170562" y="791216"/>
                </a:lnTo>
                <a:lnTo>
                  <a:pt x="151610" y="881235"/>
                </a:lnTo>
                <a:lnTo>
                  <a:pt x="194251" y="1061272"/>
                </a:lnTo>
                <a:lnTo>
                  <a:pt x="14213" y="1156029"/>
                </a:lnTo>
                <a:lnTo>
                  <a:pt x="146872" y="1170242"/>
                </a:lnTo>
                <a:lnTo>
                  <a:pt x="132659" y="1222358"/>
                </a:lnTo>
                <a:lnTo>
                  <a:pt x="170562" y="1236572"/>
                </a:lnTo>
                <a:lnTo>
                  <a:pt x="236891" y="1345542"/>
                </a:lnTo>
                <a:lnTo>
                  <a:pt x="303221" y="1288688"/>
                </a:lnTo>
                <a:lnTo>
                  <a:pt x="374288" y="1241310"/>
                </a:lnTo>
                <a:lnTo>
                  <a:pt x="360074" y="1108651"/>
                </a:lnTo>
                <a:lnTo>
                  <a:pt x="573277" y="1156029"/>
                </a:lnTo>
                <a:lnTo>
                  <a:pt x="668033" y="1122864"/>
                </a:lnTo>
                <a:lnTo>
                  <a:pt x="634868" y="1047059"/>
                </a:lnTo>
                <a:lnTo>
                  <a:pt x="634868" y="914400"/>
                </a:lnTo>
                <a:lnTo>
                  <a:pt x="615917" y="838595"/>
                </a:lnTo>
                <a:lnTo>
                  <a:pt x="649082" y="724887"/>
                </a:lnTo>
                <a:lnTo>
                  <a:pt x="630130" y="578014"/>
                </a:lnTo>
                <a:lnTo>
                  <a:pt x="639606" y="525898"/>
                </a:lnTo>
                <a:lnTo>
                  <a:pt x="691722" y="487996"/>
                </a:lnTo>
                <a:lnTo>
                  <a:pt x="601703" y="241629"/>
                </a:lnTo>
                <a:lnTo>
                  <a:pt x="611179" y="184775"/>
                </a:lnTo>
                <a:lnTo>
                  <a:pt x="525898" y="80543"/>
                </a:lnTo>
                <a:lnTo>
                  <a:pt x="52116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21" name="Freeform 2"/>
          <p:cNvSpPr>
            <a:spLocks/>
          </p:cNvSpPr>
          <p:nvPr/>
        </p:nvSpPr>
        <p:spPr bwMode="auto">
          <a:xfrm>
            <a:off x="3103563" y="3268663"/>
            <a:ext cx="66675" cy="66675"/>
          </a:xfrm>
          <a:custGeom>
            <a:avLst/>
            <a:gdLst>
              <a:gd name="T0" fmla="*/ 0 w 66329"/>
              <a:gd name="T1" fmla="*/ 0 h 66330"/>
              <a:gd name="T2" fmla="*/ 38499 w 66329"/>
              <a:gd name="T3" fmla="*/ 67371 h 66330"/>
              <a:gd name="T4" fmla="*/ 67373 w 66329"/>
              <a:gd name="T5" fmla="*/ 38497 h 66330"/>
              <a:gd name="T6" fmla="*/ 0 w 66329"/>
              <a:gd name="T7" fmla="*/ 0 h 663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6329" h="66330">
                <a:moveTo>
                  <a:pt x="0" y="0"/>
                </a:moveTo>
                <a:lnTo>
                  <a:pt x="37902" y="66330"/>
                </a:lnTo>
                <a:lnTo>
                  <a:pt x="66329" y="37903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22" name="Freeform 12"/>
          <p:cNvSpPr>
            <a:spLocks/>
          </p:cNvSpPr>
          <p:nvPr/>
        </p:nvSpPr>
        <p:spPr bwMode="auto">
          <a:xfrm>
            <a:off x="3249613" y="3373438"/>
            <a:ext cx="152400" cy="100012"/>
          </a:xfrm>
          <a:custGeom>
            <a:avLst/>
            <a:gdLst>
              <a:gd name="T0" fmla="*/ 67371 w 151611"/>
              <a:gd name="T1" fmla="*/ 0 h 99494"/>
              <a:gd name="T2" fmla="*/ 0 w 151611"/>
              <a:gd name="T3" fmla="*/ 76996 h 99494"/>
              <a:gd name="T4" fmla="*/ 86619 w 151611"/>
              <a:gd name="T5" fmla="*/ 81808 h 99494"/>
              <a:gd name="T6" fmla="*/ 153990 w 151611"/>
              <a:gd name="T7" fmla="*/ 101056 h 99494"/>
              <a:gd name="T8" fmla="*/ 67371 w 151611"/>
              <a:gd name="T9" fmla="*/ 0 h 994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611" h="99494">
                <a:moveTo>
                  <a:pt x="66330" y="0"/>
                </a:moveTo>
                <a:lnTo>
                  <a:pt x="0" y="75805"/>
                </a:lnTo>
                <a:lnTo>
                  <a:pt x="85281" y="80543"/>
                </a:lnTo>
                <a:lnTo>
                  <a:pt x="151611" y="99494"/>
                </a:lnTo>
                <a:lnTo>
                  <a:pt x="6633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23" name="Freeform 13"/>
          <p:cNvSpPr>
            <a:spLocks/>
          </p:cNvSpPr>
          <p:nvPr/>
        </p:nvSpPr>
        <p:spPr bwMode="auto">
          <a:xfrm>
            <a:off x="3165475" y="3505200"/>
            <a:ext cx="103188" cy="61913"/>
          </a:xfrm>
          <a:custGeom>
            <a:avLst/>
            <a:gdLst>
              <a:gd name="T0" fmla="*/ 41372 w 104232"/>
              <a:gd name="T1" fmla="*/ 0 h 61591"/>
              <a:gd name="T2" fmla="*/ 0 w 104232"/>
              <a:gd name="T3" fmla="*/ 38499 h 61591"/>
              <a:gd name="T4" fmla="*/ 64357 w 104232"/>
              <a:gd name="T5" fmla="*/ 62562 h 61591"/>
              <a:gd name="T6" fmla="*/ 101131 w 104232"/>
              <a:gd name="T7" fmla="*/ 38499 h 61591"/>
              <a:gd name="T8" fmla="*/ 41372 w 104232"/>
              <a:gd name="T9" fmla="*/ 0 h 615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4232" h="61591">
                <a:moveTo>
                  <a:pt x="42641" y="0"/>
                </a:moveTo>
                <a:lnTo>
                  <a:pt x="0" y="37902"/>
                </a:lnTo>
                <a:lnTo>
                  <a:pt x="66330" y="61591"/>
                </a:lnTo>
                <a:lnTo>
                  <a:pt x="104232" y="37902"/>
                </a:lnTo>
                <a:lnTo>
                  <a:pt x="42641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24" name="Freeform 14"/>
          <p:cNvSpPr>
            <a:spLocks/>
          </p:cNvSpPr>
          <p:nvPr/>
        </p:nvSpPr>
        <p:spPr bwMode="auto">
          <a:xfrm>
            <a:off x="3505200" y="3590925"/>
            <a:ext cx="90488" cy="100013"/>
          </a:xfrm>
          <a:custGeom>
            <a:avLst/>
            <a:gdLst>
              <a:gd name="T0" fmla="*/ 43312 w 90018"/>
              <a:gd name="T1" fmla="*/ 0 h 99495"/>
              <a:gd name="T2" fmla="*/ 0 w 90018"/>
              <a:gd name="T3" fmla="*/ 43310 h 99495"/>
              <a:gd name="T4" fmla="*/ 91435 w 90018"/>
              <a:gd name="T5" fmla="*/ 101057 h 99495"/>
              <a:gd name="T6" fmla="*/ 43312 w 90018"/>
              <a:gd name="T7" fmla="*/ 0 h 9949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0018" h="99495">
                <a:moveTo>
                  <a:pt x="42640" y="0"/>
                </a:moveTo>
                <a:lnTo>
                  <a:pt x="0" y="42641"/>
                </a:lnTo>
                <a:lnTo>
                  <a:pt x="90018" y="99495"/>
                </a:lnTo>
                <a:lnTo>
                  <a:pt x="4264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25" name="Freeform 15"/>
          <p:cNvSpPr>
            <a:spLocks/>
          </p:cNvSpPr>
          <p:nvPr/>
        </p:nvSpPr>
        <p:spPr bwMode="auto">
          <a:xfrm>
            <a:off x="4402138" y="4297363"/>
            <a:ext cx="103187" cy="109537"/>
          </a:xfrm>
          <a:custGeom>
            <a:avLst/>
            <a:gdLst>
              <a:gd name="T0" fmla="*/ 87339 w 104232"/>
              <a:gd name="T1" fmla="*/ 0 h 108970"/>
              <a:gd name="T2" fmla="*/ 0 w 104232"/>
              <a:gd name="T3" fmla="*/ 76994 h 108970"/>
              <a:gd name="T4" fmla="*/ 101128 w 104232"/>
              <a:gd name="T5" fmla="*/ 110680 h 108970"/>
              <a:gd name="T6" fmla="*/ 87339 w 104232"/>
              <a:gd name="T7" fmla="*/ 0 h 10897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4232" h="108970">
                <a:moveTo>
                  <a:pt x="90019" y="0"/>
                </a:moveTo>
                <a:lnTo>
                  <a:pt x="0" y="75805"/>
                </a:lnTo>
                <a:lnTo>
                  <a:pt x="104232" y="108970"/>
                </a:lnTo>
                <a:lnTo>
                  <a:pt x="90019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26" name="Freeform 16"/>
          <p:cNvSpPr>
            <a:spLocks/>
          </p:cNvSpPr>
          <p:nvPr/>
        </p:nvSpPr>
        <p:spPr bwMode="auto">
          <a:xfrm>
            <a:off x="4330700" y="5699125"/>
            <a:ext cx="1377950" cy="923925"/>
          </a:xfrm>
          <a:custGeom>
            <a:avLst/>
            <a:gdLst>
              <a:gd name="T0" fmla="*/ 198662 w 1378707"/>
              <a:gd name="T1" fmla="*/ 232189 h 923876"/>
              <a:gd name="T2" fmla="*/ 165551 w 1378707"/>
              <a:gd name="T3" fmla="*/ 170589 h 923876"/>
              <a:gd name="T4" fmla="*/ 85140 w 1378707"/>
              <a:gd name="T5" fmla="*/ 265360 h 923876"/>
              <a:gd name="T6" fmla="*/ 0 w 1378707"/>
              <a:gd name="T7" fmla="*/ 345915 h 923876"/>
              <a:gd name="T8" fmla="*/ 9461 w 1378707"/>
              <a:gd name="T9" fmla="*/ 469120 h 923876"/>
              <a:gd name="T10" fmla="*/ 141901 w 1378707"/>
              <a:gd name="T11" fmla="*/ 507028 h 923876"/>
              <a:gd name="T12" fmla="*/ 293262 w 1378707"/>
              <a:gd name="T13" fmla="*/ 488074 h 923876"/>
              <a:gd name="T14" fmla="*/ 700043 w 1378707"/>
              <a:gd name="T15" fmla="*/ 725001 h 923876"/>
              <a:gd name="T16" fmla="*/ 799374 w 1378707"/>
              <a:gd name="T17" fmla="*/ 687093 h 923876"/>
              <a:gd name="T18" fmla="*/ 941275 w 1378707"/>
              <a:gd name="T19" fmla="*/ 829251 h 923876"/>
              <a:gd name="T20" fmla="*/ 988575 w 1378707"/>
              <a:gd name="T21" fmla="*/ 805559 h 923876"/>
              <a:gd name="T22" fmla="*/ 1040605 w 1378707"/>
              <a:gd name="T23" fmla="*/ 895590 h 923876"/>
              <a:gd name="T24" fmla="*/ 1149396 w 1378707"/>
              <a:gd name="T25" fmla="*/ 890852 h 923876"/>
              <a:gd name="T26" fmla="*/ 1220347 w 1378707"/>
              <a:gd name="T27" fmla="*/ 924023 h 923876"/>
              <a:gd name="T28" fmla="*/ 1239266 w 1378707"/>
              <a:gd name="T29" fmla="*/ 852943 h 923876"/>
              <a:gd name="T30" fmla="*/ 1220347 w 1378707"/>
              <a:gd name="T31" fmla="*/ 819773 h 923876"/>
              <a:gd name="T32" fmla="*/ 1272377 w 1378707"/>
              <a:gd name="T33" fmla="*/ 748696 h 923876"/>
              <a:gd name="T34" fmla="*/ 1248726 w 1378707"/>
              <a:gd name="T35" fmla="*/ 597062 h 923876"/>
              <a:gd name="T36" fmla="*/ 1225076 w 1378707"/>
              <a:gd name="T37" fmla="*/ 540199 h 923876"/>
              <a:gd name="T38" fmla="*/ 1163586 w 1378707"/>
              <a:gd name="T39" fmla="*/ 511766 h 923876"/>
              <a:gd name="T40" fmla="*/ 1163586 w 1378707"/>
              <a:gd name="T41" fmla="*/ 440687 h 923876"/>
              <a:gd name="T42" fmla="*/ 1215616 w 1378707"/>
              <a:gd name="T43" fmla="*/ 374348 h 923876"/>
              <a:gd name="T44" fmla="*/ 1196696 w 1378707"/>
              <a:gd name="T45" fmla="*/ 322223 h 923876"/>
              <a:gd name="T46" fmla="*/ 1286566 w 1378707"/>
              <a:gd name="T47" fmla="*/ 156372 h 923876"/>
              <a:gd name="T48" fmla="*/ 1357516 w 1378707"/>
              <a:gd name="T49" fmla="*/ 85296 h 923876"/>
              <a:gd name="T50" fmla="*/ 1376437 w 1378707"/>
              <a:gd name="T51" fmla="*/ 23692 h 923876"/>
              <a:gd name="T52" fmla="*/ 1333866 w 1378707"/>
              <a:gd name="T53" fmla="*/ 0 h 923876"/>
              <a:gd name="T54" fmla="*/ 1248726 w 1378707"/>
              <a:gd name="T55" fmla="*/ 56863 h 923876"/>
              <a:gd name="T56" fmla="*/ 1149396 w 1378707"/>
              <a:gd name="T57" fmla="*/ 71079 h 923876"/>
              <a:gd name="T58" fmla="*/ 1068985 w 1378707"/>
              <a:gd name="T59" fmla="*/ 127942 h 923876"/>
              <a:gd name="T60" fmla="*/ 1012225 w 1378707"/>
              <a:gd name="T61" fmla="*/ 85296 h 923876"/>
              <a:gd name="T62" fmla="*/ 903434 w 1378707"/>
              <a:gd name="T63" fmla="*/ 180067 h 923876"/>
              <a:gd name="T64" fmla="*/ 737884 w 1378707"/>
              <a:gd name="T65" fmla="*/ 236930 h 923876"/>
              <a:gd name="T66" fmla="*/ 605442 w 1378707"/>
              <a:gd name="T67" fmla="*/ 213235 h 923876"/>
              <a:gd name="T68" fmla="*/ 539223 w 1378707"/>
              <a:gd name="T69" fmla="*/ 246406 h 923876"/>
              <a:gd name="T70" fmla="*/ 501382 w 1378707"/>
              <a:gd name="T71" fmla="*/ 199022 h 923876"/>
              <a:gd name="T72" fmla="*/ 430432 w 1378707"/>
              <a:gd name="T73" fmla="*/ 208497 h 923876"/>
              <a:gd name="T74" fmla="*/ 392591 w 1378707"/>
              <a:gd name="T75" fmla="*/ 123204 h 923876"/>
              <a:gd name="T76" fmla="*/ 297991 w 1378707"/>
              <a:gd name="T77" fmla="*/ 203759 h 923876"/>
              <a:gd name="T78" fmla="*/ 198662 w 1378707"/>
              <a:gd name="T79" fmla="*/ 232189 h 92387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1378707" h="923876">
                <a:moveTo>
                  <a:pt x="198989" y="232153"/>
                </a:moveTo>
                <a:lnTo>
                  <a:pt x="165824" y="170562"/>
                </a:lnTo>
                <a:lnTo>
                  <a:pt x="85281" y="265318"/>
                </a:lnTo>
                <a:lnTo>
                  <a:pt x="0" y="345861"/>
                </a:lnTo>
                <a:lnTo>
                  <a:pt x="9476" y="469045"/>
                </a:lnTo>
                <a:lnTo>
                  <a:pt x="142135" y="506947"/>
                </a:lnTo>
                <a:lnTo>
                  <a:pt x="293745" y="487996"/>
                </a:lnTo>
                <a:lnTo>
                  <a:pt x="701198" y="724887"/>
                </a:lnTo>
                <a:lnTo>
                  <a:pt x="800692" y="686985"/>
                </a:lnTo>
                <a:lnTo>
                  <a:pt x="942827" y="829119"/>
                </a:lnTo>
                <a:lnTo>
                  <a:pt x="990205" y="805430"/>
                </a:lnTo>
                <a:lnTo>
                  <a:pt x="1042321" y="895449"/>
                </a:lnTo>
                <a:lnTo>
                  <a:pt x="1151291" y="890711"/>
                </a:lnTo>
                <a:lnTo>
                  <a:pt x="1222359" y="923876"/>
                </a:lnTo>
                <a:lnTo>
                  <a:pt x="1241310" y="852808"/>
                </a:lnTo>
                <a:lnTo>
                  <a:pt x="1222359" y="819644"/>
                </a:lnTo>
                <a:lnTo>
                  <a:pt x="1274475" y="748576"/>
                </a:lnTo>
                <a:lnTo>
                  <a:pt x="1250785" y="596966"/>
                </a:lnTo>
                <a:lnTo>
                  <a:pt x="1227096" y="540112"/>
                </a:lnTo>
                <a:lnTo>
                  <a:pt x="1165505" y="511685"/>
                </a:lnTo>
                <a:lnTo>
                  <a:pt x="1165505" y="440618"/>
                </a:lnTo>
                <a:lnTo>
                  <a:pt x="1217621" y="374288"/>
                </a:lnTo>
                <a:lnTo>
                  <a:pt x="1198669" y="322172"/>
                </a:lnTo>
                <a:lnTo>
                  <a:pt x="1288688" y="156348"/>
                </a:lnTo>
                <a:lnTo>
                  <a:pt x="1359755" y="85281"/>
                </a:lnTo>
                <a:lnTo>
                  <a:pt x="1378707" y="23689"/>
                </a:lnTo>
                <a:lnTo>
                  <a:pt x="1336066" y="0"/>
                </a:lnTo>
                <a:lnTo>
                  <a:pt x="1250785" y="56854"/>
                </a:lnTo>
                <a:lnTo>
                  <a:pt x="1151291" y="71067"/>
                </a:lnTo>
                <a:lnTo>
                  <a:pt x="1070748" y="127921"/>
                </a:lnTo>
                <a:lnTo>
                  <a:pt x="1013894" y="85281"/>
                </a:lnTo>
                <a:lnTo>
                  <a:pt x="904924" y="180037"/>
                </a:lnTo>
                <a:lnTo>
                  <a:pt x="739101" y="236891"/>
                </a:lnTo>
                <a:lnTo>
                  <a:pt x="606441" y="213202"/>
                </a:lnTo>
                <a:lnTo>
                  <a:pt x="540112" y="246367"/>
                </a:lnTo>
                <a:lnTo>
                  <a:pt x="502209" y="198989"/>
                </a:lnTo>
                <a:lnTo>
                  <a:pt x="431142" y="208464"/>
                </a:lnTo>
                <a:lnTo>
                  <a:pt x="393239" y="123183"/>
                </a:lnTo>
                <a:lnTo>
                  <a:pt x="298483" y="203726"/>
                </a:lnTo>
                <a:lnTo>
                  <a:pt x="198989" y="232153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27" name="Freeform 17"/>
          <p:cNvSpPr>
            <a:spLocks/>
          </p:cNvSpPr>
          <p:nvPr/>
        </p:nvSpPr>
        <p:spPr bwMode="auto">
          <a:xfrm>
            <a:off x="5330825" y="5543550"/>
            <a:ext cx="93663" cy="127000"/>
          </a:xfrm>
          <a:custGeom>
            <a:avLst/>
            <a:gdLst>
              <a:gd name="T0" fmla="*/ 4576 w 94756"/>
              <a:gd name="T1" fmla="*/ 0 h 127921"/>
              <a:gd name="T2" fmla="*/ 0 w 94756"/>
              <a:gd name="T3" fmla="*/ 60272 h 127921"/>
              <a:gd name="T4" fmla="*/ 68636 w 94756"/>
              <a:gd name="T5" fmla="*/ 125178 h 127921"/>
              <a:gd name="T6" fmla="*/ 91515 w 94756"/>
              <a:gd name="T7" fmla="*/ 64906 h 127921"/>
              <a:gd name="T8" fmla="*/ 4576 w 94756"/>
              <a:gd name="T9" fmla="*/ 0 h 1279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4756" h="127921">
                <a:moveTo>
                  <a:pt x="4738" y="0"/>
                </a:moveTo>
                <a:lnTo>
                  <a:pt x="0" y="61592"/>
                </a:lnTo>
                <a:lnTo>
                  <a:pt x="71067" y="127921"/>
                </a:lnTo>
                <a:lnTo>
                  <a:pt x="94756" y="66329"/>
                </a:lnTo>
                <a:lnTo>
                  <a:pt x="473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28" name="Freeform 18"/>
          <p:cNvSpPr>
            <a:spLocks/>
          </p:cNvSpPr>
          <p:nvPr/>
        </p:nvSpPr>
        <p:spPr bwMode="auto">
          <a:xfrm>
            <a:off x="5462588" y="5414963"/>
            <a:ext cx="57150" cy="66675"/>
          </a:xfrm>
          <a:custGeom>
            <a:avLst/>
            <a:gdLst>
              <a:gd name="T0" fmla="*/ 0 w 56854"/>
              <a:gd name="T1" fmla="*/ 0 h 66329"/>
              <a:gd name="T2" fmla="*/ 24061 w 56854"/>
              <a:gd name="T3" fmla="*/ 67373 h 66329"/>
              <a:gd name="T4" fmla="*/ 57747 w 56854"/>
              <a:gd name="T5" fmla="*/ 24062 h 66329"/>
              <a:gd name="T6" fmla="*/ 0 w 56854"/>
              <a:gd name="T7" fmla="*/ 0 h 6632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854" h="66329">
                <a:moveTo>
                  <a:pt x="0" y="0"/>
                </a:moveTo>
                <a:lnTo>
                  <a:pt x="23689" y="66329"/>
                </a:lnTo>
                <a:lnTo>
                  <a:pt x="56854" y="23689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29" name="Freeform 19"/>
          <p:cNvSpPr>
            <a:spLocks/>
          </p:cNvSpPr>
          <p:nvPr/>
        </p:nvSpPr>
        <p:spPr bwMode="auto">
          <a:xfrm>
            <a:off x="5434013" y="5524500"/>
            <a:ext cx="57150" cy="71438"/>
          </a:xfrm>
          <a:custGeom>
            <a:avLst/>
            <a:gdLst>
              <a:gd name="T0" fmla="*/ 0 w 56854"/>
              <a:gd name="T1" fmla="*/ 0 h 71067"/>
              <a:gd name="T2" fmla="*/ 57747 w 56854"/>
              <a:gd name="T3" fmla="*/ 72186 h 71067"/>
              <a:gd name="T4" fmla="*/ 0 w 56854"/>
              <a:gd name="T5" fmla="*/ 0 h 7106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6854" h="71067">
                <a:moveTo>
                  <a:pt x="0" y="0"/>
                </a:moveTo>
                <a:lnTo>
                  <a:pt x="56854" y="71067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30" name="Freeform 20"/>
          <p:cNvSpPr>
            <a:spLocks/>
          </p:cNvSpPr>
          <p:nvPr/>
        </p:nvSpPr>
        <p:spPr bwMode="auto">
          <a:xfrm>
            <a:off x="5059363" y="5567363"/>
            <a:ext cx="76200" cy="74612"/>
          </a:xfrm>
          <a:custGeom>
            <a:avLst/>
            <a:gdLst>
              <a:gd name="T0" fmla="*/ 57747 w 75805"/>
              <a:gd name="T1" fmla="*/ 0 h 75805"/>
              <a:gd name="T2" fmla="*/ 0 w 75805"/>
              <a:gd name="T3" fmla="*/ 36141 h 75805"/>
              <a:gd name="T4" fmla="*/ 76996 w 75805"/>
              <a:gd name="T5" fmla="*/ 72282 h 75805"/>
              <a:gd name="T6" fmla="*/ 76996 w 75805"/>
              <a:gd name="T7" fmla="*/ 58730 h 75805"/>
              <a:gd name="T8" fmla="*/ 57747 w 75805"/>
              <a:gd name="T9" fmla="*/ 0 h 758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5805" h="75805">
                <a:moveTo>
                  <a:pt x="56854" y="0"/>
                </a:moveTo>
                <a:lnTo>
                  <a:pt x="0" y="37903"/>
                </a:lnTo>
                <a:lnTo>
                  <a:pt x="75805" y="75805"/>
                </a:lnTo>
                <a:lnTo>
                  <a:pt x="75805" y="61592"/>
                </a:lnTo>
                <a:lnTo>
                  <a:pt x="5685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31" name="Freeform 21"/>
          <p:cNvSpPr>
            <a:spLocks/>
          </p:cNvSpPr>
          <p:nvPr/>
        </p:nvSpPr>
        <p:spPr bwMode="auto">
          <a:xfrm>
            <a:off x="4591050" y="5500688"/>
            <a:ext cx="23813" cy="90487"/>
          </a:xfrm>
          <a:custGeom>
            <a:avLst/>
            <a:gdLst>
              <a:gd name="T0" fmla="*/ 0 w 23689"/>
              <a:gd name="T1" fmla="*/ 0 h 90019"/>
              <a:gd name="T2" fmla="*/ 0 w 23689"/>
              <a:gd name="T3" fmla="*/ 86618 h 90019"/>
              <a:gd name="T4" fmla="*/ 24063 w 23689"/>
              <a:gd name="T5" fmla="*/ 91430 h 90019"/>
              <a:gd name="T6" fmla="*/ 0 w 23689"/>
              <a:gd name="T7" fmla="*/ 0 h 9001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3689" h="90019">
                <a:moveTo>
                  <a:pt x="0" y="0"/>
                </a:moveTo>
                <a:lnTo>
                  <a:pt x="0" y="85281"/>
                </a:lnTo>
                <a:lnTo>
                  <a:pt x="23689" y="90019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32" name="Freeform 24"/>
          <p:cNvSpPr>
            <a:spLocks/>
          </p:cNvSpPr>
          <p:nvPr/>
        </p:nvSpPr>
        <p:spPr bwMode="auto">
          <a:xfrm>
            <a:off x="1908175" y="1074738"/>
            <a:ext cx="4879975" cy="4810125"/>
          </a:xfrm>
          <a:custGeom>
            <a:avLst/>
            <a:gdLst>
              <a:gd name="T0" fmla="*/ 477052 w 4880113"/>
              <a:gd name="T1" fmla="*/ 1838423 h 4810539"/>
              <a:gd name="T2" fmla="*/ 834839 w 4880113"/>
              <a:gd name="T3" fmla="*/ 1510488 h 4810539"/>
              <a:gd name="T4" fmla="*/ 1421216 w 4880113"/>
              <a:gd name="T5" fmla="*/ 2066983 h 4810539"/>
              <a:gd name="T6" fmla="*/ 1610047 w 4880113"/>
              <a:gd name="T7" fmla="*/ 2295543 h 4810539"/>
              <a:gd name="T8" fmla="*/ 1739250 w 4880113"/>
              <a:gd name="T9" fmla="*/ 2543979 h 4810539"/>
              <a:gd name="T10" fmla="*/ 1987714 w 4880113"/>
              <a:gd name="T11" fmla="*/ 2633416 h 4810539"/>
              <a:gd name="T12" fmla="*/ 2544273 w 4880113"/>
              <a:gd name="T13" fmla="*/ 3120349 h 4810539"/>
              <a:gd name="T14" fmla="*/ 2792738 w 4880113"/>
              <a:gd name="T15" fmla="*/ 3130288 h 4810539"/>
              <a:gd name="T16" fmla="*/ 3061078 w 4880113"/>
              <a:gd name="T17" fmla="*/ 3329035 h 4810539"/>
              <a:gd name="T18" fmla="*/ 3269790 w 4880113"/>
              <a:gd name="T19" fmla="*/ 3428410 h 4810539"/>
              <a:gd name="T20" fmla="*/ 3379112 w 4880113"/>
              <a:gd name="T21" fmla="*/ 3577471 h 4810539"/>
              <a:gd name="T22" fmla="*/ 3995304 w 4880113"/>
              <a:gd name="T23" fmla="*/ 4243279 h 4810539"/>
              <a:gd name="T24" fmla="*/ 3895919 w 4880113"/>
              <a:gd name="T25" fmla="*/ 4501652 h 4810539"/>
              <a:gd name="T26" fmla="*/ 3945611 w 4880113"/>
              <a:gd name="T27" fmla="*/ 4760024 h 4810539"/>
              <a:gd name="T28" fmla="*/ 4134444 w 4880113"/>
              <a:gd name="T29" fmla="*/ 4610963 h 4810539"/>
              <a:gd name="T30" fmla="*/ 4263645 w 4880113"/>
              <a:gd name="T31" fmla="*/ 4233342 h 4810539"/>
              <a:gd name="T32" fmla="*/ 4372969 w 4880113"/>
              <a:gd name="T33" fmla="*/ 3974968 h 4810539"/>
              <a:gd name="T34" fmla="*/ 4213953 w 4880113"/>
              <a:gd name="T35" fmla="*/ 3358848 h 4810539"/>
              <a:gd name="T36" fmla="*/ 4601557 w 4880113"/>
              <a:gd name="T37" fmla="*/ 3448284 h 4810539"/>
              <a:gd name="T38" fmla="*/ 4810267 w 4880113"/>
              <a:gd name="T39" fmla="*/ 3696721 h 4810539"/>
              <a:gd name="T40" fmla="*/ 4691004 w 4880113"/>
              <a:gd name="T41" fmla="*/ 3279349 h 4810539"/>
              <a:gd name="T42" fmla="*/ 3707086 w 4880113"/>
              <a:gd name="T43" fmla="*/ 2911663 h 4810539"/>
              <a:gd name="T44" fmla="*/ 3726964 w 4880113"/>
              <a:gd name="T45" fmla="*/ 2623479 h 4810539"/>
              <a:gd name="T46" fmla="*/ 3607700 w 4880113"/>
              <a:gd name="T47" fmla="*/ 2702978 h 4810539"/>
              <a:gd name="T48" fmla="*/ 3180342 w 4880113"/>
              <a:gd name="T49" fmla="*/ 2543979 h 4810539"/>
              <a:gd name="T50" fmla="*/ 2782799 w 4880113"/>
              <a:gd name="T51" fmla="*/ 2037172 h 4810539"/>
              <a:gd name="T52" fmla="*/ 2156669 w 4880113"/>
              <a:gd name="T53" fmla="*/ 1510488 h 4810539"/>
              <a:gd name="T54" fmla="*/ 2226239 w 4880113"/>
              <a:gd name="T55" fmla="*/ 1132865 h 4810539"/>
              <a:gd name="T56" fmla="*/ 2454827 w 4880113"/>
              <a:gd name="T57" fmla="*/ 695619 h 4810539"/>
              <a:gd name="T58" fmla="*/ 2574089 w 4880113"/>
              <a:gd name="T59" fmla="*/ 516747 h 4810539"/>
              <a:gd name="T60" fmla="*/ 2524397 w 4880113"/>
              <a:gd name="T61" fmla="*/ 327935 h 4810539"/>
              <a:gd name="T62" fmla="*/ 2097039 w 4880113"/>
              <a:gd name="T63" fmla="*/ 188812 h 4810539"/>
              <a:gd name="T64" fmla="*/ 1838635 w 4880113"/>
              <a:gd name="T65" fmla="*/ 69562 h 4810539"/>
              <a:gd name="T66" fmla="*/ 1490786 w 4880113"/>
              <a:gd name="T67" fmla="*/ 99373 h 4810539"/>
              <a:gd name="T68" fmla="*/ 1242321 w 4880113"/>
              <a:gd name="T69" fmla="*/ 347810 h 4810539"/>
              <a:gd name="T70" fmla="*/ 1192628 w 4880113"/>
              <a:gd name="T71" fmla="*/ 397497 h 4810539"/>
              <a:gd name="T72" fmla="*/ 944163 w 4880113"/>
              <a:gd name="T73" fmla="*/ 476996 h 4810539"/>
              <a:gd name="T74" fmla="*/ 715577 w 4880113"/>
              <a:gd name="T75" fmla="*/ 506808 h 4810539"/>
              <a:gd name="T76" fmla="*/ 526744 w 4880113"/>
              <a:gd name="T77" fmla="*/ 616120 h 4810539"/>
              <a:gd name="T78" fmla="*/ 178894 w 4880113"/>
              <a:gd name="T79" fmla="*/ 914242 h 4810539"/>
              <a:gd name="T80" fmla="*/ 129201 w 4880113"/>
              <a:gd name="T81" fmla="*/ 1321676 h 4810539"/>
              <a:gd name="T82" fmla="*/ 337910 w 4880113"/>
              <a:gd name="T83" fmla="*/ 1659549 h 4810539"/>
              <a:gd name="T84" fmla="*/ 318034 w 4880113"/>
              <a:gd name="T85" fmla="*/ 1888109 h 481053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880113" h="4810539">
                <a:moveTo>
                  <a:pt x="318052" y="1888435"/>
                </a:moveTo>
                <a:lnTo>
                  <a:pt x="387626" y="1848678"/>
                </a:lnTo>
                <a:lnTo>
                  <a:pt x="477078" y="1838739"/>
                </a:lnTo>
                <a:lnTo>
                  <a:pt x="715617" y="1610139"/>
                </a:lnTo>
                <a:lnTo>
                  <a:pt x="735496" y="1520687"/>
                </a:lnTo>
                <a:lnTo>
                  <a:pt x="834887" y="1510748"/>
                </a:lnTo>
                <a:lnTo>
                  <a:pt x="1311965" y="1699591"/>
                </a:lnTo>
                <a:lnTo>
                  <a:pt x="1411357" y="1779104"/>
                </a:lnTo>
                <a:lnTo>
                  <a:pt x="1421296" y="2067339"/>
                </a:lnTo>
                <a:lnTo>
                  <a:pt x="1500809" y="2077278"/>
                </a:lnTo>
                <a:lnTo>
                  <a:pt x="1510748" y="2295939"/>
                </a:lnTo>
                <a:lnTo>
                  <a:pt x="1610139" y="2295939"/>
                </a:lnTo>
                <a:lnTo>
                  <a:pt x="1620078" y="2365513"/>
                </a:lnTo>
                <a:lnTo>
                  <a:pt x="1779104" y="2504661"/>
                </a:lnTo>
                <a:lnTo>
                  <a:pt x="1739348" y="2544417"/>
                </a:lnTo>
                <a:lnTo>
                  <a:pt x="1759226" y="2594113"/>
                </a:lnTo>
                <a:lnTo>
                  <a:pt x="1878496" y="2574235"/>
                </a:lnTo>
                <a:lnTo>
                  <a:pt x="1987826" y="2633870"/>
                </a:lnTo>
                <a:lnTo>
                  <a:pt x="2017644" y="2713383"/>
                </a:lnTo>
                <a:lnTo>
                  <a:pt x="2276061" y="2922104"/>
                </a:lnTo>
                <a:lnTo>
                  <a:pt x="2544417" y="3120887"/>
                </a:lnTo>
                <a:lnTo>
                  <a:pt x="2604052" y="3180522"/>
                </a:lnTo>
                <a:lnTo>
                  <a:pt x="2653748" y="3120887"/>
                </a:lnTo>
                <a:lnTo>
                  <a:pt x="2792896" y="3130826"/>
                </a:lnTo>
                <a:lnTo>
                  <a:pt x="2981739" y="3289852"/>
                </a:lnTo>
                <a:lnTo>
                  <a:pt x="2941983" y="3359426"/>
                </a:lnTo>
                <a:lnTo>
                  <a:pt x="3061252" y="3329609"/>
                </a:lnTo>
                <a:lnTo>
                  <a:pt x="3150704" y="3359426"/>
                </a:lnTo>
                <a:lnTo>
                  <a:pt x="3140765" y="3448878"/>
                </a:lnTo>
                <a:lnTo>
                  <a:pt x="3269974" y="3429000"/>
                </a:lnTo>
                <a:lnTo>
                  <a:pt x="3339548" y="3379304"/>
                </a:lnTo>
                <a:lnTo>
                  <a:pt x="3389244" y="3498574"/>
                </a:lnTo>
                <a:lnTo>
                  <a:pt x="3379304" y="3578087"/>
                </a:lnTo>
                <a:lnTo>
                  <a:pt x="3607904" y="3727174"/>
                </a:lnTo>
                <a:lnTo>
                  <a:pt x="3697357" y="3677478"/>
                </a:lnTo>
                <a:lnTo>
                  <a:pt x="3995530" y="4244009"/>
                </a:lnTo>
                <a:lnTo>
                  <a:pt x="3975652" y="4363278"/>
                </a:lnTo>
                <a:lnTo>
                  <a:pt x="3886200" y="4422913"/>
                </a:lnTo>
                <a:lnTo>
                  <a:pt x="3896139" y="4502426"/>
                </a:lnTo>
                <a:lnTo>
                  <a:pt x="3796748" y="4701209"/>
                </a:lnTo>
                <a:lnTo>
                  <a:pt x="3826565" y="4810539"/>
                </a:lnTo>
                <a:lnTo>
                  <a:pt x="3945835" y="4760844"/>
                </a:lnTo>
                <a:lnTo>
                  <a:pt x="4025348" y="4800600"/>
                </a:lnTo>
                <a:lnTo>
                  <a:pt x="4055165" y="4671391"/>
                </a:lnTo>
                <a:lnTo>
                  <a:pt x="4134678" y="4611757"/>
                </a:lnTo>
                <a:lnTo>
                  <a:pt x="4194313" y="4452731"/>
                </a:lnTo>
                <a:lnTo>
                  <a:pt x="4164496" y="4343400"/>
                </a:lnTo>
                <a:lnTo>
                  <a:pt x="4263887" y="4234070"/>
                </a:lnTo>
                <a:lnTo>
                  <a:pt x="4383157" y="4214191"/>
                </a:lnTo>
                <a:lnTo>
                  <a:pt x="4363278" y="4045226"/>
                </a:lnTo>
                <a:lnTo>
                  <a:pt x="4373217" y="3975652"/>
                </a:lnTo>
                <a:lnTo>
                  <a:pt x="4084983" y="3846444"/>
                </a:lnTo>
                <a:lnTo>
                  <a:pt x="4094922" y="3637722"/>
                </a:lnTo>
                <a:lnTo>
                  <a:pt x="4214191" y="3359426"/>
                </a:lnTo>
                <a:lnTo>
                  <a:pt x="4253948" y="3339548"/>
                </a:lnTo>
                <a:lnTo>
                  <a:pt x="4393096" y="3448878"/>
                </a:lnTo>
                <a:lnTo>
                  <a:pt x="4601817" y="3448878"/>
                </a:lnTo>
                <a:lnTo>
                  <a:pt x="4691270" y="3568148"/>
                </a:lnTo>
                <a:lnTo>
                  <a:pt x="4691270" y="3617844"/>
                </a:lnTo>
                <a:lnTo>
                  <a:pt x="4810539" y="3697357"/>
                </a:lnTo>
                <a:lnTo>
                  <a:pt x="4830417" y="3607904"/>
                </a:lnTo>
                <a:lnTo>
                  <a:pt x="4880113" y="3528391"/>
                </a:lnTo>
                <a:lnTo>
                  <a:pt x="4691270" y="3279913"/>
                </a:lnTo>
                <a:lnTo>
                  <a:pt x="4532244" y="3190461"/>
                </a:lnTo>
                <a:lnTo>
                  <a:pt x="4422913" y="3180522"/>
                </a:lnTo>
                <a:lnTo>
                  <a:pt x="3707296" y="2912165"/>
                </a:lnTo>
                <a:lnTo>
                  <a:pt x="3737113" y="2822713"/>
                </a:lnTo>
                <a:lnTo>
                  <a:pt x="3776870" y="2683565"/>
                </a:lnTo>
                <a:lnTo>
                  <a:pt x="3727174" y="2623931"/>
                </a:lnTo>
                <a:lnTo>
                  <a:pt x="3647661" y="2643809"/>
                </a:lnTo>
                <a:lnTo>
                  <a:pt x="3647661" y="2703444"/>
                </a:lnTo>
                <a:lnTo>
                  <a:pt x="3607904" y="2703444"/>
                </a:lnTo>
                <a:lnTo>
                  <a:pt x="3458817" y="2693504"/>
                </a:lnTo>
                <a:lnTo>
                  <a:pt x="3220278" y="2613991"/>
                </a:lnTo>
                <a:lnTo>
                  <a:pt x="3180522" y="2544417"/>
                </a:lnTo>
                <a:lnTo>
                  <a:pt x="3071191" y="2504661"/>
                </a:lnTo>
                <a:lnTo>
                  <a:pt x="2852530" y="2325757"/>
                </a:lnTo>
                <a:lnTo>
                  <a:pt x="2782957" y="2037522"/>
                </a:lnTo>
                <a:lnTo>
                  <a:pt x="2713383" y="1888435"/>
                </a:lnTo>
                <a:lnTo>
                  <a:pt x="2266122" y="1600200"/>
                </a:lnTo>
                <a:lnTo>
                  <a:pt x="2156791" y="1510748"/>
                </a:lnTo>
                <a:lnTo>
                  <a:pt x="2117035" y="1242391"/>
                </a:lnTo>
                <a:lnTo>
                  <a:pt x="2196548" y="1192696"/>
                </a:lnTo>
                <a:lnTo>
                  <a:pt x="2226365" y="1133061"/>
                </a:lnTo>
                <a:lnTo>
                  <a:pt x="2146852" y="1013791"/>
                </a:lnTo>
                <a:lnTo>
                  <a:pt x="2236304" y="834887"/>
                </a:lnTo>
                <a:lnTo>
                  <a:pt x="2454965" y="695739"/>
                </a:lnTo>
                <a:lnTo>
                  <a:pt x="2604052" y="695739"/>
                </a:lnTo>
                <a:lnTo>
                  <a:pt x="2643809" y="606287"/>
                </a:lnTo>
                <a:lnTo>
                  <a:pt x="2574235" y="516835"/>
                </a:lnTo>
                <a:lnTo>
                  <a:pt x="2604052" y="457200"/>
                </a:lnTo>
                <a:lnTo>
                  <a:pt x="2464904" y="367748"/>
                </a:lnTo>
                <a:lnTo>
                  <a:pt x="2524539" y="327991"/>
                </a:lnTo>
                <a:lnTo>
                  <a:pt x="2613991" y="238539"/>
                </a:lnTo>
                <a:lnTo>
                  <a:pt x="2355574" y="238539"/>
                </a:lnTo>
                <a:lnTo>
                  <a:pt x="2097157" y="188844"/>
                </a:lnTo>
                <a:lnTo>
                  <a:pt x="2007704" y="49696"/>
                </a:lnTo>
                <a:lnTo>
                  <a:pt x="2017644" y="0"/>
                </a:lnTo>
                <a:lnTo>
                  <a:pt x="1838739" y="69574"/>
                </a:lnTo>
                <a:lnTo>
                  <a:pt x="1749287" y="19878"/>
                </a:lnTo>
                <a:lnTo>
                  <a:pt x="1590261" y="139148"/>
                </a:lnTo>
                <a:lnTo>
                  <a:pt x="1490870" y="99391"/>
                </a:lnTo>
                <a:lnTo>
                  <a:pt x="1371600" y="278296"/>
                </a:lnTo>
                <a:lnTo>
                  <a:pt x="1272209" y="228600"/>
                </a:lnTo>
                <a:lnTo>
                  <a:pt x="1242391" y="347870"/>
                </a:lnTo>
                <a:lnTo>
                  <a:pt x="1321904" y="427383"/>
                </a:lnTo>
                <a:lnTo>
                  <a:pt x="1282148" y="467139"/>
                </a:lnTo>
                <a:lnTo>
                  <a:pt x="1192696" y="397565"/>
                </a:lnTo>
                <a:lnTo>
                  <a:pt x="1063487" y="417444"/>
                </a:lnTo>
                <a:lnTo>
                  <a:pt x="1023730" y="347870"/>
                </a:lnTo>
                <a:lnTo>
                  <a:pt x="944217" y="477078"/>
                </a:lnTo>
                <a:lnTo>
                  <a:pt x="874644" y="646044"/>
                </a:lnTo>
                <a:lnTo>
                  <a:pt x="785191" y="586409"/>
                </a:lnTo>
                <a:lnTo>
                  <a:pt x="715617" y="506896"/>
                </a:lnTo>
                <a:lnTo>
                  <a:pt x="675861" y="367748"/>
                </a:lnTo>
                <a:lnTo>
                  <a:pt x="536713" y="467139"/>
                </a:lnTo>
                <a:lnTo>
                  <a:pt x="526774" y="616226"/>
                </a:lnTo>
                <a:lnTo>
                  <a:pt x="79513" y="655983"/>
                </a:lnTo>
                <a:lnTo>
                  <a:pt x="69574" y="805070"/>
                </a:lnTo>
                <a:lnTo>
                  <a:pt x="178904" y="914400"/>
                </a:lnTo>
                <a:lnTo>
                  <a:pt x="178904" y="983974"/>
                </a:lnTo>
                <a:lnTo>
                  <a:pt x="0" y="1123122"/>
                </a:lnTo>
                <a:lnTo>
                  <a:pt x="129209" y="1321904"/>
                </a:lnTo>
                <a:lnTo>
                  <a:pt x="69574" y="1391478"/>
                </a:lnTo>
                <a:lnTo>
                  <a:pt x="89452" y="1520687"/>
                </a:lnTo>
                <a:lnTo>
                  <a:pt x="337930" y="1659835"/>
                </a:lnTo>
                <a:lnTo>
                  <a:pt x="337930" y="1798983"/>
                </a:lnTo>
                <a:lnTo>
                  <a:pt x="337930" y="1828800"/>
                </a:lnTo>
                <a:lnTo>
                  <a:pt x="318052" y="1888435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3" name="Freeform 25"/>
          <p:cNvSpPr>
            <a:spLocks/>
          </p:cNvSpPr>
          <p:nvPr/>
        </p:nvSpPr>
        <p:spPr bwMode="auto">
          <a:xfrm>
            <a:off x="2478088" y="4256088"/>
            <a:ext cx="692150" cy="1344612"/>
          </a:xfrm>
          <a:custGeom>
            <a:avLst/>
            <a:gdLst>
              <a:gd name="T0" fmla="*/ 522128 w 691722"/>
              <a:gd name="T1" fmla="*/ 0 h 1345542"/>
              <a:gd name="T2" fmla="*/ 403462 w 691722"/>
              <a:gd name="T3" fmla="*/ 47279 h 1345542"/>
              <a:gd name="T4" fmla="*/ 384477 w 691722"/>
              <a:gd name="T5" fmla="*/ 127657 h 1345542"/>
              <a:gd name="T6" fmla="*/ 170880 w 691722"/>
              <a:gd name="T7" fmla="*/ 255311 h 1345542"/>
              <a:gd name="T8" fmla="*/ 42718 w 691722"/>
              <a:gd name="T9" fmla="*/ 250584 h 1345542"/>
              <a:gd name="T10" fmla="*/ 33228 w 691722"/>
              <a:gd name="T11" fmla="*/ 151295 h 1345542"/>
              <a:gd name="T12" fmla="*/ 0 w 691722"/>
              <a:gd name="T13" fmla="*/ 288408 h 1345542"/>
              <a:gd name="T14" fmla="*/ 56959 w 691722"/>
              <a:gd name="T15" fmla="*/ 397152 h 1345542"/>
              <a:gd name="T16" fmla="*/ 66452 w 691722"/>
              <a:gd name="T17" fmla="*/ 439704 h 1345542"/>
              <a:gd name="T18" fmla="*/ 137652 w 691722"/>
              <a:gd name="T19" fmla="*/ 491712 h 1345542"/>
              <a:gd name="T20" fmla="*/ 118664 w 691722"/>
              <a:gd name="T21" fmla="*/ 647737 h 1345542"/>
              <a:gd name="T22" fmla="*/ 170880 w 691722"/>
              <a:gd name="T23" fmla="*/ 789577 h 1345542"/>
              <a:gd name="T24" fmla="*/ 151892 w 691722"/>
              <a:gd name="T25" fmla="*/ 879409 h 1345542"/>
              <a:gd name="T26" fmla="*/ 194611 w 691722"/>
              <a:gd name="T27" fmla="*/ 1059072 h 1345542"/>
              <a:gd name="T28" fmla="*/ 14240 w 691722"/>
              <a:gd name="T29" fmla="*/ 1153634 h 1345542"/>
              <a:gd name="T30" fmla="*/ 147145 w 691722"/>
              <a:gd name="T31" fmla="*/ 1167817 h 1345542"/>
              <a:gd name="T32" fmla="*/ 132905 w 691722"/>
              <a:gd name="T33" fmla="*/ 1219825 h 1345542"/>
              <a:gd name="T34" fmla="*/ 170880 w 691722"/>
              <a:gd name="T35" fmla="*/ 1234009 h 1345542"/>
              <a:gd name="T36" fmla="*/ 237332 w 691722"/>
              <a:gd name="T37" fmla="*/ 1342754 h 1345542"/>
              <a:gd name="T38" fmla="*/ 303785 w 691722"/>
              <a:gd name="T39" fmla="*/ 1286018 h 1345542"/>
              <a:gd name="T40" fmla="*/ 374984 w 691722"/>
              <a:gd name="T41" fmla="*/ 1238738 h 1345542"/>
              <a:gd name="T42" fmla="*/ 360743 w 691722"/>
              <a:gd name="T43" fmla="*/ 1106354 h 1345542"/>
              <a:gd name="T44" fmla="*/ 574342 w 691722"/>
              <a:gd name="T45" fmla="*/ 1153634 h 1345542"/>
              <a:gd name="T46" fmla="*/ 669274 w 691722"/>
              <a:gd name="T47" fmla="*/ 1120537 h 1345542"/>
              <a:gd name="T48" fmla="*/ 636047 w 691722"/>
              <a:gd name="T49" fmla="*/ 1044889 h 1345542"/>
              <a:gd name="T50" fmla="*/ 636047 w 691722"/>
              <a:gd name="T51" fmla="*/ 912505 h 1345542"/>
              <a:gd name="T52" fmla="*/ 617061 w 691722"/>
              <a:gd name="T53" fmla="*/ 836857 h 1345542"/>
              <a:gd name="T54" fmla="*/ 650288 w 691722"/>
              <a:gd name="T55" fmla="*/ 723385 h 1345542"/>
              <a:gd name="T56" fmla="*/ 631300 w 691722"/>
              <a:gd name="T57" fmla="*/ 576816 h 1345542"/>
              <a:gd name="T58" fmla="*/ 640794 w 691722"/>
              <a:gd name="T59" fmla="*/ 524809 h 1345542"/>
              <a:gd name="T60" fmla="*/ 693007 w 691722"/>
              <a:gd name="T61" fmla="*/ 486985 h 1345542"/>
              <a:gd name="T62" fmla="*/ 602821 w 691722"/>
              <a:gd name="T63" fmla="*/ 241128 h 1345542"/>
              <a:gd name="T64" fmla="*/ 612314 w 691722"/>
              <a:gd name="T65" fmla="*/ 184391 h 1345542"/>
              <a:gd name="T66" fmla="*/ 526875 w 691722"/>
              <a:gd name="T67" fmla="*/ 80375 h 1345542"/>
              <a:gd name="T68" fmla="*/ 522128 w 691722"/>
              <a:gd name="T69" fmla="*/ 0 h 134554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691722" h="1345542">
                <a:moveTo>
                  <a:pt x="521160" y="0"/>
                </a:moveTo>
                <a:lnTo>
                  <a:pt x="402715" y="47378"/>
                </a:lnTo>
                <a:lnTo>
                  <a:pt x="383764" y="127921"/>
                </a:lnTo>
                <a:lnTo>
                  <a:pt x="170562" y="255842"/>
                </a:lnTo>
                <a:lnTo>
                  <a:pt x="42640" y="251104"/>
                </a:lnTo>
                <a:lnTo>
                  <a:pt x="33165" y="151610"/>
                </a:lnTo>
                <a:lnTo>
                  <a:pt x="0" y="289007"/>
                </a:lnTo>
                <a:lnTo>
                  <a:pt x="56854" y="397977"/>
                </a:lnTo>
                <a:lnTo>
                  <a:pt x="66329" y="440617"/>
                </a:lnTo>
                <a:lnTo>
                  <a:pt x="137397" y="492733"/>
                </a:lnTo>
                <a:lnTo>
                  <a:pt x="118445" y="649082"/>
                </a:lnTo>
                <a:lnTo>
                  <a:pt x="170562" y="791216"/>
                </a:lnTo>
                <a:lnTo>
                  <a:pt x="151610" y="881235"/>
                </a:lnTo>
                <a:lnTo>
                  <a:pt x="194251" y="1061272"/>
                </a:lnTo>
                <a:lnTo>
                  <a:pt x="14213" y="1156029"/>
                </a:lnTo>
                <a:lnTo>
                  <a:pt x="146872" y="1170242"/>
                </a:lnTo>
                <a:lnTo>
                  <a:pt x="132659" y="1222358"/>
                </a:lnTo>
                <a:lnTo>
                  <a:pt x="170562" y="1236572"/>
                </a:lnTo>
                <a:lnTo>
                  <a:pt x="236891" y="1345542"/>
                </a:lnTo>
                <a:lnTo>
                  <a:pt x="303221" y="1288688"/>
                </a:lnTo>
                <a:lnTo>
                  <a:pt x="374288" y="1241310"/>
                </a:lnTo>
                <a:lnTo>
                  <a:pt x="360074" y="1108651"/>
                </a:lnTo>
                <a:lnTo>
                  <a:pt x="573277" y="1156029"/>
                </a:lnTo>
                <a:lnTo>
                  <a:pt x="668033" y="1122864"/>
                </a:lnTo>
                <a:lnTo>
                  <a:pt x="634868" y="1047059"/>
                </a:lnTo>
                <a:lnTo>
                  <a:pt x="634868" y="914400"/>
                </a:lnTo>
                <a:lnTo>
                  <a:pt x="615917" y="838595"/>
                </a:lnTo>
                <a:lnTo>
                  <a:pt x="649082" y="724887"/>
                </a:lnTo>
                <a:lnTo>
                  <a:pt x="630130" y="578014"/>
                </a:lnTo>
                <a:lnTo>
                  <a:pt x="639606" y="525898"/>
                </a:lnTo>
                <a:lnTo>
                  <a:pt x="691722" y="487996"/>
                </a:lnTo>
                <a:lnTo>
                  <a:pt x="601703" y="241629"/>
                </a:lnTo>
                <a:lnTo>
                  <a:pt x="611179" y="184775"/>
                </a:lnTo>
                <a:lnTo>
                  <a:pt x="525898" y="80543"/>
                </a:lnTo>
                <a:lnTo>
                  <a:pt x="52116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4" name="Freeform 26"/>
          <p:cNvSpPr>
            <a:spLocks/>
          </p:cNvSpPr>
          <p:nvPr/>
        </p:nvSpPr>
        <p:spPr bwMode="auto">
          <a:xfrm>
            <a:off x="3103563" y="3270250"/>
            <a:ext cx="66675" cy="66675"/>
          </a:xfrm>
          <a:custGeom>
            <a:avLst/>
            <a:gdLst>
              <a:gd name="T0" fmla="*/ 0 w 66329"/>
              <a:gd name="T1" fmla="*/ 0 h 66330"/>
              <a:gd name="T2" fmla="*/ 38499 w 66329"/>
              <a:gd name="T3" fmla="*/ 67371 h 66330"/>
              <a:gd name="T4" fmla="*/ 67373 w 66329"/>
              <a:gd name="T5" fmla="*/ 38497 h 66330"/>
              <a:gd name="T6" fmla="*/ 0 w 66329"/>
              <a:gd name="T7" fmla="*/ 0 h 663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6329" h="66330">
                <a:moveTo>
                  <a:pt x="0" y="0"/>
                </a:moveTo>
                <a:lnTo>
                  <a:pt x="37902" y="66330"/>
                </a:lnTo>
                <a:lnTo>
                  <a:pt x="66329" y="37903"/>
                </a:lnTo>
                <a:lnTo>
                  <a:pt x="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5" name="Freeform 27"/>
          <p:cNvSpPr>
            <a:spLocks/>
          </p:cNvSpPr>
          <p:nvPr/>
        </p:nvSpPr>
        <p:spPr bwMode="auto">
          <a:xfrm>
            <a:off x="3249613" y="3373438"/>
            <a:ext cx="152400" cy="100012"/>
          </a:xfrm>
          <a:custGeom>
            <a:avLst/>
            <a:gdLst>
              <a:gd name="T0" fmla="*/ 67371 w 151611"/>
              <a:gd name="T1" fmla="*/ 0 h 99494"/>
              <a:gd name="T2" fmla="*/ 0 w 151611"/>
              <a:gd name="T3" fmla="*/ 76996 h 99494"/>
              <a:gd name="T4" fmla="*/ 86619 w 151611"/>
              <a:gd name="T5" fmla="*/ 81808 h 99494"/>
              <a:gd name="T6" fmla="*/ 153990 w 151611"/>
              <a:gd name="T7" fmla="*/ 101056 h 99494"/>
              <a:gd name="T8" fmla="*/ 67371 w 151611"/>
              <a:gd name="T9" fmla="*/ 0 h 994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611" h="99494">
                <a:moveTo>
                  <a:pt x="66330" y="0"/>
                </a:moveTo>
                <a:lnTo>
                  <a:pt x="0" y="75805"/>
                </a:lnTo>
                <a:lnTo>
                  <a:pt x="85281" y="80543"/>
                </a:lnTo>
                <a:lnTo>
                  <a:pt x="151611" y="99494"/>
                </a:lnTo>
                <a:lnTo>
                  <a:pt x="6633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6" name="Freeform 28"/>
          <p:cNvSpPr>
            <a:spLocks/>
          </p:cNvSpPr>
          <p:nvPr/>
        </p:nvSpPr>
        <p:spPr bwMode="auto">
          <a:xfrm>
            <a:off x="3165475" y="3506788"/>
            <a:ext cx="103188" cy="61912"/>
          </a:xfrm>
          <a:custGeom>
            <a:avLst/>
            <a:gdLst>
              <a:gd name="T0" fmla="*/ 41372 w 104232"/>
              <a:gd name="T1" fmla="*/ 0 h 61591"/>
              <a:gd name="T2" fmla="*/ 0 w 104232"/>
              <a:gd name="T3" fmla="*/ 38499 h 61591"/>
              <a:gd name="T4" fmla="*/ 64357 w 104232"/>
              <a:gd name="T5" fmla="*/ 62559 h 61591"/>
              <a:gd name="T6" fmla="*/ 101131 w 104232"/>
              <a:gd name="T7" fmla="*/ 38499 h 61591"/>
              <a:gd name="T8" fmla="*/ 41372 w 104232"/>
              <a:gd name="T9" fmla="*/ 0 h 615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4232" h="61591">
                <a:moveTo>
                  <a:pt x="42641" y="0"/>
                </a:moveTo>
                <a:lnTo>
                  <a:pt x="0" y="37902"/>
                </a:lnTo>
                <a:lnTo>
                  <a:pt x="66330" y="61591"/>
                </a:lnTo>
                <a:lnTo>
                  <a:pt x="104232" y="37902"/>
                </a:lnTo>
                <a:lnTo>
                  <a:pt x="42641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7" name="Freeform 29"/>
          <p:cNvSpPr>
            <a:spLocks/>
          </p:cNvSpPr>
          <p:nvPr/>
        </p:nvSpPr>
        <p:spPr bwMode="auto">
          <a:xfrm>
            <a:off x="3505200" y="3592513"/>
            <a:ext cx="90488" cy="98425"/>
          </a:xfrm>
          <a:custGeom>
            <a:avLst/>
            <a:gdLst>
              <a:gd name="T0" fmla="*/ 43312 w 90018"/>
              <a:gd name="T1" fmla="*/ 0 h 99495"/>
              <a:gd name="T2" fmla="*/ 0 w 90018"/>
              <a:gd name="T3" fmla="*/ 41279 h 99495"/>
              <a:gd name="T4" fmla="*/ 91435 w 90018"/>
              <a:gd name="T5" fmla="*/ 96320 h 99495"/>
              <a:gd name="T6" fmla="*/ 43312 w 90018"/>
              <a:gd name="T7" fmla="*/ 0 h 9949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0018" h="99495">
                <a:moveTo>
                  <a:pt x="42640" y="0"/>
                </a:moveTo>
                <a:lnTo>
                  <a:pt x="0" y="42641"/>
                </a:lnTo>
                <a:lnTo>
                  <a:pt x="90018" y="99495"/>
                </a:lnTo>
                <a:lnTo>
                  <a:pt x="4264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8" name="Freeform 30"/>
          <p:cNvSpPr>
            <a:spLocks/>
          </p:cNvSpPr>
          <p:nvPr/>
        </p:nvSpPr>
        <p:spPr bwMode="auto">
          <a:xfrm>
            <a:off x="4402138" y="4297363"/>
            <a:ext cx="103187" cy="109537"/>
          </a:xfrm>
          <a:custGeom>
            <a:avLst/>
            <a:gdLst>
              <a:gd name="T0" fmla="*/ 87339 w 104232"/>
              <a:gd name="T1" fmla="*/ 0 h 108970"/>
              <a:gd name="T2" fmla="*/ 0 w 104232"/>
              <a:gd name="T3" fmla="*/ 76994 h 108970"/>
              <a:gd name="T4" fmla="*/ 101128 w 104232"/>
              <a:gd name="T5" fmla="*/ 110680 h 108970"/>
              <a:gd name="T6" fmla="*/ 87339 w 104232"/>
              <a:gd name="T7" fmla="*/ 0 h 10897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4232" h="108970">
                <a:moveTo>
                  <a:pt x="90019" y="0"/>
                </a:moveTo>
                <a:lnTo>
                  <a:pt x="0" y="75805"/>
                </a:lnTo>
                <a:lnTo>
                  <a:pt x="104232" y="108970"/>
                </a:lnTo>
                <a:lnTo>
                  <a:pt x="90019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9" name="Freeform 31"/>
          <p:cNvSpPr>
            <a:spLocks/>
          </p:cNvSpPr>
          <p:nvPr/>
        </p:nvSpPr>
        <p:spPr bwMode="auto">
          <a:xfrm>
            <a:off x="4330700" y="5700713"/>
            <a:ext cx="1377950" cy="923925"/>
          </a:xfrm>
          <a:custGeom>
            <a:avLst/>
            <a:gdLst>
              <a:gd name="T0" fmla="*/ 198662 w 1378707"/>
              <a:gd name="T1" fmla="*/ 232189 h 923876"/>
              <a:gd name="T2" fmla="*/ 165551 w 1378707"/>
              <a:gd name="T3" fmla="*/ 170589 h 923876"/>
              <a:gd name="T4" fmla="*/ 85140 w 1378707"/>
              <a:gd name="T5" fmla="*/ 265360 h 923876"/>
              <a:gd name="T6" fmla="*/ 0 w 1378707"/>
              <a:gd name="T7" fmla="*/ 345915 h 923876"/>
              <a:gd name="T8" fmla="*/ 9461 w 1378707"/>
              <a:gd name="T9" fmla="*/ 469120 h 923876"/>
              <a:gd name="T10" fmla="*/ 141901 w 1378707"/>
              <a:gd name="T11" fmla="*/ 507028 h 923876"/>
              <a:gd name="T12" fmla="*/ 293262 w 1378707"/>
              <a:gd name="T13" fmla="*/ 488074 h 923876"/>
              <a:gd name="T14" fmla="*/ 700043 w 1378707"/>
              <a:gd name="T15" fmla="*/ 725001 h 923876"/>
              <a:gd name="T16" fmla="*/ 799374 w 1378707"/>
              <a:gd name="T17" fmla="*/ 687093 h 923876"/>
              <a:gd name="T18" fmla="*/ 941275 w 1378707"/>
              <a:gd name="T19" fmla="*/ 829251 h 923876"/>
              <a:gd name="T20" fmla="*/ 988575 w 1378707"/>
              <a:gd name="T21" fmla="*/ 805559 h 923876"/>
              <a:gd name="T22" fmla="*/ 1040605 w 1378707"/>
              <a:gd name="T23" fmla="*/ 895590 h 923876"/>
              <a:gd name="T24" fmla="*/ 1149396 w 1378707"/>
              <a:gd name="T25" fmla="*/ 890852 h 923876"/>
              <a:gd name="T26" fmla="*/ 1220347 w 1378707"/>
              <a:gd name="T27" fmla="*/ 924023 h 923876"/>
              <a:gd name="T28" fmla="*/ 1239266 w 1378707"/>
              <a:gd name="T29" fmla="*/ 852943 h 923876"/>
              <a:gd name="T30" fmla="*/ 1220347 w 1378707"/>
              <a:gd name="T31" fmla="*/ 819773 h 923876"/>
              <a:gd name="T32" fmla="*/ 1272377 w 1378707"/>
              <a:gd name="T33" fmla="*/ 748696 h 923876"/>
              <a:gd name="T34" fmla="*/ 1248726 w 1378707"/>
              <a:gd name="T35" fmla="*/ 597062 h 923876"/>
              <a:gd name="T36" fmla="*/ 1225076 w 1378707"/>
              <a:gd name="T37" fmla="*/ 540199 h 923876"/>
              <a:gd name="T38" fmla="*/ 1163586 w 1378707"/>
              <a:gd name="T39" fmla="*/ 511766 h 923876"/>
              <a:gd name="T40" fmla="*/ 1163586 w 1378707"/>
              <a:gd name="T41" fmla="*/ 440687 h 923876"/>
              <a:gd name="T42" fmla="*/ 1215616 w 1378707"/>
              <a:gd name="T43" fmla="*/ 374348 h 923876"/>
              <a:gd name="T44" fmla="*/ 1196696 w 1378707"/>
              <a:gd name="T45" fmla="*/ 322223 h 923876"/>
              <a:gd name="T46" fmla="*/ 1286566 w 1378707"/>
              <a:gd name="T47" fmla="*/ 156372 h 923876"/>
              <a:gd name="T48" fmla="*/ 1357516 w 1378707"/>
              <a:gd name="T49" fmla="*/ 85296 h 923876"/>
              <a:gd name="T50" fmla="*/ 1376437 w 1378707"/>
              <a:gd name="T51" fmla="*/ 23692 h 923876"/>
              <a:gd name="T52" fmla="*/ 1333866 w 1378707"/>
              <a:gd name="T53" fmla="*/ 0 h 923876"/>
              <a:gd name="T54" fmla="*/ 1248726 w 1378707"/>
              <a:gd name="T55" fmla="*/ 56863 h 923876"/>
              <a:gd name="T56" fmla="*/ 1149396 w 1378707"/>
              <a:gd name="T57" fmla="*/ 71079 h 923876"/>
              <a:gd name="T58" fmla="*/ 1068985 w 1378707"/>
              <a:gd name="T59" fmla="*/ 127942 h 923876"/>
              <a:gd name="T60" fmla="*/ 1012225 w 1378707"/>
              <a:gd name="T61" fmla="*/ 85296 h 923876"/>
              <a:gd name="T62" fmla="*/ 903434 w 1378707"/>
              <a:gd name="T63" fmla="*/ 180067 h 923876"/>
              <a:gd name="T64" fmla="*/ 737884 w 1378707"/>
              <a:gd name="T65" fmla="*/ 236930 h 923876"/>
              <a:gd name="T66" fmla="*/ 605442 w 1378707"/>
              <a:gd name="T67" fmla="*/ 213235 h 923876"/>
              <a:gd name="T68" fmla="*/ 539223 w 1378707"/>
              <a:gd name="T69" fmla="*/ 246406 h 923876"/>
              <a:gd name="T70" fmla="*/ 501382 w 1378707"/>
              <a:gd name="T71" fmla="*/ 199022 h 923876"/>
              <a:gd name="T72" fmla="*/ 430432 w 1378707"/>
              <a:gd name="T73" fmla="*/ 208497 h 923876"/>
              <a:gd name="T74" fmla="*/ 392591 w 1378707"/>
              <a:gd name="T75" fmla="*/ 123204 h 923876"/>
              <a:gd name="T76" fmla="*/ 297991 w 1378707"/>
              <a:gd name="T77" fmla="*/ 203759 h 923876"/>
              <a:gd name="T78" fmla="*/ 198662 w 1378707"/>
              <a:gd name="T79" fmla="*/ 232189 h 92387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1378707" h="923876">
                <a:moveTo>
                  <a:pt x="198989" y="232153"/>
                </a:moveTo>
                <a:lnTo>
                  <a:pt x="165824" y="170562"/>
                </a:lnTo>
                <a:lnTo>
                  <a:pt x="85281" y="265318"/>
                </a:lnTo>
                <a:lnTo>
                  <a:pt x="0" y="345861"/>
                </a:lnTo>
                <a:lnTo>
                  <a:pt x="9476" y="469045"/>
                </a:lnTo>
                <a:lnTo>
                  <a:pt x="142135" y="506947"/>
                </a:lnTo>
                <a:lnTo>
                  <a:pt x="293745" y="487996"/>
                </a:lnTo>
                <a:lnTo>
                  <a:pt x="701198" y="724887"/>
                </a:lnTo>
                <a:lnTo>
                  <a:pt x="800692" y="686985"/>
                </a:lnTo>
                <a:lnTo>
                  <a:pt x="942827" y="829119"/>
                </a:lnTo>
                <a:lnTo>
                  <a:pt x="990205" y="805430"/>
                </a:lnTo>
                <a:lnTo>
                  <a:pt x="1042321" y="895449"/>
                </a:lnTo>
                <a:lnTo>
                  <a:pt x="1151291" y="890711"/>
                </a:lnTo>
                <a:lnTo>
                  <a:pt x="1222359" y="923876"/>
                </a:lnTo>
                <a:lnTo>
                  <a:pt x="1241310" y="852808"/>
                </a:lnTo>
                <a:lnTo>
                  <a:pt x="1222359" y="819644"/>
                </a:lnTo>
                <a:lnTo>
                  <a:pt x="1274475" y="748576"/>
                </a:lnTo>
                <a:lnTo>
                  <a:pt x="1250785" y="596966"/>
                </a:lnTo>
                <a:lnTo>
                  <a:pt x="1227096" y="540112"/>
                </a:lnTo>
                <a:lnTo>
                  <a:pt x="1165505" y="511685"/>
                </a:lnTo>
                <a:lnTo>
                  <a:pt x="1165505" y="440618"/>
                </a:lnTo>
                <a:lnTo>
                  <a:pt x="1217621" y="374288"/>
                </a:lnTo>
                <a:lnTo>
                  <a:pt x="1198669" y="322172"/>
                </a:lnTo>
                <a:lnTo>
                  <a:pt x="1288688" y="156348"/>
                </a:lnTo>
                <a:lnTo>
                  <a:pt x="1359755" y="85281"/>
                </a:lnTo>
                <a:lnTo>
                  <a:pt x="1378707" y="23689"/>
                </a:lnTo>
                <a:lnTo>
                  <a:pt x="1336066" y="0"/>
                </a:lnTo>
                <a:lnTo>
                  <a:pt x="1250785" y="56854"/>
                </a:lnTo>
                <a:lnTo>
                  <a:pt x="1151291" y="71067"/>
                </a:lnTo>
                <a:lnTo>
                  <a:pt x="1070748" y="127921"/>
                </a:lnTo>
                <a:lnTo>
                  <a:pt x="1013894" y="85281"/>
                </a:lnTo>
                <a:lnTo>
                  <a:pt x="904924" y="180037"/>
                </a:lnTo>
                <a:lnTo>
                  <a:pt x="739101" y="236891"/>
                </a:lnTo>
                <a:lnTo>
                  <a:pt x="606441" y="213202"/>
                </a:lnTo>
                <a:lnTo>
                  <a:pt x="540112" y="246367"/>
                </a:lnTo>
                <a:lnTo>
                  <a:pt x="502209" y="198989"/>
                </a:lnTo>
                <a:lnTo>
                  <a:pt x="431142" y="208464"/>
                </a:lnTo>
                <a:lnTo>
                  <a:pt x="393239" y="123183"/>
                </a:lnTo>
                <a:lnTo>
                  <a:pt x="298483" y="203726"/>
                </a:lnTo>
                <a:lnTo>
                  <a:pt x="198989" y="232153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0" name="Freeform 32"/>
          <p:cNvSpPr>
            <a:spLocks/>
          </p:cNvSpPr>
          <p:nvPr/>
        </p:nvSpPr>
        <p:spPr bwMode="auto">
          <a:xfrm>
            <a:off x="5330825" y="5543550"/>
            <a:ext cx="93663" cy="128588"/>
          </a:xfrm>
          <a:custGeom>
            <a:avLst/>
            <a:gdLst>
              <a:gd name="T0" fmla="*/ 4576 w 94756"/>
              <a:gd name="T1" fmla="*/ 0 h 127921"/>
              <a:gd name="T2" fmla="*/ 0 w 94756"/>
              <a:gd name="T3" fmla="*/ 62561 h 127921"/>
              <a:gd name="T4" fmla="*/ 68636 w 94756"/>
              <a:gd name="T5" fmla="*/ 129932 h 127921"/>
              <a:gd name="T6" fmla="*/ 91515 w 94756"/>
              <a:gd name="T7" fmla="*/ 67372 h 127921"/>
              <a:gd name="T8" fmla="*/ 4576 w 94756"/>
              <a:gd name="T9" fmla="*/ 0 h 1279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4756" h="127921">
                <a:moveTo>
                  <a:pt x="4738" y="0"/>
                </a:moveTo>
                <a:lnTo>
                  <a:pt x="0" y="61592"/>
                </a:lnTo>
                <a:lnTo>
                  <a:pt x="71067" y="127921"/>
                </a:lnTo>
                <a:lnTo>
                  <a:pt x="94756" y="66329"/>
                </a:lnTo>
                <a:lnTo>
                  <a:pt x="4738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1" name="Freeform 33"/>
          <p:cNvSpPr>
            <a:spLocks/>
          </p:cNvSpPr>
          <p:nvPr/>
        </p:nvSpPr>
        <p:spPr bwMode="auto">
          <a:xfrm>
            <a:off x="5462588" y="5416550"/>
            <a:ext cx="57150" cy="65088"/>
          </a:xfrm>
          <a:custGeom>
            <a:avLst/>
            <a:gdLst>
              <a:gd name="T0" fmla="*/ 0 w 56854"/>
              <a:gd name="T1" fmla="*/ 0 h 66329"/>
              <a:gd name="T2" fmla="*/ 24061 w 56854"/>
              <a:gd name="T3" fmla="*/ 62675 h 66329"/>
              <a:gd name="T4" fmla="*/ 57747 w 56854"/>
              <a:gd name="T5" fmla="*/ 22384 h 66329"/>
              <a:gd name="T6" fmla="*/ 0 w 56854"/>
              <a:gd name="T7" fmla="*/ 0 h 6632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854" h="66329">
                <a:moveTo>
                  <a:pt x="0" y="0"/>
                </a:moveTo>
                <a:lnTo>
                  <a:pt x="23689" y="66329"/>
                </a:lnTo>
                <a:lnTo>
                  <a:pt x="56854" y="23689"/>
                </a:lnTo>
                <a:lnTo>
                  <a:pt x="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2" name="Freeform 34"/>
          <p:cNvSpPr>
            <a:spLocks/>
          </p:cNvSpPr>
          <p:nvPr/>
        </p:nvSpPr>
        <p:spPr bwMode="auto">
          <a:xfrm>
            <a:off x="5434013" y="5524500"/>
            <a:ext cx="57150" cy="71438"/>
          </a:xfrm>
          <a:custGeom>
            <a:avLst/>
            <a:gdLst>
              <a:gd name="T0" fmla="*/ 0 w 56854"/>
              <a:gd name="T1" fmla="*/ 0 h 71067"/>
              <a:gd name="T2" fmla="*/ 57747 w 56854"/>
              <a:gd name="T3" fmla="*/ 72186 h 71067"/>
              <a:gd name="T4" fmla="*/ 0 w 56854"/>
              <a:gd name="T5" fmla="*/ 0 h 7106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6854" h="71067">
                <a:moveTo>
                  <a:pt x="0" y="0"/>
                </a:moveTo>
                <a:lnTo>
                  <a:pt x="56854" y="71067"/>
                </a:lnTo>
                <a:lnTo>
                  <a:pt x="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3" name="Freeform 35"/>
          <p:cNvSpPr>
            <a:spLocks/>
          </p:cNvSpPr>
          <p:nvPr/>
        </p:nvSpPr>
        <p:spPr bwMode="auto">
          <a:xfrm>
            <a:off x="5059363" y="5567363"/>
            <a:ext cx="76200" cy="76200"/>
          </a:xfrm>
          <a:custGeom>
            <a:avLst/>
            <a:gdLst>
              <a:gd name="T0" fmla="*/ 57747 w 75805"/>
              <a:gd name="T1" fmla="*/ 0 h 75805"/>
              <a:gd name="T2" fmla="*/ 0 w 75805"/>
              <a:gd name="T3" fmla="*/ 38500 h 75805"/>
              <a:gd name="T4" fmla="*/ 76996 w 75805"/>
              <a:gd name="T5" fmla="*/ 76996 h 75805"/>
              <a:gd name="T6" fmla="*/ 76996 w 75805"/>
              <a:gd name="T7" fmla="*/ 62560 h 75805"/>
              <a:gd name="T8" fmla="*/ 57747 w 75805"/>
              <a:gd name="T9" fmla="*/ 0 h 758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5805" h="75805">
                <a:moveTo>
                  <a:pt x="56854" y="0"/>
                </a:moveTo>
                <a:lnTo>
                  <a:pt x="0" y="37903"/>
                </a:lnTo>
                <a:lnTo>
                  <a:pt x="75805" y="75805"/>
                </a:lnTo>
                <a:lnTo>
                  <a:pt x="75805" y="61592"/>
                </a:lnTo>
                <a:lnTo>
                  <a:pt x="56854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4" name="Freeform 36"/>
          <p:cNvSpPr>
            <a:spLocks/>
          </p:cNvSpPr>
          <p:nvPr/>
        </p:nvSpPr>
        <p:spPr bwMode="auto">
          <a:xfrm>
            <a:off x="4591050" y="5500688"/>
            <a:ext cx="23813" cy="90487"/>
          </a:xfrm>
          <a:custGeom>
            <a:avLst/>
            <a:gdLst>
              <a:gd name="T0" fmla="*/ 0 w 23689"/>
              <a:gd name="T1" fmla="*/ 0 h 90019"/>
              <a:gd name="T2" fmla="*/ 0 w 23689"/>
              <a:gd name="T3" fmla="*/ 86618 h 90019"/>
              <a:gd name="T4" fmla="*/ 24063 w 23689"/>
              <a:gd name="T5" fmla="*/ 91430 h 90019"/>
              <a:gd name="T6" fmla="*/ 0 w 23689"/>
              <a:gd name="T7" fmla="*/ 0 h 9001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3689" h="90019">
                <a:moveTo>
                  <a:pt x="0" y="0"/>
                </a:moveTo>
                <a:lnTo>
                  <a:pt x="0" y="85281"/>
                </a:lnTo>
                <a:lnTo>
                  <a:pt x="23689" y="90019"/>
                </a:lnTo>
                <a:lnTo>
                  <a:pt x="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5" name="Rectangle 13"/>
          <p:cNvSpPr>
            <a:spLocks noChangeArrowheads="1"/>
          </p:cNvSpPr>
          <p:nvPr/>
        </p:nvSpPr>
        <p:spPr bwMode="auto">
          <a:xfrm>
            <a:off x="4718050" y="3533775"/>
            <a:ext cx="1223963" cy="452438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Rome</a:t>
            </a:r>
            <a:endParaRPr lang="en-US" altLang="en-US" sz="2400" b="1"/>
          </a:p>
        </p:txBody>
      </p:sp>
      <p:pic>
        <p:nvPicPr>
          <p:cNvPr id="9246" name="Picture 6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688" y="306228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>
                <a:latin typeface="Calibri" panose="020F0502020204030204" pitchFamily="34" charset="0"/>
              </a:rPr>
              <a:t>ITALY</a:t>
            </a: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33" name="Freeform 32"/>
          <p:cNvSpPr/>
          <p:nvPr/>
        </p:nvSpPr>
        <p:spPr>
          <a:xfrm>
            <a:off x="2478088" y="4254500"/>
            <a:ext cx="692150" cy="1346200"/>
          </a:xfrm>
          <a:custGeom>
            <a:avLst/>
            <a:gdLst>
              <a:gd name="connsiteX0" fmla="*/ 521160 w 691722"/>
              <a:gd name="connsiteY0" fmla="*/ 0 h 1345542"/>
              <a:gd name="connsiteX1" fmla="*/ 402715 w 691722"/>
              <a:gd name="connsiteY1" fmla="*/ 47378 h 1345542"/>
              <a:gd name="connsiteX2" fmla="*/ 383764 w 691722"/>
              <a:gd name="connsiteY2" fmla="*/ 127921 h 1345542"/>
              <a:gd name="connsiteX3" fmla="*/ 170562 w 691722"/>
              <a:gd name="connsiteY3" fmla="*/ 255842 h 1345542"/>
              <a:gd name="connsiteX4" fmla="*/ 42640 w 691722"/>
              <a:gd name="connsiteY4" fmla="*/ 251104 h 1345542"/>
              <a:gd name="connsiteX5" fmla="*/ 33165 w 691722"/>
              <a:gd name="connsiteY5" fmla="*/ 151610 h 1345542"/>
              <a:gd name="connsiteX6" fmla="*/ 0 w 691722"/>
              <a:gd name="connsiteY6" fmla="*/ 289007 h 1345542"/>
              <a:gd name="connsiteX7" fmla="*/ 56854 w 691722"/>
              <a:gd name="connsiteY7" fmla="*/ 397977 h 1345542"/>
              <a:gd name="connsiteX8" fmla="*/ 66329 w 691722"/>
              <a:gd name="connsiteY8" fmla="*/ 440617 h 1345542"/>
              <a:gd name="connsiteX9" fmla="*/ 137397 w 691722"/>
              <a:gd name="connsiteY9" fmla="*/ 492733 h 1345542"/>
              <a:gd name="connsiteX10" fmla="*/ 118445 w 691722"/>
              <a:gd name="connsiteY10" fmla="*/ 649082 h 1345542"/>
              <a:gd name="connsiteX11" fmla="*/ 170562 w 691722"/>
              <a:gd name="connsiteY11" fmla="*/ 791216 h 1345542"/>
              <a:gd name="connsiteX12" fmla="*/ 151610 w 691722"/>
              <a:gd name="connsiteY12" fmla="*/ 881235 h 1345542"/>
              <a:gd name="connsiteX13" fmla="*/ 194251 w 691722"/>
              <a:gd name="connsiteY13" fmla="*/ 1061272 h 1345542"/>
              <a:gd name="connsiteX14" fmla="*/ 14213 w 691722"/>
              <a:gd name="connsiteY14" fmla="*/ 1156029 h 1345542"/>
              <a:gd name="connsiteX15" fmla="*/ 146872 w 691722"/>
              <a:gd name="connsiteY15" fmla="*/ 1170242 h 1345542"/>
              <a:gd name="connsiteX16" fmla="*/ 132659 w 691722"/>
              <a:gd name="connsiteY16" fmla="*/ 1222358 h 1345542"/>
              <a:gd name="connsiteX17" fmla="*/ 170562 w 691722"/>
              <a:gd name="connsiteY17" fmla="*/ 1236572 h 1345542"/>
              <a:gd name="connsiteX18" fmla="*/ 236891 w 691722"/>
              <a:gd name="connsiteY18" fmla="*/ 1345542 h 1345542"/>
              <a:gd name="connsiteX19" fmla="*/ 303221 w 691722"/>
              <a:gd name="connsiteY19" fmla="*/ 1288688 h 1345542"/>
              <a:gd name="connsiteX20" fmla="*/ 374288 w 691722"/>
              <a:gd name="connsiteY20" fmla="*/ 1241310 h 1345542"/>
              <a:gd name="connsiteX21" fmla="*/ 360074 w 691722"/>
              <a:gd name="connsiteY21" fmla="*/ 1108651 h 1345542"/>
              <a:gd name="connsiteX22" fmla="*/ 573277 w 691722"/>
              <a:gd name="connsiteY22" fmla="*/ 1156029 h 1345542"/>
              <a:gd name="connsiteX23" fmla="*/ 668033 w 691722"/>
              <a:gd name="connsiteY23" fmla="*/ 1122864 h 1345542"/>
              <a:gd name="connsiteX24" fmla="*/ 634868 w 691722"/>
              <a:gd name="connsiteY24" fmla="*/ 1047059 h 1345542"/>
              <a:gd name="connsiteX25" fmla="*/ 634868 w 691722"/>
              <a:gd name="connsiteY25" fmla="*/ 914400 h 1345542"/>
              <a:gd name="connsiteX26" fmla="*/ 615917 w 691722"/>
              <a:gd name="connsiteY26" fmla="*/ 838595 h 1345542"/>
              <a:gd name="connsiteX27" fmla="*/ 649082 w 691722"/>
              <a:gd name="connsiteY27" fmla="*/ 724887 h 1345542"/>
              <a:gd name="connsiteX28" fmla="*/ 630130 w 691722"/>
              <a:gd name="connsiteY28" fmla="*/ 578014 h 1345542"/>
              <a:gd name="connsiteX29" fmla="*/ 639606 w 691722"/>
              <a:gd name="connsiteY29" fmla="*/ 525898 h 1345542"/>
              <a:gd name="connsiteX30" fmla="*/ 691722 w 691722"/>
              <a:gd name="connsiteY30" fmla="*/ 487996 h 1345542"/>
              <a:gd name="connsiteX31" fmla="*/ 601703 w 691722"/>
              <a:gd name="connsiteY31" fmla="*/ 241629 h 1345542"/>
              <a:gd name="connsiteX32" fmla="*/ 611179 w 691722"/>
              <a:gd name="connsiteY32" fmla="*/ 184775 h 1345542"/>
              <a:gd name="connsiteX33" fmla="*/ 525898 w 691722"/>
              <a:gd name="connsiteY33" fmla="*/ 80543 h 1345542"/>
              <a:gd name="connsiteX34" fmla="*/ 521160 w 691722"/>
              <a:gd name="connsiteY34" fmla="*/ 0 h 1345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91722" h="1345542">
                <a:moveTo>
                  <a:pt x="521160" y="0"/>
                </a:moveTo>
                <a:lnTo>
                  <a:pt x="402715" y="47378"/>
                </a:lnTo>
                <a:lnTo>
                  <a:pt x="383764" y="127921"/>
                </a:lnTo>
                <a:lnTo>
                  <a:pt x="170562" y="255842"/>
                </a:lnTo>
                <a:lnTo>
                  <a:pt x="42640" y="251104"/>
                </a:lnTo>
                <a:lnTo>
                  <a:pt x="33165" y="151610"/>
                </a:lnTo>
                <a:lnTo>
                  <a:pt x="0" y="289007"/>
                </a:lnTo>
                <a:lnTo>
                  <a:pt x="56854" y="397977"/>
                </a:lnTo>
                <a:lnTo>
                  <a:pt x="66329" y="440617"/>
                </a:lnTo>
                <a:lnTo>
                  <a:pt x="137397" y="492733"/>
                </a:lnTo>
                <a:lnTo>
                  <a:pt x="118445" y="649082"/>
                </a:lnTo>
                <a:lnTo>
                  <a:pt x="170562" y="791216"/>
                </a:lnTo>
                <a:lnTo>
                  <a:pt x="151610" y="881235"/>
                </a:lnTo>
                <a:lnTo>
                  <a:pt x="194251" y="1061272"/>
                </a:lnTo>
                <a:lnTo>
                  <a:pt x="14213" y="1156029"/>
                </a:lnTo>
                <a:lnTo>
                  <a:pt x="146872" y="1170242"/>
                </a:lnTo>
                <a:lnTo>
                  <a:pt x="132659" y="1222358"/>
                </a:lnTo>
                <a:lnTo>
                  <a:pt x="170562" y="1236572"/>
                </a:lnTo>
                <a:lnTo>
                  <a:pt x="236891" y="1345542"/>
                </a:lnTo>
                <a:lnTo>
                  <a:pt x="303221" y="1288688"/>
                </a:lnTo>
                <a:lnTo>
                  <a:pt x="374288" y="1241310"/>
                </a:lnTo>
                <a:lnTo>
                  <a:pt x="360074" y="1108651"/>
                </a:lnTo>
                <a:lnTo>
                  <a:pt x="573277" y="1156029"/>
                </a:lnTo>
                <a:lnTo>
                  <a:pt x="668033" y="1122864"/>
                </a:lnTo>
                <a:lnTo>
                  <a:pt x="634868" y="1047059"/>
                </a:lnTo>
                <a:lnTo>
                  <a:pt x="634868" y="914400"/>
                </a:lnTo>
                <a:lnTo>
                  <a:pt x="615917" y="838595"/>
                </a:lnTo>
                <a:lnTo>
                  <a:pt x="649082" y="724887"/>
                </a:lnTo>
                <a:lnTo>
                  <a:pt x="630130" y="578014"/>
                </a:lnTo>
                <a:lnTo>
                  <a:pt x="639606" y="525898"/>
                </a:lnTo>
                <a:lnTo>
                  <a:pt x="691722" y="487996"/>
                </a:lnTo>
                <a:lnTo>
                  <a:pt x="601703" y="241629"/>
                </a:lnTo>
                <a:lnTo>
                  <a:pt x="611179" y="184775"/>
                </a:lnTo>
                <a:lnTo>
                  <a:pt x="525898" y="80543"/>
                </a:lnTo>
                <a:lnTo>
                  <a:pt x="52116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3103563" y="3268663"/>
            <a:ext cx="66675" cy="66675"/>
          </a:xfrm>
          <a:custGeom>
            <a:avLst/>
            <a:gdLst>
              <a:gd name="connsiteX0" fmla="*/ 0 w 66329"/>
              <a:gd name="connsiteY0" fmla="*/ 0 h 66330"/>
              <a:gd name="connsiteX1" fmla="*/ 37902 w 66329"/>
              <a:gd name="connsiteY1" fmla="*/ 66330 h 66330"/>
              <a:gd name="connsiteX2" fmla="*/ 66329 w 66329"/>
              <a:gd name="connsiteY2" fmla="*/ 37903 h 66330"/>
              <a:gd name="connsiteX3" fmla="*/ 0 w 66329"/>
              <a:gd name="connsiteY3" fmla="*/ 0 h 66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329" h="66330">
                <a:moveTo>
                  <a:pt x="0" y="0"/>
                </a:moveTo>
                <a:lnTo>
                  <a:pt x="37902" y="66330"/>
                </a:lnTo>
                <a:lnTo>
                  <a:pt x="66329" y="37903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3249613" y="3373438"/>
            <a:ext cx="152400" cy="100012"/>
          </a:xfrm>
          <a:custGeom>
            <a:avLst/>
            <a:gdLst>
              <a:gd name="connsiteX0" fmla="*/ 66330 w 151611"/>
              <a:gd name="connsiteY0" fmla="*/ 0 h 99494"/>
              <a:gd name="connsiteX1" fmla="*/ 0 w 151611"/>
              <a:gd name="connsiteY1" fmla="*/ 75805 h 99494"/>
              <a:gd name="connsiteX2" fmla="*/ 85281 w 151611"/>
              <a:gd name="connsiteY2" fmla="*/ 80543 h 99494"/>
              <a:gd name="connsiteX3" fmla="*/ 151611 w 151611"/>
              <a:gd name="connsiteY3" fmla="*/ 99494 h 99494"/>
              <a:gd name="connsiteX4" fmla="*/ 66330 w 151611"/>
              <a:gd name="connsiteY4" fmla="*/ 0 h 99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611" h="99494">
                <a:moveTo>
                  <a:pt x="66330" y="0"/>
                </a:moveTo>
                <a:lnTo>
                  <a:pt x="0" y="75805"/>
                </a:lnTo>
                <a:lnTo>
                  <a:pt x="85281" y="80543"/>
                </a:lnTo>
                <a:lnTo>
                  <a:pt x="151611" y="99494"/>
                </a:lnTo>
                <a:lnTo>
                  <a:pt x="6633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3165475" y="3505200"/>
            <a:ext cx="103188" cy="61913"/>
          </a:xfrm>
          <a:custGeom>
            <a:avLst/>
            <a:gdLst>
              <a:gd name="connsiteX0" fmla="*/ 42641 w 104232"/>
              <a:gd name="connsiteY0" fmla="*/ 0 h 61591"/>
              <a:gd name="connsiteX1" fmla="*/ 0 w 104232"/>
              <a:gd name="connsiteY1" fmla="*/ 37902 h 61591"/>
              <a:gd name="connsiteX2" fmla="*/ 66330 w 104232"/>
              <a:gd name="connsiteY2" fmla="*/ 61591 h 61591"/>
              <a:gd name="connsiteX3" fmla="*/ 104232 w 104232"/>
              <a:gd name="connsiteY3" fmla="*/ 37902 h 61591"/>
              <a:gd name="connsiteX4" fmla="*/ 42641 w 104232"/>
              <a:gd name="connsiteY4" fmla="*/ 0 h 61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232" h="61591">
                <a:moveTo>
                  <a:pt x="42641" y="0"/>
                </a:moveTo>
                <a:lnTo>
                  <a:pt x="0" y="37902"/>
                </a:lnTo>
                <a:lnTo>
                  <a:pt x="66330" y="61591"/>
                </a:lnTo>
                <a:lnTo>
                  <a:pt x="104232" y="37902"/>
                </a:lnTo>
                <a:lnTo>
                  <a:pt x="42641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7" name="Freeform 36"/>
          <p:cNvSpPr/>
          <p:nvPr/>
        </p:nvSpPr>
        <p:spPr>
          <a:xfrm>
            <a:off x="3505200" y="3590925"/>
            <a:ext cx="90488" cy="100013"/>
          </a:xfrm>
          <a:custGeom>
            <a:avLst/>
            <a:gdLst>
              <a:gd name="connsiteX0" fmla="*/ 42640 w 90018"/>
              <a:gd name="connsiteY0" fmla="*/ 0 h 99495"/>
              <a:gd name="connsiteX1" fmla="*/ 0 w 90018"/>
              <a:gd name="connsiteY1" fmla="*/ 42641 h 99495"/>
              <a:gd name="connsiteX2" fmla="*/ 90018 w 90018"/>
              <a:gd name="connsiteY2" fmla="*/ 99495 h 99495"/>
              <a:gd name="connsiteX3" fmla="*/ 42640 w 90018"/>
              <a:gd name="connsiteY3" fmla="*/ 0 h 99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018" h="99495">
                <a:moveTo>
                  <a:pt x="42640" y="0"/>
                </a:moveTo>
                <a:lnTo>
                  <a:pt x="0" y="42641"/>
                </a:lnTo>
                <a:lnTo>
                  <a:pt x="90018" y="99495"/>
                </a:lnTo>
                <a:lnTo>
                  <a:pt x="4264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9" name="Freeform 38"/>
          <p:cNvSpPr/>
          <p:nvPr/>
        </p:nvSpPr>
        <p:spPr>
          <a:xfrm>
            <a:off x="4330700" y="5699125"/>
            <a:ext cx="1377950" cy="923925"/>
          </a:xfrm>
          <a:custGeom>
            <a:avLst/>
            <a:gdLst>
              <a:gd name="connsiteX0" fmla="*/ 198989 w 1378707"/>
              <a:gd name="connsiteY0" fmla="*/ 232153 h 923876"/>
              <a:gd name="connsiteX1" fmla="*/ 165824 w 1378707"/>
              <a:gd name="connsiteY1" fmla="*/ 170562 h 923876"/>
              <a:gd name="connsiteX2" fmla="*/ 85281 w 1378707"/>
              <a:gd name="connsiteY2" fmla="*/ 265318 h 923876"/>
              <a:gd name="connsiteX3" fmla="*/ 0 w 1378707"/>
              <a:gd name="connsiteY3" fmla="*/ 345861 h 923876"/>
              <a:gd name="connsiteX4" fmla="*/ 9476 w 1378707"/>
              <a:gd name="connsiteY4" fmla="*/ 469045 h 923876"/>
              <a:gd name="connsiteX5" fmla="*/ 142135 w 1378707"/>
              <a:gd name="connsiteY5" fmla="*/ 506947 h 923876"/>
              <a:gd name="connsiteX6" fmla="*/ 293745 w 1378707"/>
              <a:gd name="connsiteY6" fmla="*/ 487996 h 923876"/>
              <a:gd name="connsiteX7" fmla="*/ 701198 w 1378707"/>
              <a:gd name="connsiteY7" fmla="*/ 724887 h 923876"/>
              <a:gd name="connsiteX8" fmla="*/ 800692 w 1378707"/>
              <a:gd name="connsiteY8" fmla="*/ 686985 h 923876"/>
              <a:gd name="connsiteX9" fmla="*/ 942827 w 1378707"/>
              <a:gd name="connsiteY9" fmla="*/ 829119 h 923876"/>
              <a:gd name="connsiteX10" fmla="*/ 990205 w 1378707"/>
              <a:gd name="connsiteY10" fmla="*/ 805430 h 923876"/>
              <a:gd name="connsiteX11" fmla="*/ 1042321 w 1378707"/>
              <a:gd name="connsiteY11" fmla="*/ 895449 h 923876"/>
              <a:gd name="connsiteX12" fmla="*/ 1151291 w 1378707"/>
              <a:gd name="connsiteY12" fmla="*/ 890711 h 923876"/>
              <a:gd name="connsiteX13" fmla="*/ 1222359 w 1378707"/>
              <a:gd name="connsiteY13" fmla="*/ 923876 h 923876"/>
              <a:gd name="connsiteX14" fmla="*/ 1241310 w 1378707"/>
              <a:gd name="connsiteY14" fmla="*/ 852808 h 923876"/>
              <a:gd name="connsiteX15" fmla="*/ 1222359 w 1378707"/>
              <a:gd name="connsiteY15" fmla="*/ 819644 h 923876"/>
              <a:gd name="connsiteX16" fmla="*/ 1274475 w 1378707"/>
              <a:gd name="connsiteY16" fmla="*/ 748576 h 923876"/>
              <a:gd name="connsiteX17" fmla="*/ 1250785 w 1378707"/>
              <a:gd name="connsiteY17" fmla="*/ 596966 h 923876"/>
              <a:gd name="connsiteX18" fmla="*/ 1227096 w 1378707"/>
              <a:gd name="connsiteY18" fmla="*/ 540112 h 923876"/>
              <a:gd name="connsiteX19" fmla="*/ 1165505 w 1378707"/>
              <a:gd name="connsiteY19" fmla="*/ 511685 h 923876"/>
              <a:gd name="connsiteX20" fmla="*/ 1165505 w 1378707"/>
              <a:gd name="connsiteY20" fmla="*/ 440618 h 923876"/>
              <a:gd name="connsiteX21" fmla="*/ 1217621 w 1378707"/>
              <a:gd name="connsiteY21" fmla="*/ 374288 h 923876"/>
              <a:gd name="connsiteX22" fmla="*/ 1198669 w 1378707"/>
              <a:gd name="connsiteY22" fmla="*/ 322172 h 923876"/>
              <a:gd name="connsiteX23" fmla="*/ 1288688 w 1378707"/>
              <a:gd name="connsiteY23" fmla="*/ 156348 h 923876"/>
              <a:gd name="connsiteX24" fmla="*/ 1359755 w 1378707"/>
              <a:gd name="connsiteY24" fmla="*/ 85281 h 923876"/>
              <a:gd name="connsiteX25" fmla="*/ 1378707 w 1378707"/>
              <a:gd name="connsiteY25" fmla="*/ 23689 h 923876"/>
              <a:gd name="connsiteX26" fmla="*/ 1336066 w 1378707"/>
              <a:gd name="connsiteY26" fmla="*/ 0 h 923876"/>
              <a:gd name="connsiteX27" fmla="*/ 1250785 w 1378707"/>
              <a:gd name="connsiteY27" fmla="*/ 56854 h 923876"/>
              <a:gd name="connsiteX28" fmla="*/ 1151291 w 1378707"/>
              <a:gd name="connsiteY28" fmla="*/ 71067 h 923876"/>
              <a:gd name="connsiteX29" fmla="*/ 1070748 w 1378707"/>
              <a:gd name="connsiteY29" fmla="*/ 127921 h 923876"/>
              <a:gd name="connsiteX30" fmla="*/ 1013894 w 1378707"/>
              <a:gd name="connsiteY30" fmla="*/ 85281 h 923876"/>
              <a:gd name="connsiteX31" fmla="*/ 904924 w 1378707"/>
              <a:gd name="connsiteY31" fmla="*/ 180037 h 923876"/>
              <a:gd name="connsiteX32" fmla="*/ 739101 w 1378707"/>
              <a:gd name="connsiteY32" fmla="*/ 236891 h 923876"/>
              <a:gd name="connsiteX33" fmla="*/ 606441 w 1378707"/>
              <a:gd name="connsiteY33" fmla="*/ 213202 h 923876"/>
              <a:gd name="connsiteX34" fmla="*/ 540112 w 1378707"/>
              <a:gd name="connsiteY34" fmla="*/ 246367 h 923876"/>
              <a:gd name="connsiteX35" fmla="*/ 502209 w 1378707"/>
              <a:gd name="connsiteY35" fmla="*/ 198989 h 923876"/>
              <a:gd name="connsiteX36" fmla="*/ 431142 w 1378707"/>
              <a:gd name="connsiteY36" fmla="*/ 208464 h 923876"/>
              <a:gd name="connsiteX37" fmla="*/ 393239 w 1378707"/>
              <a:gd name="connsiteY37" fmla="*/ 123183 h 923876"/>
              <a:gd name="connsiteX38" fmla="*/ 298483 w 1378707"/>
              <a:gd name="connsiteY38" fmla="*/ 203726 h 923876"/>
              <a:gd name="connsiteX39" fmla="*/ 198989 w 1378707"/>
              <a:gd name="connsiteY39" fmla="*/ 232153 h 923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378707" h="923876">
                <a:moveTo>
                  <a:pt x="198989" y="232153"/>
                </a:moveTo>
                <a:lnTo>
                  <a:pt x="165824" y="170562"/>
                </a:lnTo>
                <a:lnTo>
                  <a:pt x="85281" y="265318"/>
                </a:lnTo>
                <a:lnTo>
                  <a:pt x="0" y="345861"/>
                </a:lnTo>
                <a:lnTo>
                  <a:pt x="9476" y="469045"/>
                </a:lnTo>
                <a:lnTo>
                  <a:pt x="142135" y="506947"/>
                </a:lnTo>
                <a:lnTo>
                  <a:pt x="293745" y="487996"/>
                </a:lnTo>
                <a:lnTo>
                  <a:pt x="701198" y="724887"/>
                </a:lnTo>
                <a:lnTo>
                  <a:pt x="800692" y="686985"/>
                </a:lnTo>
                <a:lnTo>
                  <a:pt x="942827" y="829119"/>
                </a:lnTo>
                <a:lnTo>
                  <a:pt x="990205" y="805430"/>
                </a:lnTo>
                <a:lnTo>
                  <a:pt x="1042321" y="895449"/>
                </a:lnTo>
                <a:lnTo>
                  <a:pt x="1151291" y="890711"/>
                </a:lnTo>
                <a:lnTo>
                  <a:pt x="1222359" y="923876"/>
                </a:lnTo>
                <a:lnTo>
                  <a:pt x="1241310" y="852808"/>
                </a:lnTo>
                <a:lnTo>
                  <a:pt x="1222359" y="819644"/>
                </a:lnTo>
                <a:lnTo>
                  <a:pt x="1274475" y="748576"/>
                </a:lnTo>
                <a:lnTo>
                  <a:pt x="1250785" y="596966"/>
                </a:lnTo>
                <a:lnTo>
                  <a:pt x="1227096" y="540112"/>
                </a:lnTo>
                <a:lnTo>
                  <a:pt x="1165505" y="511685"/>
                </a:lnTo>
                <a:lnTo>
                  <a:pt x="1165505" y="440618"/>
                </a:lnTo>
                <a:lnTo>
                  <a:pt x="1217621" y="374288"/>
                </a:lnTo>
                <a:lnTo>
                  <a:pt x="1198669" y="322172"/>
                </a:lnTo>
                <a:lnTo>
                  <a:pt x="1288688" y="156348"/>
                </a:lnTo>
                <a:lnTo>
                  <a:pt x="1359755" y="85281"/>
                </a:lnTo>
                <a:lnTo>
                  <a:pt x="1378707" y="23689"/>
                </a:lnTo>
                <a:lnTo>
                  <a:pt x="1336066" y="0"/>
                </a:lnTo>
                <a:lnTo>
                  <a:pt x="1250785" y="56854"/>
                </a:lnTo>
                <a:lnTo>
                  <a:pt x="1151291" y="71067"/>
                </a:lnTo>
                <a:lnTo>
                  <a:pt x="1070748" y="127921"/>
                </a:lnTo>
                <a:lnTo>
                  <a:pt x="1013894" y="85281"/>
                </a:lnTo>
                <a:lnTo>
                  <a:pt x="904924" y="180037"/>
                </a:lnTo>
                <a:lnTo>
                  <a:pt x="739101" y="236891"/>
                </a:lnTo>
                <a:lnTo>
                  <a:pt x="606441" y="213202"/>
                </a:lnTo>
                <a:lnTo>
                  <a:pt x="540112" y="246367"/>
                </a:lnTo>
                <a:lnTo>
                  <a:pt x="502209" y="198989"/>
                </a:lnTo>
                <a:lnTo>
                  <a:pt x="431142" y="208464"/>
                </a:lnTo>
                <a:lnTo>
                  <a:pt x="393239" y="123183"/>
                </a:lnTo>
                <a:lnTo>
                  <a:pt x="298483" y="203726"/>
                </a:lnTo>
                <a:lnTo>
                  <a:pt x="198989" y="23215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5462588" y="5414963"/>
            <a:ext cx="57150" cy="66675"/>
          </a:xfrm>
          <a:custGeom>
            <a:avLst/>
            <a:gdLst>
              <a:gd name="connsiteX0" fmla="*/ 0 w 56854"/>
              <a:gd name="connsiteY0" fmla="*/ 0 h 66329"/>
              <a:gd name="connsiteX1" fmla="*/ 23689 w 56854"/>
              <a:gd name="connsiteY1" fmla="*/ 66329 h 66329"/>
              <a:gd name="connsiteX2" fmla="*/ 56854 w 56854"/>
              <a:gd name="connsiteY2" fmla="*/ 23689 h 66329"/>
              <a:gd name="connsiteX3" fmla="*/ 0 w 56854"/>
              <a:gd name="connsiteY3" fmla="*/ 0 h 66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854" h="66329">
                <a:moveTo>
                  <a:pt x="0" y="0"/>
                </a:moveTo>
                <a:lnTo>
                  <a:pt x="23689" y="66329"/>
                </a:lnTo>
                <a:lnTo>
                  <a:pt x="56854" y="23689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2" name="Freeform 41"/>
          <p:cNvSpPr/>
          <p:nvPr/>
        </p:nvSpPr>
        <p:spPr>
          <a:xfrm>
            <a:off x="5434013" y="5524500"/>
            <a:ext cx="57150" cy="71438"/>
          </a:xfrm>
          <a:custGeom>
            <a:avLst/>
            <a:gdLst>
              <a:gd name="connsiteX0" fmla="*/ 0 w 56854"/>
              <a:gd name="connsiteY0" fmla="*/ 0 h 71067"/>
              <a:gd name="connsiteX1" fmla="*/ 56854 w 56854"/>
              <a:gd name="connsiteY1" fmla="*/ 71067 h 71067"/>
              <a:gd name="connsiteX2" fmla="*/ 0 w 56854"/>
              <a:gd name="connsiteY2" fmla="*/ 0 h 71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854" h="71067">
                <a:moveTo>
                  <a:pt x="0" y="0"/>
                </a:moveTo>
                <a:lnTo>
                  <a:pt x="56854" y="71067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5059363" y="5567363"/>
            <a:ext cx="76200" cy="74612"/>
          </a:xfrm>
          <a:custGeom>
            <a:avLst/>
            <a:gdLst>
              <a:gd name="connsiteX0" fmla="*/ 56854 w 75805"/>
              <a:gd name="connsiteY0" fmla="*/ 0 h 75805"/>
              <a:gd name="connsiteX1" fmla="*/ 0 w 75805"/>
              <a:gd name="connsiteY1" fmla="*/ 37903 h 75805"/>
              <a:gd name="connsiteX2" fmla="*/ 75805 w 75805"/>
              <a:gd name="connsiteY2" fmla="*/ 75805 h 75805"/>
              <a:gd name="connsiteX3" fmla="*/ 75805 w 75805"/>
              <a:gd name="connsiteY3" fmla="*/ 61592 h 75805"/>
              <a:gd name="connsiteX4" fmla="*/ 56854 w 75805"/>
              <a:gd name="connsiteY4" fmla="*/ 0 h 75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805" h="75805">
                <a:moveTo>
                  <a:pt x="56854" y="0"/>
                </a:moveTo>
                <a:lnTo>
                  <a:pt x="0" y="37903"/>
                </a:lnTo>
                <a:lnTo>
                  <a:pt x="75805" y="75805"/>
                </a:lnTo>
                <a:lnTo>
                  <a:pt x="75805" y="61592"/>
                </a:lnTo>
                <a:lnTo>
                  <a:pt x="5685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4" name="Freeform 43"/>
          <p:cNvSpPr/>
          <p:nvPr/>
        </p:nvSpPr>
        <p:spPr>
          <a:xfrm>
            <a:off x="4591050" y="5500688"/>
            <a:ext cx="23813" cy="90487"/>
          </a:xfrm>
          <a:custGeom>
            <a:avLst/>
            <a:gdLst>
              <a:gd name="connsiteX0" fmla="*/ 0 w 23689"/>
              <a:gd name="connsiteY0" fmla="*/ 0 h 90019"/>
              <a:gd name="connsiteX1" fmla="*/ 0 w 23689"/>
              <a:gd name="connsiteY1" fmla="*/ 85281 h 90019"/>
              <a:gd name="connsiteX2" fmla="*/ 23689 w 23689"/>
              <a:gd name="connsiteY2" fmla="*/ 90019 h 90019"/>
              <a:gd name="connsiteX3" fmla="*/ 0 w 23689"/>
              <a:gd name="connsiteY3" fmla="*/ 0 h 90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89" h="90019">
                <a:moveTo>
                  <a:pt x="0" y="0"/>
                </a:moveTo>
                <a:lnTo>
                  <a:pt x="0" y="85281"/>
                </a:lnTo>
                <a:lnTo>
                  <a:pt x="23689" y="90019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4402138" y="4297363"/>
            <a:ext cx="103187" cy="109537"/>
          </a:xfrm>
          <a:custGeom>
            <a:avLst/>
            <a:gdLst>
              <a:gd name="connsiteX0" fmla="*/ 90019 w 104232"/>
              <a:gd name="connsiteY0" fmla="*/ 0 h 108970"/>
              <a:gd name="connsiteX1" fmla="*/ 0 w 104232"/>
              <a:gd name="connsiteY1" fmla="*/ 75805 h 108970"/>
              <a:gd name="connsiteX2" fmla="*/ 104232 w 104232"/>
              <a:gd name="connsiteY2" fmla="*/ 108970 h 108970"/>
              <a:gd name="connsiteX3" fmla="*/ 90019 w 104232"/>
              <a:gd name="connsiteY3" fmla="*/ 0 h 10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232" h="108970">
                <a:moveTo>
                  <a:pt x="90019" y="0"/>
                </a:moveTo>
                <a:lnTo>
                  <a:pt x="0" y="75805"/>
                </a:lnTo>
                <a:lnTo>
                  <a:pt x="104232" y="108970"/>
                </a:lnTo>
                <a:lnTo>
                  <a:pt x="90019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2" name="Freeform 51"/>
          <p:cNvSpPr/>
          <p:nvPr/>
        </p:nvSpPr>
        <p:spPr>
          <a:xfrm>
            <a:off x="5330825" y="5543550"/>
            <a:ext cx="93663" cy="128588"/>
          </a:xfrm>
          <a:custGeom>
            <a:avLst/>
            <a:gdLst>
              <a:gd name="connsiteX0" fmla="*/ 4738 w 94756"/>
              <a:gd name="connsiteY0" fmla="*/ 0 h 127921"/>
              <a:gd name="connsiteX1" fmla="*/ 0 w 94756"/>
              <a:gd name="connsiteY1" fmla="*/ 61592 h 127921"/>
              <a:gd name="connsiteX2" fmla="*/ 71067 w 94756"/>
              <a:gd name="connsiteY2" fmla="*/ 127921 h 127921"/>
              <a:gd name="connsiteX3" fmla="*/ 94756 w 94756"/>
              <a:gd name="connsiteY3" fmla="*/ 66329 h 127921"/>
              <a:gd name="connsiteX4" fmla="*/ 4738 w 94756"/>
              <a:gd name="connsiteY4" fmla="*/ 0 h 127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756" h="127921">
                <a:moveTo>
                  <a:pt x="4738" y="0"/>
                </a:moveTo>
                <a:lnTo>
                  <a:pt x="0" y="61592"/>
                </a:lnTo>
                <a:lnTo>
                  <a:pt x="71067" y="127921"/>
                </a:lnTo>
                <a:lnTo>
                  <a:pt x="94756" y="66329"/>
                </a:lnTo>
                <a:lnTo>
                  <a:pt x="473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2238375" y="2446338"/>
            <a:ext cx="954088" cy="485775"/>
          </a:xfrm>
          <a:custGeom>
            <a:avLst/>
            <a:gdLst>
              <a:gd name="connsiteX0" fmla="*/ 66907 w 955288"/>
              <a:gd name="connsiteY0" fmla="*/ 312234 h 486937"/>
              <a:gd name="connsiteX1" fmla="*/ 0 w 955288"/>
              <a:gd name="connsiteY1" fmla="*/ 375425 h 486937"/>
              <a:gd name="connsiteX2" fmla="*/ 11151 w 955288"/>
              <a:gd name="connsiteY2" fmla="*/ 486937 h 486937"/>
              <a:gd name="connsiteX3" fmla="*/ 66907 w 955288"/>
              <a:gd name="connsiteY3" fmla="*/ 446049 h 486937"/>
              <a:gd name="connsiteX4" fmla="*/ 115229 w 955288"/>
              <a:gd name="connsiteY4" fmla="*/ 464634 h 486937"/>
              <a:gd name="connsiteX5" fmla="*/ 345688 w 955288"/>
              <a:gd name="connsiteY5" fmla="*/ 215590 h 486937"/>
              <a:gd name="connsiteX6" fmla="*/ 386576 w 955288"/>
              <a:gd name="connsiteY6" fmla="*/ 156117 h 486937"/>
              <a:gd name="connsiteX7" fmla="*/ 498088 w 955288"/>
              <a:gd name="connsiteY7" fmla="*/ 111512 h 486937"/>
              <a:gd name="connsiteX8" fmla="*/ 564995 w 955288"/>
              <a:gd name="connsiteY8" fmla="*/ 163551 h 486937"/>
              <a:gd name="connsiteX9" fmla="*/ 713678 w 955288"/>
              <a:gd name="connsiteY9" fmla="*/ 230459 h 486937"/>
              <a:gd name="connsiteX10" fmla="*/ 851210 w 955288"/>
              <a:gd name="connsiteY10" fmla="*/ 286215 h 486937"/>
              <a:gd name="connsiteX11" fmla="*/ 955288 w 955288"/>
              <a:gd name="connsiteY11" fmla="*/ 286215 h 486937"/>
              <a:gd name="connsiteX12" fmla="*/ 802888 w 955288"/>
              <a:gd name="connsiteY12" fmla="*/ 104078 h 486937"/>
              <a:gd name="connsiteX13" fmla="*/ 739698 w 955288"/>
              <a:gd name="connsiteY13" fmla="*/ 89210 h 486937"/>
              <a:gd name="connsiteX14" fmla="*/ 728546 w 955288"/>
              <a:gd name="connsiteY14" fmla="*/ 22303 h 486937"/>
              <a:gd name="connsiteX15" fmla="*/ 646771 w 955288"/>
              <a:gd name="connsiteY15" fmla="*/ 0 h 486937"/>
              <a:gd name="connsiteX16" fmla="*/ 620751 w 955288"/>
              <a:gd name="connsiteY16" fmla="*/ 37171 h 486937"/>
              <a:gd name="connsiteX17" fmla="*/ 561278 w 955288"/>
              <a:gd name="connsiteY17" fmla="*/ 3717 h 486937"/>
              <a:gd name="connsiteX18" fmla="*/ 524107 w 955288"/>
              <a:gd name="connsiteY18" fmla="*/ 14868 h 486937"/>
              <a:gd name="connsiteX19" fmla="*/ 490654 w 955288"/>
              <a:gd name="connsiteY19" fmla="*/ 74342 h 486937"/>
              <a:gd name="connsiteX20" fmla="*/ 434898 w 955288"/>
              <a:gd name="connsiteY20" fmla="*/ 14868 h 486937"/>
              <a:gd name="connsiteX21" fmla="*/ 375424 w 955288"/>
              <a:gd name="connsiteY21" fmla="*/ 66907 h 486937"/>
              <a:gd name="connsiteX22" fmla="*/ 304800 w 955288"/>
              <a:gd name="connsiteY22" fmla="*/ 66907 h 486937"/>
              <a:gd name="connsiteX23" fmla="*/ 219307 w 955288"/>
              <a:gd name="connsiteY23" fmla="*/ 126381 h 486937"/>
              <a:gd name="connsiteX24" fmla="*/ 211873 w 955288"/>
              <a:gd name="connsiteY24" fmla="*/ 263912 h 486937"/>
              <a:gd name="connsiteX25" fmla="*/ 185854 w 955288"/>
              <a:gd name="connsiteY25" fmla="*/ 304800 h 486937"/>
              <a:gd name="connsiteX26" fmla="*/ 66907 w 955288"/>
              <a:gd name="connsiteY26" fmla="*/ 312234 h 48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955288" h="486937">
                <a:moveTo>
                  <a:pt x="66907" y="312234"/>
                </a:moveTo>
                <a:lnTo>
                  <a:pt x="0" y="375425"/>
                </a:lnTo>
                <a:lnTo>
                  <a:pt x="11151" y="486937"/>
                </a:lnTo>
                <a:lnTo>
                  <a:pt x="66907" y="446049"/>
                </a:lnTo>
                <a:lnTo>
                  <a:pt x="115229" y="464634"/>
                </a:lnTo>
                <a:lnTo>
                  <a:pt x="345688" y="215590"/>
                </a:lnTo>
                <a:lnTo>
                  <a:pt x="386576" y="156117"/>
                </a:lnTo>
                <a:lnTo>
                  <a:pt x="498088" y="111512"/>
                </a:lnTo>
                <a:lnTo>
                  <a:pt x="564995" y="163551"/>
                </a:lnTo>
                <a:lnTo>
                  <a:pt x="713678" y="230459"/>
                </a:lnTo>
                <a:lnTo>
                  <a:pt x="851210" y="286215"/>
                </a:lnTo>
                <a:lnTo>
                  <a:pt x="955288" y="286215"/>
                </a:lnTo>
                <a:lnTo>
                  <a:pt x="802888" y="104078"/>
                </a:lnTo>
                <a:lnTo>
                  <a:pt x="739698" y="89210"/>
                </a:lnTo>
                <a:lnTo>
                  <a:pt x="728546" y="22303"/>
                </a:lnTo>
                <a:lnTo>
                  <a:pt x="646771" y="0"/>
                </a:lnTo>
                <a:lnTo>
                  <a:pt x="620751" y="37171"/>
                </a:lnTo>
                <a:lnTo>
                  <a:pt x="561278" y="3717"/>
                </a:lnTo>
                <a:lnTo>
                  <a:pt x="524107" y="14868"/>
                </a:lnTo>
                <a:lnTo>
                  <a:pt x="490654" y="74342"/>
                </a:lnTo>
                <a:lnTo>
                  <a:pt x="434898" y="14868"/>
                </a:lnTo>
                <a:lnTo>
                  <a:pt x="375424" y="66907"/>
                </a:lnTo>
                <a:lnTo>
                  <a:pt x="304800" y="66907"/>
                </a:lnTo>
                <a:lnTo>
                  <a:pt x="219307" y="126381"/>
                </a:lnTo>
                <a:lnTo>
                  <a:pt x="211873" y="263912"/>
                </a:lnTo>
                <a:lnTo>
                  <a:pt x="185854" y="304800"/>
                </a:lnTo>
                <a:lnTo>
                  <a:pt x="66907" y="31223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8" name="Freeform 57"/>
          <p:cNvSpPr/>
          <p:nvPr/>
        </p:nvSpPr>
        <p:spPr>
          <a:xfrm>
            <a:off x="1898650" y="1446213"/>
            <a:ext cx="982663" cy="1316037"/>
          </a:xfrm>
          <a:custGeom>
            <a:avLst/>
            <a:gdLst>
              <a:gd name="connsiteX0" fmla="*/ 981308 w 981308"/>
              <a:gd name="connsiteY0" fmla="*/ 985025 h 1315844"/>
              <a:gd name="connsiteX1" fmla="*/ 977591 w 981308"/>
              <a:gd name="connsiteY1" fmla="*/ 921835 h 1315844"/>
              <a:gd name="connsiteX2" fmla="*/ 877230 w 981308"/>
              <a:gd name="connsiteY2" fmla="*/ 828908 h 1315844"/>
              <a:gd name="connsiteX3" fmla="*/ 840059 w 981308"/>
              <a:gd name="connsiteY3" fmla="*/ 773152 h 1315844"/>
              <a:gd name="connsiteX4" fmla="*/ 765717 w 981308"/>
              <a:gd name="connsiteY4" fmla="*/ 780586 h 1315844"/>
              <a:gd name="connsiteX5" fmla="*/ 721113 w 981308"/>
              <a:gd name="connsiteY5" fmla="*/ 743415 h 1315844"/>
              <a:gd name="connsiteX6" fmla="*/ 721113 w 981308"/>
              <a:gd name="connsiteY6" fmla="*/ 613318 h 1315844"/>
              <a:gd name="connsiteX7" fmla="*/ 758283 w 981308"/>
              <a:gd name="connsiteY7" fmla="*/ 631903 h 1315844"/>
              <a:gd name="connsiteX8" fmla="*/ 817756 w 981308"/>
              <a:gd name="connsiteY8" fmla="*/ 572430 h 1315844"/>
              <a:gd name="connsiteX9" fmla="*/ 754566 w 981308"/>
              <a:gd name="connsiteY9" fmla="*/ 401444 h 1315844"/>
              <a:gd name="connsiteX10" fmla="*/ 713678 w 981308"/>
              <a:gd name="connsiteY10" fmla="*/ 390293 h 1315844"/>
              <a:gd name="connsiteX11" fmla="*/ 750849 w 981308"/>
              <a:gd name="connsiteY11" fmla="*/ 323386 h 1315844"/>
              <a:gd name="connsiteX12" fmla="*/ 750849 w 981308"/>
              <a:gd name="connsiteY12" fmla="*/ 271347 h 1315844"/>
              <a:gd name="connsiteX13" fmla="*/ 814039 w 981308"/>
              <a:gd name="connsiteY13" fmla="*/ 252761 h 1315844"/>
              <a:gd name="connsiteX14" fmla="*/ 795454 w 981308"/>
              <a:gd name="connsiteY14" fmla="*/ 156118 h 1315844"/>
              <a:gd name="connsiteX15" fmla="*/ 743415 w 981308"/>
              <a:gd name="connsiteY15" fmla="*/ 163552 h 1315844"/>
              <a:gd name="connsiteX16" fmla="*/ 735981 w 981308"/>
              <a:gd name="connsiteY16" fmla="*/ 133815 h 1315844"/>
              <a:gd name="connsiteX17" fmla="*/ 676508 w 981308"/>
              <a:gd name="connsiteY17" fmla="*/ 96644 h 1315844"/>
              <a:gd name="connsiteX18" fmla="*/ 669074 w 981308"/>
              <a:gd name="connsiteY18" fmla="*/ 0 h 1315844"/>
              <a:gd name="connsiteX19" fmla="*/ 516674 w 981308"/>
              <a:gd name="connsiteY19" fmla="*/ 111513 h 1315844"/>
              <a:gd name="connsiteX20" fmla="*/ 538976 w 981308"/>
              <a:gd name="connsiteY20" fmla="*/ 256479 h 1315844"/>
              <a:gd name="connsiteX21" fmla="*/ 472069 w 981308"/>
              <a:gd name="connsiteY21" fmla="*/ 263913 h 1315844"/>
              <a:gd name="connsiteX22" fmla="*/ 460917 w 981308"/>
              <a:gd name="connsiteY22" fmla="*/ 390293 h 1315844"/>
              <a:gd name="connsiteX23" fmla="*/ 494371 w 981308"/>
              <a:gd name="connsiteY23" fmla="*/ 453483 h 1315844"/>
              <a:gd name="connsiteX24" fmla="*/ 386576 w 981308"/>
              <a:gd name="connsiteY24" fmla="*/ 512957 h 1315844"/>
              <a:gd name="connsiteX25" fmla="*/ 271347 w 981308"/>
              <a:gd name="connsiteY25" fmla="*/ 505522 h 1315844"/>
              <a:gd name="connsiteX26" fmla="*/ 170986 w 981308"/>
              <a:gd name="connsiteY26" fmla="*/ 538976 h 1315844"/>
              <a:gd name="connsiteX27" fmla="*/ 185854 w 981308"/>
              <a:gd name="connsiteY27" fmla="*/ 650488 h 1315844"/>
              <a:gd name="connsiteX28" fmla="*/ 74342 w 981308"/>
              <a:gd name="connsiteY28" fmla="*/ 728547 h 1315844"/>
              <a:gd name="connsiteX29" fmla="*/ 0 w 981308"/>
              <a:gd name="connsiteY29" fmla="*/ 735981 h 1315844"/>
              <a:gd name="connsiteX30" fmla="*/ 81776 w 981308"/>
              <a:gd name="connsiteY30" fmla="*/ 888381 h 1315844"/>
              <a:gd name="connsiteX31" fmla="*/ 133815 w 981308"/>
              <a:gd name="connsiteY31" fmla="*/ 925552 h 1315844"/>
              <a:gd name="connsiteX32" fmla="*/ 126381 w 981308"/>
              <a:gd name="connsiteY32" fmla="*/ 977591 h 1315844"/>
              <a:gd name="connsiteX33" fmla="*/ 70625 w 981308"/>
              <a:gd name="connsiteY33" fmla="*/ 1007327 h 1315844"/>
              <a:gd name="connsiteX34" fmla="*/ 104078 w 981308"/>
              <a:gd name="connsiteY34" fmla="*/ 1037064 h 1315844"/>
              <a:gd name="connsiteX35" fmla="*/ 85493 w 981308"/>
              <a:gd name="connsiteY35" fmla="*/ 1129991 h 1315844"/>
              <a:gd name="connsiteX36" fmla="*/ 118947 w 981308"/>
              <a:gd name="connsiteY36" fmla="*/ 1204332 h 1315844"/>
              <a:gd name="connsiteX37" fmla="*/ 241610 w 981308"/>
              <a:gd name="connsiteY37" fmla="*/ 1260088 h 1315844"/>
              <a:gd name="connsiteX38" fmla="*/ 386576 w 981308"/>
              <a:gd name="connsiteY38" fmla="*/ 1263805 h 1315844"/>
              <a:gd name="connsiteX39" fmla="*/ 412596 w 981308"/>
              <a:gd name="connsiteY39" fmla="*/ 1315844 h 1315844"/>
              <a:gd name="connsiteX40" fmla="*/ 524108 w 981308"/>
              <a:gd name="connsiteY40" fmla="*/ 1286108 h 1315844"/>
              <a:gd name="connsiteX41" fmla="*/ 546410 w 981308"/>
              <a:gd name="connsiteY41" fmla="*/ 1200615 h 1315844"/>
              <a:gd name="connsiteX42" fmla="*/ 557561 w 981308"/>
              <a:gd name="connsiteY42" fmla="*/ 1111405 h 1315844"/>
              <a:gd name="connsiteX43" fmla="*/ 635620 w 981308"/>
              <a:gd name="connsiteY43" fmla="*/ 1066800 h 1315844"/>
              <a:gd name="connsiteX44" fmla="*/ 713678 w 981308"/>
              <a:gd name="connsiteY44" fmla="*/ 1070518 h 1315844"/>
              <a:gd name="connsiteX45" fmla="*/ 765717 w 981308"/>
              <a:gd name="connsiteY45" fmla="*/ 1040781 h 1315844"/>
              <a:gd name="connsiteX46" fmla="*/ 817756 w 981308"/>
              <a:gd name="connsiteY46" fmla="*/ 1070518 h 1315844"/>
              <a:gd name="connsiteX47" fmla="*/ 895815 w 981308"/>
              <a:gd name="connsiteY47" fmla="*/ 1007327 h 1315844"/>
              <a:gd name="connsiteX48" fmla="*/ 962722 w 981308"/>
              <a:gd name="connsiteY48" fmla="*/ 1037064 h 1315844"/>
              <a:gd name="connsiteX49" fmla="*/ 981308 w 981308"/>
              <a:gd name="connsiteY49" fmla="*/ 985025 h 1315844"/>
              <a:gd name="connsiteX0" fmla="*/ 981308 w 981308"/>
              <a:gd name="connsiteY0" fmla="*/ 985025 h 1315844"/>
              <a:gd name="connsiteX1" fmla="*/ 977591 w 981308"/>
              <a:gd name="connsiteY1" fmla="*/ 921835 h 1315844"/>
              <a:gd name="connsiteX2" fmla="*/ 877230 w 981308"/>
              <a:gd name="connsiteY2" fmla="*/ 828908 h 1315844"/>
              <a:gd name="connsiteX3" fmla="*/ 840059 w 981308"/>
              <a:gd name="connsiteY3" fmla="*/ 773152 h 1315844"/>
              <a:gd name="connsiteX4" fmla="*/ 765717 w 981308"/>
              <a:gd name="connsiteY4" fmla="*/ 780586 h 1315844"/>
              <a:gd name="connsiteX5" fmla="*/ 721113 w 981308"/>
              <a:gd name="connsiteY5" fmla="*/ 743415 h 1315844"/>
              <a:gd name="connsiteX6" fmla="*/ 721113 w 981308"/>
              <a:gd name="connsiteY6" fmla="*/ 613318 h 1315844"/>
              <a:gd name="connsiteX7" fmla="*/ 758283 w 981308"/>
              <a:gd name="connsiteY7" fmla="*/ 631903 h 1315844"/>
              <a:gd name="connsiteX8" fmla="*/ 817756 w 981308"/>
              <a:gd name="connsiteY8" fmla="*/ 572430 h 1315844"/>
              <a:gd name="connsiteX9" fmla="*/ 754566 w 981308"/>
              <a:gd name="connsiteY9" fmla="*/ 401444 h 1315844"/>
              <a:gd name="connsiteX10" fmla="*/ 713678 w 981308"/>
              <a:gd name="connsiteY10" fmla="*/ 390293 h 1315844"/>
              <a:gd name="connsiteX11" fmla="*/ 765136 w 981308"/>
              <a:gd name="connsiteY11" fmla="*/ 337674 h 1315844"/>
              <a:gd name="connsiteX12" fmla="*/ 750849 w 981308"/>
              <a:gd name="connsiteY12" fmla="*/ 271347 h 1315844"/>
              <a:gd name="connsiteX13" fmla="*/ 814039 w 981308"/>
              <a:gd name="connsiteY13" fmla="*/ 252761 h 1315844"/>
              <a:gd name="connsiteX14" fmla="*/ 795454 w 981308"/>
              <a:gd name="connsiteY14" fmla="*/ 156118 h 1315844"/>
              <a:gd name="connsiteX15" fmla="*/ 743415 w 981308"/>
              <a:gd name="connsiteY15" fmla="*/ 163552 h 1315844"/>
              <a:gd name="connsiteX16" fmla="*/ 735981 w 981308"/>
              <a:gd name="connsiteY16" fmla="*/ 133815 h 1315844"/>
              <a:gd name="connsiteX17" fmla="*/ 676508 w 981308"/>
              <a:gd name="connsiteY17" fmla="*/ 96644 h 1315844"/>
              <a:gd name="connsiteX18" fmla="*/ 669074 w 981308"/>
              <a:gd name="connsiteY18" fmla="*/ 0 h 1315844"/>
              <a:gd name="connsiteX19" fmla="*/ 516674 w 981308"/>
              <a:gd name="connsiteY19" fmla="*/ 111513 h 1315844"/>
              <a:gd name="connsiteX20" fmla="*/ 538976 w 981308"/>
              <a:gd name="connsiteY20" fmla="*/ 256479 h 1315844"/>
              <a:gd name="connsiteX21" fmla="*/ 472069 w 981308"/>
              <a:gd name="connsiteY21" fmla="*/ 263913 h 1315844"/>
              <a:gd name="connsiteX22" fmla="*/ 460917 w 981308"/>
              <a:gd name="connsiteY22" fmla="*/ 390293 h 1315844"/>
              <a:gd name="connsiteX23" fmla="*/ 494371 w 981308"/>
              <a:gd name="connsiteY23" fmla="*/ 453483 h 1315844"/>
              <a:gd name="connsiteX24" fmla="*/ 386576 w 981308"/>
              <a:gd name="connsiteY24" fmla="*/ 512957 h 1315844"/>
              <a:gd name="connsiteX25" fmla="*/ 271347 w 981308"/>
              <a:gd name="connsiteY25" fmla="*/ 505522 h 1315844"/>
              <a:gd name="connsiteX26" fmla="*/ 170986 w 981308"/>
              <a:gd name="connsiteY26" fmla="*/ 538976 h 1315844"/>
              <a:gd name="connsiteX27" fmla="*/ 185854 w 981308"/>
              <a:gd name="connsiteY27" fmla="*/ 650488 h 1315844"/>
              <a:gd name="connsiteX28" fmla="*/ 74342 w 981308"/>
              <a:gd name="connsiteY28" fmla="*/ 728547 h 1315844"/>
              <a:gd name="connsiteX29" fmla="*/ 0 w 981308"/>
              <a:gd name="connsiteY29" fmla="*/ 735981 h 1315844"/>
              <a:gd name="connsiteX30" fmla="*/ 81776 w 981308"/>
              <a:gd name="connsiteY30" fmla="*/ 888381 h 1315844"/>
              <a:gd name="connsiteX31" fmla="*/ 133815 w 981308"/>
              <a:gd name="connsiteY31" fmla="*/ 925552 h 1315844"/>
              <a:gd name="connsiteX32" fmla="*/ 126381 w 981308"/>
              <a:gd name="connsiteY32" fmla="*/ 977591 h 1315844"/>
              <a:gd name="connsiteX33" fmla="*/ 70625 w 981308"/>
              <a:gd name="connsiteY33" fmla="*/ 1007327 h 1315844"/>
              <a:gd name="connsiteX34" fmla="*/ 104078 w 981308"/>
              <a:gd name="connsiteY34" fmla="*/ 1037064 h 1315844"/>
              <a:gd name="connsiteX35" fmla="*/ 85493 w 981308"/>
              <a:gd name="connsiteY35" fmla="*/ 1129991 h 1315844"/>
              <a:gd name="connsiteX36" fmla="*/ 118947 w 981308"/>
              <a:gd name="connsiteY36" fmla="*/ 1204332 h 1315844"/>
              <a:gd name="connsiteX37" fmla="*/ 241610 w 981308"/>
              <a:gd name="connsiteY37" fmla="*/ 1260088 h 1315844"/>
              <a:gd name="connsiteX38" fmla="*/ 386576 w 981308"/>
              <a:gd name="connsiteY38" fmla="*/ 1263805 h 1315844"/>
              <a:gd name="connsiteX39" fmla="*/ 412596 w 981308"/>
              <a:gd name="connsiteY39" fmla="*/ 1315844 h 1315844"/>
              <a:gd name="connsiteX40" fmla="*/ 524108 w 981308"/>
              <a:gd name="connsiteY40" fmla="*/ 1286108 h 1315844"/>
              <a:gd name="connsiteX41" fmla="*/ 546410 w 981308"/>
              <a:gd name="connsiteY41" fmla="*/ 1200615 h 1315844"/>
              <a:gd name="connsiteX42" fmla="*/ 557561 w 981308"/>
              <a:gd name="connsiteY42" fmla="*/ 1111405 h 1315844"/>
              <a:gd name="connsiteX43" fmla="*/ 635620 w 981308"/>
              <a:gd name="connsiteY43" fmla="*/ 1066800 h 1315844"/>
              <a:gd name="connsiteX44" fmla="*/ 713678 w 981308"/>
              <a:gd name="connsiteY44" fmla="*/ 1070518 h 1315844"/>
              <a:gd name="connsiteX45" fmla="*/ 765717 w 981308"/>
              <a:gd name="connsiteY45" fmla="*/ 1040781 h 1315844"/>
              <a:gd name="connsiteX46" fmla="*/ 817756 w 981308"/>
              <a:gd name="connsiteY46" fmla="*/ 1070518 h 1315844"/>
              <a:gd name="connsiteX47" fmla="*/ 895815 w 981308"/>
              <a:gd name="connsiteY47" fmla="*/ 1007327 h 1315844"/>
              <a:gd name="connsiteX48" fmla="*/ 962722 w 981308"/>
              <a:gd name="connsiteY48" fmla="*/ 1037064 h 1315844"/>
              <a:gd name="connsiteX49" fmla="*/ 981308 w 981308"/>
              <a:gd name="connsiteY49" fmla="*/ 985025 h 1315844"/>
              <a:gd name="connsiteX0" fmla="*/ 981308 w 981308"/>
              <a:gd name="connsiteY0" fmla="*/ 985025 h 1315844"/>
              <a:gd name="connsiteX1" fmla="*/ 977591 w 981308"/>
              <a:gd name="connsiteY1" fmla="*/ 921835 h 1315844"/>
              <a:gd name="connsiteX2" fmla="*/ 877230 w 981308"/>
              <a:gd name="connsiteY2" fmla="*/ 828908 h 1315844"/>
              <a:gd name="connsiteX3" fmla="*/ 840059 w 981308"/>
              <a:gd name="connsiteY3" fmla="*/ 773152 h 1315844"/>
              <a:gd name="connsiteX4" fmla="*/ 765717 w 981308"/>
              <a:gd name="connsiteY4" fmla="*/ 780586 h 1315844"/>
              <a:gd name="connsiteX5" fmla="*/ 721113 w 981308"/>
              <a:gd name="connsiteY5" fmla="*/ 743415 h 1315844"/>
              <a:gd name="connsiteX6" fmla="*/ 721113 w 981308"/>
              <a:gd name="connsiteY6" fmla="*/ 613318 h 1315844"/>
              <a:gd name="connsiteX7" fmla="*/ 758283 w 981308"/>
              <a:gd name="connsiteY7" fmla="*/ 631903 h 1315844"/>
              <a:gd name="connsiteX8" fmla="*/ 817756 w 981308"/>
              <a:gd name="connsiteY8" fmla="*/ 572430 h 1315844"/>
              <a:gd name="connsiteX9" fmla="*/ 754566 w 981308"/>
              <a:gd name="connsiteY9" fmla="*/ 401444 h 1315844"/>
              <a:gd name="connsiteX10" fmla="*/ 737490 w 981308"/>
              <a:gd name="connsiteY10" fmla="*/ 390293 h 1315844"/>
              <a:gd name="connsiteX11" fmla="*/ 765136 w 981308"/>
              <a:gd name="connsiteY11" fmla="*/ 337674 h 1315844"/>
              <a:gd name="connsiteX12" fmla="*/ 750849 w 981308"/>
              <a:gd name="connsiteY12" fmla="*/ 271347 h 1315844"/>
              <a:gd name="connsiteX13" fmla="*/ 814039 w 981308"/>
              <a:gd name="connsiteY13" fmla="*/ 252761 h 1315844"/>
              <a:gd name="connsiteX14" fmla="*/ 795454 w 981308"/>
              <a:gd name="connsiteY14" fmla="*/ 156118 h 1315844"/>
              <a:gd name="connsiteX15" fmla="*/ 743415 w 981308"/>
              <a:gd name="connsiteY15" fmla="*/ 163552 h 1315844"/>
              <a:gd name="connsiteX16" fmla="*/ 735981 w 981308"/>
              <a:gd name="connsiteY16" fmla="*/ 133815 h 1315844"/>
              <a:gd name="connsiteX17" fmla="*/ 676508 w 981308"/>
              <a:gd name="connsiteY17" fmla="*/ 96644 h 1315844"/>
              <a:gd name="connsiteX18" fmla="*/ 669074 w 981308"/>
              <a:gd name="connsiteY18" fmla="*/ 0 h 1315844"/>
              <a:gd name="connsiteX19" fmla="*/ 516674 w 981308"/>
              <a:gd name="connsiteY19" fmla="*/ 111513 h 1315844"/>
              <a:gd name="connsiteX20" fmla="*/ 538976 w 981308"/>
              <a:gd name="connsiteY20" fmla="*/ 256479 h 1315844"/>
              <a:gd name="connsiteX21" fmla="*/ 472069 w 981308"/>
              <a:gd name="connsiteY21" fmla="*/ 263913 h 1315844"/>
              <a:gd name="connsiteX22" fmla="*/ 460917 w 981308"/>
              <a:gd name="connsiteY22" fmla="*/ 390293 h 1315844"/>
              <a:gd name="connsiteX23" fmla="*/ 494371 w 981308"/>
              <a:gd name="connsiteY23" fmla="*/ 453483 h 1315844"/>
              <a:gd name="connsiteX24" fmla="*/ 386576 w 981308"/>
              <a:gd name="connsiteY24" fmla="*/ 512957 h 1315844"/>
              <a:gd name="connsiteX25" fmla="*/ 271347 w 981308"/>
              <a:gd name="connsiteY25" fmla="*/ 505522 h 1315844"/>
              <a:gd name="connsiteX26" fmla="*/ 170986 w 981308"/>
              <a:gd name="connsiteY26" fmla="*/ 538976 h 1315844"/>
              <a:gd name="connsiteX27" fmla="*/ 185854 w 981308"/>
              <a:gd name="connsiteY27" fmla="*/ 650488 h 1315844"/>
              <a:gd name="connsiteX28" fmla="*/ 74342 w 981308"/>
              <a:gd name="connsiteY28" fmla="*/ 728547 h 1315844"/>
              <a:gd name="connsiteX29" fmla="*/ 0 w 981308"/>
              <a:gd name="connsiteY29" fmla="*/ 735981 h 1315844"/>
              <a:gd name="connsiteX30" fmla="*/ 81776 w 981308"/>
              <a:gd name="connsiteY30" fmla="*/ 888381 h 1315844"/>
              <a:gd name="connsiteX31" fmla="*/ 133815 w 981308"/>
              <a:gd name="connsiteY31" fmla="*/ 925552 h 1315844"/>
              <a:gd name="connsiteX32" fmla="*/ 126381 w 981308"/>
              <a:gd name="connsiteY32" fmla="*/ 977591 h 1315844"/>
              <a:gd name="connsiteX33" fmla="*/ 70625 w 981308"/>
              <a:gd name="connsiteY33" fmla="*/ 1007327 h 1315844"/>
              <a:gd name="connsiteX34" fmla="*/ 104078 w 981308"/>
              <a:gd name="connsiteY34" fmla="*/ 1037064 h 1315844"/>
              <a:gd name="connsiteX35" fmla="*/ 85493 w 981308"/>
              <a:gd name="connsiteY35" fmla="*/ 1129991 h 1315844"/>
              <a:gd name="connsiteX36" fmla="*/ 118947 w 981308"/>
              <a:gd name="connsiteY36" fmla="*/ 1204332 h 1315844"/>
              <a:gd name="connsiteX37" fmla="*/ 241610 w 981308"/>
              <a:gd name="connsiteY37" fmla="*/ 1260088 h 1315844"/>
              <a:gd name="connsiteX38" fmla="*/ 386576 w 981308"/>
              <a:gd name="connsiteY38" fmla="*/ 1263805 h 1315844"/>
              <a:gd name="connsiteX39" fmla="*/ 412596 w 981308"/>
              <a:gd name="connsiteY39" fmla="*/ 1315844 h 1315844"/>
              <a:gd name="connsiteX40" fmla="*/ 524108 w 981308"/>
              <a:gd name="connsiteY40" fmla="*/ 1286108 h 1315844"/>
              <a:gd name="connsiteX41" fmla="*/ 546410 w 981308"/>
              <a:gd name="connsiteY41" fmla="*/ 1200615 h 1315844"/>
              <a:gd name="connsiteX42" fmla="*/ 557561 w 981308"/>
              <a:gd name="connsiteY42" fmla="*/ 1111405 h 1315844"/>
              <a:gd name="connsiteX43" fmla="*/ 635620 w 981308"/>
              <a:gd name="connsiteY43" fmla="*/ 1066800 h 1315844"/>
              <a:gd name="connsiteX44" fmla="*/ 713678 w 981308"/>
              <a:gd name="connsiteY44" fmla="*/ 1070518 h 1315844"/>
              <a:gd name="connsiteX45" fmla="*/ 765717 w 981308"/>
              <a:gd name="connsiteY45" fmla="*/ 1040781 h 1315844"/>
              <a:gd name="connsiteX46" fmla="*/ 817756 w 981308"/>
              <a:gd name="connsiteY46" fmla="*/ 1070518 h 1315844"/>
              <a:gd name="connsiteX47" fmla="*/ 895815 w 981308"/>
              <a:gd name="connsiteY47" fmla="*/ 1007327 h 1315844"/>
              <a:gd name="connsiteX48" fmla="*/ 962722 w 981308"/>
              <a:gd name="connsiteY48" fmla="*/ 1037064 h 1315844"/>
              <a:gd name="connsiteX49" fmla="*/ 981308 w 981308"/>
              <a:gd name="connsiteY49" fmla="*/ 985025 h 1315844"/>
              <a:gd name="connsiteX0" fmla="*/ 981308 w 981308"/>
              <a:gd name="connsiteY0" fmla="*/ 985025 h 1315844"/>
              <a:gd name="connsiteX1" fmla="*/ 977591 w 981308"/>
              <a:gd name="connsiteY1" fmla="*/ 921835 h 1315844"/>
              <a:gd name="connsiteX2" fmla="*/ 877230 w 981308"/>
              <a:gd name="connsiteY2" fmla="*/ 828908 h 1315844"/>
              <a:gd name="connsiteX3" fmla="*/ 840059 w 981308"/>
              <a:gd name="connsiteY3" fmla="*/ 773152 h 1315844"/>
              <a:gd name="connsiteX4" fmla="*/ 765717 w 981308"/>
              <a:gd name="connsiteY4" fmla="*/ 780586 h 1315844"/>
              <a:gd name="connsiteX5" fmla="*/ 721113 w 981308"/>
              <a:gd name="connsiteY5" fmla="*/ 743415 h 1315844"/>
              <a:gd name="connsiteX6" fmla="*/ 721113 w 981308"/>
              <a:gd name="connsiteY6" fmla="*/ 613318 h 1315844"/>
              <a:gd name="connsiteX7" fmla="*/ 758283 w 981308"/>
              <a:gd name="connsiteY7" fmla="*/ 631903 h 1315844"/>
              <a:gd name="connsiteX8" fmla="*/ 817756 w 981308"/>
              <a:gd name="connsiteY8" fmla="*/ 572430 h 1315844"/>
              <a:gd name="connsiteX9" fmla="*/ 754566 w 981308"/>
              <a:gd name="connsiteY9" fmla="*/ 401444 h 1315844"/>
              <a:gd name="connsiteX10" fmla="*/ 737490 w 981308"/>
              <a:gd name="connsiteY10" fmla="*/ 390293 h 1315844"/>
              <a:gd name="connsiteX11" fmla="*/ 765136 w 981308"/>
              <a:gd name="connsiteY11" fmla="*/ 337674 h 1315844"/>
              <a:gd name="connsiteX12" fmla="*/ 750849 w 981308"/>
              <a:gd name="connsiteY12" fmla="*/ 271347 h 1315844"/>
              <a:gd name="connsiteX13" fmla="*/ 814039 w 981308"/>
              <a:gd name="connsiteY13" fmla="*/ 252761 h 1315844"/>
              <a:gd name="connsiteX14" fmla="*/ 795454 w 981308"/>
              <a:gd name="connsiteY14" fmla="*/ 156118 h 1315844"/>
              <a:gd name="connsiteX15" fmla="*/ 743415 w 981308"/>
              <a:gd name="connsiteY15" fmla="*/ 163552 h 1315844"/>
              <a:gd name="connsiteX16" fmla="*/ 735981 w 981308"/>
              <a:gd name="connsiteY16" fmla="*/ 133815 h 1315844"/>
              <a:gd name="connsiteX17" fmla="*/ 676508 w 981308"/>
              <a:gd name="connsiteY17" fmla="*/ 96644 h 1315844"/>
              <a:gd name="connsiteX18" fmla="*/ 669074 w 981308"/>
              <a:gd name="connsiteY18" fmla="*/ 0 h 1315844"/>
              <a:gd name="connsiteX19" fmla="*/ 516674 w 981308"/>
              <a:gd name="connsiteY19" fmla="*/ 111513 h 1315844"/>
              <a:gd name="connsiteX20" fmla="*/ 538976 w 981308"/>
              <a:gd name="connsiteY20" fmla="*/ 256479 h 1315844"/>
              <a:gd name="connsiteX21" fmla="*/ 472069 w 981308"/>
              <a:gd name="connsiteY21" fmla="*/ 263913 h 1315844"/>
              <a:gd name="connsiteX22" fmla="*/ 460917 w 981308"/>
              <a:gd name="connsiteY22" fmla="*/ 390293 h 1315844"/>
              <a:gd name="connsiteX23" fmla="*/ 494371 w 981308"/>
              <a:gd name="connsiteY23" fmla="*/ 453483 h 1315844"/>
              <a:gd name="connsiteX24" fmla="*/ 386576 w 981308"/>
              <a:gd name="connsiteY24" fmla="*/ 512957 h 1315844"/>
              <a:gd name="connsiteX25" fmla="*/ 271347 w 981308"/>
              <a:gd name="connsiteY25" fmla="*/ 505522 h 1315844"/>
              <a:gd name="connsiteX26" fmla="*/ 170986 w 981308"/>
              <a:gd name="connsiteY26" fmla="*/ 538976 h 1315844"/>
              <a:gd name="connsiteX27" fmla="*/ 185854 w 981308"/>
              <a:gd name="connsiteY27" fmla="*/ 650488 h 1315844"/>
              <a:gd name="connsiteX28" fmla="*/ 74342 w 981308"/>
              <a:gd name="connsiteY28" fmla="*/ 728547 h 1315844"/>
              <a:gd name="connsiteX29" fmla="*/ 0 w 981308"/>
              <a:gd name="connsiteY29" fmla="*/ 735981 h 1315844"/>
              <a:gd name="connsiteX30" fmla="*/ 81776 w 981308"/>
              <a:gd name="connsiteY30" fmla="*/ 888381 h 1315844"/>
              <a:gd name="connsiteX31" fmla="*/ 133815 w 981308"/>
              <a:gd name="connsiteY31" fmla="*/ 925552 h 1315844"/>
              <a:gd name="connsiteX32" fmla="*/ 126381 w 981308"/>
              <a:gd name="connsiteY32" fmla="*/ 977591 h 1315844"/>
              <a:gd name="connsiteX33" fmla="*/ 70625 w 981308"/>
              <a:gd name="connsiteY33" fmla="*/ 1007327 h 1315844"/>
              <a:gd name="connsiteX34" fmla="*/ 104078 w 981308"/>
              <a:gd name="connsiteY34" fmla="*/ 1037064 h 1315844"/>
              <a:gd name="connsiteX35" fmla="*/ 85493 w 981308"/>
              <a:gd name="connsiteY35" fmla="*/ 1129991 h 1315844"/>
              <a:gd name="connsiteX36" fmla="*/ 118947 w 981308"/>
              <a:gd name="connsiteY36" fmla="*/ 1204332 h 1315844"/>
              <a:gd name="connsiteX37" fmla="*/ 241610 w 981308"/>
              <a:gd name="connsiteY37" fmla="*/ 1260088 h 1315844"/>
              <a:gd name="connsiteX38" fmla="*/ 386576 w 981308"/>
              <a:gd name="connsiteY38" fmla="*/ 1263805 h 1315844"/>
              <a:gd name="connsiteX39" fmla="*/ 412596 w 981308"/>
              <a:gd name="connsiteY39" fmla="*/ 1315844 h 1315844"/>
              <a:gd name="connsiteX40" fmla="*/ 524108 w 981308"/>
              <a:gd name="connsiteY40" fmla="*/ 1286108 h 1315844"/>
              <a:gd name="connsiteX41" fmla="*/ 546410 w 981308"/>
              <a:gd name="connsiteY41" fmla="*/ 1200615 h 1315844"/>
              <a:gd name="connsiteX42" fmla="*/ 559943 w 981308"/>
              <a:gd name="connsiteY42" fmla="*/ 1120930 h 1315844"/>
              <a:gd name="connsiteX43" fmla="*/ 635620 w 981308"/>
              <a:gd name="connsiteY43" fmla="*/ 1066800 h 1315844"/>
              <a:gd name="connsiteX44" fmla="*/ 713678 w 981308"/>
              <a:gd name="connsiteY44" fmla="*/ 1070518 h 1315844"/>
              <a:gd name="connsiteX45" fmla="*/ 765717 w 981308"/>
              <a:gd name="connsiteY45" fmla="*/ 1040781 h 1315844"/>
              <a:gd name="connsiteX46" fmla="*/ 817756 w 981308"/>
              <a:gd name="connsiteY46" fmla="*/ 1070518 h 1315844"/>
              <a:gd name="connsiteX47" fmla="*/ 895815 w 981308"/>
              <a:gd name="connsiteY47" fmla="*/ 1007327 h 1315844"/>
              <a:gd name="connsiteX48" fmla="*/ 962722 w 981308"/>
              <a:gd name="connsiteY48" fmla="*/ 1037064 h 1315844"/>
              <a:gd name="connsiteX49" fmla="*/ 981308 w 981308"/>
              <a:gd name="connsiteY49" fmla="*/ 985025 h 1315844"/>
              <a:gd name="connsiteX0" fmla="*/ 981308 w 981308"/>
              <a:gd name="connsiteY0" fmla="*/ 985025 h 1315844"/>
              <a:gd name="connsiteX1" fmla="*/ 977591 w 981308"/>
              <a:gd name="connsiteY1" fmla="*/ 921835 h 1315844"/>
              <a:gd name="connsiteX2" fmla="*/ 877230 w 981308"/>
              <a:gd name="connsiteY2" fmla="*/ 828908 h 1315844"/>
              <a:gd name="connsiteX3" fmla="*/ 840059 w 981308"/>
              <a:gd name="connsiteY3" fmla="*/ 773152 h 1315844"/>
              <a:gd name="connsiteX4" fmla="*/ 765717 w 981308"/>
              <a:gd name="connsiteY4" fmla="*/ 780586 h 1315844"/>
              <a:gd name="connsiteX5" fmla="*/ 721113 w 981308"/>
              <a:gd name="connsiteY5" fmla="*/ 743415 h 1315844"/>
              <a:gd name="connsiteX6" fmla="*/ 721113 w 981308"/>
              <a:gd name="connsiteY6" fmla="*/ 613318 h 1315844"/>
              <a:gd name="connsiteX7" fmla="*/ 758283 w 981308"/>
              <a:gd name="connsiteY7" fmla="*/ 631903 h 1315844"/>
              <a:gd name="connsiteX8" fmla="*/ 817756 w 981308"/>
              <a:gd name="connsiteY8" fmla="*/ 572430 h 1315844"/>
              <a:gd name="connsiteX9" fmla="*/ 754566 w 981308"/>
              <a:gd name="connsiteY9" fmla="*/ 401444 h 1315844"/>
              <a:gd name="connsiteX10" fmla="*/ 737490 w 981308"/>
              <a:gd name="connsiteY10" fmla="*/ 390293 h 1315844"/>
              <a:gd name="connsiteX11" fmla="*/ 765136 w 981308"/>
              <a:gd name="connsiteY11" fmla="*/ 337674 h 1315844"/>
              <a:gd name="connsiteX12" fmla="*/ 750849 w 981308"/>
              <a:gd name="connsiteY12" fmla="*/ 271347 h 1315844"/>
              <a:gd name="connsiteX13" fmla="*/ 814039 w 981308"/>
              <a:gd name="connsiteY13" fmla="*/ 252761 h 1315844"/>
              <a:gd name="connsiteX14" fmla="*/ 795454 w 981308"/>
              <a:gd name="connsiteY14" fmla="*/ 156118 h 1315844"/>
              <a:gd name="connsiteX15" fmla="*/ 743415 w 981308"/>
              <a:gd name="connsiteY15" fmla="*/ 163552 h 1315844"/>
              <a:gd name="connsiteX16" fmla="*/ 735981 w 981308"/>
              <a:gd name="connsiteY16" fmla="*/ 133815 h 1315844"/>
              <a:gd name="connsiteX17" fmla="*/ 676508 w 981308"/>
              <a:gd name="connsiteY17" fmla="*/ 96644 h 1315844"/>
              <a:gd name="connsiteX18" fmla="*/ 669074 w 981308"/>
              <a:gd name="connsiteY18" fmla="*/ 0 h 1315844"/>
              <a:gd name="connsiteX19" fmla="*/ 516674 w 981308"/>
              <a:gd name="connsiteY19" fmla="*/ 111513 h 1315844"/>
              <a:gd name="connsiteX20" fmla="*/ 538976 w 981308"/>
              <a:gd name="connsiteY20" fmla="*/ 256479 h 1315844"/>
              <a:gd name="connsiteX21" fmla="*/ 472069 w 981308"/>
              <a:gd name="connsiteY21" fmla="*/ 263913 h 1315844"/>
              <a:gd name="connsiteX22" fmla="*/ 460917 w 981308"/>
              <a:gd name="connsiteY22" fmla="*/ 390293 h 1315844"/>
              <a:gd name="connsiteX23" fmla="*/ 494371 w 981308"/>
              <a:gd name="connsiteY23" fmla="*/ 453483 h 1315844"/>
              <a:gd name="connsiteX24" fmla="*/ 386576 w 981308"/>
              <a:gd name="connsiteY24" fmla="*/ 512957 h 1315844"/>
              <a:gd name="connsiteX25" fmla="*/ 271347 w 981308"/>
              <a:gd name="connsiteY25" fmla="*/ 505522 h 1315844"/>
              <a:gd name="connsiteX26" fmla="*/ 170986 w 981308"/>
              <a:gd name="connsiteY26" fmla="*/ 538976 h 1315844"/>
              <a:gd name="connsiteX27" fmla="*/ 185854 w 981308"/>
              <a:gd name="connsiteY27" fmla="*/ 650488 h 1315844"/>
              <a:gd name="connsiteX28" fmla="*/ 74342 w 981308"/>
              <a:gd name="connsiteY28" fmla="*/ 728547 h 1315844"/>
              <a:gd name="connsiteX29" fmla="*/ 0 w 981308"/>
              <a:gd name="connsiteY29" fmla="*/ 735981 h 1315844"/>
              <a:gd name="connsiteX30" fmla="*/ 81776 w 981308"/>
              <a:gd name="connsiteY30" fmla="*/ 888381 h 1315844"/>
              <a:gd name="connsiteX31" fmla="*/ 133815 w 981308"/>
              <a:gd name="connsiteY31" fmla="*/ 925552 h 1315844"/>
              <a:gd name="connsiteX32" fmla="*/ 126381 w 981308"/>
              <a:gd name="connsiteY32" fmla="*/ 977591 h 1315844"/>
              <a:gd name="connsiteX33" fmla="*/ 70625 w 981308"/>
              <a:gd name="connsiteY33" fmla="*/ 1007327 h 1315844"/>
              <a:gd name="connsiteX34" fmla="*/ 104078 w 981308"/>
              <a:gd name="connsiteY34" fmla="*/ 1037064 h 1315844"/>
              <a:gd name="connsiteX35" fmla="*/ 85493 w 981308"/>
              <a:gd name="connsiteY35" fmla="*/ 1129991 h 1315844"/>
              <a:gd name="connsiteX36" fmla="*/ 118947 w 981308"/>
              <a:gd name="connsiteY36" fmla="*/ 1204332 h 1315844"/>
              <a:gd name="connsiteX37" fmla="*/ 241610 w 981308"/>
              <a:gd name="connsiteY37" fmla="*/ 1260088 h 1315844"/>
              <a:gd name="connsiteX38" fmla="*/ 386576 w 981308"/>
              <a:gd name="connsiteY38" fmla="*/ 1263805 h 1315844"/>
              <a:gd name="connsiteX39" fmla="*/ 412596 w 981308"/>
              <a:gd name="connsiteY39" fmla="*/ 1315844 h 1315844"/>
              <a:gd name="connsiteX40" fmla="*/ 524108 w 981308"/>
              <a:gd name="connsiteY40" fmla="*/ 1286108 h 1315844"/>
              <a:gd name="connsiteX41" fmla="*/ 555935 w 981308"/>
              <a:gd name="connsiteY41" fmla="*/ 1212521 h 1315844"/>
              <a:gd name="connsiteX42" fmla="*/ 559943 w 981308"/>
              <a:gd name="connsiteY42" fmla="*/ 1120930 h 1315844"/>
              <a:gd name="connsiteX43" fmla="*/ 635620 w 981308"/>
              <a:gd name="connsiteY43" fmla="*/ 1066800 h 1315844"/>
              <a:gd name="connsiteX44" fmla="*/ 713678 w 981308"/>
              <a:gd name="connsiteY44" fmla="*/ 1070518 h 1315844"/>
              <a:gd name="connsiteX45" fmla="*/ 765717 w 981308"/>
              <a:gd name="connsiteY45" fmla="*/ 1040781 h 1315844"/>
              <a:gd name="connsiteX46" fmla="*/ 817756 w 981308"/>
              <a:gd name="connsiteY46" fmla="*/ 1070518 h 1315844"/>
              <a:gd name="connsiteX47" fmla="*/ 895815 w 981308"/>
              <a:gd name="connsiteY47" fmla="*/ 1007327 h 1315844"/>
              <a:gd name="connsiteX48" fmla="*/ 962722 w 981308"/>
              <a:gd name="connsiteY48" fmla="*/ 1037064 h 1315844"/>
              <a:gd name="connsiteX49" fmla="*/ 981308 w 981308"/>
              <a:gd name="connsiteY49" fmla="*/ 985025 h 1315844"/>
              <a:gd name="connsiteX0" fmla="*/ 981308 w 981308"/>
              <a:gd name="connsiteY0" fmla="*/ 985025 h 1315844"/>
              <a:gd name="connsiteX1" fmla="*/ 977591 w 981308"/>
              <a:gd name="connsiteY1" fmla="*/ 921835 h 1315844"/>
              <a:gd name="connsiteX2" fmla="*/ 877230 w 981308"/>
              <a:gd name="connsiteY2" fmla="*/ 828908 h 1315844"/>
              <a:gd name="connsiteX3" fmla="*/ 840059 w 981308"/>
              <a:gd name="connsiteY3" fmla="*/ 773152 h 1315844"/>
              <a:gd name="connsiteX4" fmla="*/ 765717 w 981308"/>
              <a:gd name="connsiteY4" fmla="*/ 780586 h 1315844"/>
              <a:gd name="connsiteX5" fmla="*/ 721113 w 981308"/>
              <a:gd name="connsiteY5" fmla="*/ 743415 h 1315844"/>
              <a:gd name="connsiteX6" fmla="*/ 721113 w 981308"/>
              <a:gd name="connsiteY6" fmla="*/ 613318 h 1315844"/>
              <a:gd name="connsiteX7" fmla="*/ 758283 w 981308"/>
              <a:gd name="connsiteY7" fmla="*/ 631903 h 1315844"/>
              <a:gd name="connsiteX8" fmla="*/ 817756 w 981308"/>
              <a:gd name="connsiteY8" fmla="*/ 572430 h 1315844"/>
              <a:gd name="connsiteX9" fmla="*/ 754566 w 981308"/>
              <a:gd name="connsiteY9" fmla="*/ 401444 h 1315844"/>
              <a:gd name="connsiteX10" fmla="*/ 737490 w 981308"/>
              <a:gd name="connsiteY10" fmla="*/ 390293 h 1315844"/>
              <a:gd name="connsiteX11" fmla="*/ 765136 w 981308"/>
              <a:gd name="connsiteY11" fmla="*/ 337674 h 1315844"/>
              <a:gd name="connsiteX12" fmla="*/ 750849 w 981308"/>
              <a:gd name="connsiteY12" fmla="*/ 271347 h 1315844"/>
              <a:gd name="connsiteX13" fmla="*/ 814039 w 981308"/>
              <a:gd name="connsiteY13" fmla="*/ 252761 h 1315844"/>
              <a:gd name="connsiteX14" fmla="*/ 795454 w 981308"/>
              <a:gd name="connsiteY14" fmla="*/ 156118 h 1315844"/>
              <a:gd name="connsiteX15" fmla="*/ 743415 w 981308"/>
              <a:gd name="connsiteY15" fmla="*/ 163552 h 1315844"/>
              <a:gd name="connsiteX16" fmla="*/ 735981 w 981308"/>
              <a:gd name="connsiteY16" fmla="*/ 133815 h 1315844"/>
              <a:gd name="connsiteX17" fmla="*/ 676508 w 981308"/>
              <a:gd name="connsiteY17" fmla="*/ 96644 h 1315844"/>
              <a:gd name="connsiteX18" fmla="*/ 669074 w 981308"/>
              <a:gd name="connsiteY18" fmla="*/ 0 h 1315844"/>
              <a:gd name="connsiteX19" fmla="*/ 516674 w 981308"/>
              <a:gd name="connsiteY19" fmla="*/ 111513 h 1315844"/>
              <a:gd name="connsiteX20" fmla="*/ 538976 w 981308"/>
              <a:gd name="connsiteY20" fmla="*/ 256479 h 1315844"/>
              <a:gd name="connsiteX21" fmla="*/ 472069 w 981308"/>
              <a:gd name="connsiteY21" fmla="*/ 263913 h 1315844"/>
              <a:gd name="connsiteX22" fmla="*/ 460917 w 981308"/>
              <a:gd name="connsiteY22" fmla="*/ 390293 h 1315844"/>
              <a:gd name="connsiteX23" fmla="*/ 494371 w 981308"/>
              <a:gd name="connsiteY23" fmla="*/ 453483 h 1315844"/>
              <a:gd name="connsiteX24" fmla="*/ 386576 w 981308"/>
              <a:gd name="connsiteY24" fmla="*/ 512957 h 1315844"/>
              <a:gd name="connsiteX25" fmla="*/ 271347 w 981308"/>
              <a:gd name="connsiteY25" fmla="*/ 505522 h 1315844"/>
              <a:gd name="connsiteX26" fmla="*/ 170986 w 981308"/>
              <a:gd name="connsiteY26" fmla="*/ 538976 h 1315844"/>
              <a:gd name="connsiteX27" fmla="*/ 185854 w 981308"/>
              <a:gd name="connsiteY27" fmla="*/ 650488 h 1315844"/>
              <a:gd name="connsiteX28" fmla="*/ 74342 w 981308"/>
              <a:gd name="connsiteY28" fmla="*/ 728547 h 1315844"/>
              <a:gd name="connsiteX29" fmla="*/ 0 w 981308"/>
              <a:gd name="connsiteY29" fmla="*/ 735981 h 1315844"/>
              <a:gd name="connsiteX30" fmla="*/ 81776 w 981308"/>
              <a:gd name="connsiteY30" fmla="*/ 888381 h 1315844"/>
              <a:gd name="connsiteX31" fmla="*/ 133815 w 981308"/>
              <a:gd name="connsiteY31" fmla="*/ 925552 h 1315844"/>
              <a:gd name="connsiteX32" fmla="*/ 126381 w 981308"/>
              <a:gd name="connsiteY32" fmla="*/ 977591 h 1315844"/>
              <a:gd name="connsiteX33" fmla="*/ 70625 w 981308"/>
              <a:gd name="connsiteY33" fmla="*/ 1007327 h 1315844"/>
              <a:gd name="connsiteX34" fmla="*/ 104078 w 981308"/>
              <a:gd name="connsiteY34" fmla="*/ 1037064 h 1315844"/>
              <a:gd name="connsiteX35" fmla="*/ 85493 w 981308"/>
              <a:gd name="connsiteY35" fmla="*/ 1129991 h 1315844"/>
              <a:gd name="connsiteX36" fmla="*/ 118947 w 981308"/>
              <a:gd name="connsiteY36" fmla="*/ 1204332 h 1315844"/>
              <a:gd name="connsiteX37" fmla="*/ 241610 w 981308"/>
              <a:gd name="connsiteY37" fmla="*/ 1260088 h 1315844"/>
              <a:gd name="connsiteX38" fmla="*/ 386576 w 981308"/>
              <a:gd name="connsiteY38" fmla="*/ 1263805 h 1315844"/>
              <a:gd name="connsiteX39" fmla="*/ 412596 w 981308"/>
              <a:gd name="connsiteY39" fmla="*/ 1315844 h 1315844"/>
              <a:gd name="connsiteX40" fmla="*/ 536014 w 981308"/>
              <a:gd name="connsiteY40" fmla="*/ 1300395 h 1315844"/>
              <a:gd name="connsiteX41" fmla="*/ 555935 w 981308"/>
              <a:gd name="connsiteY41" fmla="*/ 1212521 h 1315844"/>
              <a:gd name="connsiteX42" fmla="*/ 559943 w 981308"/>
              <a:gd name="connsiteY42" fmla="*/ 1120930 h 1315844"/>
              <a:gd name="connsiteX43" fmla="*/ 635620 w 981308"/>
              <a:gd name="connsiteY43" fmla="*/ 1066800 h 1315844"/>
              <a:gd name="connsiteX44" fmla="*/ 713678 w 981308"/>
              <a:gd name="connsiteY44" fmla="*/ 1070518 h 1315844"/>
              <a:gd name="connsiteX45" fmla="*/ 765717 w 981308"/>
              <a:gd name="connsiteY45" fmla="*/ 1040781 h 1315844"/>
              <a:gd name="connsiteX46" fmla="*/ 817756 w 981308"/>
              <a:gd name="connsiteY46" fmla="*/ 1070518 h 1315844"/>
              <a:gd name="connsiteX47" fmla="*/ 895815 w 981308"/>
              <a:gd name="connsiteY47" fmla="*/ 1007327 h 1315844"/>
              <a:gd name="connsiteX48" fmla="*/ 962722 w 981308"/>
              <a:gd name="connsiteY48" fmla="*/ 1037064 h 1315844"/>
              <a:gd name="connsiteX49" fmla="*/ 981308 w 981308"/>
              <a:gd name="connsiteY49" fmla="*/ 985025 h 1315844"/>
              <a:gd name="connsiteX0" fmla="*/ 981308 w 981308"/>
              <a:gd name="connsiteY0" fmla="*/ 985025 h 1315844"/>
              <a:gd name="connsiteX1" fmla="*/ 977591 w 981308"/>
              <a:gd name="connsiteY1" fmla="*/ 921835 h 1315844"/>
              <a:gd name="connsiteX2" fmla="*/ 877230 w 981308"/>
              <a:gd name="connsiteY2" fmla="*/ 828908 h 1315844"/>
              <a:gd name="connsiteX3" fmla="*/ 840059 w 981308"/>
              <a:gd name="connsiteY3" fmla="*/ 773152 h 1315844"/>
              <a:gd name="connsiteX4" fmla="*/ 765717 w 981308"/>
              <a:gd name="connsiteY4" fmla="*/ 780586 h 1315844"/>
              <a:gd name="connsiteX5" fmla="*/ 737782 w 981308"/>
              <a:gd name="connsiteY5" fmla="*/ 736271 h 1315844"/>
              <a:gd name="connsiteX6" fmla="*/ 721113 w 981308"/>
              <a:gd name="connsiteY6" fmla="*/ 613318 h 1315844"/>
              <a:gd name="connsiteX7" fmla="*/ 758283 w 981308"/>
              <a:gd name="connsiteY7" fmla="*/ 631903 h 1315844"/>
              <a:gd name="connsiteX8" fmla="*/ 817756 w 981308"/>
              <a:gd name="connsiteY8" fmla="*/ 572430 h 1315844"/>
              <a:gd name="connsiteX9" fmla="*/ 754566 w 981308"/>
              <a:gd name="connsiteY9" fmla="*/ 401444 h 1315844"/>
              <a:gd name="connsiteX10" fmla="*/ 737490 w 981308"/>
              <a:gd name="connsiteY10" fmla="*/ 390293 h 1315844"/>
              <a:gd name="connsiteX11" fmla="*/ 765136 w 981308"/>
              <a:gd name="connsiteY11" fmla="*/ 337674 h 1315844"/>
              <a:gd name="connsiteX12" fmla="*/ 750849 w 981308"/>
              <a:gd name="connsiteY12" fmla="*/ 271347 h 1315844"/>
              <a:gd name="connsiteX13" fmla="*/ 814039 w 981308"/>
              <a:gd name="connsiteY13" fmla="*/ 252761 h 1315844"/>
              <a:gd name="connsiteX14" fmla="*/ 795454 w 981308"/>
              <a:gd name="connsiteY14" fmla="*/ 156118 h 1315844"/>
              <a:gd name="connsiteX15" fmla="*/ 743415 w 981308"/>
              <a:gd name="connsiteY15" fmla="*/ 163552 h 1315844"/>
              <a:gd name="connsiteX16" fmla="*/ 735981 w 981308"/>
              <a:gd name="connsiteY16" fmla="*/ 133815 h 1315844"/>
              <a:gd name="connsiteX17" fmla="*/ 676508 w 981308"/>
              <a:gd name="connsiteY17" fmla="*/ 96644 h 1315844"/>
              <a:gd name="connsiteX18" fmla="*/ 669074 w 981308"/>
              <a:gd name="connsiteY18" fmla="*/ 0 h 1315844"/>
              <a:gd name="connsiteX19" fmla="*/ 516674 w 981308"/>
              <a:gd name="connsiteY19" fmla="*/ 111513 h 1315844"/>
              <a:gd name="connsiteX20" fmla="*/ 538976 w 981308"/>
              <a:gd name="connsiteY20" fmla="*/ 256479 h 1315844"/>
              <a:gd name="connsiteX21" fmla="*/ 472069 w 981308"/>
              <a:gd name="connsiteY21" fmla="*/ 263913 h 1315844"/>
              <a:gd name="connsiteX22" fmla="*/ 460917 w 981308"/>
              <a:gd name="connsiteY22" fmla="*/ 390293 h 1315844"/>
              <a:gd name="connsiteX23" fmla="*/ 494371 w 981308"/>
              <a:gd name="connsiteY23" fmla="*/ 453483 h 1315844"/>
              <a:gd name="connsiteX24" fmla="*/ 386576 w 981308"/>
              <a:gd name="connsiteY24" fmla="*/ 512957 h 1315844"/>
              <a:gd name="connsiteX25" fmla="*/ 271347 w 981308"/>
              <a:gd name="connsiteY25" fmla="*/ 505522 h 1315844"/>
              <a:gd name="connsiteX26" fmla="*/ 170986 w 981308"/>
              <a:gd name="connsiteY26" fmla="*/ 538976 h 1315844"/>
              <a:gd name="connsiteX27" fmla="*/ 185854 w 981308"/>
              <a:gd name="connsiteY27" fmla="*/ 650488 h 1315844"/>
              <a:gd name="connsiteX28" fmla="*/ 74342 w 981308"/>
              <a:gd name="connsiteY28" fmla="*/ 728547 h 1315844"/>
              <a:gd name="connsiteX29" fmla="*/ 0 w 981308"/>
              <a:gd name="connsiteY29" fmla="*/ 735981 h 1315844"/>
              <a:gd name="connsiteX30" fmla="*/ 81776 w 981308"/>
              <a:gd name="connsiteY30" fmla="*/ 888381 h 1315844"/>
              <a:gd name="connsiteX31" fmla="*/ 133815 w 981308"/>
              <a:gd name="connsiteY31" fmla="*/ 925552 h 1315844"/>
              <a:gd name="connsiteX32" fmla="*/ 126381 w 981308"/>
              <a:gd name="connsiteY32" fmla="*/ 977591 h 1315844"/>
              <a:gd name="connsiteX33" fmla="*/ 70625 w 981308"/>
              <a:gd name="connsiteY33" fmla="*/ 1007327 h 1315844"/>
              <a:gd name="connsiteX34" fmla="*/ 104078 w 981308"/>
              <a:gd name="connsiteY34" fmla="*/ 1037064 h 1315844"/>
              <a:gd name="connsiteX35" fmla="*/ 85493 w 981308"/>
              <a:gd name="connsiteY35" fmla="*/ 1129991 h 1315844"/>
              <a:gd name="connsiteX36" fmla="*/ 118947 w 981308"/>
              <a:gd name="connsiteY36" fmla="*/ 1204332 h 1315844"/>
              <a:gd name="connsiteX37" fmla="*/ 241610 w 981308"/>
              <a:gd name="connsiteY37" fmla="*/ 1260088 h 1315844"/>
              <a:gd name="connsiteX38" fmla="*/ 386576 w 981308"/>
              <a:gd name="connsiteY38" fmla="*/ 1263805 h 1315844"/>
              <a:gd name="connsiteX39" fmla="*/ 412596 w 981308"/>
              <a:gd name="connsiteY39" fmla="*/ 1315844 h 1315844"/>
              <a:gd name="connsiteX40" fmla="*/ 536014 w 981308"/>
              <a:gd name="connsiteY40" fmla="*/ 1300395 h 1315844"/>
              <a:gd name="connsiteX41" fmla="*/ 555935 w 981308"/>
              <a:gd name="connsiteY41" fmla="*/ 1212521 h 1315844"/>
              <a:gd name="connsiteX42" fmla="*/ 559943 w 981308"/>
              <a:gd name="connsiteY42" fmla="*/ 1120930 h 1315844"/>
              <a:gd name="connsiteX43" fmla="*/ 635620 w 981308"/>
              <a:gd name="connsiteY43" fmla="*/ 1066800 h 1315844"/>
              <a:gd name="connsiteX44" fmla="*/ 713678 w 981308"/>
              <a:gd name="connsiteY44" fmla="*/ 1070518 h 1315844"/>
              <a:gd name="connsiteX45" fmla="*/ 765717 w 981308"/>
              <a:gd name="connsiteY45" fmla="*/ 1040781 h 1315844"/>
              <a:gd name="connsiteX46" fmla="*/ 817756 w 981308"/>
              <a:gd name="connsiteY46" fmla="*/ 1070518 h 1315844"/>
              <a:gd name="connsiteX47" fmla="*/ 895815 w 981308"/>
              <a:gd name="connsiteY47" fmla="*/ 1007327 h 1315844"/>
              <a:gd name="connsiteX48" fmla="*/ 962722 w 981308"/>
              <a:gd name="connsiteY48" fmla="*/ 1037064 h 1315844"/>
              <a:gd name="connsiteX49" fmla="*/ 981308 w 981308"/>
              <a:gd name="connsiteY49" fmla="*/ 985025 h 1315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981308" h="1315844">
                <a:moveTo>
                  <a:pt x="981308" y="985025"/>
                </a:moveTo>
                <a:lnTo>
                  <a:pt x="977591" y="921835"/>
                </a:lnTo>
                <a:lnTo>
                  <a:pt x="877230" y="828908"/>
                </a:lnTo>
                <a:lnTo>
                  <a:pt x="840059" y="773152"/>
                </a:lnTo>
                <a:lnTo>
                  <a:pt x="765717" y="780586"/>
                </a:lnTo>
                <a:lnTo>
                  <a:pt x="737782" y="736271"/>
                </a:lnTo>
                <a:lnTo>
                  <a:pt x="721113" y="613318"/>
                </a:lnTo>
                <a:lnTo>
                  <a:pt x="758283" y="631903"/>
                </a:lnTo>
                <a:lnTo>
                  <a:pt x="817756" y="572430"/>
                </a:lnTo>
                <a:lnTo>
                  <a:pt x="754566" y="401444"/>
                </a:lnTo>
                <a:lnTo>
                  <a:pt x="737490" y="390293"/>
                </a:lnTo>
                <a:lnTo>
                  <a:pt x="765136" y="337674"/>
                </a:lnTo>
                <a:lnTo>
                  <a:pt x="750849" y="271347"/>
                </a:lnTo>
                <a:lnTo>
                  <a:pt x="814039" y="252761"/>
                </a:lnTo>
                <a:lnTo>
                  <a:pt x="795454" y="156118"/>
                </a:lnTo>
                <a:lnTo>
                  <a:pt x="743415" y="163552"/>
                </a:lnTo>
                <a:lnTo>
                  <a:pt x="735981" y="133815"/>
                </a:lnTo>
                <a:lnTo>
                  <a:pt x="676508" y="96644"/>
                </a:lnTo>
                <a:lnTo>
                  <a:pt x="669074" y="0"/>
                </a:lnTo>
                <a:lnTo>
                  <a:pt x="516674" y="111513"/>
                </a:lnTo>
                <a:lnTo>
                  <a:pt x="538976" y="256479"/>
                </a:lnTo>
                <a:lnTo>
                  <a:pt x="472069" y="263913"/>
                </a:lnTo>
                <a:lnTo>
                  <a:pt x="460917" y="390293"/>
                </a:lnTo>
                <a:lnTo>
                  <a:pt x="494371" y="453483"/>
                </a:lnTo>
                <a:lnTo>
                  <a:pt x="386576" y="512957"/>
                </a:lnTo>
                <a:lnTo>
                  <a:pt x="271347" y="505522"/>
                </a:lnTo>
                <a:lnTo>
                  <a:pt x="170986" y="538976"/>
                </a:lnTo>
                <a:lnTo>
                  <a:pt x="185854" y="650488"/>
                </a:lnTo>
                <a:lnTo>
                  <a:pt x="74342" y="728547"/>
                </a:lnTo>
                <a:lnTo>
                  <a:pt x="0" y="735981"/>
                </a:lnTo>
                <a:lnTo>
                  <a:pt x="81776" y="888381"/>
                </a:lnTo>
                <a:lnTo>
                  <a:pt x="133815" y="925552"/>
                </a:lnTo>
                <a:lnTo>
                  <a:pt x="126381" y="977591"/>
                </a:lnTo>
                <a:lnTo>
                  <a:pt x="70625" y="1007327"/>
                </a:lnTo>
                <a:lnTo>
                  <a:pt x="104078" y="1037064"/>
                </a:lnTo>
                <a:lnTo>
                  <a:pt x="85493" y="1129991"/>
                </a:lnTo>
                <a:lnTo>
                  <a:pt x="118947" y="1204332"/>
                </a:lnTo>
                <a:lnTo>
                  <a:pt x="241610" y="1260088"/>
                </a:lnTo>
                <a:lnTo>
                  <a:pt x="386576" y="1263805"/>
                </a:lnTo>
                <a:lnTo>
                  <a:pt x="412596" y="1315844"/>
                </a:lnTo>
                <a:lnTo>
                  <a:pt x="536014" y="1300395"/>
                </a:lnTo>
                <a:lnTo>
                  <a:pt x="555935" y="1212521"/>
                </a:lnTo>
                <a:lnTo>
                  <a:pt x="559943" y="1120930"/>
                </a:lnTo>
                <a:lnTo>
                  <a:pt x="635620" y="1066800"/>
                </a:lnTo>
                <a:lnTo>
                  <a:pt x="713678" y="1070518"/>
                </a:lnTo>
                <a:lnTo>
                  <a:pt x="765717" y="1040781"/>
                </a:lnTo>
                <a:lnTo>
                  <a:pt x="817756" y="1070518"/>
                </a:lnTo>
                <a:lnTo>
                  <a:pt x="895815" y="1007327"/>
                </a:lnTo>
                <a:lnTo>
                  <a:pt x="962722" y="1037064"/>
                </a:lnTo>
                <a:lnTo>
                  <a:pt x="981308" y="98502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9" name="Freeform 58"/>
          <p:cNvSpPr/>
          <p:nvPr/>
        </p:nvSpPr>
        <p:spPr>
          <a:xfrm>
            <a:off x="1989138" y="1684338"/>
            <a:ext cx="403225" cy="300037"/>
          </a:xfrm>
          <a:custGeom>
            <a:avLst/>
            <a:gdLst>
              <a:gd name="connsiteX0" fmla="*/ 367990 w 386576"/>
              <a:gd name="connsiteY0" fmla="*/ 26020 h 301083"/>
              <a:gd name="connsiteX1" fmla="*/ 249044 w 386576"/>
              <a:gd name="connsiteY1" fmla="*/ 0 h 301083"/>
              <a:gd name="connsiteX2" fmla="*/ 204439 w 386576"/>
              <a:gd name="connsiteY2" fmla="*/ 44605 h 301083"/>
              <a:gd name="connsiteX3" fmla="*/ 133815 w 386576"/>
              <a:gd name="connsiteY3" fmla="*/ 29737 h 301083"/>
              <a:gd name="connsiteX4" fmla="*/ 52039 w 386576"/>
              <a:gd name="connsiteY4" fmla="*/ 70625 h 301083"/>
              <a:gd name="connsiteX5" fmla="*/ 0 w 386576"/>
              <a:gd name="connsiteY5" fmla="*/ 78059 h 301083"/>
              <a:gd name="connsiteX6" fmla="*/ 3717 w 386576"/>
              <a:gd name="connsiteY6" fmla="*/ 226742 h 301083"/>
              <a:gd name="connsiteX7" fmla="*/ 81776 w 386576"/>
              <a:gd name="connsiteY7" fmla="*/ 275064 h 301083"/>
              <a:gd name="connsiteX8" fmla="*/ 111512 w 386576"/>
              <a:gd name="connsiteY8" fmla="*/ 301083 h 301083"/>
              <a:gd name="connsiteX9" fmla="*/ 200722 w 386576"/>
              <a:gd name="connsiteY9" fmla="*/ 271346 h 301083"/>
              <a:gd name="connsiteX10" fmla="*/ 297366 w 386576"/>
              <a:gd name="connsiteY10" fmla="*/ 282498 h 301083"/>
              <a:gd name="connsiteX11" fmla="*/ 386576 w 386576"/>
              <a:gd name="connsiteY11" fmla="*/ 215590 h 301083"/>
              <a:gd name="connsiteX12" fmla="*/ 364273 w 386576"/>
              <a:gd name="connsiteY12" fmla="*/ 137532 h 301083"/>
              <a:gd name="connsiteX13" fmla="*/ 367990 w 386576"/>
              <a:gd name="connsiteY13" fmla="*/ 26020 h 301083"/>
              <a:gd name="connsiteX0" fmla="*/ 389421 w 389421"/>
              <a:gd name="connsiteY0" fmla="*/ 28402 h 301083"/>
              <a:gd name="connsiteX1" fmla="*/ 249044 w 389421"/>
              <a:gd name="connsiteY1" fmla="*/ 0 h 301083"/>
              <a:gd name="connsiteX2" fmla="*/ 204439 w 389421"/>
              <a:gd name="connsiteY2" fmla="*/ 44605 h 301083"/>
              <a:gd name="connsiteX3" fmla="*/ 133815 w 389421"/>
              <a:gd name="connsiteY3" fmla="*/ 29737 h 301083"/>
              <a:gd name="connsiteX4" fmla="*/ 52039 w 389421"/>
              <a:gd name="connsiteY4" fmla="*/ 70625 h 301083"/>
              <a:gd name="connsiteX5" fmla="*/ 0 w 389421"/>
              <a:gd name="connsiteY5" fmla="*/ 78059 h 301083"/>
              <a:gd name="connsiteX6" fmla="*/ 3717 w 389421"/>
              <a:gd name="connsiteY6" fmla="*/ 226742 h 301083"/>
              <a:gd name="connsiteX7" fmla="*/ 81776 w 389421"/>
              <a:gd name="connsiteY7" fmla="*/ 275064 h 301083"/>
              <a:gd name="connsiteX8" fmla="*/ 111512 w 389421"/>
              <a:gd name="connsiteY8" fmla="*/ 301083 h 301083"/>
              <a:gd name="connsiteX9" fmla="*/ 200722 w 389421"/>
              <a:gd name="connsiteY9" fmla="*/ 271346 h 301083"/>
              <a:gd name="connsiteX10" fmla="*/ 297366 w 389421"/>
              <a:gd name="connsiteY10" fmla="*/ 282498 h 301083"/>
              <a:gd name="connsiteX11" fmla="*/ 386576 w 389421"/>
              <a:gd name="connsiteY11" fmla="*/ 215590 h 301083"/>
              <a:gd name="connsiteX12" fmla="*/ 364273 w 389421"/>
              <a:gd name="connsiteY12" fmla="*/ 137532 h 301083"/>
              <a:gd name="connsiteX13" fmla="*/ 389421 w 389421"/>
              <a:gd name="connsiteY13" fmla="*/ 28402 h 301083"/>
              <a:gd name="connsiteX0" fmla="*/ 389421 w 389421"/>
              <a:gd name="connsiteY0" fmla="*/ 28402 h 301083"/>
              <a:gd name="connsiteX1" fmla="*/ 249044 w 389421"/>
              <a:gd name="connsiteY1" fmla="*/ 0 h 301083"/>
              <a:gd name="connsiteX2" fmla="*/ 204439 w 389421"/>
              <a:gd name="connsiteY2" fmla="*/ 44605 h 301083"/>
              <a:gd name="connsiteX3" fmla="*/ 133815 w 389421"/>
              <a:gd name="connsiteY3" fmla="*/ 29737 h 301083"/>
              <a:gd name="connsiteX4" fmla="*/ 52039 w 389421"/>
              <a:gd name="connsiteY4" fmla="*/ 70625 h 301083"/>
              <a:gd name="connsiteX5" fmla="*/ 0 w 389421"/>
              <a:gd name="connsiteY5" fmla="*/ 78059 h 301083"/>
              <a:gd name="connsiteX6" fmla="*/ 3717 w 389421"/>
              <a:gd name="connsiteY6" fmla="*/ 226742 h 301083"/>
              <a:gd name="connsiteX7" fmla="*/ 81776 w 389421"/>
              <a:gd name="connsiteY7" fmla="*/ 275064 h 301083"/>
              <a:gd name="connsiteX8" fmla="*/ 111512 w 389421"/>
              <a:gd name="connsiteY8" fmla="*/ 301083 h 301083"/>
              <a:gd name="connsiteX9" fmla="*/ 200722 w 389421"/>
              <a:gd name="connsiteY9" fmla="*/ 271346 h 301083"/>
              <a:gd name="connsiteX10" fmla="*/ 297366 w 389421"/>
              <a:gd name="connsiteY10" fmla="*/ 282498 h 301083"/>
              <a:gd name="connsiteX11" fmla="*/ 386576 w 389421"/>
              <a:gd name="connsiteY11" fmla="*/ 215590 h 301083"/>
              <a:gd name="connsiteX12" fmla="*/ 373798 w 389421"/>
              <a:gd name="connsiteY12" fmla="*/ 137532 h 301083"/>
              <a:gd name="connsiteX13" fmla="*/ 389421 w 389421"/>
              <a:gd name="connsiteY13" fmla="*/ 28402 h 301083"/>
              <a:gd name="connsiteX0" fmla="*/ 389421 w 403245"/>
              <a:gd name="connsiteY0" fmla="*/ 28402 h 301083"/>
              <a:gd name="connsiteX1" fmla="*/ 249044 w 403245"/>
              <a:gd name="connsiteY1" fmla="*/ 0 h 301083"/>
              <a:gd name="connsiteX2" fmla="*/ 204439 w 403245"/>
              <a:gd name="connsiteY2" fmla="*/ 44605 h 301083"/>
              <a:gd name="connsiteX3" fmla="*/ 133815 w 403245"/>
              <a:gd name="connsiteY3" fmla="*/ 29737 h 301083"/>
              <a:gd name="connsiteX4" fmla="*/ 52039 w 403245"/>
              <a:gd name="connsiteY4" fmla="*/ 70625 h 301083"/>
              <a:gd name="connsiteX5" fmla="*/ 0 w 403245"/>
              <a:gd name="connsiteY5" fmla="*/ 78059 h 301083"/>
              <a:gd name="connsiteX6" fmla="*/ 3717 w 403245"/>
              <a:gd name="connsiteY6" fmla="*/ 226742 h 301083"/>
              <a:gd name="connsiteX7" fmla="*/ 81776 w 403245"/>
              <a:gd name="connsiteY7" fmla="*/ 275064 h 301083"/>
              <a:gd name="connsiteX8" fmla="*/ 111512 w 403245"/>
              <a:gd name="connsiteY8" fmla="*/ 301083 h 301083"/>
              <a:gd name="connsiteX9" fmla="*/ 200722 w 403245"/>
              <a:gd name="connsiteY9" fmla="*/ 271346 h 301083"/>
              <a:gd name="connsiteX10" fmla="*/ 297366 w 403245"/>
              <a:gd name="connsiteY10" fmla="*/ 282498 h 301083"/>
              <a:gd name="connsiteX11" fmla="*/ 403245 w 403245"/>
              <a:gd name="connsiteY11" fmla="*/ 213209 h 301083"/>
              <a:gd name="connsiteX12" fmla="*/ 373798 w 403245"/>
              <a:gd name="connsiteY12" fmla="*/ 137532 h 301083"/>
              <a:gd name="connsiteX13" fmla="*/ 389421 w 403245"/>
              <a:gd name="connsiteY13" fmla="*/ 28402 h 301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03245" h="301083">
                <a:moveTo>
                  <a:pt x="389421" y="28402"/>
                </a:moveTo>
                <a:lnTo>
                  <a:pt x="249044" y="0"/>
                </a:lnTo>
                <a:lnTo>
                  <a:pt x="204439" y="44605"/>
                </a:lnTo>
                <a:lnTo>
                  <a:pt x="133815" y="29737"/>
                </a:lnTo>
                <a:lnTo>
                  <a:pt x="52039" y="70625"/>
                </a:lnTo>
                <a:lnTo>
                  <a:pt x="0" y="78059"/>
                </a:lnTo>
                <a:lnTo>
                  <a:pt x="3717" y="226742"/>
                </a:lnTo>
                <a:lnTo>
                  <a:pt x="81776" y="275064"/>
                </a:lnTo>
                <a:lnTo>
                  <a:pt x="111512" y="301083"/>
                </a:lnTo>
                <a:lnTo>
                  <a:pt x="200722" y="271346"/>
                </a:lnTo>
                <a:lnTo>
                  <a:pt x="297366" y="282498"/>
                </a:lnTo>
                <a:lnTo>
                  <a:pt x="403245" y="213209"/>
                </a:lnTo>
                <a:lnTo>
                  <a:pt x="373798" y="137532"/>
                </a:lnTo>
                <a:lnTo>
                  <a:pt x="389421" y="2840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0" name="Freeform 59"/>
          <p:cNvSpPr/>
          <p:nvPr/>
        </p:nvSpPr>
        <p:spPr>
          <a:xfrm>
            <a:off x="2605088" y="1319213"/>
            <a:ext cx="1082675" cy="1063625"/>
          </a:xfrm>
          <a:custGeom>
            <a:avLst/>
            <a:gdLst>
              <a:gd name="connsiteX0" fmla="*/ 289932 w 1081669"/>
              <a:gd name="connsiteY0" fmla="*/ 1063083 h 1063083"/>
              <a:gd name="connsiteX1" fmla="*/ 308517 w 1081669"/>
              <a:gd name="connsiteY1" fmla="*/ 962722 h 1063083"/>
              <a:gd name="connsiteX2" fmla="*/ 360556 w 1081669"/>
              <a:gd name="connsiteY2" fmla="*/ 873512 h 1063083"/>
              <a:gd name="connsiteX3" fmla="*/ 457200 w 1081669"/>
              <a:gd name="connsiteY3" fmla="*/ 914400 h 1063083"/>
              <a:gd name="connsiteX4" fmla="*/ 520391 w 1081669"/>
              <a:gd name="connsiteY4" fmla="*/ 858644 h 1063083"/>
              <a:gd name="connsiteX5" fmla="*/ 654205 w 1081669"/>
              <a:gd name="connsiteY5" fmla="*/ 918117 h 1063083"/>
              <a:gd name="connsiteX6" fmla="*/ 802888 w 1081669"/>
              <a:gd name="connsiteY6" fmla="*/ 947854 h 1063083"/>
              <a:gd name="connsiteX7" fmla="*/ 825191 w 1081669"/>
              <a:gd name="connsiteY7" fmla="*/ 929268 h 1063083"/>
              <a:gd name="connsiteX8" fmla="*/ 914400 w 1081669"/>
              <a:gd name="connsiteY8" fmla="*/ 940419 h 1063083"/>
              <a:gd name="connsiteX9" fmla="*/ 1081669 w 1081669"/>
              <a:gd name="connsiteY9" fmla="*/ 906966 h 1063083"/>
              <a:gd name="connsiteX10" fmla="*/ 1070517 w 1081669"/>
              <a:gd name="connsiteY10" fmla="*/ 847493 h 1063083"/>
              <a:gd name="connsiteX11" fmla="*/ 951571 w 1081669"/>
              <a:gd name="connsiteY11" fmla="*/ 817756 h 1063083"/>
              <a:gd name="connsiteX12" fmla="*/ 795454 w 1081669"/>
              <a:gd name="connsiteY12" fmla="*/ 717395 h 1063083"/>
              <a:gd name="connsiteX13" fmla="*/ 791737 w 1081669"/>
              <a:gd name="connsiteY13" fmla="*/ 650488 h 1063083"/>
              <a:gd name="connsiteX14" fmla="*/ 828908 w 1081669"/>
              <a:gd name="connsiteY14" fmla="*/ 605883 h 1063083"/>
              <a:gd name="connsiteX15" fmla="*/ 840059 w 1081669"/>
              <a:gd name="connsiteY15" fmla="*/ 516673 h 1063083"/>
              <a:gd name="connsiteX16" fmla="*/ 869795 w 1081669"/>
              <a:gd name="connsiteY16" fmla="*/ 475785 h 1063083"/>
              <a:gd name="connsiteX17" fmla="*/ 847493 w 1081669"/>
              <a:gd name="connsiteY17" fmla="*/ 457200 h 1063083"/>
              <a:gd name="connsiteX18" fmla="*/ 758283 w 1081669"/>
              <a:gd name="connsiteY18" fmla="*/ 453483 h 1063083"/>
              <a:gd name="connsiteX19" fmla="*/ 713678 w 1081669"/>
              <a:gd name="connsiteY19" fmla="*/ 382859 h 1063083"/>
              <a:gd name="connsiteX20" fmla="*/ 769434 w 1081669"/>
              <a:gd name="connsiteY20" fmla="*/ 297366 h 1063083"/>
              <a:gd name="connsiteX21" fmla="*/ 754566 w 1081669"/>
              <a:gd name="connsiteY21" fmla="*/ 230459 h 1063083"/>
              <a:gd name="connsiteX22" fmla="*/ 728547 w 1081669"/>
              <a:gd name="connsiteY22" fmla="*/ 208156 h 1063083"/>
              <a:gd name="connsiteX23" fmla="*/ 765717 w 1081669"/>
              <a:gd name="connsiteY23" fmla="*/ 167268 h 1063083"/>
              <a:gd name="connsiteX24" fmla="*/ 765717 w 1081669"/>
              <a:gd name="connsiteY24" fmla="*/ 96644 h 1063083"/>
              <a:gd name="connsiteX25" fmla="*/ 576147 w 1081669"/>
              <a:gd name="connsiteY25" fmla="*/ 0 h 1063083"/>
              <a:gd name="connsiteX26" fmla="*/ 542693 w 1081669"/>
              <a:gd name="connsiteY26" fmla="*/ 115229 h 1063083"/>
              <a:gd name="connsiteX27" fmla="*/ 594732 w 1081669"/>
              <a:gd name="connsiteY27" fmla="*/ 193288 h 1063083"/>
              <a:gd name="connsiteX28" fmla="*/ 579864 w 1081669"/>
              <a:gd name="connsiteY28" fmla="*/ 223024 h 1063083"/>
              <a:gd name="connsiteX29" fmla="*/ 535259 w 1081669"/>
              <a:gd name="connsiteY29" fmla="*/ 215590 h 1063083"/>
              <a:gd name="connsiteX30" fmla="*/ 475786 w 1081669"/>
              <a:gd name="connsiteY30" fmla="*/ 144966 h 1063083"/>
              <a:gd name="connsiteX31" fmla="*/ 394010 w 1081669"/>
              <a:gd name="connsiteY31" fmla="*/ 189571 h 1063083"/>
              <a:gd name="connsiteX32" fmla="*/ 315952 w 1081669"/>
              <a:gd name="connsiteY32" fmla="*/ 104078 h 1063083"/>
              <a:gd name="connsiteX33" fmla="*/ 278781 w 1081669"/>
              <a:gd name="connsiteY33" fmla="*/ 126380 h 1063083"/>
              <a:gd name="connsiteX34" fmla="*/ 263912 w 1081669"/>
              <a:gd name="connsiteY34" fmla="*/ 226741 h 1063083"/>
              <a:gd name="connsiteX35" fmla="*/ 219308 w 1081669"/>
              <a:gd name="connsiteY35" fmla="*/ 275063 h 1063083"/>
              <a:gd name="connsiteX36" fmla="*/ 193288 w 1081669"/>
              <a:gd name="connsiteY36" fmla="*/ 353122 h 1063083"/>
              <a:gd name="connsiteX37" fmla="*/ 182137 w 1081669"/>
              <a:gd name="connsiteY37" fmla="*/ 457200 h 1063083"/>
              <a:gd name="connsiteX38" fmla="*/ 100361 w 1081669"/>
              <a:gd name="connsiteY38" fmla="*/ 382859 h 1063083"/>
              <a:gd name="connsiteX39" fmla="*/ 44605 w 1081669"/>
              <a:gd name="connsiteY39" fmla="*/ 401444 h 1063083"/>
              <a:gd name="connsiteX40" fmla="*/ 59473 w 1081669"/>
              <a:gd name="connsiteY40" fmla="*/ 468351 h 1063083"/>
              <a:gd name="connsiteX41" fmla="*/ 18586 w 1081669"/>
              <a:gd name="connsiteY41" fmla="*/ 524107 h 1063083"/>
              <a:gd name="connsiteX42" fmla="*/ 59473 w 1081669"/>
              <a:gd name="connsiteY42" fmla="*/ 538976 h 1063083"/>
              <a:gd name="connsiteX43" fmla="*/ 115230 w 1081669"/>
              <a:gd name="connsiteY43" fmla="*/ 695093 h 1063083"/>
              <a:gd name="connsiteX44" fmla="*/ 40888 w 1081669"/>
              <a:gd name="connsiteY44" fmla="*/ 762000 h 1063083"/>
              <a:gd name="connsiteX45" fmla="*/ 0 w 1081669"/>
              <a:gd name="connsiteY45" fmla="*/ 735980 h 1063083"/>
              <a:gd name="connsiteX46" fmla="*/ 33454 w 1081669"/>
              <a:gd name="connsiteY46" fmla="*/ 892098 h 1063083"/>
              <a:gd name="connsiteX47" fmla="*/ 70625 w 1081669"/>
              <a:gd name="connsiteY47" fmla="*/ 914400 h 1063083"/>
              <a:gd name="connsiteX48" fmla="*/ 141249 w 1081669"/>
              <a:gd name="connsiteY48" fmla="*/ 910683 h 1063083"/>
              <a:gd name="connsiteX49" fmla="*/ 189571 w 1081669"/>
              <a:gd name="connsiteY49" fmla="*/ 973873 h 1063083"/>
              <a:gd name="connsiteX50" fmla="*/ 289932 w 1081669"/>
              <a:gd name="connsiteY50" fmla="*/ 1063083 h 1063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81669" h="1063083">
                <a:moveTo>
                  <a:pt x="289932" y="1063083"/>
                </a:moveTo>
                <a:lnTo>
                  <a:pt x="308517" y="962722"/>
                </a:lnTo>
                <a:lnTo>
                  <a:pt x="360556" y="873512"/>
                </a:lnTo>
                <a:lnTo>
                  <a:pt x="457200" y="914400"/>
                </a:lnTo>
                <a:lnTo>
                  <a:pt x="520391" y="858644"/>
                </a:lnTo>
                <a:lnTo>
                  <a:pt x="654205" y="918117"/>
                </a:lnTo>
                <a:lnTo>
                  <a:pt x="802888" y="947854"/>
                </a:lnTo>
                <a:lnTo>
                  <a:pt x="825191" y="929268"/>
                </a:lnTo>
                <a:lnTo>
                  <a:pt x="914400" y="940419"/>
                </a:lnTo>
                <a:lnTo>
                  <a:pt x="1081669" y="906966"/>
                </a:lnTo>
                <a:lnTo>
                  <a:pt x="1070517" y="847493"/>
                </a:lnTo>
                <a:lnTo>
                  <a:pt x="951571" y="817756"/>
                </a:lnTo>
                <a:lnTo>
                  <a:pt x="795454" y="717395"/>
                </a:lnTo>
                <a:lnTo>
                  <a:pt x="791737" y="650488"/>
                </a:lnTo>
                <a:lnTo>
                  <a:pt x="828908" y="605883"/>
                </a:lnTo>
                <a:lnTo>
                  <a:pt x="840059" y="516673"/>
                </a:lnTo>
                <a:lnTo>
                  <a:pt x="869795" y="475785"/>
                </a:lnTo>
                <a:lnTo>
                  <a:pt x="847493" y="457200"/>
                </a:lnTo>
                <a:lnTo>
                  <a:pt x="758283" y="453483"/>
                </a:lnTo>
                <a:lnTo>
                  <a:pt x="713678" y="382859"/>
                </a:lnTo>
                <a:lnTo>
                  <a:pt x="769434" y="297366"/>
                </a:lnTo>
                <a:lnTo>
                  <a:pt x="754566" y="230459"/>
                </a:lnTo>
                <a:lnTo>
                  <a:pt x="728547" y="208156"/>
                </a:lnTo>
                <a:lnTo>
                  <a:pt x="765717" y="167268"/>
                </a:lnTo>
                <a:lnTo>
                  <a:pt x="765717" y="96644"/>
                </a:lnTo>
                <a:lnTo>
                  <a:pt x="576147" y="0"/>
                </a:lnTo>
                <a:lnTo>
                  <a:pt x="542693" y="115229"/>
                </a:lnTo>
                <a:lnTo>
                  <a:pt x="594732" y="193288"/>
                </a:lnTo>
                <a:lnTo>
                  <a:pt x="579864" y="223024"/>
                </a:lnTo>
                <a:lnTo>
                  <a:pt x="535259" y="215590"/>
                </a:lnTo>
                <a:lnTo>
                  <a:pt x="475786" y="144966"/>
                </a:lnTo>
                <a:lnTo>
                  <a:pt x="394010" y="189571"/>
                </a:lnTo>
                <a:lnTo>
                  <a:pt x="315952" y="104078"/>
                </a:lnTo>
                <a:lnTo>
                  <a:pt x="278781" y="126380"/>
                </a:lnTo>
                <a:lnTo>
                  <a:pt x="263912" y="226741"/>
                </a:lnTo>
                <a:lnTo>
                  <a:pt x="219308" y="275063"/>
                </a:lnTo>
                <a:lnTo>
                  <a:pt x="193288" y="353122"/>
                </a:lnTo>
                <a:lnTo>
                  <a:pt x="182137" y="457200"/>
                </a:lnTo>
                <a:lnTo>
                  <a:pt x="100361" y="382859"/>
                </a:lnTo>
                <a:lnTo>
                  <a:pt x="44605" y="401444"/>
                </a:lnTo>
                <a:lnTo>
                  <a:pt x="59473" y="468351"/>
                </a:lnTo>
                <a:lnTo>
                  <a:pt x="18586" y="524107"/>
                </a:lnTo>
                <a:lnTo>
                  <a:pt x="59473" y="538976"/>
                </a:lnTo>
                <a:lnTo>
                  <a:pt x="115230" y="695093"/>
                </a:lnTo>
                <a:lnTo>
                  <a:pt x="40888" y="762000"/>
                </a:lnTo>
                <a:lnTo>
                  <a:pt x="0" y="735980"/>
                </a:lnTo>
                <a:lnTo>
                  <a:pt x="33454" y="892098"/>
                </a:lnTo>
                <a:lnTo>
                  <a:pt x="70625" y="914400"/>
                </a:lnTo>
                <a:lnTo>
                  <a:pt x="141249" y="910683"/>
                </a:lnTo>
                <a:lnTo>
                  <a:pt x="189571" y="973873"/>
                </a:lnTo>
                <a:lnTo>
                  <a:pt x="289932" y="106308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3282950" y="1055688"/>
            <a:ext cx="742950" cy="784225"/>
          </a:xfrm>
          <a:custGeom>
            <a:avLst/>
            <a:gdLst>
              <a:gd name="connsiteX0" fmla="*/ 189570 w 743414"/>
              <a:gd name="connsiteY0" fmla="*/ 743414 h 784302"/>
              <a:gd name="connsiteX1" fmla="*/ 237892 w 743414"/>
              <a:gd name="connsiteY1" fmla="*/ 784302 h 784302"/>
              <a:gd name="connsiteX2" fmla="*/ 319668 w 743414"/>
              <a:gd name="connsiteY2" fmla="*/ 750849 h 784302"/>
              <a:gd name="connsiteX3" fmla="*/ 334536 w 743414"/>
              <a:gd name="connsiteY3" fmla="*/ 665356 h 784302"/>
              <a:gd name="connsiteX4" fmla="*/ 438614 w 743414"/>
              <a:gd name="connsiteY4" fmla="*/ 605883 h 784302"/>
              <a:gd name="connsiteX5" fmla="*/ 527824 w 743414"/>
              <a:gd name="connsiteY5" fmla="*/ 665356 h 784302"/>
              <a:gd name="connsiteX6" fmla="*/ 520390 w 743414"/>
              <a:gd name="connsiteY6" fmla="*/ 568712 h 784302"/>
              <a:gd name="connsiteX7" fmla="*/ 583580 w 743414"/>
              <a:gd name="connsiteY7" fmla="*/ 546410 h 784302"/>
              <a:gd name="connsiteX8" fmla="*/ 587297 w 743414"/>
              <a:gd name="connsiteY8" fmla="*/ 483219 h 784302"/>
              <a:gd name="connsiteX9" fmla="*/ 546409 w 743414"/>
              <a:gd name="connsiteY9" fmla="*/ 442331 h 784302"/>
              <a:gd name="connsiteX10" fmla="*/ 568712 w 743414"/>
              <a:gd name="connsiteY10" fmla="*/ 367990 h 784302"/>
              <a:gd name="connsiteX11" fmla="*/ 546409 w 743414"/>
              <a:gd name="connsiteY11" fmla="*/ 338253 h 784302"/>
              <a:gd name="connsiteX12" fmla="*/ 643053 w 743414"/>
              <a:gd name="connsiteY12" fmla="*/ 256478 h 784302"/>
              <a:gd name="connsiteX13" fmla="*/ 683941 w 743414"/>
              <a:gd name="connsiteY13" fmla="*/ 260195 h 784302"/>
              <a:gd name="connsiteX14" fmla="*/ 743414 w 743414"/>
              <a:gd name="connsiteY14" fmla="*/ 208156 h 784302"/>
              <a:gd name="connsiteX15" fmla="*/ 683941 w 743414"/>
              <a:gd name="connsiteY15" fmla="*/ 167268 h 784302"/>
              <a:gd name="connsiteX16" fmla="*/ 676507 w 743414"/>
              <a:gd name="connsiteY16" fmla="*/ 126380 h 784302"/>
              <a:gd name="connsiteX17" fmla="*/ 624468 w 743414"/>
              <a:gd name="connsiteY17" fmla="*/ 48322 h 784302"/>
              <a:gd name="connsiteX18" fmla="*/ 624468 w 743414"/>
              <a:gd name="connsiteY18" fmla="*/ 0 h 784302"/>
              <a:gd name="connsiteX19" fmla="*/ 494370 w 743414"/>
              <a:gd name="connsiteY19" fmla="*/ 74341 h 784302"/>
              <a:gd name="connsiteX20" fmla="*/ 349404 w 743414"/>
              <a:gd name="connsiteY20" fmla="*/ 44605 h 784302"/>
              <a:gd name="connsiteX21" fmla="*/ 263912 w 743414"/>
              <a:gd name="connsiteY21" fmla="*/ 81775 h 784302"/>
              <a:gd name="connsiteX22" fmla="*/ 193287 w 743414"/>
              <a:gd name="connsiteY22" fmla="*/ 174702 h 784302"/>
              <a:gd name="connsiteX23" fmla="*/ 92926 w 743414"/>
              <a:gd name="connsiteY23" fmla="*/ 137531 h 784302"/>
              <a:gd name="connsiteX24" fmla="*/ 11151 w 743414"/>
              <a:gd name="connsiteY24" fmla="*/ 174702 h 784302"/>
              <a:gd name="connsiteX25" fmla="*/ 0 w 743414"/>
              <a:gd name="connsiteY25" fmla="*/ 304800 h 784302"/>
              <a:gd name="connsiteX26" fmla="*/ 89209 w 743414"/>
              <a:gd name="connsiteY26" fmla="*/ 364273 h 784302"/>
              <a:gd name="connsiteX27" fmla="*/ 85492 w 743414"/>
              <a:gd name="connsiteY27" fmla="*/ 423746 h 784302"/>
              <a:gd name="connsiteX28" fmla="*/ 48322 w 743414"/>
              <a:gd name="connsiteY28" fmla="*/ 475785 h 784302"/>
              <a:gd name="connsiteX29" fmla="*/ 89209 w 743414"/>
              <a:gd name="connsiteY29" fmla="*/ 509239 h 784302"/>
              <a:gd name="connsiteX30" fmla="*/ 85492 w 743414"/>
              <a:gd name="connsiteY30" fmla="*/ 568712 h 784302"/>
              <a:gd name="connsiteX31" fmla="*/ 44604 w 743414"/>
              <a:gd name="connsiteY31" fmla="*/ 643053 h 784302"/>
              <a:gd name="connsiteX32" fmla="*/ 70624 w 743414"/>
              <a:gd name="connsiteY32" fmla="*/ 706244 h 784302"/>
              <a:gd name="connsiteX33" fmla="*/ 189570 w 743414"/>
              <a:gd name="connsiteY33" fmla="*/ 743414 h 784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43414" h="784302">
                <a:moveTo>
                  <a:pt x="189570" y="743414"/>
                </a:moveTo>
                <a:lnTo>
                  <a:pt x="237892" y="784302"/>
                </a:lnTo>
                <a:lnTo>
                  <a:pt x="319668" y="750849"/>
                </a:lnTo>
                <a:lnTo>
                  <a:pt x="334536" y="665356"/>
                </a:lnTo>
                <a:lnTo>
                  <a:pt x="438614" y="605883"/>
                </a:lnTo>
                <a:lnTo>
                  <a:pt x="527824" y="665356"/>
                </a:lnTo>
                <a:lnTo>
                  <a:pt x="520390" y="568712"/>
                </a:lnTo>
                <a:lnTo>
                  <a:pt x="583580" y="546410"/>
                </a:lnTo>
                <a:lnTo>
                  <a:pt x="587297" y="483219"/>
                </a:lnTo>
                <a:lnTo>
                  <a:pt x="546409" y="442331"/>
                </a:lnTo>
                <a:lnTo>
                  <a:pt x="568712" y="367990"/>
                </a:lnTo>
                <a:lnTo>
                  <a:pt x="546409" y="338253"/>
                </a:lnTo>
                <a:lnTo>
                  <a:pt x="643053" y="256478"/>
                </a:lnTo>
                <a:lnTo>
                  <a:pt x="683941" y="260195"/>
                </a:lnTo>
                <a:lnTo>
                  <a:pt x="743414" y="208156"/>
                </a:lnTo>
                <a:lnTo>
                  <a:pt x="683941" y="167268"/>
                </a:lnTo>
                <a:lnTo>
                  <a:pt x="676507" y="126380"/>
                </a:lnTo>
                <a:lnTo>
                  <a:pt x="624468" y="48322"/>
                </a:lnTo>
                <a:lnTo>
                  <a:pt x="624468" y="0"/>
                </a:lnTo>
                <a:lnTo>
                  <a:pt x="494370" y="74341"/>
                </a:lnTo>
                <a:lnTo>
                  <a:pt x="349404" y="44605"/>
                </a:lnTo>
                <a:lnTo>
                  <a:pt x="263912" y="81775"/>
                </a:lnTo>
                <a:lnTo>
                  <a:pt x="193287" y="174702"/>
                </a:lnTo>
                <a:lnTo>
                  <a:pt x="92926" y="137531"/>
                </a:lnTo>
                <a:lnTo>
                  <a:pt x="11151" y="174702"/>
                </a:lnTo>
                <a:lnTo>
                  <a:pt x="0" y="304800"/>
                </a:lnTo>
                <a:lnTo>
                  <a:pt x="89209" y="364273"/>
                </a:lnTo>
                <a:lnTo>
                  <a:pt x="85492" y="423746"/>
                </a:lnTo>
                <a:lnTo>
                  <a:pt x="48322" y="475785"/>
                </a:lnTo>
                <a:lnTo>
                  <a:pt x="89209" y="509239"/>
                </a:lnTo>
                <a:lnTo>
                  <a:pt x="85492" y="568712"/>
                </a:lnTo>
                <a:lnTo>
                  <a:pt x="44604" y="643053"/>
                </a:lnTo>
                <a:lnTo>
                  <a:pt x="70624" y="706244"/>
                </a:lnTo>
                <a:lnTo>
                  <a:pt x="189570" y="74341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2" name="Freeform 61"/>
          <p:cNvSpPr/>
          <p:nvPr/>
        </p:nvSpPr>
        <p:spPr>
          <a:xfrm>
            <a:off x="2876550" y="2181225"/>
            <a:ext cx="1476375" cy="681038"/>
          </a:xfrm>
          <a:custGeom>
            <a:avLst/>
            <a:gdLst>
              <a:gd name="connsiteX0" fmla="*/ 185853 w 1475678"/>
              <a:gd name="connsiteY0" fmla="*/ 375424 h 676507"/>
              <a:gd name="connsiteX1" fmla="*/ 252761 w 1475678"/>
              <a:gd name="connsiteY1" fmla="*/ 341971 h 676507"/>
              <a:gd name="connsiteX2" fmla="*/ 412595 w 1475678"/>
              <a:gd name="connsiteY2" fmla="*/ 446049 h 676507"/>
              <a:gd name="connsiteX3" fmla="*/ 449765 w 1475678"/>
              <a:gd name="connsiteY3" fmla="*/ 442332 h 676507"/>
              <a:gd name="connsiteX4" fmla="*/ 486936 w 1475678"/>
              <a:gd name="connsiteY4" fmla="*/ 483220 h 676507"/>
              <a:gd name="connsiteX5" fmla="*/ 550126 w 1475678"/>
              <a:gd name="connsiteY5" fmla="*/ 520390 h 676507"/>
              <a:gd name="connsiteX6" fmla="*/ 602165 w 1475678"/>
              <a:gd name="connsiteY6" fmla="*/ 498088 h 676507"/>
              <a:gd name="connsiteX7" fmla="*/ 650487 w 1475678"/>
              <a:gd name="connsiteY7" fmla="*/ 531541 h 676507"/>
              <a:gd name="connsiteX8" fmla="*/ 732263 w 1475678"/>
              <a:gd name="connsiteY8" fmla="*/ 516673 h 676507"/>
              <a:gd name="connsiteX9" fmla="*/ 810322 w 1475678"/>
              <a:gd name="connsiteY9" fmla="*/ 479502 h 676507"/>
              <a:gd name="connsiteX10" fmla="*/ 884663 w 1475678"/>
              <a:gd name="connsiteY10" fmla="*/ 434898 h 676507"/>
              <a:gd name="connsiteX11" fmla="*/ 932985 w 1475678"/>
              <a:gd name="connsiteY11" fmla="*/ 490654 h 676507"/>
              <a:gd name="connsiteX12" fmla="*/ 955287 w 1475678"/>
              <a:gd name="connsiteY12" fmla="*/ 512956 h 676507"/>
              <a:gd name="connsiteX13" fmla="*/ 947853 w 1475678"/>
              <a:gd name="connsiteY13" fmla="*/ 576146 h 676507"/>
              <a:gd name="connsiteX14" fmla="*/ 966439 w 1475678"/>
              <a:gd name="connsiteY14" fmla="*/ 635620 h 676507"/>
              <a:gd name="connsiteX15" fmla="*/ 1137424 w 1475678"/>
              <a:gd name="connsiteY15" fmla="*/ 676507 h 676507"/>
              <a:gd name="connsiteX16" fmla="*/ 1211765 w 1475678"/>
              <a:gd name="connsiteY16" fmla="*/ 650488 h 676507"/>
              <a:gd name="connsiteX17" fmla="*/ 1274956 w 1475678"/>
              <a:gd name="connsiteY17" fmla="*/ 654205 h 676507"/>
              <a:gd name="connsiteX18" fmla="*/ 1304692 w 1475678"/>
              <a:gd name="connsiteY18" fmla="*/ 650488 h 676507"/>
              <a:gd name="connsiteX19" fmla="*/ 1297258 w 1475678"/>
              <a:gd name="connsiteY19" fmla="*/ 553844 h 676507"/>
              <a:gd name="connsiteX20" fmla="*/ 1401336 w 1475678"/>
              <a:gd name="connsiteY20" fmla="*/ 628185 h 676507"/>
              <a:gd name="connsiteX21" fmla="*/ 1475678 w 1475678"/>
              <a:gd name="connsiteY21" fmla="*/ 605883 h 676507"/>
              <a:gd name="connsiteX22" fmla="*/ 1334429 w 1475678"/>
              <a:gd name="connsiteY22" fmla="*/ 501805 h 676507"/>
              <a:gd name="connsiteX23" fmla="*/ 1222917 w 1475678"/>
              <a:gd name="connsiteY23" fmla="*/ 464634 h 676507"/>
              <a:gd name="connsiteX24" fmla="*/ 1159726 w 1475678"/>
              <a:gd name="connsiteY24" fmla="*/ 293649 h 676507"/>
              <a:gd name="connsiteX25" fmla="*/ 1129990 w 1475678"/>
              <a:gd name="connsiteY25" fmla="*/ 104078 h 676507"/>
              <a:gd name="connsiteX26" fmla="*/ 1152292 w 1475678"/>
              <a:gd name="connsiteY26" fmla="*/ 55756 h 676507"/>
              <a:gd name="connsiteX27" fmla="*/ 1066800 w 1475678"/>
              <a:gd name="connsiteY27" fmla="*/ 33454 h 676507"/>
              <a:gd name="connsiteX28" fmla="*/ 977590 w 1475678"/>
              <a:gd name="connsiteY28" fmla="*/ 70624 h 676507"/>
              <a:gd name="connsiteX29" fmla="*/ 832624 w 1475678"/>
              <a:gd name="connsiteY29" fmla="*/ 78059 h 676507"/>
              <a:gd name="connsiteX30" fmla="*/ 795453 w 1475678"/>
              <a:gd name="connsiteY30" fmla="*/ 40888 h 676507"/>
              <a:gd name="connsiteX31" fmla="*/ 635619 w 1475678"/>
              <a:gd name="connsiteY31" fmla="*/ 85493 h 676507"/>
              <a:gd name="connsiteX32" fmla="*/ 550126 w 1475678"/>
              <a:gd name="connsiteY32" fmla="*/ 70624 h 676507"/>
              <a:gd name="connsiteX33" fmla="*/ 535258 w 1475678"/>
              <a:gd name="connsiteY33" fmla="*/ 89210 h 676507"/>
              <a:gd name="connsiteX34" fmla="*/ 263912 w 1475678"/>
              <a:gd name="connsiteY34" fmla="*/ 0 h 676507"/>
              <a:gd name="connsiteX35" fmla="*/ 178419 w 1475678"/>
              <a:gd name="connsiteY35" fmla="*/ 40888 h 676507"/>
              <a:gd name="connsiteX36" fmla="*/ 70624 w 1475678"/>
              <a:gd name="connsiteY36" fmla="*/ 18585 h 676507"/>
              <a:gd name="connsiteX37" fmla="*/ 40887 w 1475678"/>
              <a:gd name="connsiteY37" fmla="*/ 107795 h 676507"/>
              <a:gd name="connsiteX38" fmla="*/ 29736 w 1475678"/>
              <a:gd name="connsiteY38" fmla="*/ 185854 h 676507"/>
              <a:gd name="connsiteX39" fmla="*/ 0 w 1475678"/>
              <a:gd name="connsiteY39" fmla="*/ 197005 h 676507"/>
              <a:gd name="connsiteX40" fmla="*/ 11151 w 1475678"/>
              <a:gd name="connsiteY40" fmla="*/ 263912 h 676507"/>
              <a:gd name="connsiteX41" fmla="*/ 85492 w 1475678"/>
              <a:gd name="connsiteY41" fmla="*/ 278781 h 676507"/>
              <a:gd name="connsiteX42" fmla="*/ 107795 w 1475678"/>
              <a:gd name="connsiteY42" fmla="*/ 356839 h 676507"/>
              <a:gd name="connsiteX43" fmla="*/ 185853 w 1475678"/>
              <a:gd name="connsiteY43" fmla="*/ 375424 h 676507"/>
              <a:gd name="connsiteX0" fmla="*/ 185853 w 1475678"/>
              <a:gd name="connsiteY0" fmla="*/ 375424 h 676507"/>
              <a:gd name="connsiteX1" fmla="*/ 252761 w 1475678"/>
              <a:gd name="connsiteY1" fmla="*/ 341971 h 676507"/>
              <a:gd name="connsiteX2" fmla="*/ 412595 w 1475678"/>
              <a:gd name="connsiteY2" fmla="*/ 446049 h 676507"/>
              <a:gd name="connsiteX3" fmla="*/ 449765 w 1475678"/>
              <a:gd name="connsiteY3" fmla="*/ 442332 h 676507"/>
              <a:gd name="connsiteX4" fmla="*/ 486936 w 1475678"/>
              <a:gd name="connsiteY4" fmla="*/ 483220 h 676507"/>
              <a:gd name="connsiteX5" fmla="*/ 550126 w 1475678"/>
              <a:gd name="connsiteY5" fmla="*/ 520390 h 676507"/>
              <a:gd name="connsiteX6" fmla="*/ 602165 w 1475678"/>
              <a:gd name="connsiteY6" fmla="*/ 498088 h 676507"/>
              <a:gd name="connsiteX7" fmla="*/ 650487 w 1475678"/>
              <a:gd name="connsiteY7" fmla="*/ 531541 h 676507"/>
              <a:gd name="connsiteX8" fmla="*/ 732263 w 1475678"/>
              <a:gd name="connsiteY8" fmla="*/ 516673 h 676507"/>
              <a:gd name="connsiteX9" fmla="*/ 810322 w 1475678"/>
              <a:gd name="connsiteY9" fmla="*/ 479502 h 676507"/>
              <a:gd name="connsiteX10" fmla="*/ 884663 w 1475678"/>
              <a:gd name="connsiteY10" fmla="*/ 434898 h 676507"/>
              <a:gd name="connsiteX11" fmla="*/ 932985 w 1475678"/>
              <a:gd name="connsiteY11" fmla="*/ 490654 h 676507"/>
              <a:gd name="connsiteX12" fmla="*/ 955287 w 1475678"/>
              <a:gd name="connsiteY12" fmla="*/ 512956 h 676507"/>
              <a:gd name="connsiteX13" fmla="*/ 947853 w 1475678"/>
              <a:gd name="connsiteY13" fmla="*/ 576146 h 676507"/>
              <a:gd name="connsiteX14" fmla="*/ 966439 w 1475678"/>
              <a:gd name="connsiteY14" fmla="*/ 635620 h 676507"/>
              <a:gd name="connsiteX15" fmla="*/ 1137424 w 1475678"/>
              <a:gd name="connsiteY15" fmla="*/ 676507 h 676507"/>
              <a:gd name="connsiteX16" fmla="*/ 1211765 w 1475678"/>
              <a:gd name="connsiteY16" fmla="*/ 650488 h 676507"/>
              <a:gd name="connsiteX17" fmla="*/ 1274956 w 1475678"/>
              <a:gd name="connsiteY17" fmla="*/ 654205 h 676507"/>
              <a:gd name="connsiteX18" fmla="*/ 1304692 w 1475678"/>
              <a:gd name="connsiteY18" fmla="*/ 650488 h 676507"/>
              <a:gd name="connsiteX19" fmla="*/ 1297258 w 1475678"/>
              <a:gd name="connsiteY19" fmla="*/ 553844 h 676507"/>
              <a:gd name="connsiteX20" fmla="*/ 1401336 w 1475678"/>
              <a:gd name="connsiteY20" fmla="*/ 628185 h 676507"/>
              <a:gd name="connsiteX21" fmla="*/ 1475678 w 1475678"/>
              <a:gd name="connsiteY21" fmla="*/ 605883 h 676507"/>
              <a:gd name="connsiteX22" fmla="*/ 1334429 w 1475678"/>
              <a:gd name="connsiteY22" fmla="*/ 501805 h 676507"/>
              <a:gd name="connsiteX23" fmla="*/ 1222917 w 1475678"/>
              <a:gd name="connsiteY23" fmla="*/ 464634 h 676507"/>
              <a:gd name="connsiteX24" fmla="*/ 1159726 w 1475678"/>
              <a:gd name="connsiteY24" fmla="*/ 293649 h 676507"/>
              <a:gd name="connsiteX25" fmla="*/ 1129990 w 1475678"/>
              <a:gd name="connsiteY25" fmla="*/ 104078 h 676507"/>
              <a:gd name="connsiteX26" fmla="*/ 1152292 w 1475678"/>
              <a:gd name="connsiteY26" fmla="*/ 55756 h 676507"/>
              <a:gd name="connsiteX27" fmla="*/ 1066800 w 1475678"/>
              <a:gd name="connsiteY27" fmla="*/ 33454 h 676507"/>
              <a:gd name="connsiteX28" fmla="*/ 977590 w 1475678"/>
              <a:gd name="connsiteY28" fmla="*/ 70624 h 676507"/>
              <a:gd name="connsiteX29" fmla="*/ 832624 w 1475678"/>
              <a:gd name="connsiteY29" fmla="*/ 78059 h 676507"/>
              <a:gd name="connsiteX30" fmla="*/ 795453 w 1475678"/>
              <a:gd name="connsiteY30" fmla="*/ 40888 h 676507"/>
              <a:gd name="connsiteX31" fmla="*/ 635619 w 1475678"/>
              <a:gd name="connsiteY31" fmla="*/ 85493 h 676507"/>
              <a:gd name="connsiteX32" fmla="*/ 550126 w 1475678"/>
              <a:gd name="connsiteY32" fmla="*/ 70624 h 676507"/>
              <a:gd name="connsiteX33" fmla="*/ 535258 w 1475678"/>
              <a:gd name="connsiteY33" fmla="*/ 89210 h 676507"/>
              <a:gd name="connsiteX34" fmla="*/ 263912 w 1475678"/>
              <a:gd name="connsiteY34" fmla="*/ 0 h 676507"/>
              <a:gd name="connsiteX35" fmla="*/ 178419 w 1475678"/>
              <a:gd name="connsiteY35" fmla="*/ 40888 h 676507"/>
              <a:gd name="connsiteX36" fmla="*/ 89674 w 1475678"/>
              <a:gd name="connsiteY36" fmla="*/ 9060 h 676507"/>
              <a:gd name="connsiteX37" fmla="*/ 40887 w 1475678"/>
              <a:gd name="connsiteY37" fmla="*/ 107795 h 676507"/>
              <a:gd name="connsiteX38" fmla="*/ 29736 w 1475678"/>
              <a:gd name="connsiteY38" fmla="*/ 185854 h 676507"/>
              <a:gd name="connsiteX39" fmla="*/ 0 w 1475678"/>
              <a:gd name="connsiteY39" fmla="*/ 197005 h 676507"/>
              <a:gd name="connsiteX40" fmla="*/ 11151 w 1475678"/>
              <a:gd name="connsiteY40" fmla="*/ 263912 h 676507"/>
              <a:gd name="connsiteX41" fmla="*/ 85492 w 1475678"/>
              <a:gd name="connsiteY41" fmla="*/ 278781 h 676507"/>
              <a:gd name="connsiteX42" fmla="*/ 107795 w 1475678"/>
              <a:gd name="connsiteY42" fmla="*/ 356839 h 676507"/>
              <a:gd name="connsiteX43" fmla="*/ 185853 w 1475678"/>
              <a:gd name="connsiteY43" fmla="*/ 375424 h 676507"/>
              <a:gd name="connsiteX0" fmla="*/ 185853 w 1475678"/>
              <a:gd name="connsiteY0" fmla="*/ 380187 h 681270"/>
              <a:gd name="connsiteX1" fmla="*/ 252761 w 1475678"/>
              <a:gd name="connsiteY1" fmla="*/ 346734 h 681270"/>
              <a:gd name="connsiteX2" fmla="*/ 412595 w 1475678"/>
              <a:gd name="connsiteY2" fmla="*/ 450812 h 681270"/>
              <a:gd name="connsiteX3" fmla="*/ 449765 w 1475678"/>
              <a:gd name="connsiteY3" fmla="*/ 447095 h 681270"/>
              <a:gd name="connsiteX4" fmla="*/ 486936 w 1475678"/>
              <a:gd name="connsiteY4" fmla="*/ 487983 h 681270"/>
              <a:gd name="connsiteX5" fmla="*/ 550126 w 1475678"/>
              <a:gd name="connsiteY5" fmla="*/ 525153 h 681270"/>
              <a:gd name="connsiteX6" fmla="*/ 602165 w 1475678"/>
              <a:gd name="connsiteY6" fmla="*/ 502851 h 681270"/>
              <a:gd name="connsiteX7" fmla="*/ 650487 w 1475678"/>
              <a:gd name="connsiteY7" fmla="*/ 536304 h 681270"/>
              <a:gd name="connsiteX8" fmla="*/ 732263 w 1475678"/>
              <a:gd name="connsiteY8" fmla="*/ 521436 h 681270"/>
              <a:gd name="connsiteX9" fmla="*/ 810322 w 1475678"/>
              <a:gd name="connsiteY9" fmla="*/ 484265 h 681270"/>
              <a:gd name="connsiteX10" fmla="*/ 884663 w 1475678"/>
              <a:gd name="connsiteY10" fmla="*/ 439661 h 681270"/>
              <a:gd name="connsiteX11" fmla="*/ 932985 w 1475678"/>
              <a:gd name="connsiteY11" fmla="*/ 495417 h 681270"/>
              <a:gd name="connsiteX12" fmla="*/ 955287 w 1475678"/>
              <a:gd name="connsiteY12" fmla="*/ 517719 h 681270"/>
              <a:gd name="connsiteX13" fmla="*/ 947853 w 1475678"/>
              <a:gd name="connsiteY13" fmla="*/ 580909 h 681270"/>
              <a:gd name="connsiteX14" fmla="*/ 966439 w 1475678"/>
              <a:gd name="connsiteY14" fmla="*/ 640383 h 681270"/>
              <a:gd name="connsiteX15" fmla="*/ 1137424 w 1475678"/>
              <a:gd name="connsiteY15" fmla="*/ 681270 h 681270"/>
              <a:gd name="connsiteX16" fmla="*/ 1211765 w 1475678"/>
              <a:gd name="connsiteY16" fmla="*/ 655251 h 681270"/>
              <a:gd name="connsiteX17" fmla="*/ 1274956 w 1475678"/>
              <a:gd name="connsiteY17" fmla="*/ 658968 h 681270"/>
              <a:gd name="connsiteX18" fmla="*/ 1304692 w 1475678"/>
              <a:gd name="connsiteY18" fmla="*/ 655251 h 681270"/>
              <a:gd name="connsiteX19" fmla="*/ 1297258 w 1475678"/>
              <a:gd name="connsiteY19" fmla="*/ 558607 h 681270"/>
              <a:gd name="connsiteX20" fmla="*/ 1401336 w 1475678"/>
              <a:gd name="connsiteY20" fmla="*/ 632948 h 681270"/>
              <a:gd name="connsiteX21" fmla="*/ 1475678 w 1475678"/>
              <a:gd name="connsiteY21" fmla="*/ 610646 h 681270"/>
              <a:gd name="connsiteX22" fmla="*/ 1334429 w 1475678"/>
              <a:gd name="connsiteY22" fmla="*/ 506568 h 681270"/>
              <a:gd name="connsiteX23" fmla="*/ 1222917 w 1475678"/>
              <a:gd name="connsiteY23" fmla="*/ 469397 h 681270"/>
              <a:gd name="connsiteX24" fmla="*/ 1159726 w 1475678"/>
              <a:gd name="connsiteY24" fmla="*/ 298412 h 681270"/>
              <a:gd name="connsiteX25" fmla="*/ 1129990 w 1475678"/>
              <a:gd name="connsiteY25" fmla="*/ 108841 h 681270"/>
              <a:gd name="connsiteX26" fmla="*/ 1152292 w 1475678"/>
              <a:gd name="connsiteY26" fmla="*/ 60519 h 681270"/>
              <a:gd name="connsiteX27" fmla="*/ 1066800 w 1475678"/>
              <a:gd name="connsiteY27" fmla="*/ 38217 h 681270"/>
              <a:gd name="connsiteX28" fmla="*/ 977590 w 1475678"/>
              <a:gd name="connsiteY28" fmla="*/ 75387 h 681270"/>
              <a:gd name="connsiteX29" fmla="*/ 832624 w 1475678"/>
              <a:gd name="connsiteY29" fmla="*/ 82822 h 681270"/>
              <a:gd name="connsiteX30" fmla="*/ 795453 w 1475678"/>
              <a:gd name="connsiteY30" fmla="*/ 45651 h 681270"/>
              <a:gd name="connsiteX31" fmla="*/ 635619 w 1475678"/>
              <a:gd name="connsiteY31" fmla="*/ 90256 h 681270"/>
              <a:gd name="connsiteX32" fmla="*/ 550126 w 1475678"/>
              <a:gd name="connsiteY32" fmla="*/ 75387 h 681270"/>
              <a:gd name="connsiteX33" fmla="*/ 535258 w 1475678"/>
              <a:gd name="connsiteY33" fmla="*/ 93973 h 681270"/>
              <a:gd name="connsiteX34" fmla="*/ 247244 w 1475678"/>
              <a:gd name="connsiteY34" fmla="*/ 0 h 681270"/>
              <a:gd name="connsiteX35" fmla="*/ 178419 w 1475678"/>
              <a:gd name="connsiteY35" fmla="*/ 45651 h 681270"/>
              <a:gd name="connsiteX36" fmla="*/ 89674 w 1475678"/>
              <a:gd name="connsiteY36" fmla="*/ 13823 h 681270"/>
              <a:gd name="connsiteX37" fmla="*/ 40887 w 1475678"/>
              <a:gd name="connsiteY37" fmla="*/ 112558 h 681270"/>
              <a:gd name="connsiteX38" fmla="*/ 29736 w 1475678"/>
              <a:gd name="connsiteY38" fmla="*/ 190617 h 681270"/>
              <a:gd name="connsiteX39" fmla="*/ 0 w 1475678"/>
              <a:gd name="connsiteY39" fmla="*/ 201768 h 681270"/>
              <a:gd name="connsiteX40" fmla="*/ 11151 w 1475678"/>
              <a:gd name="connsiteY40" fmla="*/ 268675 h 681270"/>
              <a:gd name="connsiteX41" fmla="*/ 85492 w 1475678"/>
              <a:gd name="connsiteY41" fmla="*/ 283544 h 681270"/>
              <a:gd name="connsiteX42" fmla="*/ 107795 w 1475678"/>
              <a:gd name="connsiteY42" fmla="*/ 361602 h 681270"/>
              <a:gd name="connsiteX43" fmla="*/ 185853 w 1475678"/>
              <a:gd name="connsiteY43" fmla="*/ 380187 h 681270"/>
              <a:gd name="connsiteX0" fmla="*/ 185853 w 1475678"/>
              <a:gd name="connsiteY0" fmla="*/ 380187 h 681270"/>
              <a:gd name="connsiteX1" fmla="*/ 252761 w 1475678"/>
              <a:gd name="connsiteY1" fmla="*/ 346734 h 681270"/>
              <a:gd name="connsiteX2" fmla="*/ 412595 w 1475678"/>
              <a:gd name="connsiteY2" fmla="*/ 450812 h 681270"/>
              <a:gd name="connsiteX3" fmla="*/ 449765 w 1475678"/>
              <a:gd name="connsiteY3" fmla="*/ 447095 h 681270"/>
              <a:gd name="connsiteX4" fmla="*/ 486936 w 1475678"/>
              <a:gd name="connsiteY4" fmla="*/ 487983 h 681270"/>
              <a:gd name="connsiteX5" fmla="*/ 550126 w 1475678"/>
              <a:gd name="connsiteY5" fmla="*/ 525153 h 681270"/>
              <a:gd name="connsiteX6" fmla="*/ 602165 w 1475678"/>
              <a:gd name="connsiteY6" fmla="*/ 502851 h 681270"/>
              <a:gd name="connsiteX7" fmla="*/ 650487 w 1475678"/>
              <a:gd name="connsiteY7" fmla="*/ 536304 h 681270"/>
              <a:gd name="connsiteX8" fmla="*/ 732263 w 1475678"/>
              <a:gd name="connsiteY8" fmla="*/ 521436 h 681270"/>
              <a:gd name="connsiteX9" fmla="*/ 810322 w 1475678"/>
              <a:gd name="connsiteY9" fmla="*/ 484265 h 681270"/>
              <a:gd name="connsiteX10" fmla="*/ 884663 w 1475678"/>
              <a:gd name="connsiteY10" fmla="*/ 439661 h 681270"/>
              <a:gd name="connsiteX11" fmla="*/ 932985 w 1475678"/>
              <a:gd name="connsiteY11" fmla="*/ 495417 h 681270"/>
              <a:gd name="connsiteX12" fmla="*/ 955287 w 1475678"/>
              <a:gd name="connsiteY12" fmla="*/ 517719 h 681270"/>
              <a:gd name="connsiteX13" fmla="*/ 947853 w 1475678"/>
              <a:gd name="connsiteY13" fmla="*/ 580909 h 681270"/>
              <a:gd name="connsiteX14" fmla="*/ 966439 w 1475678"/>
              <a:gd name="connsiteY14" fmla="*/ 640383 h 681270"/>
              <a:gd name="connsiteX15" fmla="*/ 1137424 w 1475678"/>
              <a:gd name="connsiteY15" fmla="*/ 681270 h 681270"/>
              <a:gd name="connsiteX16" fmla="*/ 1211765 w 1475678"/>
              <a:gd name="connsiteY16" fmla="*/ 655251 h 681270"/>
              <a:gd name="connsiteX17" fmla="*/ 1274956 w 1475678"/>
              <a:gd name="connsiteY17" fmla="*/ 658968 h 681270"/>
              <a:gd name="connsiteX18" fmla="*/ 1304692 w 1475678"/>
              <a:gd name="connsiteY18" fmla="*/ 655251 h 681270"/>
              <a:gd name="connsiteX19" fmla="*/ 1297258 w 1475678"/>
              <a:gd name="connsiteY19" fmla="*/ 558607 h 681270"/>
              <a:gd name="connsiteX20" fmla="*/ 1401336 w 1475678"/>
              <a:gd name="connsiteY20" fmla="*/ 632948 h 681270"/>
              <a:gd name="connsiteX21" fmla="*/ 1475678 w 1475678"/>
              <a:gd name="connsiteY21" fmla="*/ 610646 h 681270"/>
              <a:gd name="connsiteX22" fmla="*/ 1334429 w 1475678"/>
              <a:gd name="connsiteY22" fmla="*/ 506568 h 681270"/>
              <a:gd name="connsiteX23" fmla="*/ 1222917 w 1475678"/>
              <a:gd name="connsiteY23" fmla="*/ 469397 h 681270"/>
              <a:gd name="connsiteX24" fmla="*/ 1159726 w 1475678"/>
              <a:gd name="connsiteY24" fmla="*/ 298412 h 681270"/>
              <a:gd name="connsiteX25" fmla="*/ 1129990 w 1475678"/>
              <a:gd name="connsiteY25" fmla="*/ 108841 h 681270"/>
              <a:gd name="connsiteX26" fmla="*/ 1152292 w 1475678"/>
              <a:gd name="connsiteY26" fmla="*/ 60519 h 681270"/>
              <a:gd name="connsiteX27" fmla="*/ 1097756 w 1475678"/>
              <a:gd name="connsiteY27" fmla="*/ 33454 h 681270"/>
              <a:gd name="connsiteX28" fmla="*/ 977590 w 1475678"/>
              <a:gd name="connsiteY28" fmla="*/ 75387 h 681270"/>
              <a:gd name="connsiteX29" fmla="*/ 832624 w 1475678"/>
              <a:gd name="connsiteY29" fmla="*/ 82822 h 681270"/>
              <a:gd name="connsiteX30" fmla="*/ 795453 w 1475678"/>
              <a:gd name="connsiteY30" fmla="*/ 45651 h 681270"/>
              <a:gd name="connsiteX31" fmla="*/ 635619 w 1475678"/>
              <a:gd name="connsiteY31" fmla="*/ 90256 h 681270"/>
              <a:gd name="connsiteX32" fmla="*/ 550126 w 1475678"/>
              <a:gd name="connsiteY32" fmla="*/ 75387 h 681270"/>
              <a:gd name="connsiteX33" fmla="*/ 535258 w 1475678"/>
              <a:gd name="connsiteY33" fmla="*/ 93973 h 681270"/>
              <a:gd name="connsiteX34" fmla="*/ 247244 w 1475678"/>
              <a:gd name="connsiteY34" fmla="*/ 0 h 681270"/>
              <a:gd name="connsiteX35" fmla="*/ 178419 w 1475678"/>
              <a:gd name="connsiteY35" fmla="*/ 45651 h 681270"/>
              <a:gd name="connsiteX36" fmla="*/ 89674 w 1475678"/>
              <a:gd name="connsiteY36" fmla="*/ 13823 h 681270"/>
              <a:gd name="connsiteX37" fmla="*/ 40887 w 1475678"/>
              <a:gd name="connsiteY37" fmla="*/ 112558 h 681270"/>
              <a:gd name="connsiteX38" fmla="*/ 29736 w 1475678"/>
              <a:gd name="connsiteY38" fmla="*/ 190617 h 681270"/>
              <a:gd name="connsiteX39" fmla="*/ 0 w 1475678"/>
              <a:gd name="connsiteY39" fmla="*/ 201768 h 681270"/>
              <a:gd name="connsiteX40" fmla="*/ 11151 w 1475678"/>
              <a:gd name="connsiteY40" fmla="*/ 268675 h 681270"/>
              <a:gd name="connsiteX41" fmla="*/ 85492 w 1475678"/>
              <a:gd name="connsiteY41" fmla="*/ 283544 h 681270"/>
              <a:gd name="connsiteX42" fmla="*/ 107795 w 1475678"/>
              <a:gd name="connsiteY42" fmla="*/ 361602 h 681270"/>
              <a:gd name="connsiteX43" fmla="*/ 185853 w 1475678"/>
              <a:gd name="connsiteY43" fmla="*/ 380187 h 681270"/>
              <a:gd name="connsiteX0" fmla="*/ 185853 w 1475678"/>
              <a:gd name="connsiteY0" fmla="*/ 380187 h 681270"/>
              <a:gd name="connsiteX1" fmla="*/ 252761 w 1475678"/>
              <a:gd name="connsiteY1" fmla="*/ 346734 h 681270"/>
              <a:gd name="connsiteX2" fmla="*/ 412595 w 1475678"/>
              <a:gd name="connsiteY2" fmla="*/ 450812 h 681270"/>
              <a:gd name="connsiteX3" fmla="*/ 449765 w 1475678"/>
              <a:gd name="connsiteY3" fmla="*/ 447095 h 681270"/>
              <a:gd name="connsiteX4" fmla="*/ 486936 w 1475678"/>
              <a:gd name="connsiteY4" fmla="*/ 487983 h 681270"/>
              <a:gd name="connsiteX5" fmla="*/ 550126 w 1475678"/>
              <a:gd name="connsiteY5" fmla="*/ 525153 h 681270"/>
              <a:gd name="connsiteX6" fmla="*/ 602165 w 1475678"/>
              <a:gd name="connsiteY6" fmla="*/ 502851 h 681270"/>
              <a:gd name="connsiteX7" fmla="*/ 650487 w 1475678"/>
              <a:gd name="connsiteY7" fmla="*/ 536304 h 681270"/>
              <a:gd name="connsiteX8" fmla="*/ 732263 w 1475678"/>
              <a:gd name="connsiteY8" fmla="*/ 521436 h 681270"/>
              <a:gd name="connsiteX9" fmla="*/ 810322 w 1475678"/>
              <a:gd name="connsiteY9" fmla="*/ 484265 h 681270"/>
              <a:gd name="connsiteX10" fmla="*/ 884663 w 1475678"/>
              <a:gd name="connsiteY10" fmla="*/ 439661 h 681270"/>
              <a:gd name="connsiteX11" fmla="*/ 932985 w 1475678"/>
              <a:gd name="connsiteY11" fmla="*/ 495417 h 681270"/>
              <a:gd name="connsiteX12" fmla="*/ 955287 w 1475678"/>
              <a:gd name="connsiteY12" fmla="*/ 517719 h 681270"/>
              <a:gd name="connsiteX13" fmla="*/ 947853 w 1475678"/>
              <a:gd name="connsiteY13" fmla="*/ 580909 h 681270"/>
              <a:gd name="connsiteX14" fmla="*/ 966439 w 1475678"/>
              <a:gd name="connsiteY14" fmla="*/ 640383 h 681270"/>
              <a:gd name="connsiteX15" fmla="*/ 1137424 w 1475678"/>
              <a:gd name="connsiteY15" fmla="*/ 681270 h 681270"/>
              <a:gd name="connsiteX16" fmla="*/ 1211765 w 1475678"/>
              <a:gd name="connsiteY16" fmla="*/ 655251 h 681270"/>
              <a:gd name="connsiteX17" fmla="*/ 1274956 w 1475678"/>
              <a:gd name="connsiteY17" fmla="*/ 658968 h 681270"/>
              <a:gd name="connsiteX18" fmla="*/ 1304692 w 1475678"/>
              <a:gd name="connsiteY18" fmla="*/ 655251 h 681270"/>
              <a:gd name="connsiteX19" fmla="*/ 1297258 w 1475678"/>
              <a:gd name="connsiteY19" fmla="*/ 558607 h 681270"/>
              <a:gd name="connsiteX20" fmla="*/ 1401336 w 1475678"/>
              <a:gd name="connsiteY20" fmla="*/ 632948 h 681270"/>
              <a:gd name="connsiteX21" fmla="*/ 1475678 w 1475678"/>
              <a:gd name="connsiteY21" fmla="*/ 610646 h 681270"/>
              <a:gd name="connsiteX22" fmla="*/ 1334429 w 1475678"/>
              <a:gd name="connsiteY22" fmla="*/ 506568 h 681270"/>
              <a:gd name="connsiteX23" fmla="*/ 1222917 w 1475678"/>
              <a:gd name="connsiteY23" fmla="*/ 469397 h 681270"/>
              <a:gd name="connsiteX24" fmla="*/ 1159726 w 1475678"/>
              <a:gd name="connsiteY24" fmla="*/ 298412 h 681270"/>
              <a:gd name="connsiteX25" fmla="*/ 1129990 w 1475678"/>
              <a:gd name="connsiteY25" fmla="*/ 108841 h 681270"/>
              <a:gd name="connsiteX26" fmla="*/ 1135624 w 1475678"/>
              <a:gd name="connsiteY26" fmla="*/ 67663 h 681270"/>
              <a:gd name="connsiteX27" fmla="*/ 1097756 w 1475678"/>
              <a:gd name="connsiteY27" fmla="*/ 33454 h 681270"/>
              <a:gd name="connsiteX28" fmla="*/ 977590 w 1475678"/>
              <a:gd name="connsiteY28" fmla="*/ 75387 h 681270"/>
              <a:gd name="connsiteX29" fmla="*/ 832624 w 1475678"/>
              <a:gd name="connsiteY29" fmla="*/ 82822 h 681270"/>
              <a:gd name="connsiteX30" fmla="*/ 795453 w 1475678"/>
              <a:gd name="connsiteY30" fmla="*/ 45651 h 681270"/>
              <a:gd name="connsiteX31" fmla="*/ 635619 w 1475678"/>
              <a:gd name="connsiteY31" fmla="*/ 90256 h 681270"/>
              <a:gd name="connsiteX32" fmla="*/ 550126 w 1475678"/>
              <a:gd name="connsiteY32" fmla="*/ 75387 h 681270"/>
              <a:gd name="connsiteX33" fmla="*/ 535258 w 1475678"/>
              <a:gd name="connsiteY33" fmla="*/ 93973 h 681270"/>
              <a:gd name="connsiteX34" fmla="*/ 247244 w 1475678"/>
              <a:gd name="connsiteY34" fmla="*/ 0 h 681270"/>
              <a:gd name="connsiteX35" fmla="*/ 178419 w 1475678"/>
              <a:gd name="connsiteY35" fmla="*/ 45651 h 681270"/>
              <a:gd name="connsiteX36" fmla="*/ 89674 w 1475678"/>
              <a:gd name="connsiteY36" fmla="*/ 13823 h 681270"/>
              <a:gd name="connsiteX37" fmla="*/ 40887 w 1475678"/>
              <a:gd name="connsiteY37" fmla="*/ 112558 h 681270"/>
              <a:gd name="connsiteX38" fmla="*/ 29736 w 1475678"/>
              <a:gd name="connsiteY38" fmla="*/ 190617 h 681270"/>
              <a:gd name="connsiteX39" fmla="*/ 0 w 1475678"/>
              <a:gd name="connsiteY39" fmla="*/ 201768 h 681270"/>
              <a:gd name="connsiteX40" fmla="*/ 11151 w 1475678"/>
              <a:gd name="connsiteY40" fmla="*/ 268675 h 681270"/>
              <a:gd name="connsiteX41" fmla="*/ 85492 w 1475678"/>
              <a:gd name="connsiteY41" fmla="*/ 283544 h 681270"/>
              <a:gd name="connsiteX42" fmla="*/ 107795 w 1475678"/>
              <a:gd name="connsiteY42" fmla="*/ 361602 h 681270"/>
              <a:gd name="connsiteX43" fmla="*/ 185853 w 1475678"/>
              <a:gd name="connsiteY43" fmla="*/ 380187 h 681270"/>
              <a:gd name="connsiteX0" fmla="*/ 185853 w 1475678"/>
              <a:gd name="connsiteY0" fmla="*/ 380187 h 681270"/>
              <a:gd name="connsiteX1" fmla="*/ 252761 w 1475678"/>
              <a:gd name="connsiteY1" fmla="*/ 346734 h 681270"/>
              <a:gd name="connsiteX2" fmla="*/ 412595 w 1475678"/>
              <a:gd name="connsiteY2" fmla="*/ 450812 h 681270"/>
              <a:gd name="connsiteX3" fmla="*/ 449765 w 1475678"/>
              <a:gd name="connsiteY3" fmla="*/ 447095 h 681270"/>
              <a:gd name="connsiteX4" fmla="*/ 486936 w 1475678"/>
              <a:gd name="connsiteY4" fmla="*/ 487983 h 681270"/>
              <a:gd name="connsiteX5" fmla="*/ 550126 w 1475678"/>
              <a:gd name="connsiteY5" fmla="*/ 525153 h 681270"/>
              <a:gd name="connsiteX6" fmla="*/ 602165 w 1475678"/>
              <a:gd name="connsiteY6" fmla="*/ 502851 h 681270"/>
              <a:gd name="connsiteX7" fmla="*/ 650487 w 1475678"/>
              <a:gd name="connsiteY7" fmla="*/ 536304 h 681270"/>
              <a:gd name="connsiteX8" fmla="*/ 732263 w 1475678"/>
              <a:gd name="connsiteY8" fmla="*/ 521436 h 681270"/>
              <a:gd name="connsiteX9" fmla="*/ 810322 w 1475678"/>
              <a:gd name="connsiteY9" fmla="*/ 484265 h 681270"/>
              <a:gd name="connsiteX10" fmla="*/ 884663 w 1475678"/>
              <a:gd name="connsiteY10" fmla="*/ 439661 h 681270"/>
              <a:gd name="connsiteX11" fmla="*/ 932985 w 1475678"/>
              <a:gd name="connsiteY11" fmla="*/ 495417 h 681270"/>
              <a:gd name="connsiteX12" fmla="*/ 955287 w 1475678"/>
              <a:gd name="connsiteY12" fmla="*/ 517719 h 681270"/>
              <a:gd name="connsiteX13" fmla="*/ 947853 w 1475678"/>
              <a:gd name="connsiteY13" fmla="*/ 580909 h 681270"/>
              <a:gd name="connsiteX14" fmla="*/ 966439 w 1475678"/>
              <a:gd name="connsiteY14" fmla="*/ 640383 h 681270"/>
              <a:gd name="connsiteX15" fmla="*/ 1137424 w 1475678"/>
              <a:gd name="connsiteY15" fmla="*/ 681270 h 681270"/>
              <a:gd name="connsiteX16" fmla="*/ 1211765 w 1475678"/>
              <a:gd name="connsiteY16" fmla="*/ 655251 h 681270"/>
              <a:gd name="connsiteX17" fmla="*/ 1274956 w 1475678"/>
              <a:gd name="connsiteY17" fmla="*/ 658968 h 681270"/>
              <a:gd name="connsiteX18" fmla="*/ 1304692 w 1475678"/>
              <a:gd name="connsiteY18" fmla="*/ 655251 h 681270"/>
              <a:gd name="connsiteX19" fmla="*/ 1297258 w 1475678"/>
              <a:gd name="connsiteY19" fmla="*/ 558607 h 681270"/>
              <a:gd name="connsiteX20" fmla="*/ 1401336 w 1475678"/>
              <a:gd name="connsiteY20" fmla="*/ 632948 h 681270"/>
              <a:gd name="connsiteX21" fmla="*/ 1475678 w 1475678"/>
              <a:gd name="connsiteY21" fmla="*/ 610646 h 681270"/>
              <a:gd name="connsiteX22" fmla="*/ 1334429 w 1475678"/>
              <a:gd name="connsiteY22" fmla="*/ 506568 h 681270"/>
              <a:gd name="connsiteX23" fmla="*/ 1222917 w 1475678"/>
              <a:gd name="connsiteY23" fmla="*/ 469397 h 681270"/>
              <a:gd name="connsiteX24" fmla="*/ 1159726 w 1475678"/>
              <a:gd name="connsiteY24" fmla="*/ 298412 h 681270"/>
              <a:gd name="connsiteX25" fmla="*/ 1129990 w 1475678"/>
              <a:gd name="connsiteY25" fmla="*/ 108841 h 681270"/>
              <a:gd name="connsiteX26" fmla="*/ 1135624 w 1475678"/>
              <a:gd name="connsiteY26" fmla="*/ 67663 h 681270"/>
              <a:gd name="connsiteX27" fmla="*/ 1097756 w 1475678"/>
              <a:gd name="connsiteY27" fmla="*/ 33454 h 681270"/>
              <a:gd name="connsiteX28" fmla="*/ 977590 w 1475678"/>
              <a:gd name="connsiteY28" fmla="*/ 75387 h 681270"/>
              <a:gd name="connsiteX29" fmla="*/ 832624 w 1475678"/>
              <a:gd name="connsiteY29" fmla="*/ 82822 h 681270"/>
              <a:gd name="connsiteX30" fmla="*/ 795453 w 1475678"/>
              <a:gd name="connsiteY30" fmla="*/ 45651 h 681270"/>
              <a:gd name="connsiteX31" fmla="*/ 647219 w 1475678"/>
              <a:gd name="connsiteY31" fmla="*/ 83140 h 681270"/>
              <a:gd name="connsiteX32" fmla="*/ 550126 w 1475678"/>
              <a:gd name="connsiteY32" fmla="*/ 75387 h 681270"/>
              <a:gd name="connsiteX33" fmla="*/ 535258 w 1475678"/>
              <a:gd name="connsiteY33" fmla="*/ 93973 h 681270"/>
              <a:gd name="connsiteX34" fmla="*/ 247244 w 1475678"/>
              <a:gd name="connsiteY34" fmla="*/ 0 h 681270"/>
              <a:gd name="connsiteX35" fmla="*/ 178419 w 1475678"/>
              <a:gd name="connsiteY35" fmla="*/ 45651 h 681270"/>
              <a:gd name="connsiteX36" fmla="*/ 89674 w 1475678"/>
              <a:gd name="connsiteY36" fmla="*/ 13823 h 681270"/>
              <a:gd name="connsiteX37" fmla="*/ 40887 w 1475678"/>
              <a:gd name="connsiteY37" fmla="*/ 112558 h 681270"/>
              <a:gd name="connsiteX38" fmla="*/ 29736 w 1475678"/>
              <a:gd name="connsiteY38" fmla="*/ 190617 h 681270"/>
              <a:gd name="connsiteX39" fmla="*/ 0 w 1475678"/>
              <a:gd name="connsiteY39" fmla="*/ 201768 h 681270"/>
              <a:gd name="connsiteX40" fmla="*/ 11151 w 1475678"/>
              <a:gd name="connsiteY40" fmla="*/ 268675 h 681270"/>
              <a:gd name="connsiteX41" fmla="*/ 85492 w 1475678"/>
              <a:gd name="connsiteY41" fmla="*/ 283544 h 681270"/>
              <a:gd name="connsiteX42" fmla="*/ 107795 w 1475678"/>
              <a:gd name="connsiteY42" fmla="*/ 361602 h 681270"/>
              <a:gd name="connsiteX43" fmla="*/ 185853 w 1475678"/>
              <a:gd name="connsiteY43" fmla="*/ 380187 h 681270"/>
              <a:gd name="connsiteX0" fmla="*/ 185853 w 1475678"/>
              <a:gd name="connsiteY0" fmla="*/ 380187 h 681270"/>
              <a:gd name="connsiteX1" fmla="*/ 252761 w 1475678"/>
              <a:gd name="connsiteY1" fmla="*/ 346734 h 681270"/>
              <a:gd name="connsiteX2" fmla="*/ 412595 w 1475678"/>
              <a:gd name="connsiteY2" fmla="*/ 450812 h 681270"/>
              <a:gd name="connsiteX3" fmla="*/ 449765 w 1475678"/>
              <a:gd name="connsiteY3" fmla="*/ 447095 h 681270"/>
              <a:gd name="connsiteX4" fmla="*/ 486936 w 1475678"/>
              <a:gd name="connsiteY4" fmla="*/ 487983 h 681270"/>
              <a:gd name="connsiteX5" fmla="*/ 550126 w 1475678"/>
              <a:gd name="connsiteY5" fmla="*/ 525153 h 681270"/>
              <a:gd name="connsiteX6" fmla="*/ 602165 w 1475678"/>
              <a:gd name="connsiteY6" fmla="*/ 502851 h 681270"/>
              <a:gd name="connsiteX7" fmla="*/ 650487 w 1475678"/>
              <a:gd name="connsiteY7" fmla="*/ 536304 h 681270"/>
              <a:gd name="connsiteX8" fmla="*/ 732263 w 1475678"/>
              <a:gd name="connsiteY8" fmla="*/ 521436 h 681270"/>
              <a:gd name="connsiteX9" fmla="*/ 810322 w 1475678"/>
              <a:gd name="connsiteY9" fmla="*/ 484265 h 681270"/>
              <a:gd name="connsiteX10" fmla="*/ 884663 w 1475678"/>
              <a:gd name="connsiteY10" fmla="*/ 439661 h 681270"/>
              <a:gd name="connsiteX11" fmla="*/ 932985 w 1475678"/>
              <a:gd name="connsiteY11" fmla="*/ 495417 h 681270"/>
              <a:gd name="connsiteX12" fmla="*/ 955287 w 1475678"/>
              <a:gd name="connsiteY12" fmla="*/ 517719 h 681270"/>
              <a:gd name="connsiteX13" fmla="*/ 947853 w 1475678"/>
              <a:gd name="connsiteY13" fmla="*/ 580909 h 681270"/>
              <a:gd name="connsiteX14" fmla="*/ 966439 w 1475678"/>
              <a:gd name="connsiteY14" fmla="*/ 640383 h 681270"/>
              <a:gd name="connsiteX15" fmla="*/ 1137424 w 1475678"/>
              <a:gd name="connsiteY15" fmla="*/ 681270 h 681270"/>
              <a:gd name="connsiteX16" fmla="*/ 1211765 w 1475678"/>
              <a:gd name="connsiteY16" fmla="*/ 655251 h 681270"/>
              <a:gd name="connsiteX17" fmla="*/ 1274956 w 1475678"/>
              <a:gd name="connsiteY17" fmla="*/ 658968 h 681270"/>
              <a:gd name="connsiteX18" fmla="*/ 1304692 w 1475678"/>
              <a:gd name="connsiteY18" fmla="*/ 655251 h 681270"/>
              <a:gd name="connsiteX19" fmla="*/ 1297258 w 1475678"/>
              <a:gd name="connsiteY19" fmla="*/ 558607 h 681270"/>
              <a:gd name="connsiteX20" fmla="*/ 1401336 w 1475678"/>
              <a:gd name="connsiteY20" fmla="*/ 632948 h 681270"/>
              <a:gd name="connsiteX21" fmla="*/ 1475678 w 1475678"/>
              <a:gd name="connsiteY21" fmla="*/ 610646 h 681270"/>
              <a:gd name="connsiteX22" fmla="*/ 1334429 w 1475678"/>
              <a:gd name="connsiteY22" fmla="*/ 506568 h 681270"/>
              <a:gd name="connsiteX23" fmla="*/ 1222917 w 1475678"/>
              <a:gd name="connsiteY23" fmla="*/ 469397 h 681270"/>
              <a:gd name="connsiteX24" fmla="*/ 1159726 w 1475678"/>
              <a:gd name="connsiteY24" fmla="*/ 298412 h 681270"/>
              <a:gd name="connsiteX25" fmla="*/ 1129990 w 1475678"/>
              <a:gd name="connsiteY25" fmla="*/ 108841 h 681270"/>
              <a:gd name="connsiteX26" fmla="*/ 1135624 w 1475678"/>
              <a:gd name="connsiteY26" fmla="*/ 67663 h 681270"/>
              <a:gd name="connsiteX27" fmla="*/ 1097756 w 1475678"/>
              <a:gd name="connsiteY27" fmla="*/ 33454 h 681270"/>
              <a:gd name="connsiteX28" fmla="*/ 977590 w 1475678"/>
              <a:gd name="connsiteY28" fmla="*/ 75387 h 681270"/>
              <a:gd name="connsiteX29" fmla="*/ 832624 w 1475678"/>
              <a:gd name="connsiteY29" fmla="*/ 82822 h 681270"/>
              <a:gd name="connsiteX30" fmla="*/ 795453 w 1475678"/>
              <a:gd name="connsiteY30" fmla="*/ 45651 h 681270"/>
              <a:gd name="connsiteX31" fmla="*/ 647219 w 1475678"/>
              <a:gd name="connsiteY31" fmla="*/ 83140 h 681270"/>
              <a:gd name="connsiteX32" fmla="*/ 561767 w 1475678"/>
              <a:gd name="connsiteY32" fmla="*/ 68267 h 681270"/>
              <a:gd name="connsiteX33" fmla="*/ 535258 w 1475678"/>
              <a:gd name="connsiteY33" fmla="*/ 93973 h 681270"/>
              <a:gd name="connsiteX34" fmla="*/ 247244 w 1475678"/>
              <a:gd name="connsiteY34" fmla="*/ 0 h 681270"/>
              <a:gd name="connsiteX35" fmla="*/ 178419 w 1475678"/>
              <a:gd name="connsiteY35" fmla="*/ 45651 h 681270"/>
              <a:gd name="connsiteX36" fmla="*/ 89674 w 1475678"/>
              <a:gd name="connsiteY36" fmla="*/ 13823 h 681270"/>
              <a:gd name="connsiteX37" fmla="*/ 40887 w 1475678"/>
              <a:gd name="connsiteY37" fmla="*/ 112558 h 681270"/>
              <a:gd name="connsiteX38" fmla="*/ 29736 w 1475678"/>
              <a:gd name="connsiteY38" fmla="*/ 190617 h 681270"/>
              <a:gd name="connsiteX39" fmla="*/ 0 w 1475678"/>
              <a:gd name="connsiteY39" fmla="*/ 201768 h 681270"/>
              <a:gd name="connsiteX40" fmla="*/ 11151 w 1475678"/>
              <a:gd name="connsiteY40" fmla="*/ 268675 h 681270"/>
              <a:gd name="connsiteX41" fmla="*/ 85492 w 1475678"/>
              <a:gd name="connsiteY41" fmla="*/ 283544 h 681270"/>
              <a:gd name="connsiteX42" fmla="*/ 107795 w 1475678"/>
              <a:gd name="connsiteY42" fmla="*/ 361602 h 681270"/>
              <a:gd name="connsiteX43" fmla="*/ 185853 w 1475678"/>
              <a:gd name="connsiteY43" fmla="*/ 380187 h 681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475678" h="681270">
                <a:moveTo>
                  <a:pt x="185853" y="380187"/>
                </a:moveTo>
                <a:lnTo>
                  <a:pt x="252761" y="346734"/>
                </a:lnTo>
                <a:lnTo>
                  <a:pt x="412595" y="450812"/>
                </a:lnTo>
                <a:lnTo>
                  <a:pt x="449765" y="447095"/>
                </a:lnTo>
                <a:lnTo>
                  <a:pt x="486936" y="487983"/>
                </a:lnTo>
                <a:lnTo>
                  <a:pt x="550126" y="525153"/>
                </a:lnTo>
                <a:lnTo>
                  <a:pt x="602165" y="502851"/>
                </a:lnTo>
                <a:lnTo>
                  <a:pt x="650487" y="536304"/>
                </a:lnTo>
                <a:lnTo>
                  <a:pt x="732263" y="521436"/>
                </a:lnTo>
                <a:lnTo>
                  <a:pt x="810322" y="484265"/>
                </a:lnTo>
                <a:lnTo>
                  <a:pt x="884663" y="439661"/>
                </a:lnTo>
                <a:lnTo>
                  <a:pt x="932985" y="495417"/>
                </a:lnTo>
                <a:lnTo>
                  <a:pt x="955287" y="517719"/>
                </a:lnTo>
                <a:lnTo>
                  <a:pt x="947853" y="580909"/>
                </a:lnTo>
                <a:lnTo>
                  <a:pt x="966439" y="640383"/>
                </a:lnTo>
                <a:lnTo>
                  <a:pt x="1137424" y="681270"/>
                </a:lnTo>
                <a:lnTo>
                  <a:pt x="1211765" y="655251"/>
                </a:lnTo>
                <a:lnTo>
                  <a:pt x="1274956" y="658968"/>
                </a:lnTo>
                <a:lnTo>
                  <a:pt x="1304692" y="655251"/>
                </a:lnTo>
                <a:lnTo>
                  <a:pt x="1297258" y="558607"/>
                </a:lnTo>
                <a:lnTo>
                  <a:pt x="1401336" y="632948"/>
                </a:lnTo>
                <a:lnTo>
                  <a:pt x="1475678" y="610646"/>
                </a:lnTo>
                <a:lnTo>
                  <a:pt x="1334429" y="506568"/>
                </a:lnTo>
                <a:lnTo>
                  <a:pt x="1222917" y="469397"/>
                </a:lnTo>
                <a:lnTo>
                  <a:pt x="1159726" y="298412"/>
                </a:lnTo>
                <a:lnTo>
                  <a:pt x="1129990" y="108841"/>
                </a:lnTo>
                <a:lnTo>
                  <a:pt x="1135624" y="67663"/>
                </a:lnTo>
                <a:lnTo>
                  <a:pt x="1097756" y="33454"/>
                </a:lnTo>
                <a:lnTo>
                  <a:pt x="977590" y="75387"/>
                </a:lnTo>
                <a:lnTo>
                  <a:pt x="832624" y="82822"/>
                </a:lnTo>
                <a:lnTo>
                  <a:pt x="795453" y="45651"/>
                </a:lnTo>
                <a:lnTo>
                  <a:pt x="647219" y="83140"/>
                </a:lnTo>
                <a:lnTo>
                  <a:pt x="561767" y="68267"/>
                </a:lnTo>
                <a:lnTo>
                  <a:pt x="535258" y="93973"/>
                </a:lnTo>
                <a:lnTo>
                  <a:pt x="247244" y="0"/>
                </a:lnTo>
                <a:lnTo>
                  <a:pt x="178419" y="45651"/>
                </a:lnTo>
                <a:lnTo>
                  <a:pt x="89674" y="13823"/>
                </a:lnTo>
                <a:lnTo>
                  <a:pt x="40887" y="112558"/>
                </a:lnTo>
                <a:lnTo>
                  <a:pt x="29736" y="190617"/>
                </a:lnTo>
                <a:lnTo>
                  <a:pt x="0" y="201768"/>
                </a:lnTo>
                <a:lnTo>
                  <a:pt x="11151" y="268675"/>
                </a:lnTo>
                <a:lnTo>
                  <a:pt x="85492" y="283544"/>
                </a:lnTo>
                <a:lnTo>
                  <a:pt x="107795" y="361602"/>
                </a:lnTo>
                <a:lnTo>
                  <a:pt x="185853" y="38018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3" name="Freeform 62"/>
          <p:cNvSpPr/>
          <p:nvPr/>
        </p:nvSpPr>
        <p:spPr>
          <a:xfrm>
            <a:off x="4173538" y="2746375"/>
            <a:ext cx="109537" cy="120650"/>
          </a:xfrm>
          <a:custGeom>
            <a:avLst/>
            <a:gdLst>
              <a:gd name="connsiteX0" fmla="*/ 11152 w 85493"/>
              <a:gd name="connsiteY0" fmla="*/ 100361 h 100361"/>
              <a:gd name="connsiteX1" fmla="*/ 85493 w 85493"/>
              <a:gd name="connsiteY1" fmla="*/ 81776 h 100361"/>
              <a:gd name="connsiteX2" fmla="*/ 0 w 85493"/>
              <a:gd name="connsiteY2" fmla="*/ 0 h 100361"/>
              <a:gd name="connsiteX3" fmla="*/ 11152 w 85493"/>
              <a:gd name="connsiteY3" fmla="*/ 100361 h 100361"/>
              <a:gd name="connsiteX0" fmla="*/ 23059 w 97400"/>
              <a:gd name="connsiteY0" fmla="*/ 100361 h 100361"/>
              <a:gd name="connsiteX1" fmla="*/ 97400 w 97400"/>
              <a:gd name="connsiteY1" fmla="*/ 81776 h 100361"/>
              <a:gd name="connsiteX2" fmla="*/ 0 w 97400"/>
              <a:gd name="connsiteY2" fmla="*/ 0 h 100361"/>
              <a:gd name="connsiteX3" fmla="*/ 23059 w 97400"/>
              <a:gd name="connsiteY3" fmla="*/ 100361 h 100361"/>
              <a:gd name="connsiteX0" fmla="*/ 23059 w 97400"/>
              <a:gd name="connsiteY0" fmla="*/ 119411 h 119411"/>
              <a:gd name="connsiteX1" fmla="*/ 97400 w 97400"/>
              <a:gd name="connsiteY1" fmla="*/ 81776 h 119411"/>
              <a:gd name="connsiteX2" fmla="*/ 0 w 97400"/>
              <a:gd name="connsiteY2" fmla="*/ 0 h 119411"/>
              <a:gd name="connsiteX3" fmla="*/ 23059 w 97400"/>
              <a:gd name="connsiteY3" fmla="*/ 119411 h 119411"/>
              <a:gd name="connsiteX0" fmla="*/ 23059 w 109306"/>
              <a:gd name="connsiteY0" fmla="*/ 119411 h 119411"/>
              <a:gd name="connsiteX1" fmla="*/ 109306 w 109306"/>
              <a:gd name="connsiteY1" fmla="*/ 81776 h 119411"/>
              <a:gd name="connsiteX2" fmla="*/ 0 w 109306"/>
              <a:gd name="connsiteY2" fmla="*/ 0 h 119411"/>
              <a:gd name="connsiteX3" fmla="*/ 23059 w 109306"/>
              <a:gd name="connsiteY3" fmla="*/ 119411 h 119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9306" h="119411">
                <a:moveTo>
                  <a:pt x="23059" y="119411"/>
                </a:moveTo>
                <a:lnTo>
                  <a:pt x="109306" y="81776"/>
                </a:lnTo>
                <a:lnTo>
                  <a:pt x="0" y="0"/>
                </a:lnTo>
                <a:lnTo>
                  <a:pt x="23059" y="11941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3405188" y="1266825"/>
            <a:ext cx="892175" cy="1000125"/>
          </a:xfrm>
          <a:custGeom>
            <a:avLst/>
            <a:gdLst>
              <a:gd name="connsiteX0" fmla="*/ 613317 w 892098"/>
              <a:gd name="connsiteY0" fmla="*/ 996176 h 999893"/>
              <a:gd name="connsiteX1" fmla="*/ 709961 w 892098"/>
              <a:gd name="connsiteY1" fmla="*/ 999893 h 999893"/>
              <a:gd name="connsiteX2" fmla="*/ 721112 w 892098"/>
              <a:gd name="connsiteY2" fmla="*/ 906966 h 999893"/>
              <a:gd name="connsiteX3" fmla="*/ 643054 w 892098"/>
              <a:gd name="connsiteY3" fmla="*/ 858644 h 999893"/>
              <a:gd name="connsiteX4" fmla="*/ 657922 w 892098"/>
              <a:gd name="connsiteY4" fmla="*/ 728546 h 999893"/>
              <a:gd name="connsiteX5" fmla="*/ 721112 w 892098"/>
              <a:gd name="connsiteY5" fmla="*/ 654205 h 999893"/>
              <a:gd name="connsiteX6" fmla="*/ 892098 w 892098"/>
              <a:gd name="connsiteY6" fmla="*/ 509239 h 999893"/>
              <a:gd name="connsiteX7" fmla="*/ 828907 w 892098"/>
              <a:gd name="connsiteY7" fmla="*/ 468351 h 999893"/>
              <a:gd name="connsiteX8" fmla="*/ 758283 w 892098"/>
              <a:gd name="connsiteY8" fmla="*/ 486937 h 999893"/>
              <a:gd name="connsiteX9" fmla="*/ 646771 w 892098"/>
              <a:gd name="connsiteY9" fmla="*/ 412595 h 999893"/>
              <a:gd name="connsiteX10" fmla="*/ 669073 w 892098"/>
              <a:gd name="connsiteY10" fmla="*/ 275063 h 999893"/>
              <a:gd name="connsiteX11" fmla="*/ 624468 w 892098"/>
              <a:gd name="connsiteY11" fmla="*/ 245327 h 999893"/>
              <a:gd name="connsiteX12" fmla="*/ 669073 w 892098"/>
              <a:gd name="connsiteY12" fmla="*/ 167268 h 999893"/>
              <a:gd name="connsiteX13" fmla="*/ 680224 w 892098"/>
              <a:gd name="connsiteY13" fmla="*/ 115229 h 999893"/>
              <a:gd name="connsiteX14" fmla="*/ 762000 w 892098"/>
              <a:gd name="connsiteY14" fmla="*/ 107795 h 999893"/>
              <a:gd name="connsiteX15" fmla="*/ 758283 w 892098"/>
              <a:gd name="connsiteY15" fmla="*/ 26019 h 999893"/>
              <a:gd name="connsiteX16" fmla="*/ 628185 w 892098"/>
              <a:gd name="connsiteY16" fmla="*/ 0 h 999893"/>
              <a:gd name="connsiteX17" fmla="*/ 550127 w 892098"/>
              <a:gd name="connsiteY17" fmla="*/ 63190 h 999893"/>
              <a:gd name="connsiteX18" fmla="*/ 509239 w 892098"/>
              <a:gd name="connsiteY18" fmla="*/ 48322 h 999893"/>
              <a:gd name="connsiteX19" fmla="*/ 431181 w 892098"/>
              <a:gd name="connsiteY19" fmla="*/ 115229 h 999893"/>
              <a:gd name="connsiteX20" fmla="*/ 453483 w 892098"/>
              <a:gd name="connsiteY20" fmla="*/ 159834 h 999893"/>
              <a:gd name="connsiteX21" fmla="*/ 423746 w 892098"/>
              <a:gd name="connsiteY21" fmla="*/ 237893 h 999893"/>
              <a:gd name="connsiteX22" fmla="*/ 457200 w 892098"/>
              <a:gd name="connsiteY22" fmla="*/ 271346 h 999893"/>
              <a:gd name="connsiteX23" fmla="*/ 464634 w 892098"/>
              <a:gd name="connsiteY23" fmla="*/ 334537 h 999893"/>
              <a:gd name="connsiteX24" fmla="*/ 405161 w 892098"/>
              <a:gd name="connsiteY24" fmla="*/ 353122 h 999893"/>
              <a:gd name="connsiteX25" fmla="*/ 416312 w 892098"/>
              <a:gd name="connsiteY25" fmla="*/ 453483 h 999893"/>
              <a:gd name="connsiteX26" fmla="*/ 297366 w 892098"/>
              <a:gd name="connsiteY26" fmla="*/ 401444 h 999893"/>
              <a:gd name="connsiteX27" fmla="*/ 223024 w 892098"/>
              <a:gd name="connsiteY27" fmla="*/ 453483 h 999893"/>
              <a:gd name="connsiteX28" fmla="*/ 197005 w 892098"/>
              <a:gd name="connsiteY28" fmla="*/ 550127 h 999893"/>
              <a:gd name="connsiteX29" fmla="*/ 96644 w 892098"/>
              <a:gd name="connsiteY29" fmla="*/ 583580 h 999893"/>
              <a:gd name="connsiteX30" fmla="*/ 55756 w 892098"/>
              <a:gd name="connsiteY30" fmla="*/ 542693 h 999893"/>
              <a:gd name="connsiteX31" fmla="*/ 29737 w 892098"/>
              <a:gd name="connsiteY31" fmla="*/ 650488 h 999893"/>
              <a:gd name="connsiteX32" fmla="*/ 3717 w 892098"/>
              <a:gd name="connsiteY32" fmla="*/ 702527 h 999893"/>
              <a:gd name="connsiteX33" fmla="*/ 0 w 892098"/>
              <a:gd name="connsiteY33" fmla="*/ 762000 h 999893"/>
              <a:gd name="connsiteX34" fmla="*/ 152400 w 892098"/>
              <a:gd name="connsiteY34" fmla="*/ 869795 h 999893"/>
              <a:gd name="connsiteX35" fmla="*/ 275063 w 892098"/>
              <a:gd name="connsiteY35" fmla="*/ 910683 h 999893"/>
              <a:gd name="connsiteX36" fmla="*/ 282498 w 892098"/>
              <a:gd name="connsiteY36" fmla="*/ 973873 h 999893"/>
              <a:gd name="connsiteX37" fmla="*/ 341971 w 892098"/>
              <a:gd name="connsiteY37" fmla="*/ 992458 h 999893"/>
              <a:gd name="connsiteX38" fmla="*/ 475785 w 892098"/>
              <a:gd name="connsiteY38" fmla="*/ 977590 h 999893"/>
              <a:gd name="connsiteX39" fmla="*/ 568712 w 892098"/>
              <a:gd name="connsiteY39" fmla="*/ 947854 h 999893"/>
              <a:gd name="connsiteX40" fmla="*/ 613317 w 892098"/>
              <a:gd name="connsiteY40" fmla="*/ 996176 h 999893"/>
              <a:gd name="connsiteX0" fmla="*/ 613317 w 892098"/>
              <a:gd name="connsiteY0" fmla="*/ 996176 h 999893"/>
              <a:gd name="connsiteX1" fmla="*/ 709961 w 892098"/>
              <a:gd name="connsiteY1" fmla="*/ 999893 h 999893"/>
              <a:gd name="connsiteX2" fmla="*/ 721112 w 892098"/>
              <a:gd name="connsiteY2" fmla="*/ 906966 h 999893"/>
              <a:gd name="connsiteX3" fmla="*/ 643054 w 892098"/>
              <a:gd name="connsiteY3" fmla="*/ 858644 h 999893"/>
              <a:gd name="connsiteX4" fmla="*/ 657922 w 892098"/>
              <a:gd name="connsiteY4" fmla="*/ 728546 h 999893"/>
              <a:gd name="connsiteX5" fmla="*/ 721112 w 892098"/>
              <a:gd name="connsiteY5" fmla="*/ 654205 h 999893"/>
              <a:gd name="connsiteX6" fmla="*/ 892098 w 892098"/>
              <a:gd name="connsiteY6" fmla="*/ 509239 h 999893"/>
              <a:gd name="connsiteX7" fmla="*/ 828907 w 892098"/>
              <a:gd name="connsiteY7" fmla="*/ 468351 h 999893"/>
              <a:gd name="connsiteX8" fmla="*/ 758283 w 892098"/>
              <a:gd name="connsiteY8" fmla="*/ 486937 h 999893"/>
              <a:gd name="connsiteX9" fmla="*/ 646771 w 892098"/>
              <a:gd name="connsiteY9" fmla="*/ 412595 h 999893"/>
              <a:gd name="connsiteX10" fmla="*/ 669073 w 892098"/>
              <a:gd name="connsiteY10" fmla="*/ 275063 h 999893"/>
              <a:gd name="connsiteX11" fmla="*/ 624468 w 892098"/>
              <a:gd name="connsiteY11" fmla="*/ 245327 h 999893"/>
              <a:gd name="connsiteX12" fmla="*/ 669073 w 892098"/>
              <a:gd name="connsiteY12" fmla="*/ 167268 h 999893"/>
              <a:gd name="connsiteX13" fmla="*/ 680224 w 892098"/>
              <a:gd name="connsiteY13" fmla="*/ 115229 h 999893"/>
              <a:gd name="connsiteX14" fmla="*/ 762000 w 892098"/>
              <a:gd name="connsiteY14" fmla="*/ 107795 h 999893"/>
              <a:gd name="connsiteX15" fmla="*/ 758283 w 892098"/>
              <a:gd name="connsiteY15" fmla="*/ 26019 h 999893"/>
              <a:gd name="connsiteX16" fmla="*/ 628185 w 892098"/>
              <a:gd name="connsiteY16" fmla="*/ 0 h 999893"/>
              <a:gd name="connsiteX17" fmla="*/ 550127 w 892098"/>
              <a:gd name="connsiteY17" fmla="*/ 63190 h 999893"/>
              <a:gd name="connsiteX18" fmla="*/ 509239 w 892098"/>
              <a:gd name="connsiteY18" fmla="*/ 48322 h 999893"/>
              <a:gd name="connsiteX19" fmla="*/ 431181 w 892098"/>
              <a:gd name="connsiteY19" fmla="*/ 115229 h 999893"/>
              <a:gd name="connsiteX20" fmla="*/ 453483 w 892098"/>
              <a:gd name="connsiteY20" fmla="*/ 159834 h 999893"/>
              <a:gd name="connsiteX21" fmla="*/ 423746 w 892098"/>
              <a:gd name="connsiteY21" fmla="*/ 237893 h 999893"/>
              <a:gd name="connsiteX22" fmla="*/ 457200 w 892098"/>
              <a:gd name="connsiteY22" fmla="*/ 271346 h 999893"/>
              <a:gd name="connsiteX23" fmla="*/ 464634 w 892098"/>
              <a:gd name="connsiteY23" fmla="*/ 334537 h 999893"/>
              <a:gd name="connsiteX24" fmla="*/ 405161 w 892098"/>
              <a:gd name="connsiteY24" fmla="*/ 353122 h 999893"/>
              <a:gd name="connsiteX25" fmla="*/ 416312 w 892098"/>
              <a:gd name="connsiteY25" fmla="*/ 453483 h 999893"/>
              <a:gd name="connsiteX26" fmla="*/ 297366 w 892098"/>
              <a:gd name="connsiteY26" fmla="*/ 401444 h 999893"/>
              <a:gd name="connsiteX27" fmla="*/ 223024 w 892098"/>
              <a:gd name="connsiteY27" fmla="*/ 453483 h 999893"/>
              <a:gd name="connsiteX28" fmla="*/ 197005 w 892098"/>
              <a:gd name="connsiteY28" fmla="*/ 550127 h 999893"/>
              <a:gd name="connsiteX29" fmla="*/ 96644 w 892098"/>
              <a:gd name="connsiteY29" fmla="*/ 583580 h 999893"/>
              <a:gd name="connsiteX30" fmla="*/ 55756 w 892098"/>
              <a:gd name="connsiteY30" fmla="*/ 528406 h 999893"/>
              <a:gd name="connsiteX31" fmla="*/ 29737 w 892098"/>
              <a:gd name="connsiteY31" fmla="*/ 650488 h 999893"/>
              <a:gd name="connsiteX32" fmla="*/ 3717 w 892098"/>
              <a:gd name="connsiteY32" fmla="*/ 702527 h 999893"/>
              <a:gd name="connsiteX33" fmla="*/ 0 w 892098"/>
              <a:gd name="connsiteY33" fmla="*/ 762000 h 999893"/>
              <a:gd name="connsiteX34" fmla="*/ 152400 w 892098"/>
              <a:gd name="connsiteY34" fmla="*/ 869795 h 999893"/>
              <a:gd name="connsiteX35" fmla="*/ 275063 w 892098"/>
              <a:gd name="connsiteY35" fmla="*/ 910683 h 999893"/>
              <a:gd name="connsiteX36" fmla="*/ 282498 w 892098"/>
              <a:gd name="connsiteY36" fmla="*/ 973873 h 999893"/>
              <a:gd name="connsiteX37" fmla="*/ 341971 w 892098"/>
              <a:gd name="connsiteY37" fmla="*/ 992458 h 999893"/>
              <a:gd name="connsiteX38" fmla="*/ 475785 w 892098"/>
              <a:gd name="connsiteY38" fmla="*/ 977590 h 999893"/>
              <a:gd name="connsiteX39" fmla="*/ 568712 w 892098"/>
              <a:gd name="connsiteY39" fmla="*/ 947854 h 999893"/>
              <a:gd name="connsiteX40" fmla="*/ 613317 w 892098"/>
              <a:gd name="connsiteY40" fmla="*/ 996176 h 999893"/>
              <a:gd name="connsiteX0" fmla="*/ 613317 w 892098"/>
              <a:gd name="connsiteY0" fmla="*/ 996176 h 999893"/>
              <a:gd name="connsiteX1" fmla="*/ 709961 w 892098"/>
              <a:gd name="connsiteY1" fmla="*/ 999893 h 999893"/>
              <a:gd name="connsiteX2" fmla="*/ 721112 w 892098"/>
              <a:gd name="connsiteY2" fmla="*/ 906966 h 999893"/>
              <a:gd name="connsiteX3" fmla="*/ 643054 w 892098"/>
              <a:gd name="connsiteY3" fmla="*/ 858644 h 999893"/>
              <a:gd name="connsiteX4" fmla="*/ 657922 w 892098"/>
              <a:gd name="connsiteY4" fmla="*/ 728546 h 999893"/>
              <a:gd name="connsiteX5" fmla="*/ 721112 w 892098"/>
              <a:gd name="connsiteY5" fmla="*/ 654205 h 999893"/>
              <a:gd name="connsiteX6" fmla="*/ 892098 w 892098"/>
              <a:gd name="connsiteY6" fmla="*/ 509239 h 999893"/>
              <a:gd name="connsiteX7" fmla="*/ 828907 w 892098"/>
              <a:gd name="connsiteY7" fmla="*/ 468351 h 999893"/>
              <a:gd name="connsiteX8" fmla="*/ 758283 w 892098"/>
              <a:gd name="connsiteY8" fmla="*/ 486937 h 999893"/>
              <a:gd name="connsiteX9" fmla="*/ 646771 w 892098"/>
              <a:gd name="connsiteY9" fmla="*/ 412595 h 999893"/>
              <a:gd name="connsiteX10" fmla="*/ 669073 w 892098"/>
              <a:gd name="connsiteY10" fmla="*/ 275063 h 999893"/>
              <a:gd name="connsiteX11" fmla="*/ 624468 w 892098"/>
              <a:gd name="connsiteY11" fmla="*/ 245327 h 999893"/>
              <a:gd name="connsiteX12" fmla="*/ 669073 w 892098"/>
              <a:gd name="connsiteY12" fmla="*/ 167268 h 999893"/>
              <a:gd name="connsiteX13" fmla="*/ 680224 w 892098"/>
              <a:gd name="connsiteY13" fmla="*/ 115229 h 999893"/>
              <a:gd name="connsiteX14" fmla="*/ 762000 w 892098"/>
              <a:gd name="connsiteY14" fmla="*/ 107795 h 999893"/>
              <a:gd name="connsiteX15" fmla="*/ 758283 w 892098"/>
              <a:gd name="connsiteY15" fmla="*/ 26019 h 999893"/>
              <a:gd name="connsiteX16" fmla="*/ 628185 w 892098"/>
              <a:gd name="connsiteY16" fmla="*/ 0 h 999893"/>
              <a:gd name="connsiteX17" fmla="*/ 550127 w 892098"/>
              <a:gd name="connsiteY17" fmla="*/ 63190 h 999893"/>
              <a:gd name="connsiteX18" fmla="*/ 509239 w 892098"/>
              <a:gd name="connsiteY18" fmla="*/ 48322 h 999893"/>
              <a:gd name="connsiteX19" fmla="*/ 431181 w 892098"/>
              <a:gd name="connsiteY19" fmla="*/ 115229 h 999893"/>
              <a:gd name="connsiteX20" fmla="*/ 453483 w 892098"/>
              <a:gd name="connsiteY20" fmla="*/ 159834 h 999893"/>
              <a:gd name="connsiteX21" fmla="*/ 423746 w 892098"/>
              <a:gd name="connsiteY21" fmla="*/ 237893 h 999893"/>
              <a:gd name="connsiteX22" fmla="*/ 457200 w 892098"/>
              <a:gd name="connsiteY22" fmla="*/ 271346 h 999893"/>
              <a:gd name="connsiteX23" fmla="*/ 464634 w 892098"/>
              <a:gd name="connsiteY23" fmla="*/ 334537 h 999893"/>
              <a:gd name="connsiteX24" fmla="*/ 405161 w 892098"/>
              <a:gd name="connsiteY24" fmla="*/ 353122 h 999893"/>
              <a:gd name="connsiteX25" fmla="*/ 416312 w 892098"/>
              <a:gd name="connsiteY25" fmla="*/ 453483 h 999893"/>
              <a:gd name="connsiteX26" fmla="*/ 297366 w 892098"/>
              <a:gd name="connsiteY26" fmla="*/ 401444 h 999893"/>
              <a:gd name="connsiteX27" fmla="*/ 223024 w 892098"/>
              <a:gd name="connsiteY27" fmla="*/ 453483 h 999893"/>
              <a:gd name="connsiteX28" fmla="*/ 197005 w 892098"/>
              <a:gd name="connsiteY28" fmla="*/ 550127 h 999893"/>
              <a:gd name="connsiteX29" fmla="*/ 103788 w 892098"/>
              <a:gd name="connsiteY29" fmla="*/ 571674 h 999893"/>
              <a:gd name="connsiteX30" fmla="*/ 55756 w 892098"/>
              <a:gd name="connsiteY30" fmla="*/ 528406 h 999893"/>
              <a:gd name="connsiteX31" fmla="*/ 29737 w 892098"/>
              <a:gd name="connsiteY31" fmla="*/ 650488 h 999893"/>
              <a:gd name="connsiteX32" fmla="*/ 3717 w 892098"/>
              <a:gd name="connsiteY32" fmla="*/ 702527 h 999893"/>
              <a:gd name="connsiteX33" fmla="*/ 0 w 892098"/>
              <a:gd name="connsiteY33" fmla="*/ 762000 h 999893"/>
              <a:gd name="connsiteX34" fmla="*/ 152400 w 892098"/>
              <a:gd name="connsiteY34" fmla="*/ 869795 h 999893"/>
              <a:gd name="connsiteX35" fmla="*/ 275063 w 892098"/>
              <a:gd name="connsiteY35" fmla="*/ 910683 h 999893"/>
              <a:gd name="connsiteX36" fmla="*/ 282498 w 892098"/>
              <a:gd name="connsiteY36" fmla="*/ 973873 h 999893"/>
              <a:gd name="connsiteX37" fmla="*/ 341971 w 892098"/>
              <a:gd name="connsiteY37" fmla="*/ 992458 h 999893"/>
              <a:gd name="connsiteX38" fmla="*/ 475785 w 892098"/>
              <a:gd name="connsiteY38" fmla="*/ 977590 h 999893"/>
              <a:gd name="connsiteX39" fmla="*/ 568712 w 892098"/>
              <a:gd name="connsiteY39" fmla="*/ 947854 h 999893"/>
              <a:gd name="connsiteX40" fmla="*/ 613317 w 892098"/>
              <a:gd name="connsiteY40" fmla="*/ 996176 h 999893"/>
              <a:gd name="connsiteX0" fmla="*/ 613317 w 892098"/>
              <a:gd name="connsiteY0" fmla="*/ 996176 h 999893"/>
              <a:gd name="connsiteX1" fmla="*/ 709961 w 892098"/>
              <a:gd name="connsiteY1" fmla="*/ 999893 h 999893"/>
              <a:gd name="connsiteX2" fmla="*/ 721112 w 892098"/>
              <a:gd name="connsiteY2" fmla="*/ 906966 h 999893"/>
              <a:gd name="connsiteX3" fmla="*/ 643054 w 892098"/>
              <a:gd name="connsiteY3" fmla="*/ 858644 h 999893"/>
              <a:gd name="connsiteX4" fmla="*/ 657922 w 892098"/>
              <a:gd name="connsiteY4" fmla="*/ 728546 h 999893"/>
              <a:gd name="connsiteX5" fmla="*/ 721112 w 892098"/>
              <a:gd name="connsiteY5" fmla="*/ 654205 h 999893"/>
              <a:gd name="connsiteX6" fmla="*/ 892098 w 892098"/>
              <a:gd name="connsiteY6" fmla="*/ 509239 h 999893"/>
              <a:gd name="connsiteX7" fmla="*/ 828907 w 892098"/>
              <a:gd name="connsiteY7" fmla="*/ 468351 h 999893"/>
              <a:gd name="connsiteX8" fmla="*/ 758283 w 892098"/>
              <a:gd name="connsiteY8" fmla="*/ 486937 h 999893"/>
              <a:gd name="connsiteX9" fmla="*/ 646771 w 892098"/>
              <a:gd name="connsiteY9" fmla="*/ 412595 h 999893"/>
              <a:gd name="connsiteX10" fmla="*/ 669073 w 892098"/>
              <a:gd name="connsiteY10" fmla="*/ 275063 h 999893"/>
              <a:gd name="connsiteX11" fmla="*/ 624468 w 892098"/>
              <a:gd name="connsiteY11" fmla="*/ 245327 h 999893"/>
              <a:gd name="connsiteX12" fmla="*/ 669073 w 892098"/>
              <a:gd name="connsiteY12" fmla="*/ 167268 h 999893"/>
              <a:gd name="connsiteX13" fmla="*/ 680224 w 892098"/>
              <a:gd name="connsiteY13" fmla="*/ 115229 h 999893"/>
              <a:gd name="connsiteX14" fmla="*/ 762000 w 892098"/>
              <a:gd name="connsiteY14" fmla="*/ 107795 h 999893"/>
              <a:gd name="connsiteX15" fmla="*/ 758283 w 892098"/>
              <a:gd name="connsiteY15" fmla="*/ 26019 h 999893"/>
              <a:gd name="connsiteX16" fmla="*/ 628185 w 892098"/>
              <a:gd name="connsiteY16" fmla="*/ 0 h 999893"/>
              <a:gd name="connsiteX17" fmla="*/ 550127 w 892098"/>
              <a:gd name="connsiteY17" fmla="*/ 63190 h 999893"/>
              <a:gd name="connsiteX18" fmla="*/ 509239 w 892098"/>
              <a:gd name="connsiteY18" fmla="*/ 48322 h 999893"/>
              <a:gd name="connsiteX19" fmla="*/ 431181 w 892098"/>
              <a:gd name="connsiteY19" fmla="*/ 115229 h 999893"/>
              <a:gd name="connsiteX20" fmla="*/ 453483 w 892098"/>
              <a:gd name="connsiteY20" fmla="*/ 159834 h 999893"/>
              <a:gd name="connsiteX21" fmla="*/ 423746 w 892098"/>
              <a:gd name="connsiteY21" fmla="*/ 237893 h 999893"/>
              <a:gd name="connsiteX22" fmla="*/ 457200 w 892098"/>
              <a:gd name="connsiteY22" fmla="*/ 271346 h 999893"/>
              <a:gd name="connsiteX23" fmla="*/ 464634 w 892098"/>
              <a:gd name="connsiteY23" fmla="*/ 334537 h 999893"/>
              <a:gd name="connsiteX24" fmla="*/ 405161 w 892098"/>
              <a:gd name="connsiteY24" fmla="*/ 353122 h 999893"/>
              <a:gd name="connsiteX25" fmla="*/ 416312 w 892098"/>
              <a:gd name="connsiteY25" fmla="*/ 453483 h 999893"/>
              <a:gd name="connsiteX26" fmla="*/ 297366 w 892098"/>
              <a:gd name="connsiteY26" fmla="*/ 401444 h 999893"/>
              <a:gd name="connsiteX27" fmla="*/ 223024 w 892098"/>
              <a:gd name="connsiteY27" fmla="*/ 453483 h 999893"/>
              <a:gd name="connsiteX28" fmla="*/ 197005 w 892098"/>
              <a:gd name="connsiteY28" fmla="*/ 550127 h 999893"/>
              <a:gd name="connsiteX29" fmla="*/ 103788 w 892098"/>
              <a:gd name="connsiteY29" fmla="*/ 571674 h 999893"/>
              <a:gd name="connsiteX30" fmla="*/ 55756 w 892098"/>
              <a:gd name="connsiteY30" fmla="*/ 528406 h 999893"/>
              <a:gd name="connsiteX31" fmla="*/ 29737 w 892098"/>
              <a:gd name="connsiteY31" fmla="*/ 650488 h 999893"/>
              <a:gd name="connsiteX32" fmla="*/ 3717 w 892098"/>
              <a:gd name="connsiteY32" fmla="*/ 702527 h 999893"/>
              <a:gd name="connsiteX33" fmla="*/ 0 w 892098"/>
              <a:gd name="connsiteY33" fmla="*/ 762000 h 999893"/>
              <a:gd name="connsiteX34" fmla="*/ 152400 w 892098"/>
              <a:gd name="connsiteY34" fmla="*/ 869795 h 999893"/>
              <a:gd name="connsiteX35" fmla="*/ 275063 w 892098"/>
              <a:gd name="connsiteY35" fmla="*/ 910683 h 999893"/>
              <a:gd name="connsiteX36" fmla="*/ 282498 w 892098"/>
              <a:gd name="connsiteY36" fmla="*/ 973873 h 999893"/>
              <a:gd name="connsiteX37" fmla="*/ 318158 w 892098"/>
              <a:gd name="connsiteY37" fmla="*/ 997220 h 999893"/>
              <a:gd name="connsiteX38" fmla="*/ 475785 w 892098"/>
              <a:gd name="connsiteY38" fmla="*/ 977590 h 999893"/>
              <a:gd name="connsiteX39" fmla="*/ 568712 w 892098"/>
              <a:gd name="connsiteY39" fmla="*/ 947854 h 999893"/>
              <a:gd name="connsiteX40" fmla="*/ 613317 w 892098"/>
              <a:gd name="connsiteY40" fmla="*/ 996176 h 999893"/>
              <a:gd name="connsiteX0" fmla="*/ 613317 w 892098"/>
              <a:gd name="connsiteY0" fmla="*/ 996176 h 999893"/>
              <a:gd name="connsiteX1" fmla="*/ 709961 w 892098"/>
              <a:gd name="connsiteY1" fmla="*/ 999893 h 999893"/>
              <a:gd name="connsiteX2" fmla="*/ 721112 w 892098"/>
              <a:gd name="connsiteY2" fmla="*/ 906966 h 999893"/>
              <a:gd name="connsiteX3" fmla="*/ 643054 w 892098"/>
              <a:gd name="connsiteY3" fmla="*/ 858644 h 999893"/>
              <a:gd name="connsiteX4" fmla="*/ 657922 w 892098"/>
              <a:gd name="connsiteY4" fmla="*/ 728546 h 999893"/>
              <a:gd name="connsiteX5" fmla="*/ 721112 w 892098"/>
              <a:gd name="connsiteY5" fmla="*/ 654205 h 999893"/>
              <a:gd name="connsiteX6" fmla="*/ 892098 w 892098"/>
              <a:gd name="connsiteY6" fmla="*/ 509239 h 999893"/>
              <a:gd name="connsiteX7" fmla="*/ 828907 w 892098"/>
              <a:gd name="connsiteY7" fmla="*/ 468351 h 999893"/>
              <a:gd name="connsiteX8" fmla="*/ 758283 w 892098"/>
              <a:gd name="connsiteY8" fmla="*/ 486937 h 999893"/>
              <a:gd name="connsiteX9" fmla="*/ 646771 w 892098"/>
              <a:gd name="connsiteY9" fmla="*/ 412595 h 999893"/>
              <a:gd name="connsiteX10" fmla="*/ 669073 w 892098"/>
              <a:gd name="connsiteY10" fmla="*/ 275063 h 999893"/>
              <a:gd name="connsiteX11" fmla="*/ 624468 w 892098"/>
              <a:gd name="connsiteY11" fmla="*/ 245327 h 999893"/>
              <a:gd name="connsiteX12" fmla="*/ 669073 w 892098"/>
              <a:gd name="connsiteY12" fmla="*/ 167268 h 999893"/>
              <a:gd name="connsiteX13" fmla="*/ 680224 w 892098"/>
              <a:gd name="connsiteY13" fmla="*/ 115229 h 999893"/>
              <a:gd name="connsiteX14" fmla="*/ 762000 w 892098"/>
              <a:gd name="connsiteY14" fmla="*/ 107795 h 999893"/>
              <a:gd name="connsiteX15" fmla="*/ 758283 w 892098"/>
              <a:gd name="connsiteY15" fmla="*/ 26019 h 999893"/>
              <a:gd name="connsiteX16" fmla="*/ 628185 w 892098"/>
              <a:gd name="connsiteY16" fmla="*/ 0 h 999893"/>
              <a:gd name="connsiteX17" fmla="*/ 550127 w 892098"/>
              <a:gd name="connsiteY17" fmla="*/ 63190 h 999893"/>
              <a:gd name="connsiteX18" fmla="*/ 509239 w 892098"/>
              <a:gd name="connsiteY18" fmla="*/ 48322 h 999893"/>
              <a:gd name="connsiteX19" fmla="*/ 431181 w 892098"/>
              <a:gd name="connsiteY19" fmla="*/ 115229 h 999893"/>
              <a:gd name="connsiteX20" fmla="*/ 453483 w 892098"/>
              <a:gd name="connsiteY20" fmla="*/ 159834 h 999893"/>
              <a:gd name="connsiteX21" fmla="*/ 423746 w 892098"/>
              <a:gd name="connsiteY21" fmla="*/ 237893 h 999893"/>
              <a:gd name="connsiteX22" fmla="*/ 457200 w 892098"/>
              <a:gd name="connsiteY22" fmla="*/ 271346 h 999893"/>
              <a:gd name="connsiteX23" fmla="*/ 464634 w 892098"/>
              <a:gd name="connsiteY23" fmla="*/ 334537 h 999893"/>
              <a:gd name="connsiteX24" fmla="*/ 405161 w 892098"/>
              <a:gd name="connsiteY24" fmla="*/ 353122 h 999893"/>
              <a:gd name="connsiteX25" fmla="*/ 416312 w 892098"/>
              <a:gd name="connsiteY25" fmla="*/ 453483 h 999893"/>
              <a:gd name="connsiteX26" fmla="*/ 297366 w 892098"/>
              <a:gd name="connsiteY26" fmla="*/ 401444 h 999893"/>
              <a:gd name="connsiteX27" fmla="*/ 223024 w 892098"/>
              <a:gd name="connsiteY27" fmla="*/ 453483 h 999893"/>
              <a:gd name="connsiteX28" fmla="*/ 197005 w 892098"/>
              <a:gd name="connsiteY28" fmla="*/ 550127 h 999893"/>
              <a:gd name="connsiteX29" fmla="*/ 103788 w 892098"/>
              <a:gd name="connsiteY29" fmla="*/ 571674 h 999893"/>
              <a:gd name="connsiteX30" fmla="*/ 55756 w 892098"/>
              <a:gd name="connsiteY30" fmla="*/ 528406 h 999893"/>
              <a:gd name="connsiteX31" fmla="*/ 29737 w 892098"/>
              <a:gd name="connsiteY31" fmla="*/ 650488 h 999893"/>
              <a:gd name="connsiteX32" fmla="*/ 3717 w 892098"/>
              <a:gd name="connsiteY32" fmla="*/ 702527 h 999893"/>
              <a:gd name="connsiteX33" fmla="*/ 0 w 892098"/>
              <a:gd name="connsiteY33" fmla="*/ 762000 h 999893"/>
              <a:gd name="connsiteX34" fmla="*/ 152400 w 892098"/>
              <a:gd name="connsiteY34" fmla="*/ 869795 h 999893"/>
              <a:gd name="connsiteX35" fmla="*/ 275063 w 892098"/>
              <a:gd name="connsiteY35" fmla="*/ 910683 h 999893"/>
              <a:gd name="connsiteX36" fmla="*/ 282498 w 892098"/>
              <a:gd name="connsiteY36" fmla="*/ 973873 h 999893"/>
              <a:gd name="connsiteX37" fmla="*/ 318158 w 892098"/>
              <a:gd name="connsiteY37" fmla="*/ 997220 h 999893"/>
              <a:gd name="connsiteX38" fmla="*/ 447210 w 892098"/>
              <a:gd name="connsiteY38" fmla="*/ 989496 h 999893"/>
              <a:gd name="connsiteX39" fmla="*/ 568712 w 892098"/>
              <a:gd name="connsiteY39" fmla="*/ 947854 h 999893"/>
              <a:gd name="connsiteX40" fmla="*/ 613317 w 892098"/>
              <a:gd name="connsiteY40" fmla="*/ 996176 h 999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892098" h="999893">
                <a:moveTo>
                  <a:pt x="613317" y="996176"/>
                </a:moveTo>
                <a:lnTo>
                  <a:pt x="709961" y="999893"/>
                </a:lnTo>
                <a:lnTo>
                  <a:pt x="721112" y="906966"/>
                </a:lnTo>
                <a:lnTo>
                  <a:pt x="643054" y="858644"/>
                </a:lnTo>
                <a:lnTo>
                  <a:pt x="657922" y="728546"/>
                </a:lnTo>
                <a:lnTo>
                  <a:pt x="721112" y="654205"/>
                </a:lnTo>
                <a:lnTo>
                  <a:pt x="892098" y="509239"/>
                </a:lnTo>
                <a:lnTo>
                  <a:pt x="828907" y="468351"/>
                </a:lnTo>
                <a:lnTo>
                  <a:pt x="758283" y="486937"/>
                </a:lnTo>
                <a:lnTo>
                  <a:pt x="646771" y="412595"/>
                </a:lnTo>
                <a:lnTo>
                  <a:pt x="669073" y="275063"/>
                </a:lnTo>
                <a:lnTo>
                  <a:pt x="624468" y="245327"/>
                </a:lnTo>
                <a:lnTo>
                  <a:pt x="669073" y="167268"/>
                </a:lnTo>
                <a:lnTo>
                  <a:pt x="680224" y="115229"/>
                </a:lnTo>
                <a:lnTo>
                  <a:pt x="762000" y="107795"/>
                </a:lnTo>
                <a:lnTo>
                  <a:pt x="758283" y="26019"/>
                </a:lnTo>
                <a:lnTo>
                  <a:pt x="628185" y="0"/>
                </a:lnTo>
                <a:lnTo>
                  <a:pt x="550127" y="63190"/>
                </a:lnTo>
                <a:lnTo>
                  <a:pt x="509239" y="48322"/>
                </a:lnTo>
                <a:lnTo>
                  <a:pt x="431181" y="115229"/>
                </a:lnTo>
                <a:lnTo>
                  <a:pt x="453483" y="159834"/>
                </a:lnTo>
                <a:lnTo>
                  <a:pt x="423746" y="237893"/>
                </a:lnTo>
                <a:lnTo>
                  <a:pt x="457200" y="271346"/>
                </a:lnTo>
                <a:lnTo>
                  <a:pt x="464634" y="334537"/>
                </a:lnTo>
                <a:lnTo>
                  <a:pt x="405161" y="353122"/>
                </a:lnTo>
                <a:lnTo>
                  <a:pt x="416312" y="453483"/>
                </a:lnTo>
                <a:lnTo>
                  <a:pt x="297366" y="401444"/>
                </a:lnTo>
                <a:lnTo>
                  <a:pt x="223024" y="453483"/>
                </a:lnTo>
                <a:lnTo>
                  <a:pt x="197005" y="550127"/>
                </a:lnTo>
                <a:lnTo>
                  <a:pt x="103788" y="571674"/>
                </a:lnTo>
                <a:lnTo>
                  <a:pt x="55756" y="528406"/>
                </a:lnTo>
                <a:lnTo>
                  <a:pt x="29737" y="650488"/>
                </a:lnTo>
                <a:lnTo>
                  <a:pt x="3717" y="702527"/>
                </a:lnTo>
                <a:lnTo>
                  <a:pt x="0" y="762000"/>
                </a:lnTo>
                <a:lnTo>
                  <a:pt x="152400" y="869795"/>
                </a:lnTo>
                <a:lnTo>
                  <a:pt x="275063" y="910683"/>
                </a:lnTo>
                <a:lnTo>
                  <a:pt x="282498" y="973873"/>
                </a:lnTo>
                <a:lnTo>
                  <a:pt x="318158" y="997220"/>
                </a:lnTo>
                <a:lnTo>
                  <a:pt x="447210" y="989496"/>
                </a:lnTo>
                <a:lnTo>
                  <a:pt x="568712" y="947854"/>
                </a:lnTo>
                <a:lnTo>
                  <a:pt x="613317" y="99617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4037013" y="1296988"/>
            <a:ext cx="509587" cy="473075"/>
          </a:xfrm>
          <a:custGeom>
            <a:avLst/>
            <a:gdLst>
              <a:gd name="connsiteX0" fmla="*/ 256479 w 509239"/>
              <a:gd name="connsiteY0" fmla="*/ 472068 h 472068"/>
              <a:gd name="connsiteX1" fmla="*/ 256479 w 509239"/>
              <a:gd name="connsiteY1" fmla="*/ 472068 h 472068"/>
              <a:gd name="connsiteX2" fmla="*/ 468352 w 509239"/>
              <a:gd name="connsiteY2" fmla="*/ 442331 h 472068"/>
              <a:gd name="connsiteX3" fmla="*/ 509239 w 509239"/>
              <a:gd name="connsiteY3" fmla="*/ 371707 h 472068"/>
              <a:gd name="connsiteX4" fmla="*/ 431181 w 509239"/>
              <a:gd name="connsiteY4" fmla="*/ 278780 h 472068"/>
              <a:gd name="connsiteX5" fmla="*/ 479503 w 509239"/>
              <a:gd name="connsiteY5" fmla="*/ 245326 h 472068"/>
              <a:gd name="connsiteX6" fmla="*/ 360557 w 509239"/>
              <a:gd name="connsiteY6" fmla="*/ 182136 h 472068"/>
              <a:gd name="connsiteX7" fmla="*/ 338254 w 509239"/>
              <a:gd name="connsiteY7" fmla="*/ 115229 h 472068"/>
              <a:gd name="connsiteX8" fmla="*/ 472069 w 509239"/>
              <a:gd name="connsiteY8" fmla="*/ 18585 h 472068"/>
              <a:gd name="connsiteX9" fmla="*/ 304800 w 509239"/>
              <a:gd name="connsiteY9" fmla="*/ 14868 h 472068"/>
              <a:gd name="connsiteX10" fmla="*/ 208157 w 509239"/>
              <a:gd name="connsiteY10" fmla="*/ 26019 h 472068"/>
              <a:gd name="connsiteX11" fmla="*/ 122664 w 509239"/>
              <a:gd name="connsiteY11" fmla="*/ 0 h 472068"/>
              <a:gd name="connsiteX12" fmla="*/ 126381 w 509239"/>
              <a:gd name="connsiteY12" fmla="*/ 66907 h 472068"/>
              <a:gd name="connsiteX13" fmla="*/ 55757 w 509239"/>
              <a:gd name="connsiteY13" fmla="*/ 85492 h 472068"/>
              <a:gd name="connsiteX14" fmla="*/ 0 w 509239"/>
              <a:gd name="connsiteY14" fmla="*/ 226741 h 472068"/>
              <a:gd name="connsiteX15" fmla="*/ 37171 w 509239"/>
              <a:gd name="connsiteY15" fmla="*/ 263912 h 472068"/>
              <a:gd name="connsiteX16" fmla="*/ 29737 w 509239"/>
              <a:gd name="connsiteY16" fmla="*/ 394009 h 472068"/>
              <a:gd name="connsiteX17" fmla="*/ 115230 w 509239"/>
              <a:gd name="connsiteY17" fmla="*/ 460917 h 472068"/>
              <a:gd name="connsiteX18" fmla="*/ 208157 w 509239"/>
              <a:gd name="connsiteY18" fmla="*/ 446048 h 472068"/>
              <a:gd name="connsiteX19" fmla="*/ 256479 w 509239"/>
              <a:gd name="connsiteY19" fmla="*/ 472068 h 47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09239" h="472068">
                <a:moveTo>
                  <a:pt x="256479" y="472068"/>
                </a:moveTo>
                <a:lnTo>
                  <a:pt x="256479" y="472068"/>
                </a:lnTo>
                <a:lnTo>
                  <a:pt x="468352" y="442331"/>
                </a:lnTo>
                <a:lnTo>
                  <a:pt x="509239" y="371707"/>
                </a:lnTo>
                <a:lnTo>
                  <a:pt x="431181" y="278780"/>
                </a:lnTo>
                <a:lnTo>
                  <a:pt x="479503" y="245326"/>
                </a:lnTo>
                <a:lnTo>
                  <a:pt x="360557" y="182136"/>
                </a:lnTo>
                <a:lnTo>
                  <a:pt x="338254" y="115229"/>
                </a:lnTo>
                <a:lnTo>
                  <a:pt x="472069" y="18585"/>
                </a:lnTo>
                <a:lnTo>
                  <a:pt x="304800" y="14868"/>
                </a:lnTo>
                <a:lnTo>
                  <a:pt x="208157" y="26019"/>
                </a:lnTo>
                <a:lnTo>
                  <a:pt x="122664" y="0"/>
                </a:lnTo>
                <a:lnTo>
                  <a:pt x="126381" y="66907"/>
                </a:lnTo>
                <a:lnTo>
                  <a:pt x="55757" y="85492"/>
                </a:lnTo>
                <a:lnTo>
                  <a:pt x="0" y="226741"/>
                </a:lnTo>
                <a:lnTo>
                  <a:pt x="37171" y="263912"/>
                </a:lnTo>
                <a:lnTo>
                  <a:pt x="29737" y="394009"/>
                </a:lnTo>
                <a:lnTo>
                  <a:pt x="115230" y="460917"/>
                </a:lnTo>
                <a:lnTo>
                  <a:pt x="208157" y="446048"/>
                </a:lnTo>
                <a:lnTo>
                  <a:pt x="256479" y="47206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6" name="Freeform 65"/>
          <p:cNvSpPr/>
          <p:nvPr/>
        </p:nvSpPr>
        <p:spPr>
          <a:xfrm>
            <a:off x="3060700" y="2532063"/>
            <a:ext cx="1069975" cy="1103312"/>
          </a:xfrm>
          <a:custGeom>
            <a:avLst/>
            <a:gdLst>
              <a:gd name="connsiteX0" fmla="*/ 107795 w 1033346"/>
              <a:gd name="connsiteY0" fmla="*/ 204439 h 1103971"/>
              <a:gd name="connsiteX1" fmla="*/ 197004 w 1033346"/>
              <a:gd name="connsiteY1" fmla="*/ 304800 h 1103971"/>
              <a:gd name="connsiteX2" fmla="*/ 237892 w 1033346"/>
              <a:gd name="connsiteY2" fmla="*/ 312234 h 1103971"/>
              <a:gd name="connsiteX3" fmla="*/ 219307 w 1033346"/>
              <a:gd name="connsiteY3" fmla="*/ 475785 h 1103971"/>
              <a:gd name="connsiteX4" fmla="*/ 252761 w 1033346"/>
              <a:gd name="connsiteY4" fmla="*/ 520390 h 1103971"/>
              <a:gd name="connsiteX5" fmla="*/ 237892 w 1033346"/>
              <a:gd name="connsiteY5" fmla="*/ 598449 h 1103971"/>
              <a:gd name="connsiteX6" fmla="*/ 315951 w 1033346"/>
              <a:gd name="connsiteY6" fmla="*/ 639336 h 1103971"/>
              <a:gd name="connsiteX7" fmla="*/ 315951 w 1033346"/>
              <a:gd name="connsiteY7" fmla="*/ 754566 h 1103971"/>
              <a:gd name="connsiteX8" fmla="*/ 353122 w 1033346"/>
              <a:gd name="connsiteY8" fmla="*/ 762000 h 1103971"/>
              <a:gd name="connsiteX9" fmla="*/ 353122 w 1033346"/>
              <a:gd name="connsiteY9" fmla="*/ 825190 h 1103971"/>
              <a:gd name="connsiteX10" fmla="*/ 457200 w 1033346"/>
              <a:gd name="connsiteY10" fmla="*/ 851210 h 1103971"/>
              <a:gd name="connsiteX11" fmla="*/ 457200 w 1033346"/>
              <a:gd name="connsiteY11" fmla="*/ 906966 h 1103971"/>
              <a:gd name="connsiteX12" fmla="*/ 624468 w 1033346"/>
              <a:gd name="connsiteY12" fmla="*/ 1033346 h 1103971"/>
              <a:gd name="connsiteX13" fmla="*/ 546409 w 1033346"/>
              <a:gd name="connsiteY13" fmla="*/ 1063083 h 1103971"/>
              <a:gd name="connsiteX14" fmla="*/ 576146 w 1033346"/>
              <a:gd name="connsiteY14" fmla="*/ 1103971 h 1103971"/>
              <a:gd name="connsiteX15" fmla="*/ 750848 w 1033346"/>
              <a:gd name="connsiteY15" fmla="*/ 1100253 h 1103971"/>
              <a:gd name="connsiteX16" fmla="*/ 750848 w 1033346"/>
              <a:gd name="connsiteY16" fmla="*/ 1040780 h 1103971"/>
              <a:gd name="connsiteX17" fmla="*/ 832624 w 1033346"/>
              <a:gd name="connsiteY17" fmla="*/ 921834 h 1103971"/>
              <a:gd name="connsiteX18" fmla="*/ 832624 w 1033346"/>
              <a:gd name="connsiteY18" fmla="*/ 847493 h 1103971"/>
              <a:gd name="connsiteX19" fmla="*/ 884663 w 1033346"/>
              <a:gd name="connsiteY19" fmla="*/ 795453 h 1103971"/>
              <a:gd name="connsiteX20" fmla="*/ 880946 w 1033346"/>
              <a:gd name="connsiteY20" fmla="*/ 657922 h 1103971"/>
              <a:gd name="connsiteX21" fmla="*/ 951570 w 1033346"/>
              <a:gd name="connsiteY21" fmla="*/ 576146 h 1103971"/>
              <a:gd name="connsiteX22" fmla="*/ 929268 w 1033346"/>
              <a:gd name="connsiteY22" fmla="*/ 505522 h 1103971"/>
              <a:gd name="connsiteX23" fmla="*/ 1033346 w 1033346"/>
              <a:gd name="connsiteY23" fmla="*/ 308517 h 1103971"/>
              <a:gd name="connsiteX24" fmla="*/ 1003609 w 1033346"/>
              <a:gd name="connsiteY24" fmla="*/ 304800 h 1103971"/>
              <a:gd name="connsiteX25" fmla="*/ 940419 w 1033346"/>
              <a:gd name="connsiteY25" fmla="*/ 327102 h 1103971"/>
              <a:gd name="connsiteX26" fmla="*/ 750848 w 1033346"/>
              <a:gd name="connsiteY26" fmla="*/ 286214 h 1103971"/>
              <a:gd name="connsiteX27" fmla="*/ 743414 w 1033346"/>
              <a:gd name="connsiteY27" fmla="*/ 163551 h 1103971"/>
              <a:gd name="connsiteX28" fmla="*/ 672790 w 1033346"/>
              <a:gd name="connsiteY28" fmla="*/ 96644 h 1103971"/>
              <a:gd name="connsiteX29" fmla="*/ 598448 w 1033346"/>
              <a:gd name="connsiteY29" fmla="*/ 148683 h 1103971"/>
              <a:gd name="connsiteX30" fmla="*/ 442331 w 1033346"/>
              <a:gd name="connsiteY30" fmla="*/ 189571 h 1103971"/>
              <a:gd name="connsiteX31" fmla="*/ 390292 w 1033346"/>
              <a:gd name="connsiteY31" fmla="*/ 156117 h 1103971"/>
              <a:gd name="connsiteX32" fmla="*/ 341970 w 1033346"/>
              <a:gd name="connsiteY32" fmla="*/ 182136 h 1103971"/>
              <a:gd name="connsiteX33" fmla="*/ 249043 w 1033346"/>
              <a:gd name="connsiteY33" fmla="*/ 100361 h 1103971"/>
              <a:gd name="connsiteX34" fmla="*/ 197004 w 1033346"/>
              <a:gd name="connsiteY34" fmla="*/ 96644 h 1103971"/>
              <a:gd name="connsiteX35" fmla="*/ 55756 w 1033346"/>
              <a:gd name="connsiteY35" fmla="*/ 0 h 1103971"/>
              <a:gd name="connsiteX36" fmla="*/ 0 w 1033346"/>
              <a:gd name="connsiteY36" fmla="*/ 44605 h 1103971"/>
              <a:gd name="connsiteX37" fmla="*/ 107795 w 1033346"/>
              <a:gd name="connsiteY37" fmla="*/ 204439 h 1103971"/>
              <a:gd name="connsiteX0" fmla="*/ 124463 w 1050014"/>
              <a:gd name="connsiteY0" fmla="*/ 204439 h 1103971"/>
              <a:gd name="connsiteX1" fmla="*/ 213672 w 1050014"/>
              <a:gd name="connsiteY1" fmla="*/ 304800 h 1103971"/>
              <a:gd name="connsiteX2" fmla="*/ 254560 w 1050014"/>
              <a:gd name="connsiteY2" fmla="*/ 312234 h 1103971"/>
              <a:gd name="connsiteX3" fmla="*/ 235975 w 1050014"/>
              <a:gd name="connsiteY3" fmla="*/ 475785 h 1103971"/>
              <a:gd name="connsiteX4" fmla="*/ 269429 w 1050014"/>
              <a:gd name="connsiteY4" fmla="*/ 520390 h 1103971"/>
              <a:gd name="connsiteX5" fmla="*/ 254560 w 1050014"/>
              <a:gd name="connsiteY5" fmla="*/ 598449 h 1103971"/>
              <a:gd name="connsiteX6" fmla="*/ 332619 w 1050014"/>
              <a:gd name="connsiteY6" fmla="*/ 639336 h 1103971"/>
              <a:gd name="connsiteX7" fmla="*/ 332619 w 1050014"/>
              <a:gd name="connsiteY7" fmla="*/ 754566 h 1103971"/>
              <a:gd name="connsiteX8" fmla="*/ 369790 w 1050014"/>
              <a:gd name="connsiteY8" fmla="*/ 762000 h 1103971"/>
              <a:gd name="connsiteX9" fmla="*/ 369790 w 1050014"/>
              <a:gd name="connsiteY9" fmla="*/ 825190 h 1103971"/>
              <a:gd name="connsiteX10" fmla="*/ 473868 w 1050014"/>
              <a:gd name="connsiteY10" fmla="*/ 851210 h 1103971"/>
              <a:gd name="connsiteX11" fmla="*/ 473868 w 1050014"/>
              <a:gd name="connsiteY11" fmla="*/ 906966 h 1103971"/>
              <a:gd name="connsiteX12" fmla="*/ 641136 w 1050014"/>
              <a:gd name="connsiteY12" fmla="*/ 1033346 h 1103971"/>
              <a:gd name="connsiteX13" fmla="*/ 563077 w 1050014"/>
              <a:gd name="connsiteY13" fmla="*/ 1063083 h 1103971"/>
              <a:gd name="connsiteX14" fmla="*/ 592814 w 1050014"/>
              <a:gd name="connsiteY14" fmla="*/ 1103971 h 1103971"/>
              <a:gd name="connsiteX15" fmla="*/ 767516 w 1050014"/>
              <a:gd name="connsiteY15" fmla="*/ 1100253 h 1103971"/>
              <a:gd name="connsiteX16" fmla="*/ 767516 w 1050014"/>
              <a:gd name="connsiteY16" fmla="*/ 1040780 h 1103971"/>
              <a:gd name="connsiteX17" fmla="*/ 849292 w 1050014"/>
              <a:gd name="connsiteY17" fmla="*/ 921834 h 1103971"/>
              <a:gd name="connsiteX18" fmla="*/ 849292 w 1050014"/>
              <a:gd name="connsiteY18" fmla="*/ 847493 h 1103971"/>
              <a:gd name="connsiteX19" fmla="*/ 901331 w 1050014"/>
              <a:gd name="connsiteY19" fmla="*/ 795453 h 1103971"/>
              <a:gd name="connsiteX20" fmla="*/ 897614 w 1050014"/>
              <a:gd name="connsiteY20" fmla="*/ 657922 h 1103971"/>
              <a:gd name="connsiteX21" fmla="*/ 968238 w 1050014"/>
              <a:gd name="connsiteY21" fmla="*/ 576146 h 1103971"/>
              <a:gd name="connsiteX22" fmla="*/ 945936 w 1050014"/>
              <a:gd name="connsiteY22" fmla="*/ 505522 h 1103971"/>
              <a:gd name="connsiteX23" fmla="*/ 1050014 w 1050014"/>
              <a:gd name="connsiteY23" fmla="*/ 308517 h 1103971"/>
              <a:gd name="connsiteX24" fmla="*/ 1020277 w 1050014"/>
              <a:gd name="connsiteY24" fmla="*/ 304800 h 1103971"/>
              <a:gd name="connsiteX25" fmla="*/ 957087 w 1050014"/>
              <a:gd name="connsiteY25" fmla="*/ 327102 h 1103971"/>
              <a:gd name="connsiteX26" fmla="*/ 767516 w 1050014"/>
              <a:gd name="connsiteY26" fmla="*/ 286214 h 1103971"/>
              <a:gd name="connsiteX27" fmla="*/ 760082 w 1050014"/>
              <a:gd name="connsiteY27" fmla="*/ 163551 h 1103971"/>
              <a:gd name="connsiteX28" fmla="*/ 689458 w 1050014"/>
              <a:gd name="connsiteY28" fmla="*/ 96644 h 1103971"/>
              <a:gd name="connsiteX29" fmla="*/ 615116 w 1050014"/>
              <a:gd name="connsiteY29" fmla="*/ 148683 h 1103971"/>
              <a:gd name="connsiteX30" fmla="*/ 458999 w 1050014"/>
              <a:gd name="connsiteY30" fmla="*/ 189571 h 1103971"/>
              <a:gd name="connsiteX31" fmla="*/ 406960 w 1050014"/>
              <a:gd name="connsiteY31" fmla="*/ 156117 h 1103971"/>
              <a:gd name="connsiteX32" fmla="*/ 358638 w 1050014"/>
              <a:gd name="connsiteY32" fmla="*/ 182136 h 1103971"/>
              <a:gd name="connsiteX33" fmla="*/ 265711 w 1050014"/>
              <a:gd name="connsiteY33" fmla="*/ 100361 h 1103971"/>
              <a:gd name="connsiteX34" fmla="*/ 213672 w 1050014"/>
              <a:gd name="connsiteY34" fmla="*/ 96644 h 1103971"/>
              <a:gd name="connsiteX35" fmla="*/ 72424 w 1050014"/>
              <a:gd name="connsiteY35" fmla="*/ 0 h 1103971"/>
              <a:gd name="connsiteX36" fmla="*/ 0 w 1050014"/>
              <a:gd name="connsiteY36" fmla="*/ 35080 h 1103971"/>
              <a:gd name="connsiteX37" fmla="*/ 124463 w 1050014"/>
              <a:gd name="connsiteY37" fmla="*/ 204439 h 1103971"/>
              <a:gd name="connsiteX0" fmla="*/ 124463 w 1069064"/>
              <a:gd name="connsiteY0" fmla="*/ 204439 h 1103971"/>
              <a:gd name="connsiteX1" fmla="*/ 213672 w 1069064"/>
              <a:gd name="connsiteY1" fmla="*/ 304800 h 1103971"/>
              <a:gd name="connsiteX2" fmla="*/ 254560 w 1069064"/>
              <a:gd name="connsiteY2" fmla="*/ 312234 h 1103971"/>
              <a:gd name="connsiteX3" fmla="*/ 235975 w 1069064"/>
              <a:gd name="connsiteY3" fmla="*/ 475785 h 1103971"/>
              <a:gd name="connsiteX4" fmla="*/ 269429 w 1069064"/>
              <a:gd name="connsiteY4" fmla="*/ 520390 h 1103971"/>
              <a:gd name="connsiteX5" fmla="*/ 254560 w 1069064"/>
              <a:gd name="connsiteY5" fmla="*/ 598449 h 1103971"/>
              <a:gd name="connsiteX6" fmla="*/ 332619 w 1069064"/>
              <a:gd name="connsiteY6" fmla="*/ 639336 h 1103971"/>
              <a:gd name="connsiteX7" fmla="*/ 332619 w 1069064"/>
              <a:gd name="connsiteY7" fmla="*/ 754566 h 1103971"/>
              <a:gd name="connsiteX8" fmla="*/ 369790 w 1069064"/>
              <a:gd name="connsiteY8" fmla="*/ 762000 h 1103971"/>
              <a:gd name="connsiteX9" fmla="*/ 369790 w 1069064"/>
              <a:gd name="connsiteY9" fmla="*/ 825190 h 1103971"/>
              <a:gd name="connsiteX10" fmla="*/ 473868 w 1069064"/>
              <a:gd name="connsiteY10" fmla="*/ 851210 h 1103971"/>
              <a:gd name="connsiteX11" fmla="*/ 473868 w 1069064"/>
              <a:gd name="connsiteY11" fmla="*/ 906966 h 1103971"/>
              <a:gd name="connsiteX12" fmla="*/ 641136 w 1069064"/>
              <a:gd name="connsiteY12" fmla="*/ 1033346 h 1103971"/>
              <a:gd name="connsiteX13" fmla="*/ 563077 w 1069064"/>
              <a:gd name="connsiteY13" fmla="*/ 1063083 h 1103971"/>
              <a:gd name="connsiteX14" fmla="*/ 592814 w 1069064"/>
              <a:gd name="connsiteY14" fmla="*/ 1103971 h 1103971"/>
              <a:gd name="connsiteX15" fmla="*/ 767516 w 1069064"/>
              <a:gd name="connsiteY15" fmla="*/ 1100253 h 1103971"/>
              <a:gd name="connsiteX16" fmla="*/ 767516 w 1069064"/>
              <a:gd name="connsiteY16" fmla="*/ 1040780 h 1103971"/>
              <a:gd name="connsiteX17" fmla="*/ 849292 w 1069064"/>
              <a:gd name="connsiteY17" fmla="*/ 921834 h 1103971"/>
              <a:gd name="connsiteX18" fmla="*/ 849292 w 1069064"/>
              <a:gd name="connsiteY18" fmla="*/ 847493 h 1103971"/>
              <a:gd name="connsiteX19" fmla="*/ 901331 w 1069064"/>
              <a:gd name="connsiteY19" fmla="*/ 795453 h 1103971"/>
              <a:gd name="connsiteX20" fmla="*/ 897614 w 1069064"/>
              <a:gd name="connsiteY20" fmla="*/ 657922 h 1103971"/>
              <a:gd name="connsiteX21" fmla="*/ 968238 w 1069064"/>
              <a:gd name="connsiteY21" fmla="*/ 576146 h 1103971"/>
              <a:gd name="connsiteX22" fmla="*/ 945936 w 1069064"/>
              <a:gd name="connsiteY22" fmla="*/ 505522 h 1103971"/>
              <a:gd name="connsiteX23" fmla="*/ 1069064 w 1069064"/>
              <a:gd name="connsiteY23" fmla="*/ 315661 h 1103971"/>
              <a:gd name="connsiteX24" fmla="*/ 1020277 w 1069064"/>
              <a:gd name="connsiteY24" fmla="*/ 304800 h 1103971"/>
              <a:gd name="connsiteX25" fmla="*/ 957087 w 1069064"/>
              <a:gd name="connsiteY25" fmla="*/ 327102 h 1103971"/>
              <a:gd name="connsiteX26" fmla="*/ 767516 w 1069064"/>
              <a:gd name="connsiteY26" fmla="*/ 286214 h 1103971"/>
              <a:gd name="connsiteX27" fmla="*/ 760082 w 1069064"/>
              <a:gd name="connsiteY27" fmla="*/ 163551 h 1103971"/>
              <a:gd name="connsiteX28" fmla="*/ 689458 w 1069064"/>
              <a:gd name="connsiteY28" fmla="*/ 96644 h 1103971"/>
              <a:gd name="connsiteX29" fmla="*/ 615116 w 1069064"/>
              <a:gd name="connsiteY29" fmla="*/ 148683 h 1103971"/>
              <a:gd name="connsiteX30" fmla="*/ 458999 w 1069064"/>
              <a:gd name="connsiteY30" fmla="*/ 189571 h 1103971"/>
              <a:gd name="connsiteX31" fmla="*/ 406960 w 1069064"/>
              <a:gd name="connsiteY31" fmla="*/ 156117 h 1103971"/>
              <a:gd name="connsiteX32" fmla="*/ 358638 w 1069064"/>
              <a:gd name="connsiteY32" fmla="*/ 182136 h 1103971"/>
              <a:gd name="connsiteX33" fmla="*/ 265711 w 1069064"/>
              <a:gd name="connsiteY33" fmla="*/ 100361 h 1103971"/>
              <a:gd name="connsiteX34" fmla="*/ 213672 w 1069064"/>
              <a:gd name="connsiteY34" fmla="*/ 96644 h 1103971"/>
              <a:gd name="connsiteX35" fmla="*/ 72424 w 1069064"/>
              <a:gd name="connsiteY35" fmla="*/ 0 h 1103971"/>
              <a:gd name="connsiteX36" fmla="*/ 0 w 1069064"/>
              <a:gd name="connsiteY36" fmla="*/ 35080 h 1103971"/>
              <a:gd name="connsiteX37" fmla="*/ 124463 w 1069064"/>
              <a:gd name="connsiteY37" fmla="*/ 204439 h 1103971"/>
              <a:gd name="connsiteX0" fmla="*/ 124463 w 1069064"/>
              <a:gd name="connsiteY0" fmla="*/ 204439 h 1103971"/>
              <a:gd name="connsiteX1" fmla="*/ 213672 w 1069064"/>
              <a:gd name="connsiteY1" fmla="*/ 304800 h 1103971"/>
              <a:gd name="connsiteX2" fmla="*/ 254560 w 1069064"/>
              <a:gd name="connsiteY2" fmla="*/ 312234 h 1103971"/>
              <a:gd name="connsiteX3" fmla="*/ 235975 w 1069064"/>
              <a:gd name="connsiteY3" fmla="*/ 475785 h 1103971"/>
              <a:gd name="connsiteX4" fmla="*/ 269429 w 1069064"/>
              <a:gd name="connsiteY4" fmla="*/ 520390 h 1103971"/>
              <a:gd name="connsiteX5" fmla="*/ 254560 w 1069064"/>
              <a:gd name="connsiteY5" fmla="*/ 598449 h 1103971"/>
              <a:gd name="connsiteX6" fmla="*/ 332619 w 1069064"/>
              <a:gd name="connsiteY6" fmla="*/ 639336 h 1103971"/>
              <a:gd name="connsiteX7" fmla="*/ 332619 w 1069064"/>
              <a:gd name="connsiteY7" fmla="*/ 754566 h 1103971"/>
              <a:gd name="connsiteX8" fmla="*/ 369790 w 1069064"/>
              <a:gd name="connsiteY8" fmla="*/ 762000 h 1103971"/>
              <a:gd name="connsiteX9" fmla="*/ 369790 w 1069064"/>
              <a:gd name="connsiteY9" fmla="*/ 825190 h 1103971"/>
              <a:gd name="connsiteX10" fmla="*/ 473868 w 1069064"/>
              <a:gd name="connsiteY10" fmla="*/ 851210 h 1103971"/>
              <a:gd name="connsiteX11" fmla="*/ 473868 w 1069064"/>
              <a:gd name="connsiteY11" fmla="*/ 906966 h 1103971"/>
              <a:gd name="connsiteX12" fmla="*/ 641136 w 1069064"/>
              <a:gd name="connsiteY12" fmla="*/ 1033346 h 1103971"/>
              <a:gd name="connsiteX13" fmla="*/ 563077 w 1069064"/>
              <a:gd name="connsiteY13" fmla="*/ 1063083 h 1103971"/>
              <a:gd name="connsiteX14" fmla="*/ 592814 w 1069064"/>
              <a:gd name="connsiteY14" fmla="*/ 1103971 h 1103971"/>
              <a:gd name="connsiteX15" fmla="*/ 767516 w 1069064"/>
              <a:gd name="connsiteY15" fmla="*/ 1100253 h 1103971"/>
              <a:gd name="connsiteX16" fmla="*/ 767516 w 1069064"/>
              <a:gd name="connsiteY16" fmla="*/ 1040780 h 1103971"/>
              <a:gd name="connsiteX17" fmla="*/ 849292 w 1069064"/>
              <a:gd name="connsiteY17" fmla="*/ 921834 h 1103971"/>
              <a:gd name="connsiteX18" fmla="*/ 849292 w 1069064"/>
              <a:gd name="connsiteY18" fmla="*/ 847493 h 1103971"/>
              <a:gd name="connsiteX19" fmla="*/ 901331 w 1069064"/>
              <a:gd name="connsiteY19" fmla="*/ 795453 h 1103971"/>
              <a:gd name="connsiteX20" fmla="*/ 897614 w 1069064"/>
              <a:gd name="connsiteY20" fmla="*/ 657922 h 1103971"/>
              <a:gd name="connsiteX21" fmla="*/ 968238 w 1069064"/>
              <a:gd name="connsiteY21" fmla="*/ 576146 h 1103971"/>
              <a:gd name="connsiteX22" fmla="*/ 945936 w 1069064"/>
              <a:gd name="connsiteY22" fmla="*/ 505522 h 1103971"/>
              <a:gd name="connsiteX23" fmla="*/ 1069064 w 1069064"/>
              <a:gd name="connsiteY23" fmla="*/ 315661 h 1103971"/>
              <a:gd name="connsiteX24" fmla="*/ 1020277 w 1069064"/>
              <a:gd name="connsiteY24" fmla="*/ 304800 h 1103971"/>
              <a:gd name="connsiteX25" fmla="*/ 957087 w 1069064"/>
              <a:gd name="connsiteY25" fmla="*/ 327102 h 1103971"/>
              <a:gd name="connsiteX26" fmla="*/ 777041 w 1069064"/>
              <a:gd name="connsiteY26" fmla="*/ 279071 h 1103971"/>
              <a:gd name="connsiteX27" fmla="*/ 760082 w 1069064"/>
              <a:gd name="connsiteY27" fmla="*/ 163551 h 1103971"/>
              <a:gd name="connsiteX28" fmla="*/ 689458 w 1069064"/>
              <a:gd name="connsiteY28" fmla="*/ 96644 h 1103971"/>
              <a:gd name="connsiteX29" fmla="*/ 615116 w 1069064"/>
              <a:gd name="connsiteY29" fmla="*/ 148683 h 1103971"/>
              <a:gd name="connsiteX30" fmla="*/ 458999 w 1069064"/>
              <a:gd name="connsiteY30" fmla="*/ 189571 h 1103971"/>
              <a:gd name="connsiteX31" fmla="*/ 406960 w 1069064"/>
              <a:gd name="connsiteY31" fmla="*/ 156117 h 1103971"/>
              <a:gd name="connsiteX32" fmla="*/ 358638 w 1069064"/>
              <a:gd name="connsiteY32" fmla="*/ 182136 h 1103971"/>
              <a:gd name="connsiteX33" fmla="*/ 265711 w 1069064"/>
              <a:gd name="connsiteY33" fmla="*/ 100361 h 1103971"/>
              <a:gd name="connsiteX34" fmla="*/ 213672 w 1069064"/>
              <a:gd name="connsiteY34" fmla="*/ 96644 h 1103971"/>
              <a:gd name="connsiteX35" fmla="*/ 72424 w 1069064"/>
              <a:gd name="connsiteY35" fmla="*/ 0 h 1103971"/>
              <a:gd name="connsiteX36" fmla="*/ 0 w 1069064"/>
              <a:gd name="connsiteY36" fmla="*/ 35080 h 1103971"/>
              <a:gd name="connsiteX37" fmla="*/ 124463 w 1069064"/>
              <a:gd name="connsiteY37" fmla="*/ 204439 h 1103971"/>
              <a:gd name="connsiteX0" fmla="*/ 124463 w 1069064"/>
              <a:gd name="connsiteY0" fmla="*/ 204439 h 1103971"/>
              <a:gd name="connsiteX1" fmla="*/ 213672 w 1069064"/>
              <a:gd name="connsiteY1" fmla="*/ 304800 h 1103971"/>
              <a:gd name="connsiteX2" fmla="*/ 254560 w 1069064"/>
              <a:gd name="connsiteY2" fmla="*/ 312234 h 1103971"/>
              <a:gd name="connsiteX3" fmla="*/ 235975 w 1069064"/>
              <a:gd name="connsiteY3" fmla="*/ 475785 h 1103971"/>
              <a:gd name="connsiteX4" fmla="*/ 269429 w 1069064"/>
              <a:gd name="connsiteY4" fmla="*/ 520390 h 1103971"/>
              <a:gd name="connsiteX5" fmla="*/ 254560 w 1069064"/>
              <a:gd name="connsiteY5" fmla="*/ 598449 h 1103971"/>
              <a:gd name="connsiteX6" fmla="*/ 332619 w 1069064"/>
              <a:gd name="connsiteY6" fmla="*/ 639336 h 1103971"/>
              <a:gd name="connsiteX7" fmla="*/ 332619 w 1069064"/>
              <a:gd name="connsiteY7" fmla="*/ 754566 h 1103971"/>
              <a:gd name="connsiteX8" fmla="*/ 369790 w 1069064"/>
              <a:gd name="connsiteY8" fmla="*/ 762000 h 1103971"/>
              <a:gd name="connsiteX9" fmla="*/ 369790 w 1069064"/>
              <a:gd name="connsiteY9" fmla="*/ 825190 h 1103971"/>
              <a:gd name="connsiteX10" fmla="*/ 473868 w 1069064"/>
              <a:gd name="connsiteY10" fmla="*/ 851210 h 1103971"/>
              <a:gd name="connsiteX11" fmla="*/ 473868 w 1069064"/>
              <a:gd name="connsiteY11" fmla="*/ 906966 h 1103971"/>
              <a:gd name="connsiteX12" fmla="*/ 641136 w 1069064"/>
              <a:gd name="connsiteY12" fmla="*/ 1033346 h 1103971"/>
              <a:gd name="connsiteX13" fmla="*/ 563077 w 1069064"/>
              <a:gd name="connsiteY13" fmla="*/ 1063083 h 1103971"/>
              <a:gd name="connsiteX14" fmla="*/ 592814 w 1069064"/>
              <a:gd name="connsiteY14" fmla="*/ 1103971 h 1103971"/>
              <a:gd name="connsiteX15" fmla="*/ 767516 w 1069064"/>
              <a:gd name="connsiteY15" fmla="*/ 1100253 h 1103971"/>
              <a:gd name="connsiteX16" fmla="*/ 767516 w 1069064"/>
              <a:gd name="connsiteY16" fmla="*/ 1040780 h 1103971"/>
              <a:gd name="connsiteX17" fmla="*/ 849292 w 1069064"/>
              <a:gd name="connsiteY17" fmla="*/ 921834 h 1103971"/>
              <a:gd name="connsiteX18" fmla="*/ 849292 w 1069064"/>
              <a:gd name="connsiteY18" fmla="*/ 847493 h 1103971"/>
              <a:gd name="connsiteX19" fmla="*/ 901331 w 1069064"/>
              <a:gd name="connsiteY19" fmla="*/ 795453 h 1103971"/>
              <a:gd name="connsiteX20" fmla="*/ 897614 w 1069064"/>
              <a:gd name="connsiteY20" fmla="*/ 657922 h 1103971"/>
              <a:gd name="connsiteX21" fmla="*/ 968238 w 1069064"/>
              <a:gd name="connsiteY21" fmla="*/ 576146 h 1103971"/>
              <a:gd name="connsiteX22" fmla="*/ 945936 w 1069064"/>
              <a:gd name="connsiteY22" fmla="*/ 505522 h 1103971"/>
              <a:gd name="connsiteX23" fmla="*/ 1069064 w 1069064"/>
              <a:gd name="connsiteY23" fmla="*/ 315661 h 1103971"/>
              <a:gd name="connsiteX24" fmla="*/ 1020277 w 1069064"/>
              <a:gd name="connsiteY24" fmla="*/ 304800 h 1103971"/>
              <a:gd name="connsiteX25" fmla="*/ 957087 w 1069064"/>
              <a:gd name="connsiteY25" fmla="*/ 327102 h 1103971"/>
              <a:gd name="connsiteX26" fmla="*/ 777041 w 1069064"/>
              <a:gd name="connsiteY26" fmla="*/ 279071 h 1103971"/>
              <a:gd name="connsiteX27" fmla="*/ 760082 w 1069064"/>
              <a:gd name="connsiteY27" fmla="*/ 163551 h 1103971"/>
              <a:gd name="connsiteX28" fmla="*/ 703745 w 1069064"/>
              <a:gd name="connsiteY28" fmla="*/ 91882 h 1103971"/>
              <a:gd name="connsiteX29" fmla="*/ 615116 w 1069064"/>
              <a:gd name="connsiteY29" fmla="*/ 148683 h 1103971"/>
              <a:gd name="connsiteX30" fmla="*/ 458999 w 1069064"/>
              <a:gd name="connsiteY30" fmla="*/ 189571 h 1103971"/>
              <a:gd name="connsiteX31" fmla="*/ 406960 w 1069064"/>
              <a:gd name="connsiteY31" fmla="*/ 156117 h 1103971"/>
              <a:gd name="connsiteX32" fmla="*/ 358638 w 1069064"/>
              <a:gd name="connsiteY32" fmla="*/ 182136 h 1103971"/>
              <a:gd name="connsiteX33" fmla="*/ 265711 w 1069064"/>
              <a:gd name="connsiteY33" fmla="*/ 100361 h 1103971"/>
              <a:gd name="connsiteX34" fmla="*/ 213672 w 1069064"/>
              <a:gd name="connsiteY34" fmla="*/ 96644 h 1103971"/>
              <a:gd name="connsiteX35" fmla="*/ 72424 w 1069064"/>
              <a:gd name="connsiteY35" fmla="*/ 0 h 1103971"/>
              <a:gd name="connsiteX36" fmla="*/ 0 w 1069064"/>
              <a:gd name="connsiteY36" fmla="*/ 35080 h 1103971"/>
              <a:gd name="connsiteX37" fmla="*/ 124463 w 1069064"/>
              <a:gd name="connsiteY37" fmla="*/ 204439 h 1103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69064" h="1103971">
                <a:moveTo>
                  <a:pt x="124463" y="204439"/>
                </a:moveTo>
                <a:lnTo>
                  <a:pt x="213672" y="304800"/>
                </a:lnTo>
                <a:lnTo>
                  <a:pt x="254560" y="312234"/>
                </a:lnTo>
                <a:lnTo>
                  <a:pt x="235975" y="475785"/>
                </a:lnTo>
                <a:lnTo>
                  <a:pt x="269429" y="520390"/>
                </a:lnTo>
                <a:lnTo>
                  <a:pt x="254560" y="598449"/>
                </a:lnTo>
                <a:lnTo>
                  <a:pt x="332619" y="639336"/>
                </a:lnTo>
                <a:lnTo>
                  <a:pt x="332619" y="754566"/>
                </a:lnTo>
                <a:lnTo>
                  <a:pt x="369790" y="762000"/>
                </a:lnTo>
                <a:lnTo>
                  <a:pt x="369790" y="825190"/>
                </a:lnTo>
                <a:lnTo>
                  <a:pt x="473868" y="851210"/>
                </a:lnTo>
                <a:lnTo>
                  <a:pt x="473868" y="906966"/>
                </a:lnTo>
                <a:lnTo>
                  <a:pt x="641136" y="1033346"/>
                </a:lnTo>
                <a:lnTo>
                  <a:pt x="563077" y="1063083"/>
                </a:lnTo>
                <a:lnTo>
                  <a:pt x="592814" y="1103971"/>
                </a:lnTo>
                <a:lnTo>
                  <a:pt x="767516" y="1100253"/>
                </a:lnTo>
                <a:lnTo>
                  <a:pt x="767516" y="1040780"/>
                </a:lnTo>
                <a:lnTo>
                  <a:pt x="849292" y="921834"/>
                </a:lnTo>
                <a:lnTo>
                  <a:pt x="849292" y="847493"/>
                </a:lnTo>
                <a:lnTo>
                  <a:pt x="901331" y="795453"/>
                </a:lnTo>
                <a:lnTo>
                  <a:pt x="897614" y="657922"/>
                </a:lnTo>
                <a:lnTo>
                  <a:pt x="968238" y="576146"/>
                </a:lnTo>
                <a:lnTo>
                  <a:pt x="945936" y="505522"/>
                </a:lnTo>
                <a:lnTo>
                  <a:pt x="1069064" y="315661"/>
                </a:lnTo>
                <a:lnTo>
                  <a:pt x="1020277" y="304800"/>
                </a:lnTo>
                <a:lnTo>
                  <a:pt x="957087" y="327102"/>
                </a:lnTo>
                <a:lnTo>
                  <a:pt x="777041" y="279071"/>
                </a:lnTo>
                <a:lnTo>
                  <a:pt x="760082" y="163551"/>
                </a:lnTo>
                <a:lnTo>
                  <a:pt x="703745" y="91882"/>
                </a:lnTo>
                <a:lnTo>
                  <a:pt x="615116" y="148683"/>
                </a:lnTo>
                <a:lnTo>
                  <a:pt x="458999" y="189571"/>
                </a:lnTo>
                <a:lnTo>
                  <a:pt x="406960" y="156117"/>
                </a:lnTo>
                <a:lnTo>
                  <a:pt x="358638" y="182136"/>
                </a:lnTo>
                <a:lnTo>
                  <a:pt x="265711" y="100361"/>
                </a:lnTo>
                <a:lnTo>
                  <a:pt x="213672" y="96644"/>
                </a:lnTo>
                <a:lnTo>
                  <a:pt x="72424" y="0"/>
                </a:lnTo>
                <a:lnTo>
                  <a:pt x="0" y="35080"/>
                </a:lnTo>
                <a:lnTo>
                  <a:pt x="124463" y="20443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7" name="Freeform 66"/>
          <p:cNvSpPr/>
          <p:nvPr/>
        </p:nvSpPr>
        <p:spPr>
          <a:xfrm>
            <a:off x="3821113" y="3352800"/>
            <a:ext cx="1036637" cy="881063"/>
          </a:xfrm>
          <a:custGeom>
            <a:avLst/>
            <a:gdLst>
              <a:gd name="connsiteX0" fmla="*/ 0 w 1037064"/>
              <a:gd name="connsiteY0" fmla="*/ 301083 h 880946"/>
              <a:gd name="connsiteX1" fmla="*/ 100361 w 1037064"/>
              <a:gd name="connsiteY1" fmla="*/ 401444 h 880946"/>
              <a:gd name="connsiteX2" fmla="*/ 122664 w 1037064"/>
              <a:gd name="connsiteY2" fmla="*/ 446049 h 880946"/>
              <a:gd name="connsiteX3" fmla="*/ 245327 w 1037064"/>
              <a:gd name="connsiteY3" fmla="*/ 479502 h 880946"/>
              <a:gd name="connsiteX4" fmla="*/ 256478 w 1037064"/>
              <a:gd name="connsiteY4" fmla="*/ 538976 h 880946"/>
              <a:gd name="connsiteX5" fmla="*/ 416312 w 1037064"/>
              <a:gd name="connsiteY5" fmla="*/ 691376 h 880946"/>
              <a:gd name="connsiteX6" fmla="*/ 635620 w 1037064"/>
              <a:gd name="connsiteY6" fmla="*/ 810322 h 880946"/>
              <a:gd name="connsiteX7" fmla="*/ 669073 w 1037064"/>
              <a:gd name="connsiteY7" fmla="*/ 880946 h 880946"/>
              <a:gd name="connsiteX8" fmla="*/ 739698 w 1037064"/>
              <a:gd name="connsiteY8" fmla="*/ 828907 h 880946"/>
              <a:gd name="connsiteX9" fmla="*/ 854927 w 1037064"/>
              <a:gd name="connsiteY9" fmla="*/ 851210 h 880946"/>
              <a:gd name="connsiteX10" fmla="*/ 906966 w 1037064"/>
              <a:gd name="connsiteY10" fmla="*/ 810322 h 880946"/>
              <a:gd name="connsiteX11" fmla="*/ 959005 w 1037064"/>
              <a:gd name="connsiteY11" fmla="*/ 821473 h 880946"/>
              <a:gd name="connsiteX12" fmla="*/ 985025 w 1037064"/>
              <a:gd name="connsiteY12" fmla="*/ 758283 h 880946"/>
              <a:gd name="connsiteX13" fmla="*/ 977590 w 1037064"/>
              <a:gd name="connsiteY13" fmla="*/ 713678 h 880946"/>
              <a:gd name="connsiteX14" fmla="*/ 1037064 w 1037064"/>
              <a:gd name="connsiteY14" fmla="*/ 665356 h 880946"/>
              <a:gd name="connsiteX15" fmla="*/ 1014761 w 1037064"/>
              <a:gd name="connsiteY15" fmla="*/ 546410 h 880946"/>
              <a:gd name="connsiteX16" fmla="*/ 932986 w 1037064"/>
              <a:gd name="connsiteY16" fmla="*/ 516673 h 880946"/>
              <a:gd name="connsiteX17" fmla="*/ 906966 w 1037064"/>
              <a:gd name="connsiteY17" fmla="*/ 542693 h 880946"/>
              <a:gd name="connsiteX18" fmla="*/ 873512 w 1037064"/>
              <a:gd name="connsiteY18" fmla="*/ 505522 h 880946"/>
              <a:gd name="connsiteX19" fmla="*/ 791737 w 1037064"/>
              <a:gd name="connsiteY19" fmla="*/ 531541 h 880946"/>
              <a:gd name="connsiteX20" fmla="*/ 754566 w 1037064"/>
              <a:gd name="connsiteY20" fmla="*/ 472068 h 880946"/>
              <a:gd name="connsiteX21" fmla="*/ 643054 w 1037064"/>
              <a:gd name="connsiteY21" fmla="*/ 423746 h 880946"/>
              <a:gd name="connsiteX22" fmla="*/ 605883 w 1037064"/>
              <a:gd name="connsiteY22" fmla="*/ 364273 h 880946"/>
              <a:gd name="connsiteX23" fmla="*/ 639337 w 1037064"/>
              <a:gd name="connsiteY23" fmla="*/ 323385 h 880946"/>
              <a:gd name="connsiteX24" fmla="*/ 762000 w 1037064"/>
              <a:gd name="connsiteY24" fmla="*/ 330820 h 880946"/>
              <a:gd name="connsiteX25" fmla="*/ 721112 w 1037064"/>
              <a:gd name="connsiteY25" fmla="*/ 286215 h 880946"/>
              <a:gd name="connsiteX26" fmla="*/ 654205 w 1037064"/>
              <a:gd name="connsiteY26" fmla="*/ 159834 h 880946"/>
              <a:gd name="connsiteX27" fmla="*/ 750849 w 1037064"/>
              <a:gd name="connsiteY27" fmla="*/ 89210 h 880946"/>
              <a:gd name="connsiteX28" fmla="*/ 721112 w 1037064"/>
              <a:gd name="connsiteY28" fmla="*/ 40888 h 880946"/>
              <a:gd name="connsiteX29" fmla="*/ 639337 w 1037064"/>
              <a:gd name="connsiteY29" fmla="*/ 26020 h 880946"/>
              <a:gd name="connsiteX30" fmla="*/ 490654 w 1037064"/>
              <a:gd name="connsiteY30" fmla="*/ 156117 h 880946"/>
              <a:gd name="connsiteX31" fmla="*/ 501805 w 1037064"/>
              <a:gd name="connsiteY31" fmla="*/ 193288 h 880946"/>
              <a:gd name="connsiteX32" fmla="*/ 427464 w 1037064"/>
              <a:gd name="connsiteY32" fmla="*/ 193288 h 880946"/>
              <a:gd name="connsiteX33" fmla="*/ 394010 w 1037064"/>
              <a:gd name="connsiteY33" fmla="*/ 230459 h 880946"/>
              <a:gd name="connsiteX34" fmla="*/ 230459 w 1037064"/>
              <a:gd name="connsiteY34" fmla="*/ 89210 h 880946"/>
              <a:gd name="connsiteX35" fmla="*/ 189571 w 1037064"/>
              <a:gd name="connsiteY35" fmla="*/ 107795 h 880946"/>
              <a:gd name="connsiteX36" fmla="*/ 111512 w 1037064"/>
              <a:gd name="connsiteY36" fmla="*/ 0 h 880946"/>
              <a:gd name="connsiteX37" fmla="*/ 92927 w 1037064"/>
              <a:gd name="connsiteY37" fmla="*/ 48322 h 880946"/>
              <a:gd name="connsiteX38" fmla="*/ 81776 w 1037064"/>
              <a:gd name="connsiteY38" fmla="*/ 111512 h 880946"/>
              <a:gd name="connsiteX39" fmla="*/ 22303 w 1037064"/>
              <a:gd name="connsiteY39" fmla="*/ 204439 h 880946"/>
              <a:gd name="connsiteX40" fmla="*/ 0 w 1037064"/>
              <a:gd name="connsiteY40" fmla="*/ 301083 h 880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037064" h="880946">
                <a:moveTo>
                  <a:pt x="0" y="301083"/>
                </a:moveTo>
                <a:lnTo>
                  <a:pt x="100361" y="401444"/>
                </a:lnTo>
                <a:lnTo>
                  <a:pt x="122664" y="446049"/>
                </a:lnTo>
                <a:lnTo>
                  <a:pt x="245327" y="479502"/>
                </a:lnTo>
                <a:lnTo>
                  <a:pt x="256478" y="538976"/>
                </a:lnTo>
                <a:lnTo>
                  <a:pt x="416312" y="691376"/>
                </a:lnTo>
                <a:lnTo>
                  <a:pt x="635620" y="810322"/>
                </a:lnTo>
                <a:lnTo>
                  <a:pt x="669073" y="880946"/>
                </a:lnTo>
                <a:lnTo>
                  <a:pt x="739698" y="828907"/>
                </a:lnTo>
                <a:lnTo>
                  <a:pt x="854927" y="851210"/>
                </a:lnTo>
                <a:lnTo>
                  <a:pt x="906966" y="810322"/>
                </a:lnTo>
                <a:lnTo>
                  <a:pt x="959005" y="821473"/>
                </a:lnTo>
                <a:lnTo>
                  <a:pt x="985025" y="758283"/>
                </a:lnTo>
                <a:lnTo>
                  <a:pt x="977590" y="713678"/>
                </a:lnTo>
                <a:lnTo>
                  <a:pt x="1037064" y="665356"/>
                </a:lnTo>
                <a:lnTo>
                  <a:pt x="1014761" y="546410"/>
                </a:lnTo>
                <a:lnTo>
                  <a:pt x="932986" y="516673"/>
                </a:lnTo>
                <a:lnTo>
                  <a:pt x="906966" y="542693"/>
                </a:lnTo>
                <a:lnTo>
                  <a:pt x="873512" y="505522"/>
                </a:lnTo>
                <a:lnTo>
                  <a:pt x="791737" y="531541"/>
                </a:lnTo>
                <a:lnTo>
                  <a:pt x="754566" y="472068"/>
                </a:lnTo>
                <a:lnTo>
                  <a:pt x="643054" y="423746"/>
                </a:lnTo>
                <a:lnTo>
                  <a:pt x="605883" y="364273"/>
                </a:lnTo>
                <a:lnTo>
                  <a:pt x="639337" y="323385"/>
                </a:lnTo>
                <a:lnTo>
                  <a:pt x="762000" y="330820"/>
                </a:lnTo>
                <a:lnTo>
                  <a:pt x="721112" y="286215"/>
                </a:lnTo>
                <a:lnTo>
                  <a:pt x="654205" y="159834"/>
                </a:lnTo>
                <a:lnTo>
                  <a:pt x="750849" y="89210"/>
                </a:lnTo>
                <a:lnTo>
                  <a:pt x="721112" y="40888"/>
                </a:lnTo>
                <a:lnTo>
                  <a:pt x="639337" y="26020"/>
                </a:lnTo>
                <a:lnTo>
                  <a:pt x="490654" y="156117"/>
                </a:lnTo>
                <a:lnTo>
                  <a:pt x="501805" y="193288"/>
                </a:lnTo>
                <a:lnTo>
                  <a:pt x="427464" y="193288"/>
                </a:lnTo>
                <a:lnTo>
                  <a:pt x="394010" y="230459"/>
                </a:lnTo>
                <a:lnTo>
                  <a:pt x="230459" y="89210"/>
                </a:lnTo>
                <a:lnTo>
                  <a:pt x="189571" y="107795"/>
                </a:lnTo>
                <a:lnTo>
                  <a:pt x="111512" y="0"/>
                </a:lnTo>
                <a:lnTo>
                  <a:pt x="92927" y="48322"/>
                </a:lnTo>
                <a:lnTo>
                  <a:pt x="81776" y="111512"/>
                </a:lnTo>
                <a:lnTo>
                  <a:pt x="22303" y="204439"/>
                </a:lnTo>
                <a:lnTo>
                  <a:pt x="0" y="30108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8" name="Freeform 67"/>
          <p:cNvSpPr/>
          <p:nvPr/>
        </p:nvSpPr>
        <p:spPr>
          <a:xfrm>
            <a:off x="3932238" y="2914650"/>
            <a:ext cx="517525" cy="665163"/>
          </a:xfrm>
          <a:custGeom>
            <a:avLst/>
            <a:gdLst>
              <a:gd name="connsiteX0" fmla="*/ 516674 w 516674"/>
              <a:gd name="connsiteY0" fmla="*/ 457200 h 665356"/>
              <a:gd name="connsiteX1" fmla="*/ 494371 w 516674"/>
              <a:gd name="connsiteY1" fmla="*/ 390293 h 665356"/>
              <a:gd name="connsiteX2" fmla="*/ 416313 w 516674"/>
              <a:gd name="connsiteY2" fmla="*/ 379142 h 665356"/>
              <a:gd name="connsiteX3" fmla="*/ 423747 w 516674"/>
              <a:gd name="connsiteY3" fmla="*/ 293649 h 665356"/>
              <a:gd name="connsiteX4" fmla="*/ 364274 w 516674"/>
              <a:gd name="connsiteY4" fmla="*/ 241610 h 665356"/>
              <a:gd name="connsiteX5" fmla="*/ 364274 w 516674"/>
              <a:gd name="connsiteY5" fmla="*/ 159835 h 665356"/>
              <a:gd name="connsiteX6" fmla="*/ 327103 w 516674"/>
              <a:gd name="connsiteY6" fmla="*/ 85493 h 665356"/>
              <a:gd name="connsiteX7" fmla="*/ 237893 w 516674"/>
              <a:gd name="connsiteY7" fmla="*/ 107795 h 665356"/>
              <a:gd name="connsiteX8" fmla="*/ 211874 w 516674"/>
              <a:gd name="connsiteY8" fmla="*/ 48322 h 665356"/>
              <a:gd name="connsiteX9" fmla="*/ 163552 w 516674"/>
              <a:gd name="connsiteY9" fmla="*/ 52039 h 665356"/>
              <a:gd name="connsiteX10" fmla="*/ 137532 w 516674"/>
              <a:gd name="connsiteY10" fmla="*/ 0 h 665356"/>
              <a:gd name="connsiteX11" fmla="*/ 89210 w 516674"/>
              <a:gd name="connsiteY11" fmla="*/ 122664 h 665356"/>
              <a:gd name="connsiteX12" fmla="*/ 96644 w 516674"/>
              <a:gd name="connsiteY12" fmla="*/ 215591 h 665356"/>
              <a:gd name="connsiteX13" fmla="*/ 33454 w 516674"/>
              <a:gd name="connsiteY13" fmla="*/ 286215 h 665356"/>
              <a:gd name="connsiteX14" fmla="*/ 37171 w 516674"/>
              <a:gd name="connsiteY14" fmla="*/ 412595 h 665356"/>
              <a:gd name="connsiteX15" fmla="*/ 0 w 516674"/>
              <a:gd name="connsiteY15" fmla="*/ 464635 h 665356"/>
              <a:gd name="connsiteX16" fmla="*/ 63191 w 516674"/>
              <a:gd name="connsiteY16" fmla="*/ 542693 h 665356"/>
              <a:gd name="connsiteX17" fmla="*/ 141249 w 516674"/>
              <a:gd name="connsiteY17" fmla="*/ 561278 h 665356"/>
              <a:gd name="connsiteX18" fmla="*/ 278781 w 516674"/>
              <a:gd name="connsiteY18" fmla="*/ 665356 h 665356"/>
              <a:gd name="connsiteX19" fmla="*/ 356839 w 516674"/>
              <a:gd name="connsiteY19" fmla="*/ 631903 h 665356"/>
              <a:gd name="connsiteX20" fmla="*/ 394010 w 516674"/>
              <a:gd name="connsiteY20" fmla="*/ 635620 h 665356"/>
              <a:gd name="connsiteX21" fmla="*/ 397727 w 516674"/>
              <a:gd name="connsiteY21" fmla="*/ 594732 h 665356"/>
              <a:gd name="connsiteX22" fmla="*/ 516674 w 516674"/>
              <a:gd name="connsiteY22" fmla="*/ 457200 h 665356"/>
              <a:gd name="connsiteX0" fmla="*/ 516674 w 516674"/>
              <a:gd name="connsiteY0" fmla="*/ 457200 h 665356"/>
              <a:gd name="connsiteX1" fmla="*/ 494371 w 516674"/>
              <a:gd name="connsiteY1" fmla="*/ 390293 h 665356"/>
              <a:gd name="connsiteX2" fmla="*/ 416313 w 516674"/>
              <a:gd name="connsiteY2" fmla="*/ 379142 h 665356"/>
              <a:gd name="connsiteX3" fmla="*/ 423747 w 516674"/>
              <a:gd name="connsiteY3" fmla="*/ 293649 h 665356"/>
              <a:gd name="connsiteX4" fmla="*/ 364274 w 516674"/>
              <a:gd name="connsiteY4" fmla="*/ 241610 h 665356"/>
              <a:gd name="connsiteX5" fmla="*/ 364274 w 516674"/>
              <a:gd name="connsiteY5" fmla="*/ 159835 h 665356"/>
              <a:gd name="connsiteX6" fmla="*/ 327103 w 516674"/>
              <a:gd name="connsiteY6" fmla="*/ 85493 h 665356"/>
              <a:gd name="connsiteX7" fmla="*/ 237893 w 516674"/>
              <a:gd name="connsiteY7" fmla="*/ 107795 h 665356"/>
              <a:gd name="connsiteX8" fmla="*/ 211874 w 516674"/>
              <a:gd name="connsiteY8" fmla="*/ 48322 h 665356"/>
              <a:gd name="connsiteX9" fmla="*/ 163552 w 516674"/>
              <a:gd name="connsiteY9" fmla="*/ 52039 h 665356"/>
              <a:gd name="connsiteX10" fmla="*/ 137532 w 516674"/>
              <a:gd name="connsiteY10" fmla="*/ 0 h 665356"/>
              <a:gd name="connsiteX11" fmla="*/ 89210 w 516674"/>
              <a:gd name="connsiteY11" fmla="*/ 122664 h 665356"/>
              <a:gd name="connsiteX12" fmla="*/ 96644 w 516674"/>
              <a:gd name="connsiteY12" fmla="*/ 215591 h 665356"/>
              <a:gd name="connsiteX13" fmla="*/ 23929 w 516674"/>
              <a:gd name="connsiteY13" fmla="*/ 279071 h 665356"/>
              <a:gd name="connsiteX14" fmla="*/ 37171 w 516674"/>
              <a:gd name="connsiteY14" fmla="*/ 412595 h 665356"/>
              <a:gd name="connsiteX15" fmla="*/ 0 w 516674"/>
              <a:gd name="connsiteY15" fmla="*/ 464635 h 665356"/>
              <a:gd name="connsiteX16" fmla="*/ 63191 w 516674"/>
              <a:gd name="connsiteY16" fmla="*/ 542693 h 665356"/>
              <a:gd name="connsiteX17" fmla="*/ 141249 w 516674"/>
              <a:gd name="connsiteY17" fmla="*/ 561278 h 665356"/>
              <a:gd name="connsiteX18" fmla="*/ 278781 w 516674"/>
              <a:gd name="connsiteY18" fmla="*/ 665356 h 665356"/>
              <a:gd name="connsiteX19" fmla="*/ 356839 w 516674"/>
              <a:gd name="connsiteY19" fmla="*/ 631903 h 665356"/>
              <a:gd name="connsiteX20" fmla="*/ 394010 w 516674"/>
              <a:gd name="connsiteY20" fmla="*/ 635620 h 665356"/>
              <a:gd name="connsiteX21" fmla="*/ 397727 w 516674"/>
              <a:gd name="connsiteY21" fmla="*/ 594732 h 665356"/>
              <a:gd name="connsiteX22" fmla="*/ 516674 w 516674"/>
              <a:gd name="connsiteY22" fmla="*/ 457200 h 665356"/>
              <a:gd name="connsiteX0" fmla="*/ 516674 w 516674"/>
              <a:gd name="connsiteY0" fmla="*/ 457200 h 665356"/>
              <a:gd name="connsiteX1" fmla="*/ 494371 w 516674"/>
              <a:gd name="connsiteY1" fmla="*/ 390293 h 665356"/>
              <a:gd name="connsiteX2" fmla="*/ 416313 w 516674"/>
              <a:gd name="connsiteY2" fmla="*/ 379142 h 665356"/>
              <a:gd name="connsiteX3" fmla="*/ 423747 w 516674"/>
              <a:gd name="connsiteY3" fmla="*/ 293649 h 665356"/>
              <a:gd name="connsiteX4" fmla="*/ 364274 w 516674"/>
              <a:gd name="connsiteY4" fmla="*/ 241610 h 665356"/>
              <a:gd name="connsiteX5" fmla="*/ 364274 w 516674"/>
              <a:gd name="connsiteY5" fmla="*/ 159835 h 665356"/>
              <a:gd name="connsiteX6" fmla="*/ 327103 w 516674"/>
              <a:gd name="connsiteY6" fmla="*/ 85493 h 665356"/>
              <a:gd name="connsiteX7" fmla="*/ 237893 w 516674"/>
              <a:gd name="connsiteY7" fmla="*/ 107795 h 665356"/>
              <a:gd name="connsiteX8" fmla="*/ 211874 w 516674"/>
              <a:gd name="connsiteY8" fmla="*/ 48322 h 665356"/>
              <a:gd name="connsiteX9" fmla="*/ 163552 w 516674"/>
              <a:gd name="connsiteY9" fmla="*/ 52039 h 665356"/>
              <a:gd name="connsiteX10" fmla="*/ 137532 w 516674"/>
              <a:gd name="connsiteY10" fmla="*/ 0 h 665356"/>
              <a:gd name="connsiteX11" fmla="*/ 89210 w 516674"/>
              <a:gd name="connsiteY11" fmla="*/ 122664 h 665356"/>
              <a:gd name="connsiteX12" fmla="*/ 87119 w 516674"/>
              <a:gd name="connsiteY12" fmla="*/ 206066 h 665356"/>
              <a:gd name="connsiteX13" fmla="*/ 23929 w 516674"/>
              <a:gd name="connsiteY13" fmla="*/ 279071 h 665356"/>
              <a:gd name="connsiteX14" fmla="*/ 37171 w 516674"/>
              <a:gd name="connsiteY14" fmla="*/ 412595 h 665356"/>
              <a:gd name="connsiteX15" fmla="*/ 0 w 516674"/>
              <a:gd name="connsiteY15" fmla="*/ 464635 h 665356"/>
              <a:gd name="connsiteX16" fmla="*/ 63191 w 516674"/>
              <a:gd name="connsiteY16" fmla="*/ 542693 h 665356"/>
              <a:gd name="connsiteX17" fmla="*/ 141249 w 516674"/>
              <a:gd name="connsiteY17" fmla="*/ 561278 h 665356"/>
              <a:gd name="connsiteX18" fmla="*/ 278781 w 516674"/>
              <a:gd name="connsiteY18" fmla="*/ 665356 h 665356"/>
              <a:gd name="connsiteX19" fmla="*/ 356839 w 516674"/>
              <a:gd name="connsiteY19" fmla="*/ 631903 h 665356"/>
              <a:gd name="connsiteX20" fmla="*/ 394010 w 516674"/>
              <a:gd name="connsiteY20" fmla="*/ 635620 h 665356"/>
              <a:gd name="connsiteX21" fmla="*/ 397727 w 516674"/>
              <a:gd name="connsiteY21" fmla="*/ 594732 h 665356"/>
              <a:gd name="connsiteX22" fmla="*/ 516674 w 516674"/>
              <a:gd name="connsiteY22" fmla="*/ 457200 h 665356"/>
              <a:gd name="connsiteX0" fmla="*/ 516674 w 516674"/>
              <a:gd name="connsiteY0" fmla="*/ 457200 h 665356"/>
              <a:gd name="connsiteX1" fmla="*/ 494371 w 516674"/>
              <a:gd name="connsiteY1" fmla="*/ 390293 h 665356"/>
              <a:gd name="connsiteX2" fmla="*/ 416313 w 516674"/>
              <a:gd name="connsiteY2" fmla="*/ 379142 h 665356"/>
              <a:gd name="connsiteX3" fmla="*/ 423747 w 516674"/>
              <a:gd name="connsiteY3" fmla="*/ 293649 h 665356"/>
              <a:gd name="connsiteX4" fmla="*/ 364274 w 516674"/>
              <a:gd name="connsiteY4" fmla="*/ 241610 h 665356"/>
              <a:gd name="connsiteX5" fmla="*/ 364274 w 516674"/>
              <a:gd name="connsiteY5" fmla="*/ 159835 h 665356"/>
              <a:gd name="connsiteX6" fmla="*/ 327103 w 516674"/>
              <a:gd name="connsiteY6" fmla="*/ 85493 h 665356"/>
              <a:gd name="connsiteX7" fmla="*/ 237893 w 516674"/>
              <a:gd name="connsiteY7" fmla="*/ 107795 h 665356"/>
              <a:gd name="connsiteX8" fmla="*/ 211874 w 516674"/>
              <a:gd name="connsiteY8" fmla="*/ 48322 h 665356"/>
              <a:gd name="connsiteX9" fmla="*/ 163552 w 516674"/>
              <a:gd name="connsiteY9" fmla="*/ 52039 h 665356"/>
              <a:gd name="connsiteX10" fmla="*/ 137532 w 516674"/>
              <a:gd name="connsiteY10" fmla="*/ 0 h 665356"/>
              <a:gd name="connsiteX11" fmla="*/ 79685 w 516674"/>
              <a:gd name="connsiteY11" fmla="*/ 127427 h 665356"/>
              <a:gd name="connsiteX12" fmla="*/ 87119 w 516674"/>
              <a:gd name="connsiteY12" fmla="*/ 206066 h 665356"/>
              <a:gd name="connsiteX13" fmla="*/ 23929 w 516674"/>
              <a:gd name="connsiteY13" fmla="*/ 279071 h 665356"/>
              <a:gd name="connsiteX14" fmla="*/ 37171 w 516674"/>
              <a:gd name="connsiteY14" fmla="*/ 412595 h 665356"/>
              <a:gd name="connsiteX15" fmla="*/ 0 w 516674"/>
              <a:gd name="connsiteY15" fmla="*/ 464635 h 665356"/>
              <a:gd name="connsiteX16" fmla="*/ 63191 w 516674"/>
              <a:gd name="connsiteY16" fmla="*/ 542693 h 665356"/>
              <a:gd name="connsiteX17" fmla="*/ 141249 w 516674"/>
              <a:gd name="connsiteY17" fmla="*/ 561278 h 665356"/>
              <a:gd name="connsiteX18" fmla="*/ 278781 w 516674"/>
              <a:gd name="connsiteY18" fmla="*/ 665356 h 665356"/>
              <a:gd name="connsiteX19" fmla="*/ 356839 w 516674"/>
              <a:gd name="connsiteY19" fmla="*/ 631903 h 665356"/>
              <a:gd name="connsiteX20" fmla="*/ 394010 w 516674"/>
              <a:gd name="connsiteY20" fmla="*/ 635620 h 665356"/>
              <a:gd name="connsiteX21" fmla="*/ 397727 w 516674"/>
              <a:gd name="connsiteY21" fmla="*/ 594732 h 665356"/>
              <a:gd name="connsiteX22" fmla="*/ 516674 w 516674"/>
              <a:gd name="connsiteY22" fmla="*/ 457200 h 665356"/>
              <a:gd name="connsiteX0" fmla="*/ 516674 w 516674"/>
              <a:gd name="connsiteY0" fmla="*/ 457200 h 665356"/>
              <a:gd name="connsiteX1" fmla="*/ 494371 w 516674"/>
              <a:gd name="connsiteY1" fmla="*/ 390293 h 665356"/>
              <a:gd name="connsiteX2" fmla="*/ 416313 w 516674"/>
              <a:gd name="connsiteY2" fmla="*/ 379142 h 665356"/>
              <a:gd name="connsiteX3" fmla="*/ 423747 w 516674"/>
              <a:gd name="connsiteY3" fmla="*/ 293649 h 665356"/>
              <a:gd name="connsiteX4" fmla="*/ 364274 w 516674"/>
              <a:gd name="connsiteY4" fmla="*/ 241610 h 665356"/>
              <a:gd name="connsiteX5" fmla="*/ 364274 w 516674"/>
              <a:gd name="connsiteY5" fmla="*/ 159835 h 665356"/>
              <a:gd name="connsiteX6" fmla="*/ 327103 w 516674"/>
              <a:gd name="connsiteY6" fmla="*/ 85493 h 665356"/>
              <a:gd name="connsiteX7" fmla="*/ 245037 w 516674"/>
              <a:gd name="connsiteY7" fmla="*/ 103033 h 665356"/>
              <a:gd name="connsiteX8" fmla="*/ 211874 w 516674"/>
              <a:gd name="connsiteY8" fmla="*/ 48322 h 665356"/>
              <a:gd name="connsiteX9" fmla="*/ 163552 w 516674"/>
              <a:gd name="connsiteY9" fmla="*/ 52039 h 665356"/>
              <a:gd name="connsiteX10" fmla="*/ 137532 w 516674"/>
              <a:gd name="connsiteY10" fmla="*/ 0 h 665356"/>
              <a:gd name="connsiteX11" fmla="*/ 79685 w 516674"/>
              <a:gd name="connsiteY11" fmla="*/ 127427 h 665356"/>
              <a:gd name="connsiteX12" fmla="*/ 87119 w 516674"/>
              <a:gd name="connsiteY12" fmla="*/ 206066 h 665356"/>
              <a:gd name="connsiteX13" fmla="*/ 23929 w 516674"/>
              <a:gd name="connsiteY13" fmla="*/ 279071 h 665356"/>
              <a:gd name="connsiteX14" fmla="*/ 37171 w 516674"/>
              <a:gd name="connsiteY14" fmla="*/ 412595 h 665356"/>
              <a:gd name="connsiteX15" fmla="*/ 0 w 516674"/>
              <a:gd name="connsiteY15" fmla="*/ 464635 h 665356"/>
              <a:gd name="connsiteX16" fmla="*/ 63191 w 516674"/>
              <a:gd name="connsiteY16" fmla="*/ 542693 h 665356"/>
              <a:gd name="connsiteX17" fmla="*/ 141249 w 516674"/>
              <a:gd name="connsiteY17" fmla="*/ 561278 h 665356"/>
              <a:gd name="connsiteX18" fmla="*/ 278781 w 516674"/>
              <a:gd name="connsiteY18" fmla="*/ 665356 h 665356"/>
              <a:gd name="connsiteX19" fmla="*/ 356839 w 516674"/>
              <a:gd name="connsiteY19" fmla="*/ 631903 h 665356"/>
              <a:gd name="connsiteX20" fmla="*/ 394010 w 516674"/>
              <a:gd name="connsiteY20" fmla="*/ 635620 h 665356"/>
              <a:gd name="connsiteX21" fmla="*/ 397727 w 516674"/>
              <a:gd name="connsiteY21" fmla="*/ 594732 h 665356"/>
              <a:gd name="connsiteX22" fmla="*/ 516674 w 516674"/>
              <a:gd name="connsiteY22" fmla="*/ 457200 h 665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16674" h="665356">
                <a:moveTo>
                  <a:pt x="516674" y="457200"/>
                </a:moveTo>
                <a:lnTo>
                  <a:pt x="494371" y="390293"/>
                </a:lnTo>
                <a:lnTo>
                  <a:pt x="416313" y="379142"/>
                </a:lnTo>
                <a:lnTo>
                  <a:pt x="423747" y="293649"/>
                </a:lnTo>
                <a:lnTo>
                  <a:pt x="364274" y="241610"/>
                </a:lnTo>
                <a:lnTo>
                  <a:pt x="364274" y="159835"/>
                </a:lnTo>
                <a:lnTo>
                  <a:pt x="327103" y="85493"/>
                </a:lnTo>
                <a:lnTo>
                  <a:pt x="245037" y="103033"/>
                </a:lnTo>
                <a:lnTo>
                  <a:pt x="211874" y="48322"/>
                </a:lnTo>
                <a:lnTo>
                  <a:pt x="163552" y="52039"/>
                </a:lnTo>
                <a:lnTo>
                  <a:pt x="137532" y="0"/>
                </a:lnTo>
                <a:lnTo>
                  <a:pt x="79685" y="127427"/>
                </a:lnTo>
                <a:lnTo>
                  <a:pt x="87119" y="206066"/>
                </a:lnTo>
                <a:lnTo>
                  <a:pt x="23929" y="279071"/>
                </a:lnTo>
                <a:lnTo>
                  <a:pt x="37171" y="412595"/>
                </a:lnTo>
                <a:lnTo>
                  <a:pt x="0" y="464635"/>
                </a:lnTo>
                <a:lnTo>
                  <a:pt x="63191" y="542693"/>
                </a:lnTo>
                <a:lnTo>
                  <a:pt x="141249" y="561278"/>
                </a:lnTo>
                <a:lnTo>
                  <a:pt x="278781" y="665356"/>
                </a:lnTo>
                <a:lnTo>
                  <a:pt x="356839" y="631903"/>
                </a:lnTo>
                <a:lnTo>
                  <a:pt x="394010" y="635620"/>
                </a:lnTo>
                <a:lnTo>
                  <a:pt x="397727" y="594732"/>
                </a:lnTo>
                <a:lnTo>
                  <a:pt x="516674" y="4572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9" name="Freeform 68"/>
          <p:cNvSpPr/>
          <p:nvPr/>
        </p:nvSpPr>
        <p:spPr>
          <a:xfrm>
            <a:off x="4070350" y="2779713"/>
            <a:ext cx="676275" cy="620712"/>
          </a:xfrm>
          <a:custGeom>
            <a:avLst/>
            <a:gdLst>
              <a:gd name="connsiteX0" fmla="*/ 501805 w 676507"/>
              <a:gd name="connsiteY0" fmla="*/ 620751 h 620751"/>
              <a:gd name="connsiteX1" fmla="*/ 561278 w 676507"/>
              <a:gd name="connsiteY1" fmla="*/ 557561 h 620751"/>
              <a:gd name="connsiteX2" fmla="*/ 665356 w 676507"/>
              <a:gd name="connsiteY2" fmla="*/ 516673 h 620751"/>
              <a:gd name="connsiteX3" fmla="*/ 676507 w 676507"/>
              <a:gd name="connsiteY3" fmla="*/ 442331 h 620751"/>
              <a:gd name="connsiteX4" fmla="*/ 624468 w 676507"/>
              <a:gd name="connsiteY4" fmla="*/ 382858 h 620751"/>
              <a:gd name="connsiteX5" fmla="*/ 639337 w 676507"/>
              <a:gd name="connsiteY5" fmla="*/ 315951 h 620751"/>
              <a:gd name="connsiteX6" fmla="*/ 583581 w 676507"/>
              <a:gd name="connsiteY6" fmla="*/ 237892 h 620751"/>
              <a:gd name="connsiteX7" fmla="*/ 553844 w 676507"/>
              <a:gd name="connsiteY7" fmla="*/ 148683 h 620751"/>
              <a:gd name="connsiteX8" fmla="*/ 286215 w 676507"/>
              <a:gd name="connsiteY8" fmla="*/ 0 h 620751"/>
              <a:gd name="connsiteX9" fmla="*/ 200722 w 676507"/>
              <a:gd name="connsiteY9" fmla="*/ 37170 h 620751"/>
              <a:gd name="connsiteX10" fmla="*/ 200722 w 676507"/>
              <a:gd name="connsiteY10" fmla="*/ 59473 h 620751"/>
              <a:gd name="connsiteX11" fmla="*/ 126381 w 676507"/>
              <a:gd name="connsiteY11" fmla="*/ 85492 h 620751"/>
              <a:gd name="connsiteX12" fmla="*/ 115229 w 676507"/>
              <a:gd name="connsiteY12" fmla="*/ 52039 h 620751"/>
              <a:gd name="connsiteX13" fmla="*/ 40888 w 676507"/>
              <a:gd name="connsiteY13" fmla="*/ 74341 h 620751"/>
              <a:gd name="connsiteX14" fmla="*/ 0 w 676507"/>
              <a:gd name="connsiteY14" fmla="*/ 144966 h 620751"/>
              <a:gd name="connsiteX15" fmla="*/ 33454 w 676507"/>
              <a:gd name="connsiteY15" fmla="*/ 193288 h 620751"/>
              <a:gd name="connsiteX16" fmla="*/ 81776 w 676507"/>
              <a:gd name="connsiteY16" fmla="*/ 193288 h 620751"/>
              <a:gd name="connsiteX17" fmla="*/ 107795 w 676507"/>
              <a:gd name="connsiteY17" fmla="*/ 237892 h 620751"/>
              <a:gd name="connsiteX18" fmla="*/ 185854 w 676507"/>
              <a:gd name="connsiteY18" fmla="*/ 234175 h 620751"/>
              <a:gd name="connsiteX19" fmla="*/ 230459 w 676507"/>
              <a:gd name="connsiteY19" fmla="*/ 297366 h 620751"/>
              <a:gd name="connsiteX20" fmla="*/ 223025 w 676507"/>
              <a:gd name="connsiteY20" fmla="*/ 394009 h 620751"/>
              <a:gd name="connsiteX21" fmla="*/ 278781 w 676507"/>
              <a:gd name="connsiteY21" fmla="*/ 431180 h 620751"/>
              <a:gd name="connsiteX22" fmla="*/ 282498 w 676507"/>
              <a:gd name="connsiteY22" fmla="*/ 512956 h 620751"/>
              <a:gd name="connsiteX23" fmla="*/ 360556 w 676507"/>
              <a:gd name="connsiteY23" fmla="*/ 535258 h 620751"/>
              <a:gd name="connsiteX24" fmla="*/ 386576 w 676507"/>
              <a:gd name="connsiteY24" fmla="*/ 591014 h 620751"/>
              <a:gd name="connsiteX25" fmla="*/ 501805 w 676507"/>
              <a:gd name="connsiteY25" fmla="*/ 620751 h 620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76507" h="620751">
                <a:moveTo>
                  <a:pt x="501805" y="620751"/>
                </a:moveTo>
                <a:lnTo>
                  <a:pt x="561278" y="557561"/>
                </a:lnTo>
                <a:lnTo>
                  <a:pt x="665356" y="516673"/>
                </a:lnTo>
                <a:lnTo>
                  <a:pt x="676507" y="442331"/>
                </a:lnTo>
                <a:lnTo>
                  <a:pt x="624468" y="382858"/>
                </a:lnTo>
                <a:lnTo>
                  <a:pt x="639337" y="315951"/>
                </a:lnTo>
                <a:lnTo>
                  <a:pt x="583581" y="237892"/>
                </a:lnTo>
                <a:lnTo>
                  <a:pt x="553844" y="148683"/>
                </a:lnTo>
                <a:lnTo>
                  <a:pt x="286215" y="0"/>
                </a:lnTo>
                <a:lnTo>
                  <a:pt x="200722" y="37170"/>
                </a:lnTo>
                <a:lnTo>
                  <a:pt x="200722" y="59473"/>
                </a:lnTo>
                <a:lnTo>
                  <a:pt x="126381" y="85492"/>
                </a:lnTo>
                <a:lnTo>
                  <a:pt x="115229" y="52039"/>
                </a:lnTo>
                <a:lnTo>
                  <a:pt x="40888" y="74341"/>
                </a:lnTo>
                <a:lnTo>
                  <a:pt x="0" y="144966"/>
                </a:lnTo>
                <a:lnTo>
                  <a:pt x="33454" y="193288"/>
                </a:lnTo>
                <a:lnTo>
                  <a:pt x="81776" y="193288"/>
                </a:lnTo>
                <a:lnTo>
                  <a:pt x="107795" y="237892"/>
                </a:lnTo>
                <a:lnTo>
                  <a:pt x="185854" y="234175"/>
                </a:lnTo>
                <a:lnTo>
                  <a:pt x="230459" y="297366"/>
                </a:lnTo>
                <a:lnTo>
                  <a:pt x="223025" y="394009"/>
                </a:lnTo>
                <a:lnTo>
                  <a:pt x="278781" y="431180"/>
                </a:lnTo>
                <a:lnTo>
                  <a:pt x="282498" y="512956"/>
                </a:lnTo>
                <a:lnTo>
                  <a:pt x="360556" y="535258"/>
                </a:lnTo>
                <a:lnTo>
                  <a:pt x="386576" y="591014"/>
                </a:lnTo>
                <a:lnTo>
                  <a:pt x="501805" y="62075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0" name="Freeform 69"/>
          <p:cNvSpPr/>
          <p:nvPr/>
        </p:nvSpPr>
        <p:spPr>
          <a:xfrm>
            <a:off x="4422775" y="3305175"/>
            <a:ext cx="703263" cy="615950"/>
          </a:xfrm>
          <a:custGeom>
            <a:avLst/>
            <a:gdLst>
              <a:gd name="connsiteX0" fmla="*/ 423746 w 702527"/>
              <a:gd name="connsiteY0" fmla="*/ 617034 h 617034"/>
              <a:gd name="connsiteX1" fmla="*/ 527824 w 702527"/>
              <a:gd name="connsiteY1" fmla="*/ 512956 h 617034"/>
              <a:gd name="connsiteX2" fmla="*/ 609600 w 702527"/>
              <a:gd name="connsiteY2" fmla="*/ 550127 h 617034"/>
              <a:gd name="connsiteX3" fmla="*/ 672790 w 702527"/>
              <a:gd name="connsiteY3" fmla="*/ 468351 h 617034"/>
              <a:gd name="connsiteX4" fmla="*/ 702527 w 702527"/>
              <a:gd name="connsiteY4" fmla="*/ 401444 h 617034"/>
              <a:gd name="connsiteX5" fmla="*/ 657922 w 702527"/>
              <a:gd name="connsiteY5" fmla="*/ 319668 h 617034"/>
              <a:gd name="connsiteX6" fmla="*/ 587298 w 702527"/>
              <a:gd name="connsiteY6" fmla="*/ 323385 h 617034"/>
              <a:gd name="connsiteX7" fmla="*/ 397727 w 702527"/>
              <a:gd name="connsiteY7" fmla="*/ 130098 h 617034"/>
              <a:gd name="connsiteX8" fmla="*/ 308517 w 702527"/>
              <a:gd name="connsiteY8" fmla="*/ 0 h 617034"/>
              <a:gd name="connsiteX9" fmla="*/ 200722 w 702527"/>
              <a:gd name="connsiteY9" fmla="*/ 33454 h 617034"/>
              <a:gd name="connsiteX10" fmla="*/ 144966 w 702527"/>
              <a:gd name="connsiteY10" fmla="*/ 96644 h 617034"/>
              <a:gd name="connsiteX11" fmla="*/ 144966 w 702527"/>
              <a:gd name="connsiteY11" fmla="*/ 144966 h 617034"/>
              <a:gd name="connsiteX12" fmla="*/ 63190 w 702527"/>
              <a:gd name="connsiteY12" fmla="*/ 208156 h 617034"/>
              <a:gd name="connsiteX13" fmla="*/ 144966 w 702527"/>
              <a:gd name="connsiteY13" fmla="*/ 375424 h 617034"/>
              <a:gd name="connsiteX14" fmla="*/ 52039 w 702527"/>
              <a:gd name="connsiteY14" fmla="*/ 379142 h 617034"/>
              <a:gd name="connsiteX15" fmla="*/ 0 w 702527"/>
              <a:gd name="connsiteY15" fmla="*/ 423746 h 617034"/>
              <a:gd name="connsiteX16" fmla="*/ 29737 w 702527"/>
              <a:gd name="connsiteY16" fmla="*/ 472068 h 617034"/>
              <a:gd name="connsiteX17" fmla="*/ 152400 w 702527"/>
              <a:gd name="connsiteY17" fmla="*/ 524107 h 617034"/>
              <a:gd name="connsiteX18" fmla="*/ 197005 w 702527"/>
              <a:gd name="connsiteY18" fmla="*/ 579863 h 617034"/>
              <a:gd name="connsiteX19" fmla="*/ 267629 w 702527"/>
              <a:gd name="connsiteY19" fmla="*/ 553844 h 617034"/>
              <a:gd name="connsiteX20" fmla="*/ 319668 w 702527"/>
              <a:gd name="connsiteY20" fmla="*/ 591015 h 617034"/>
              <a:gd name="connsiteX21" fmla="*/ 353122 w 702527"/>
              <a:gd name="connsiteY21" fmla="*/ 568712 h 617034"/>
              <a:gd name="connsiteX22" fmla="*/ 423746 w 702527"/>
              <a:gd name="connsiteY22" fmla="*/ 617034 h 617034"/>
              <a:gd name="connsiteX0" fmla="*/ 423746 w 702527"/>
              <a:gd name="connsiteY0" fmla="*/ 617034 h 617034"/>
              <a:gd name="connsiteX1" fmla="*/ 527824 w 702527"/>
              <a:gd name="connsiteY1" fmla="*/ 512956 h 617034"/>
              <a:gd name="connsiteX2" fmla="*/ 609600 w 702527"/>
              <a:gd name="connsiteY2" fmla="*/ 550127 h 617034"/>
              <a:gd name="connsiteX3" fmla="*/ 672790 w 702527"/>
              <a:gd name="connsiteY3" fmla="*/ 468351 h 617034"/>
              <a:gd name="connsiteX4" fmla="*/ 702527 w 702527"/>
              <a:gd name="connsiteY4" fmla="*/ 401444 h 617034"/>
              <a:gd name="connsiteX5" fmla="*/ 657922 w 702527"/>
              <a:gd name="connsiteY5" fmla="*/ 319668 h 617034"/>
              <a:gd name="connsiteX6" fmla="*/ 587298 w 702527"/>
              <a:gd name="connsiteY6" fmla="*/ 323385 h 617034"/>
              <a:gd name="connsiteX7" fmla="*/ 397727 w 702527"/>
              <a:gd name="connsiteY7" fmla="*/ 130098 h 617034"/>
              <a:gd name="connsiteX8" fmla="*/ 308517 w 702527"/>
              <a:gd name="connsiteY8" fmla="*/ 0 h 617034"/>
              <a:gd name="connsiteX9" fmla="*/ 200722 w 702527"/>
              <a:gd name="connsiteY9" fmla="*/ 33454 h 617034"/>
              <a:gd name="connsiteX10" fmla="*/ 135441 w 702527"/>
              <a:gd name="connsiteY10" fmla="*/ 106169 h 617034"/>
              <a:gd name="connsiteX11" fmla="*/ 144966 w 702527"/>
              <a:gd name="connsiteY11" fmla="*/ 144966 h 617034"/>
              <a:gd name="connsiteX12" fmla="*/ 63190 w 702527"/>
              <a:gd name="connsiteY12" fmla="*/ 208156 h 617034"/>
              <a:gd name="connsiteX13" fmla="*/ 144966 w 702527"/>
              <a:gd name="connsiteY13" fmla="*/ 375424 h 617034"/>
              <a:gd name="connsiteX14" fmla="*/ 52039 w 702527"/>
              <a:gd name="connsiteY14" fmla="*/ 379142 h 617034"/>
              <a:gd name="connsiteX15" fmla="*/ 0 w 702527"/>
              <a:gd name="connsiteY15" fmla="*/ 423746 h 617034"/>
              <a:gd name="connsiteX16" fmla="*/ 29737 w 702527"/>
              <a:gd name="connsiteY16" fmla="*/ 472068 h 617034"/>
              <a:gd name="connsiteX17" fmla="*/ 152400 w 702527"/>
              <a:gd name="connsiteY17" fmla="*/ 524107 h 617034"/>
              <a:gd name="connsiteX18" fmla="*/ 197005 w 702527"/>
              <a:gd name="connsiteY18" fmla="*/ 579863 h 617034"/>
              <a:gd name="connsiteX19" fmla="*/ 267629 w 702527"/>
              <a:gd name="connsiteY19" fmla="*/ 553844 h 617034"/>
              <a:gd name="connsiteX20" fmla="*/ 319668 w 702527"/>
              <a:gd name="connsiteY20" fmla="*/ 591015 h 617034"/>
              <a:gd name="connsiteX21" fmla="*/ 353122 w 702527"/>
              <a:gd name="connsiteY21" fmla="*/ 568712 h 617034"/>
              <a:gd name="connsiteX22" fmla="*/ 423746 w 702527"/>
              <a:gd name="connsiteY22" fmla="*/ 617034 h 617034"/>
              <a:gd name="connsiteX0" fmla="*/ 423746 w 702527"/>
              <a:gd name="connsiteY0" fmla="*/ 617034 h 617034"/>
              <a:gd name="connsiteX1" fmla="*/ 527824 w 702527"/>
              <a:gd name="connsiteY1" fmla="*/ 512956 h 617034"/>
              <a:gd name="connsiteX2" fmla="*/ 609600 w 702527"/>
              <a:gd name="connsiteY2" fmla="*/ 550127 h 617034"/>
              <a:gd name="connsiteX3" fmla="*/ 672790 w 702527"/>
              <a:gd name="connsiteY3" fmla="*/ 468351 h 617034"/>
              <a:gd name="connsiteX4" fmla="*/ 702527 w 702527"/>
              <a:gd name="connsiteY4" fmla="*/ 401444 h 617034"/>
              <a:gd name="connsiteX5" fmla="*/ 657922 w 702527"/>
              <a:gd name="connsiteY5" fmla="*/ 319668 h 617034"/>
              <a:gd name="connsiteX6" fmla="*/ 587298 w 702527"/>
              <a:gd name="connsiteY6" fmla="*/ 323385 h 617034"/>
              <a:gd name="connsiteX7" fmla="*/ 397727 w 702527"/>
              <a:gd name="connsiteY7" fmla="*/ 130098 h 617034"/>
              <a:gd name="connsiteX8" fmla="*/ 308517 w 702527"/>
              <a:gd name="connsiteY8" fmla="*/ 0 h 617034"/>
              <a:gd name="connsiteX9" fmla="*/ 200722 w 702527"/>
              <a:gd name="connsiteY9" fmla="*/ 33454 h 617034"/>
              <a:gd name="connsiteX10" fmla="*/ 135441 w 702527"/>
              <a:gd name="connsiteY10" fmla="*/ 106169 h 617034"/>
              <a:gd name="connsiteX11" fmla="*/ 144966 w 702527"/>
              <a:gd name="connsiteY11" fmla="*/ 144966 h 617034"/>
              <a:gd name="connsiteX12" fmla="*/ 63190 w 702527"/>
              <a:gd name="connsiteY12" fmla="*/ 208156 h 617034"/>
              <a:gd name="connsiteX13" fmla="*/ 144966 w 702527"/>
              <a:gd name="connsiteY13" fmla="*/ 375424 h 617034"/>
              <a:gd name="connsiteX14" fmla="*/ 37752 w 702527"/>
              <a:gd name="connsiteY14" fmla="*/ 376761 h 617034"/>
              <a:gd name="connsiteX15" fmla="*/ 0 w 702527"/>
              <a:gd name="connsiteY15" fmla="*/ 423746 h 617034"/>
              <a:gd name="connsiteX16" fmla="*/ 29737 w 702527"/>
              <a:gd name="connsiteY16" fmla="*/ 472068 h 617034"/>
              <a:gd name="connsiteX17" fmla="*/ 152400 w 702527"/>
              <a:gd name="connsiteY17" fmla="*/ 524107 h 617034"/>
              <a:gd name="connsiteX18" fmla="*/ 197005 w 702527"/>
              <a:gd name="connsiteY18" fmla="*/ 579863 h 617034"/>
              <a:gd name="connsiteX19" fmla="*/ 267629 w 702527"/>
              <a:gd name="connsiteY19" fmla="*/ 553844 h 617034"/>
              <a:gd name="connsiteX20" fmla="*/ 319668 w 702527"/>
              <a:gd name="connsiteY20" fmla="*/ 591015 h 617034"/>
              <a:gd name="connsiteX21" fmla="*/ 353122 w 702527"/>
              <a:gd name="connsiteY21" fmla="*/ 568712 h 617034"/>
              <a:gd name="connsiteX22" fmla="*/ 423746 w 702527"/>
              <a:gd name="connsiteY22" fmla="*/ 617034 h 617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702527" h="617034">
                <a:moveTo>
                  <a:pt x="423746" y="617034"/>
                </a:moveTo>
                <a:lnTo>
                  <a:pt x="527824" y="512956"/>
                </a:lnTo>
                <a:lnTo>
                  <a:pt x="609600" y="550127"/>
                </a:lnTo>
                <a:lnTo>
                  <a:pt x="672790" y="468351"/>
                </a:lnTo>
                <a:lnTo>
                  <a:pt x="702527" y="401444"/>
                </a:lnTo>
                <a:lnTo>
                  <a:pt x="657922" y="319668"/>
                </a:lnTo>
                <a:lnTo>
                  <a:pt x="587298" y="323385"/>
                </a:lnTo>
                <a:lnTo>
                  <a:pt x="397727" y="130098"/>
                </a:lnTo>
                <a:lnTo>
                  <a:pt x="308517" y="0"/>
                </a:lnTo>
                <a:lnTo>
                  <a:pt x="200722" y="33454"/>
                </a:lnTo>
                <a:lnTo>
                  <a:pt x="135441" y="106169"/>
                </a:lnTo>
                <a:lnTo>
                  <a:pt x="144966" y="144966"/>
                </a:lnTo>
                <a:lnTo>
                  <a:pt x="63190" y="208156"/>
                </a:lnTo>
                <a:lnTo>
                  <a:pt x="144966" y="375424"/>
                </a:lnTo>
                <a:lnTo>
                  <a:pt x="37752" y="376761"/>
                </a:lnTo>
                <a:lnTo>
                  <a:pt x="0" y="423746"/>
                </a:lnTo>
                <a:lnTo>
                  <a:pt x="29737" y="472068"/>
                </a:lnTo>
                <a:lnTo>
                  <a:pt x="152400" y="524107"/>
                </a:lnTo>
                <a:lnTo>
                  <a:pt x="197005" y="579863"/>
                </a:lnTo>
                <a:lnTo>
                  <a:pt x="267629" y="553844"/>
                </a:lnTo>
                <a:lnTo>
                  <a:pt x="319668" y="591015"/>
                </a:lnTo>
                <a:lnTo>
                  <a:pt x="353122" y="568712"/>
                </a:lnTo>
                <a:lnTo>
                  <a:pt x="423746" y="61703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" name="Freeform 70"/>
          <p:cNvSpPr/>
          <p:nvPr/>
        </p:nvSpPr>
        <p:spPr>
          <a:xfrm>
            <a:off x="4765675" y="4014788"/>
            <a:ext cx="884238" cy="803275"/>
          </a:xfrm>
          <a:custGeom>
            <a:avLst/>
            <a:gdLst>
              <a:gd name="connsiteX0" fmla="*/ 0 w 884663"/>
              <a:gd name="connsiteY0" fmla="*/ 167268 h 802888"/>
              <a:gd name="connsiteX1" fmla="*/ 29736 w 884663"/>
              <a:gd name="connsiteY1" fmla="*/ 245327 h 802888"/>
              <a:gd name="connsiteX2" fmla="*/ 115229 w 884663"/>
              <a:gd name="connsiteY2" fmla="*/ 330820 h 802888"/>
              <a:gd name="connsiteX3" fmla="*/ 141249 w 884663"/>
              <a:gd name="connsiteY3" fmla="*/ 405161 h 802888"/>
              <a:gd name="connsiteX4" fmla="*/ 107795 w 884663"/>
              <a:gd name="connsiteY4" fmla="*/ 431181 h 802888"/>
              <a:gd name="connsiteX5" fmla="*/ 234175 w 884663"/>
              <a:gd name="connsiteY5" fmla="*/ 401444 h 802888"/>
              <a:gd name="connsiteX6" fmla="*/ 319668 w 884663"/>
              <a:gd name="connsiteY6" fmla="*/ 442332 h 802888"/>
              <a:gd name="connsiteX7" fmla="*/ 286214 w 884663"/>
              <a:gd name="connsiteY7" fmla="*/ 490654 h 802888"/>
              <a:gd name="connsiteX8" fmla="*/ 364273 w 884663"/>
              <a:gd name="connsiteY8" fmla="*/ 498088 h 802888"/>
              <a:gd name="connsiteX9" fmla="*/ 379141 w 884663"/>
              <a:gd name="connsiteY9" fmla="*/ 475785 h 802888"/>
              <a:gd name="connsiteX10" fmla="*/ 423746 w 884663"/>
              <a:gd name="connsiteY10" fmla="*/ 475785 h 802888"/>
              <a:gd name="connsiteX11" fmla="*/ 468351 w 884663"/>
              <a:gd name="connsiteY11" fmla="*/ 446049 h 802888"/>
              <a:gd name="connsiteX12" fmla="*/ 512956 w 884663"/>
              <a:gd name="connsiteY12" fmla="*/ 468351 h 802888"/>
              <a:gd name="connsiteX13" fmla="*/ 509239 w 884663"/>
              <a:gd name="connsiteY13" fmla="*/ 505522 h 802888"/>
              <a:gd name="connsiteX14" fmla="*/ 546410 w 884663"/>
              <a:gd name="connsiteY14" fmla="*/ 572429 h 802888"/>
              <a:gd name="connsiteX15" fmla="*/ 524107 w 884663"/>
              <a:gd name="connsiteY15" fmla="*/ 639337 h 802888"/>
              <a:gd name="connsiteX16" fmla="*/ 598449 w 884663"/>
              <a:gd name="connsiteY16" fmla="*/ 698810 h 802888"/>
              <a:gd name="connsiteX17" fmla="*/ 609600 w 884663"/>
              <a:gd name="connsiteY17" fmla="*/ 735981 h 802888"/>
              <a:gd name="connsiteX18" fmla="*/ 657922 w 884663"/>
              <a:gd name="connsiteY18" fmla="*/ 743415 h 802888"/>
              <a:gd name="connsiteX19" fmla="*/ 739697 w 884663"/>
              <a:gd name="connsiteY19" fmla="*/ 802888 h 802888"/>
              <a:gd name="connsiteX20" fmla="*/ 832624 w 884663"/>
              <a:gd name="connsiteY20" fmla="*/ 735981 h 802888"/>
              <a:gd name="connsiteX21" fmla="*/ 847492 w 884663"/>
              <a:gd name="connsiteY21" fmla="*/ 750849 h 802888"/>
              <a:gd name="connsiteX22" fmla="*/ 858644 w 884663"/>
              <a:gd name="connsiteY22" fmla="*/ 654205 h 802888"/>
              <a:gd name="connsiteX23" fmla="*/ 884663 w 884663"/>
              <a:gd name="connsiteY23" fmla="*/ 609600 h 802888"/>
              <a:gd name="connsiteX24" fmla="*/ 780585 w 884663"/>
              <a:gd name="connsiteY24" fmla="*/ 457200 h 802888"/>
              <a:gd name="connsiteX25" fmla="*/ 680224 w 884663"/>
              <a:gd name="connsiteY25" fmla="*/ 356839 h 802888"/>
              <a:gd name="connsiteX26" fmla="*/ 680224 w 884663"/>
              <a:gd name="connsiteY26" fmla="*/ 315951 h 802888"/>
              <a:gd name="connsiteX27" fmla="*/ 754566 w 884663"/>
              <a:gd name="connsiteY27" fmla="*/ 241610 h 802888"/>
              <a:gd name="connsiteX28" fmla="*/ 724829 w 884663"/>
              <a:gd name="connsiteY28" fmla="*/ 189571 h 802888"/>
              <a:gd name="connsiteX29" fmla="*/ 628185 w 884663"/>
              <a:gd name="connsiteY29" fmla="*/ 182137 h 802888"/>
              <a:gd name="connsiteX30" fmla="*/ 591014 w 884663"/>
              <a:gd name="connsiteY30" fmla="*/ 85493 h 802888"/>
              <a:gd name="connsiteX31" fmla="*/ 546410 w 884663"/>
              <a:gd name="connsiteY31" fmla="*/ 100361 h 802888"/>
              <a:gd name="connsiteX32" fmla="*/ 524107 w 884663"/>
              <a:gd name="connsiteY32" fmla="*/ 0 h 802888"/>
              <a:gd name="connsiteX33" fmla="*/ 412595 w 884663"/>
              <a:gd name="connsiteY33" fmla="*/ 26020 h 802888"/>
              <a:gd name="connsiteX34" fmla="*/ 330819 w 884663"/>
              <a:gd name="connsiteY34" fmla="*/ 55756 h 802888"/>
              <a:gd name="connsiteX35" fmla="*/ 226741 w 884663"/>
              <a:gd name="connsiteY35" fmla="*/ 44605 h 802888"/>
              <a:gd name="connsiteX36" fmla="*/ 174702 w 884663"/>
              <a:gd name="connsiteY36" fmla="*/ 11151 h 802888"/>
              <a:gd name="connsiteX37" fmla="*/ 133814 w 884663"/>
              <a:gd name="connsiteY37" fmla="*/ 29737 h 802888"/>
              <a:gd name="connsiteX38" fmla="*/ 115229 w 884663"/>
              <a:gd name="connsiteY38" fmla="*/ 66907 h 802888"/>
              <a:gd name="connsiteX39" fmla="*/ 85492 w 884663"/>
              <a:gd name="connsiteY39" fmla="*/ 26020 h 802888"/>
              <a:gd name="connsiteX40" fmla="*/ 52039 w 884663"/>
              <a:gd name="connsiteY40" fmla="*/ 66907 h 802888"/>
              <a:gd name="connsiteX41" fmla="*/ 0 w 884663"/>
              <a:gd name="connsiteY41" fmla="*/ 167268 h 802888"/>
              <a:gd name="connsiteX0" fmla="*/ 0 w 884663"/>
              <a:gd name="connsiteY0" fmla="*/ 167268 h 802888"/>
              <a:gd name="connsiteX1" fmla="*/ 29736 w 884663"/>
              <a:gd name="connsiteY1" fmla="*/ 245327 h 802888"/>
              <a:gd name="connsiteX2" fmla="*/ 115229 w 884663"/>
              <a:gd name="connsiteY2" fmla="*/ 330820 h 802888"/>
              <a:gd name="connsiteX3" fmla="*/ 141249 w 884663"/>
              <a:gd name="connsiteY3" fmla="*/ 405161 h 802888"/>
              <a:gd name="connsiteX4" fmla="*/ 107795 w 884663"/>
              <a:gd name="connsiteY4" fmla="*/ 431181 h 802888"/>
              <a:gd name="connsiteX5" fmla="*/ 234175 w 884663"/>
              <a:gd name="connsiteY5" fmla="*/ 401444 h 802888"/>
              <a:gd name="connsiteX6" fmla="*/ 319668 w 884663"/>
              <a:gd name="connsiteY6" fmla="*/ 442332 h 802888"/>
              <a:gd name="connsiteX7" fmla="*/ 286214 w 884663"/>
              <a:gd name="connsiteY7" fmla="*/ 490654 h 802888"/>
              <a:gd name="connsiteX8" fmla="*/ 364273 w 884663"/>
              <a:gd name="connsiteY8" fmla="*/ 498088 h 802888"/>
              <a:gd name="connsiteX9" fmla="*/ 379141 w 884663"/>
              <a:gd name="connsiteY9" fmla="*/ 475785 h 802888"/>
              <a:gd name="connsiteX10" fmla="*/ 423746 w 884663"/>
              <a:gd name="connsiteY10" fmla="*/ 475785 h 802888"/>
              <a:gd name="connsiteX11" fmla="*/ 468351 w 884663"/>
              <a:gd name="connsiteY11" fmla="*/ 446049 h 802888"/>
              <a:gd name="connsiteX12" fmla="*/ 512956 w 884663"/>
              <a:gd name="connsiteY12" fmla="*/ 468351 h 802888"/>
              <a:gd name="connsiteX13" fmla="*/ 509239 w 884663"/>
              <a:gd name="connsiteY13" fmla="*/ 505522 h 802888"/>
              <a:gd name="connsiteX14" fmla="*/ 546410 w 884663"/>
              <a:gd name="connsiteY14" fmla="*/ 572429 h 802888"/>
              <a:gd name="connsiteX15" fmla="*/ 524107 w 884663"/>
              <a:gd name="connsiteY15" fmla="*/ 639337 h 802888"/>
              <a:gd name="connsiteX16" fmla="*/ 598449 w 884663"/>
              <a:gd name="connsiteY16" fmla="*/ 698810 h 802888"/>
              <a:gd name="connsiteX17" fmla="*/ 609600 w 884663"/>
              <a:gd name="connsiteY17" fmla="*/ 735981 h 802888"/>
              <a:gd name="connsiteX18" fmla="*/ 657922 w 884663"/>
              <a:gd name="connsiteY18" fmla="*/ 743415 h 802888"/>
              <a:gd name="connsiteX19" fmla="*/ 739697 w 884663"/>
              <a:gd name="connsiteY19" fmla="*/ 802888 h 802888"/>
              <a:gd name="connsiteX20" fmla="*/ 832624 w 884663"/>
              <a:gd name="connsiteY20" fmla="*/ 735981 h 802888"/>
              <a:gd name="connsiteX21" fmla="*/ 847492 w 884663"/>
              <a:gd name="connsiteY21" fmla="*/ 750849 h 802888"/>
              <a:gd name="connsiteX22" fmla="*/ 858644 w 884663"/>
              <a:gd name="connsiteY22" fmla="*/ 654205 h 802888"/>
              <a:gd name="connsiteX23" fmla="*/ 884663 w 884663"/>
              <a:gd name="connsiteY23" fmla="*/ 609600 h 802888"/>
              <a:gd name="connsiteX24" fmla="*/ 780585 w 884663"/>
              <a:gd name="connsiteY24" fmla="*/ 457200 h 802888"/>
              <a:gd name="connsiteX25" fmla="*/ 680224 w 884663"/>
              <a:gd name="connsiteY25" fmla="*/ 356839 h 802888"/>
              <a:gd name="connsiteX26" fmla="*/ 680224 w 884663"/>
              <a:gd name="connsiteY26" fmla="*/ 315951 h 802888"/>
              <a:gd name="connsiteX27" fmla="*/ 754566 w 884663"/>
              <a:gd name="connsiteY27" fmla="*/ 241610 h 802888"/>
              <a:gd name="connsiteX28" fmla="*/ 724829 w 884663"/>
              <a:gd name="connsiteY28" fmla="*/ 189571 h 802888"/>
              <a:gd name="connsiteX29" fmla="*/ 628185 w 884663"/>
              <a:gd name="connsiteY29" fmla="*/ 182137 h 802888"/>
              <a:gd name="connsiteX30" fmla="*/ 591014 w 884663"/>
              <a:gd name="connsiteY30" fmla="*/ 85493 h 802888"/>
              <a:gd name="connsiteX31" fmla="*/ 546410 w 884663"/>
              <a:gd name="connsiteY31" fmla="*/ 100361 h 802888"/>
              <a:gd name="connsiteX32" fmla="*/ 524107 w 884663"/>
              <a:gd name="connsiteY32" fmla="*/ 0 h 802888"/>
              <a:gd name="connsiteX33" fmla="*/ 412595 w 884663"/>
              <a:gd name="connsiteY33" fmla="*/ 26020 h 802888"/>
              <a:gd name="connsiteX34" fmla="*/ 330819 w 884663"/>
              <a:gd name="connsiteY34" fmla="*/ 55756 h 802888"/>
              <a:gd name="connsiteX35" fmla="*/ 226741 w 884663"/>
              <a:gd name="connsiteY35" fmla="*/ 44605 h 802888"/>
              <a:gd name="connsiteX36" fmla="*/ 174702 w 884663"/>
              <a:gd name="connsiteY36" fmla="*/ 11151 h 802888"/>
              <a:gd name="connsiteX37" fmla="*/ 133814 w 884663"/>
              <a:gd name="connsiteY37" fmla="*/ 29737 h 802888"/>
              <a:gd name="connsiteX38" fmla="*/ 115229 w 884663"/>
              <a:gd name="connsiteY38" fmla="*/ 66907 h 802888"/>
              <a:gd name="connsiteX39" fmla="*/ 85492 w 884663"/>
              <a:gd name="connsiteY39" fmla="*/ 26020 h 802888"/>
              <a:gd name="connsiteX40" fmla="*/ 44895 w 884663"/>
              <a:gd name="connsiteY40" fmla="*/ 81195 h 802888"/>
              <a:gd name="connsiteX41" fmla="*/ 0 w 884663"/>
              <a:gd name="connsiteY41" fmla="*/ 167268 h 802888"/>
              <a:gd name="connsiteX0" fmla="*/ 0 w 884663"/>
              <a:gd name="connsiteY0" fmla="*/ 167268 h 802888"/>
              <a:gd name="connsiteX1" fmla="*/ 29736 w 884663"/>
              <a:gd name="connsiteY1" fmla="*/ 245327 h 802888"/>
              <a:gd name="connsiteX2" fmla="*/ 115229 w 884663"/>
              <a:gd name="connsiteY2" fmla="*/ 330820 h 802888"/>
              <a:gd name="connsiteX3" fmla="*/ 141249 w 884663"/>
              <a:gd name="connsiteY3" fmla="*/ 405161 h 802888"/>
              <a:gd name="connsiteX4" fmla="*/ 107795 w 884663"/>
              <a:gd name="connsiteY4" fmla="*/ 431181 h 802888"/>
              <a:gd name="connsiteX5" fmla="*/ 234175 w 884663"/>
              <a:gd name="connsiteY5" fmla="*/ 401444 h 802888"/>
              <a:gd name="connsiteX6" fmla="*/ 319668 w 884663"/>
              <a:gd name="connsiteY6" fmla="*/ 442332 h 802888"/>
              <a:gd name="connsiteX7" fmla="*/ 286214 w 884663"/>
              <a:gd name="connsiteY7" fmla="*/ 490654 h 802888"/>
              <a:gd name="connsiteX8" fmla="*/ 364273 w 884663"/>
              <a:gd name="connsiteY8" fmla="*/ 498088 h 802888"/>
              <a:gd name="connsiteX9" fmla="*/ 379141 w 884663"/>
              <a:gd name="connsiteY9" fmla="*/ 475785 h 802888"/>
              <a:gd name="connsiteX10" fmla="*/ 423746 w 884663"/>
              <a:gd name="connsiteY10" fmla="*/ 475785 h 802888"/>
              <a:gd name="connsiteX11" fmla="*/ 468351 w 884663"/>
              <a:gd name="connsiteY11" fmla="*/ 446049 h 802888"/>
              <a:gd name="connsiteX12" fmla="*/ 512956 w 884663"/>
              <a:gd name="connsiteY12" fmla="*/ 468351 h 802888"/>
              <a:gd name="connsiteX13" fmla="*/ 509239 w 884663"/>
              <a:gd name="connsiteY13" fmla="*/ 505522 h 802888"/>
              <a:gd name="connsiteX14" fmla="*/ 546410 w 884663"/>
              <a:gd name="connsiteY14" fmla="*/ 572429 h 802888"/>
              <a:gd name="connsiteX15" fmla="*/ 524107 w 884663"/>
              <a:gd name="connsiteY15" fmla="*/ 639337 h 802888"/>
              <a:gd name="connsiteX16" fmla="*/ 598449 w 884663"/>
              <a:gd name="connsiteY16" fmla="*/ 698810 h 802888"/>
              <a:gd name="connsiteX17" fmla="*/ 609600 w 884663"/>
              <a:gd name="connsiteY17" fmla="*/ 735981 h 802888"/>
              <a:gd name="connsiteX18" fmla="*/ 657922 w 884663"/>
              <a:gd name="connsiteY18" fmla="*/ 743415 h 802888"/>
              <a:gd name="connsiteX19" fmla="*/ 739697 w 884663"/>
              <a:gd name="connsiteY19" fmla="*/ 802888 h 802888"/>
              <a:gd name="connsiteX20" fmla="*/ 832624 w 884663"/>
              <a:gd name="connsiteY20" fmla="*/ 735981 h 802888"/>
              <a:gd name="connsiteX21" fmla="*/ 847492 w 884663"/>
              <a:gd name="connsiteY21" fmla="*/ 750849 h 802888"/>
              <a:gd name="connsiteX22" fmla="*/ 858644 w 884663"/>
              <a:gd name="connsiteY22" fmla="*/ 654205 h 802888"/>
              <a:gd name="connsiteX23" fmla="*/ 884663 w 884663"/>
              <a:gd name="connsiteY23" fmla="*/ 609600 h 802888"/>
              <a:gd name="connsiteX24" fmla="*/ 780585 w 884663"/>
              <a:gd name="connsiteY24" fmla="*/ 457200 h 802888"/>
              <a:gd name="connsiteX25" fmla="*/ 680224 w 884663"/>
              <a:gd name="connsiteY25" fmla="*/ 356839 h 802888"/>
              <a:gd name="connsiteX26" fmla="*/ 680224 w 884663"/>
              <a:gd name="connsiteY26" fmla="*/ 315951 h 802888"/>
              <a:gd name="connsiteX27" fmla="*/ 754566 w 884663"/>
              <a:gd name="connsiteY27" fmla="*/ 241610 h 802888"/>
              <a:gd name="connsiteX28" fmla="*/ 724829 w 884663"/>
              <a:gd name="connsiteY28" fmla="*/ 189571 h 802888"/>
              <a:gd name="connsiteX29" fmla="*/ 628185 w 884663"/>
              <a:gd name="connsiteY29" fmla="*/ 182137 h 802888"/>
              <a:gd name="connsiteX30" fmla="*/ 591014 w 884663"/>
              <a:gd name="connsiteY30" fmla="*/ 85493 h 802888"/>
              <a:gd name="connsiteX31" fmla="*/ 546410 w 884663"/>
              <a:gd name="connsiteY31" fmla="*/ 100361 h 802888"/>
              <a:gd name="connsiteX32" fmla="*/ 524107 w 884663"/>
              <a:gd name="connsiteY32" fmla="*/ 0 h 802888"/>
              <a:gd name="connsiteX33" fmla="*/ 412595 w 884663"/>
              <a:gd name="connsiteY33" fmla="*/ 26020 h 802888"/>
              <a:gd name="connsiteX34" fmla="*/ 330819 w 884663"/>
              <a:gd name="connsiteY34" fmla="*/ 55756 h 802888"/>
              <a:gd name="connsiteX35" fmla="*/ 226741 w 884663"/>
              <a:gd name="connsiteY35" fmla="*/ 44605 h 802888"/>
              <a:gd name="connsiteX36" fmla="*/ 174702 w 884663"/>
              <a:gd name="connsiteY36" fmla="*/ 11151 h 802888"/>
              <a:gd name="connsiteX37" fmla="*/ 133814 w 884663"/>
              <a:gd name="connsiteY37" fmla="*/ 29737 h 802888"/>
              <a:gd name="connsiteX38" fmla="*/ 115229 w 884663"/>
              <a:gd name="connsiteY38" fmla="*/ 66907 h 802888"/>
              <a:gd name="connsiteX39" fmla="*/ 28342 w 884663"/>
              <a:gd name="connsiteY39" fmla="*/ 45070 h 802888"/>
              <a:gd name="connsiteX40" fmla="*/ 44895 w 884663"/>
              <a:gd name="connsiteY40" fmla="*/ 81195 h 802888"/>
              <a:gd name="connsiteX41" fmla="*/ 0 w 884663"/>
              <a:gd name="connsiteY41" fmla="*/ 167268 h 802888"/>
              <a:gd name="connsiteX0" fmla="*/ 0 w 884663"/>
              <a:gd name="connsiteY0" fmla="*/ 167268 h 802888"/>
              <a:gd name="connsiteX1" fmla="*/ 29736 w 884663"/>
              <a:gd name="connsiteY1" fmla="*/ 245327 h 802888"/>
              <a:gd name="connsiteX2" fmla="*/ 115229 w 884663"/>
              <a:gd name="connsiteY2" fmla="*/ 330820 h 802888"/>
              <a:gd name="connsiteX3" fmla="*/ 141249 w 884663"/>
              <a:gd name="connsiteY3" fmla="*/ 405161 h 802888"/>
              <a:gd name="connsiteX4" fmla="*/ 107795 w 884663"/>
              <a:gd name="connsiteY4" fmla="*/ 431181 h 802888"/>
              <a:gd name="connsiteX5" fmla="*/ 234175 w 884663"/>
              <a:gd name="connsiteY5" fmla="*/ 401444 h 802888"/>
              <a:gd name="connsiteX6" fmla="*/ 319668 w 884663"/>
              <a:gd name="connsiteY6" fmla="*/ 442332 h 802888"/>
              <a:gd name="connsiteX7" fmla="*/ 286214 w 884663"/>
              <a:gd name="connsiteY7" fmla="*/ 490654 h 802888"/>
              <a:gd name="connsiteX8" fmla="*/ 364273 w 884663"/>
              <a:gd name="connsiteY8" fmla="*/ 498088 h 802888"/>
              <a:gd name="connsiteX9" fmla="*/ 379141 w 884663"/>
              <a:gd name="connsiteY9" fmla="*/ 475785 h 802888"/>
              <a:gd name="connsiteX10" fmla="*/ 423746 w 884663"/>
              <a:gd name="connsiteY10" fmla="*/ 475785 h 802888"/>
              <a:gd name="connsiteX11" fmla="*/ 468351 w 884663"/>
              <a:gd name="connsiteY11" fmla="*/ 446049 h 802888"/>
              <a:gd name="connsiteX12" fmla="*/ 512956 w 884663"/>
              <a:gd name="connsiteY12" fmla="*/ 468351 h 802888"/>
              <a:gd name="connsiteX13" fmla="*/ 509239 w 884663"/>
              <a:gd name="connsiteY13" fmla="*/ 505522 h 802888"/>
              <a:gd name="connsiteX14" fmla="*/ 546410 w 884663"/>
              <a:gd name="connsiteY14" fmla="*/ 572429 h 802888"/>
              <a:gd name="connsiteX15" fmla="*/ 524107 w 884663"/>
              <a:gd name="connsiteY15" fmla="*/ 639337 h 802888"/>
              <a:gd name="connsiteX16" fmla="*/ 598449 w 884663"/>
              <a:gd name="connsiteY16" fmla="*/ 698810 h 802888"/>
              <a:gd name="connsiteX17" fmla="*/ 609600 w 884663"/>
              <a:gd name="connsiteY17" fmla="*/ 735981 h 802888"/>
              <a:gd name="connsiteX18" fmla="*/ 657922 w 884663"/>
              <a:gd name="connsiteY18" fmla="*/ 743415 h 802888"/>
              <a:gd name="connsiteX19" fmla="*/ 739697 w 884663"/>
              <a:gd name="connsiteY19" fmla="*/ 802888 h 802888"/>
              <a:gd name="connsiteX20" fmla="*/ 832624 w 884663"/>
              <a:gd name="connsiteY20" fmla="*/ 735981 h 802888"/>
              <a:gd name="connsiteX21" fmla="*/ 847492 w 884663"/>
              <a:gd name="connsiteY21" fmla="*/ 750849 h 802888"/>
              <a:gd name="connsiteX22" fmla="*/ 858644 w 884663"/>
              <a:gd name="connsiteY22" fmla="*/ 654205 h 802888"/>
              <a:gd name="connsiteX23" fmla="*/ 884663 w 884663"/>
              <a:gd name="connsiteY23" fmla="*/ 609600 h 802888"/>
              <a:gd name="connsiteX24" fmla="*/ 780585 w 884663"/>
              <a:gd name="connsiteY24" fmla="*/ 457200 h 802888"/>
              <a:gd name="connsiteX25" fmla="*/ 680224 w 884663"/>
              <a:gd name="connsiteY25" fmla="*/ 356839 h 802888"/>
              <a:gd name="connsiteX26" fmla="*/ 680224 w 884663"/>
              <a:gd name="connsiteY26" fmla="*/ 315951 h 802888"/>
              <a:gd name="connsiteX27" fmla="*/ 754566 w 884663"/>
              <a:gd name="connsiteY27" fmla="*/ 241610 h 802888"/>
              <a:gd name="connsiteX28" fmla="*/ 724829 w 884663"/>
              <a:gd name="connsiteY28" fmla="*/ 189571 h 802888"/>
              <a:gd name="connsiteX29" fmla="*/ 628185 w 884663"/>
              <a:gd name="connsiteY29" fmla="*/ 182137 h 802888"/>
              <a:gd name="connsiteX30" fmla="*/ 591014 w 884663"/>
              <a:gd name="connsiteY30" fmla="*/ 85493 h 802888"/>
              <a:gd name="connsiteX31" fmla="*/ 546410 w 884663"/>
              <a:gd name="connsiteY31" fmla="*/ 100361 h 802888"/>
              <a:gd name="connsiteX32" fmla="*/ 524107 w 884663"/>
              <a:gd name="connsiteY32" fmla="*/ 0 h 802888"/>
              <a:gd name="connsiteX33" fmla="*/ 412595 w 884663"/>
              <a:gd name="connsiteY33" fmla="*/ 26020 h 802888"/>
              <a:gd name="connsiteX34" fmla="*/ 330819 w 884663"/>
              <a:gd name="connsiteY34" fmla="*/ 55756 h 802888"/>
              <a:gd name="connsiteX35" fmla="*/ 226741 w 884663"/>
              <a:gd name="connsiteY35" fmla="*/ 44605 h 802888"/>
              <a:gd name="connsiteX36" fmla="*/ 174702 w 884663"/>
              <a:gd name="connsiteY36" fmla="*/ 11151 h 802888"/>
              <a:gd name="connsiteX37" fmla="*/ 133814 w 884663"/>
              <a:gd name="connsiteY37" fmla="*/ 29737 h 802888"/>
              <a:gd name="connsiteX38" fmla="*/ 91416 w 884663"/>
              <a:gd name="connsiteY38" fmla="*/ 14519 h 802888"/>
              <a:gd name="connsiteX39" fmla="*/ 28342 w 884663"/>
              <a:gd name="connsiteY39" fmla="*/ 45070 h 802888"/>
              <a:gd name="connsiteX40" fmla="*/ 44895 w 884663"/>
              <a:gd name="connsiteY40" fmla="*/ 81195 h 802888"/>
              <a:gd name="connsiteX41" fmla="*/ 0 w 884663"/>
              <a:gd name="connsiteY41" fmla="*/ 167268 h 802888"/>
              <a:gd name="connsiteX0" fmla="*/ 0 w 884663"/>
              <a:gd name="connsiteY0" fmla="*/ 167268 h 802888"/>
              <a:gd name="connsiteX1" fmla="*/ 29736 w 884663"/>
              <a:gd name="connsiteY1" fmla="*/ 245327 h 802888"/>
              <a:gd name="connsiteX2" fmla="*/ 115229 w 884663"/>
              <a:gd name="connsiteY2" fmla="*/ 330820 h 802888"/>
              <a:gd name="connsiteX3" fmla="*/ 141249 w 884663"/>
              <a:gd name="connsiteY3" fmla="*/ 405161 h 802888"/>
              <a:gd name="connsiteX4" fmla="*/ 107795 w 884663"/>
              <a:gd name="connsiteY4" fmla="*/ 431181 h 802888"/>
              <a:gd name="connsiteX5" fmla="*/ 234175 w 884663"/>
              <a:gd name="connsiteY5" fmla="*/ 401444 h 802888"/>
              <a:gd name="connsiteX6" fmla="*/ 319668 w 884663"/>
              <a:gd name="connsiteY6" fmla="*/ 442332 h 802888"/>
              <a:gd name="connsiteX7" fmla="*/ 286214 w 884663"/>
              <a:gd name="connsiteY7" fmla="*/ 490654 h 802888"/>
              <a:gd name="connsiteX8" fmla="*/ 364273 w 884663"/>
              <a:gd name="connsiteY8" fmla="*/ 498088 h 802888"/>
              <a:gd name="connsiteX9" fmla="*/ 379141 w 884663"/>
              <a:gd name="connsiteY9" fmla="*/ 475785 h 802888"/>
              <a:gd name="connsiteX10" fmla="*/ 423746 w 884663"/>
              <a:gd name="connsiteY10" fmla="*/ 475785 h 802888"/>
              <a:gd name="connsiteX11" fmla="*/ 468351 w 884663"/>
              <a:gd name="connsiteY11" fmla="*/ 446049 h 802888"/>
              <a:gd name="connsiteX12" fmla="*/ 512956 w 884663"/>
              <a:gd name="connsiteY12" fmla="*/ 468351 h 802888"/>
              <a:gd name="connsiteX13" fmla="*/ 509239 w 884663"/>
              <a:gd name="connsiteY13" fmla="*/ 505522 h 802888"/>
              <a:gd name="connsiteX14" fmla="*/ 546410 w 884663"/>
              <a:gd name="connsiteY14" fmla="*/ 572429 h 802888"/>
              <a:gd name="connsiteX15" fmla="*/ 524107 w 884663"/>
              <a:gd name="connsiteY15" fmla="*/ 639337 h 802888"/>
              <a:gd name="connsiteX16" fmla="*/ 598449 w 884663"/>
              <a:gd name="connsiteY16" fmla="*/ 698810 h 802888"/>
              <a:gd name="connsiteX17" fmla="*/ 609600 w 884663"/>
              <a:gd name="connsiteY17" fmla="*/ 735981 h 802888"/>
              <a:gd name="connsiteX18" fmla="*/ 657922 w 884663"/>
              <a:gd name="connsiteY18" fmla="*/ 743415 h 802888"/>
              <a:gd name="connsiteX19" fmla="*/ 739697 w 884663"/>
              <a:gd name="connsiteY19" fmla="*/ 802888 h 802888"/>
              <a:gd name="connsiteX20" fmla="*/ 832624 w 884663"/>
              <a:gd name="connsiteY20" fmla="*/ 735981 h 802888"/>
              <a:gd name="connsiteX21" fmla="*/ 847492 w 884663"/>
              <a:gd name="connsiteY21" fmla="*/ 750849 h 802888"/>
              <a:gd name="connsiteX22" fmla="*/ 858644 w 884663"/>
              <a:gd name="connsiteY22" fmla="*/ 654205 h 802888"/>
              <a:gd name="connsiteX23" fmla="*/ 884663 w 884663"/>
              <a:gd name="connsiteY23" fmla="*/ 609600 h 802888"/>
              <a:gd name="connsiteX24" fmla="*/ 780585 w 884663"/>
              <a:gd name="connsiteY24" fmla="*/ 457200 h 802888"/>
              <a:gd name="connsiteX25" fmla="*/ 680224 w 884663"/>
              <a:gd name="connsiteY25" fmla="*/ 356839 h 802888"/>
              <a:gd name="connsiteX26" fmla="*/ 680224 w 884663"/>
              <a:gd name="connsiteY26" fmla="*/ 315951 h 802888"/>
              <a:gd name="connsiteX27" fmla="*/ 754566 w 884663"/>
              <a:gd name="connsiteY27" fmla="*/ 241610 h 802888"/>
              <a:gd name="connsiteX28" fmla="*/ 724829 w 884663"/>
              <a:gd name="connsiteY28" fmla="*/ 189571 h 802888"/>
              <a:gd name="connsiteX29" fmla="*/ 628185 w 884663"/>
              <a:gd name="connsiteY29" fmla="*/ 182137 h 802888"/>
              <a:gd name="connsiteX30" fmla="*/ 591014 w 884663"/>
              <a:gd name="connsiteY30" fmla="*/ 85493 h 802888"/>
              <a:gd name="connsiteX31" fmla="*/ 546410 w 884663"/>
              <a:gd name="connsiteY31" fmla="*/ 100361 h 802888"/>
              <a:gd name="connsiteX32" fmla="*/ 524107 w 884663"/>
              <a:gd name="connsiteY32" fmla="*/ 0 h 802888"/>
              <a:gd name="connsiteX33" fmla="*/ 412595 w 884663"/>
              <a:gd name="connsiteY33" fmla="*/ 26020 h 802888"/>
              <a:gd name="connsiteX34" fmla="*/ 330819 w 884663"/>
              <a:gd name="connsiteY34" fmla="*/ 55756 h 802888"/>
              <a:gd name="connsiteX35" fmla="*/ 226741 w 884663"/>
              <a:gd name="connsiteY35" fmla="*/ 44605 h 802888"/>
              <a:gd name="connsiteX36" fmla="*/ 174702 w 884663"/>
              <a:gd name="connsiteY36" fmla="*/ 11151 h 802888"/>
              <a:gd name="connsiteX37" fmla="*/ 119526 w 884663"/>
              <a:gd name="connsiteY37" fmla="*/ 60693 h 802888"/>
              <a:gd name="connsiteX38" fmla="*/ 91416 w 884663"/>
              <a:gd name="connsiteY38" fmla="*/ 14519 h 802888"/>
              <a:gd name="connsiteX39" fmla="*/ 28342 w 884663"/>
              <a:gd name="connsiteY39" fmla="*/ 45070 h 802888"/>
              <a:gd name="connsiteX40" fmla="*/ 44895 w 884663"/>
              <a:gd name="connsiteY40" fmla="*/ 81195 h 802888"/>
              <a:gd name="connsiteX41" fmla="*/ 0 w 884663"/>
              <a:gd name="connsiteY41" fmla="*/ 167268 h 802888"/>
              <a:gd name="connsiteX0" fmla="*/ 0 w 884663"/>
              <a:gd name="connsiteY0" fmla="*/ 167268 h 802888"/>
              <a:gd name="connsiteX1" fmla="*/ 29736 w 884663"/>
              <a:gd name="connsiteY1" fmla="*/ 245327 h 802888"/>
              <a:gd name="connsiteX2" fmla="*/ 115229 w 884663"/>
              <a:gd name="connsiteY2" fmla="*/ 330820 h 802888"/>
              <a:gd name="connsiteX3" fmla="*/ 141249 w 884663"/>
              <a:gd name="connsiteY3" fmla="*/ 405161 h 802888"/>
              <a:gd name="connsiteX4" fmla="*/ 107795 w 884663"/>
              <a:gd name="connsiteY4" fmla="*/ 431181 h 802888"/>
              <a:gd name="connsiteX5" fmla="*/ 234175 w 884663"/>
              <a:gd name="connsiteY5" fmla="*/ 401444 h 802888"/>
              <a:gd name="connsiteX6" fmla="*/ 319668 w 884663"/>
              <a:gd name="connsiteY6" fmla="*/ 442332 h 802888"/>
              <a:gd name="connsiteX7" fmla="*/ 286214 w 884663"/>
              <a:gd name="connsiteY7" fmla="*/ 490654 h 802888"/>
              <a:gd name="connsiteX8" fmla="*/ 364273 w 884663"/>
              <a:gd name="connsiteY8" fmla="*/ 498088 h 802888"/>
              <a:gd name="connsiteX9" fmla="*/ 379141 w 884663"/>
              <a:gd name="connsiteY9" fmla="*/ 475785 h 802888"/>
              <a:gd name="connsiteX10" fmla="*/ 423746 w 884663"/>
              <a:gd name="connsiteY10" fmla="*/ 475785 h 802888"/>
              <a:gd name="connsiteX11" fmla="*/ 468351 w 884663"/>
              <a:gd name="connsiteY11" fmla="*/ 446049 h 802888"/>
              <a:gd name="connsiteX12" fmla="*/ 512956 w 884663"/>
              <a:gd name="connsiteY12" fmla="*/ 468351 h 802888"/>
              <a:gd name="connsiteX13" fmla="*/ 509239 w 884663"/>
              <a:gd name="connsiteY13" fmla="*/ 505522 h 802888"/>
              <a:gd name="connsiteX14" fmla="*/ 546410 w 884663"/>
              <a:gd name="connsiteY14" fmla="*/ 572429 h 802888"/>
              <a:gd name="connsiteX15" fmla="*/ 524107 w 884663"/>
              <a:gd name="connsiteY15" fmla="*/ 639337 h 802888"/>
              <a:gd name="connsiteX16" fmla="*/ 598449 w 884663"/>
              <a:gd name="connsiteY16" fmla="*/ 698810 h 802888"/>
              <a:gd name="connsiteX17" fmla="*/ 609600 w 884663"/>
              <a:gd name="connsiteY17" fmla="*/ 735981 h 802888"/>
              <a:gd name="connsiteX18" fmla="*/ 657922 w 884663"/>
              <a:gd name="connsiteY18" fmla="*/ 743415 h 802888"/>
              <a:gd name="connsiteX19" fmla="*/ 739697 w 884663"/>
              <a:gd name="connsiteY19" fmla="*/ 802888 h 802888"/>
              <a:gd name="connsiteX20" fmla="*/ 832624 w 884663"/>
              <a:gd name="connsiteY20" fmla="*/ 735981 h 802888"/>
              <a:gd name="connsiteX21" fmla="*/ 847492 w 884663"/>
              <a:gd name="connsiteY21" fmla="*/ 750849 h 802888"/>
              <a:gd name="connsiteX22" fmla="*/ 858644 w 884663"/>
              <a:gd name="connsiteY22" fmla="*/ 654205 h 802888"/>
              <a:gd name="connsiteX23" fmla="*/ 884663 w 884663"/>
              <a:gd name="connsiteY23" fmla="*/ 609600 h 802888"/>
              <a:gd name="connsiteX24" fmla="*/ 780585 w 884663"/>
              <a:gd name="connsiteY24" fmla="*/ 457200 h 802888"/>
              <a:gd name="connsiteX25" fmla="*/ 680224 w 884663"/>
              <a:gd name="connsiteY25" fmla="*/ 356839 h 802888"/>
              <a:gd name="connsiteX26" fmla="*/ 680224 w 884663"/>
              <a:gd name="connsiteY26" fmla="*/ 315951 h 802888"/>
              <a:gd name="connsiteX27" fmla="*/ 754566 w 884663"/>
              <a:gd name="connsiteY27" fmla="*/ 241610 h 802888"/>
              <a:gd name="connsiteX28" fmla="*/ 724829 w 884663"/>
              <a:gd name="connsiteY28" fmla="*/ 189571 h 802888"/>
              <a:gd name="connsiteX29" fmla="*/ 628185 w 884663"/>
              <a:gd name="connsiteY29" fmla="*/ 182137 h 802888"/>
              <a:gd name="connsiteX30" fmla="*/ 591014 w 884663"/>
              <a:gd name="connsiteY30" fmla="*/ 85493 h 802888"/>
              <a:gd name="connsiteX31" fmla="*/ 546410 w 884663"/>
              <a:gd name="connsiteY31" fmla="*/ 100361 h 802888"/>
              <a:gd name="connsiteX32" fmla="*/ 524107 w 884663"/>
              <a:gd name="connsiteY32" fmla="*/ 0 h 802888"/>
              <a:gd name="connsiteX33" fmla="*/ 412595 w 884663"/>
              <a:gd name="connsiteY33" fmla="*/ 26020 h 802888"/>
              <a:gd name="connsiteX34" fmla="*/ 330819 w 884663"/>
              <a:gd name="connsiteY34" fmla="*/ 55756 h 802888"/>
              <a:gd name="connsiteX35" fmla="*/ 226741 w 884663"/>
              <a:gd name="connsiteY35" fmla="*/ 44605 h 802888"/>
              <a:gd name="connsiteX36" fmla="*/ 150890 w 884663"/>
              <a:gd name="connsiteY36" fmla="*/ 11151 h 802888"/>
              <a:gd name="connsiteX37" fmla="*/ 119526 w 884663"/>
              <a:gd name="connsiteY37" fmla="*/ 60693 h 802888"/>
              <a:gd name="connsiteX38" fmla="*/ 91416 w 884663"/>
              <a:gd name="connsiteY38" fmla="*/ 14519 h 802888"/>
              <a:gd name="connsiteX39" fmla="*/ 28342 w 884663"/>
              <a:gd name="connsiteY39" fmla="*/ 45070 h 802888"/>
              <a:gd name="connsiteX40" fmla="*/ 44895 w 884663"/>
              <a:gd name="connsiteY40" fmla="*/ 81195 h 802888"/>
              <a:gd name="connsiteX41" fmla="*/ 0 w 884663"/>
              <a:gd name="connsiteY41" fmla="*/ 167268 h 802888"/>
              <a:gd name="connsiteX0" fmla="*/ 0 w 884663"/>
              <a:gd name="connsiteY0" fmla="*/ 167268 h 802888"/>
              <a:gd name="connsiteX1" fmla="*/ 29736 w 884663"/>
              <a:gd name="connsiteY1" fmla="*/ 245327 h 802888"/>
              <a:gd name="connsiteX2" fmla="*/ 115229 w 884663"/>
              <a:gd name="connsiteY2" fmla="*/ 330820 h 802888"/>
              <a:gd name="connsiteX3" fmla="*/ 141249 w 884663"/>
              <a:gd name="connsiteY3" fmla="*/ 405161 h 802888"/>
              <a:gd name="connsiteX4" fmla="*/ 107795 w 884663"/>
              <a:gd name="connsiteY4" fmla="*/ 431181 h 802888"/>
              <a:gd name="connsiteX5" fmla="*/ 234175 w 884663"/>
              <a:gd name="connsiteY5" fmla="*/ 401444 h 802888"/>
              <a:gd name="connsiteX6" fmla="*/ 319668 w 884663"/>
              <a:gd name="connsiteY6" fmla="*/ 442332 h 802888"/>
              <a:gd name="connsiteX7" fmla="*/ 286214 w 884663"/>
              <a:gd name="connsiteY7" fmla="*/ 490654 h 802888"/>
              <a:gd name="connsiteX8" fmla="*/ 364273 w 884663"/>
              <a:gd name="connsiteY8" fmla="*/ 498088 h 802888"/>
              <a:gd name="connsiteX9" fmla="*/ 379141 w 884663"/>
              <a:gd name="connsiteY9" fmla="*/ 475785 h 802888"/>
              <a:gd name="connsiteX10" fmla="*/ 423746 w 884663"/>
              <a:gd name="connsiteY10" fmla="*/ 475785 h 802888"/>
              <a:gd name="connsiteX11" fmla="*/ 468351 w 884663"/>
              <a:gd name="connsiteY11" fmla="*/ 446049 h 802888"/>
              <a:gd name="connsiteX12" fmla="*/ 512956 w 884663"/>
              <a:gd name="connsiteY12" fmla="*/ 468351 h 802888"/>
              <a:gd name="connsiteX13" fmla="*/ 509239 w 884663"/>
              <a:gd name="connsiteY13" fmla="*/ 505522 h 802888"/>
              <a:gd name="connsiteX14" fmla="*/ 546410 w 884663"/>
              <a:gd name="connsiteY14" fmla="*/ 572429 h 802888"/>
              <a:gd name="connsiteX15" fmla="*/ 524107 w 884663"/>
              <a:gd name="connsiteY15" fmla="*/ 639337 h 802888"/>
              <a:gd name="connsiteX16" fmla="*/ 598449 w 884663"/>
              <a:gd name="connsiteY16" fmla="*/ 698810 h 802888"/>
              <a:gd name="connsiteX17" fmla="*/ 609600 w 884663"/>
              <a:gd name="connsiteY17" fmla="*/ 735981 h 802888"/>
              <a:gd name="connsiteX18" fmla="*/ 657922 w 884663"/>
              <a:gd name="connsiteY18" fmla="*/ 743415 h 802888"/>
              <a:gd name="connsiteX19" fmla="*/ 739697 w 884663"/>
              <a:gd name="connsiteY19" fmla="*/ 802888 h 802888"/>
              <a:gd name="connsiteX20" fmla="*/ 832624 w 884663"/>
              <a:gd name="connsiteY20" fmla="*/ 735981 h 802888"/>
              <a:gd name="connsiteX21" fmla="*/ 847492 w 884663"/>
              <a:gd name="connsiteY21" fmla="*/ 750849 h 802888"/>
              <a:gd name="connsiteX22" fmla="*/ 858644 w 884663"/>
              <a:gd name="connsiteY22" fmla="*/ 654205 h 802888"/>
              <a:gd name="connsiteX23" fmla="*/ 884663 w 884663"/>
              <a:gd name="connsiteY23" fmla="*/ 609600 h 802888"/>
              <a:gd name="connsiteX24" fmla="*/ 780585 w 884663"/>
              <a:gd name="connsiteY24" fmla="*/ 457200 h 802888"/>
              <a:gd name="connsiteX25" fmla="*/ 680224 w 884663"/>
              <a:gd name="connsiteY25" fmla="*/ 356839 h 802888"/>
              <a:gd name="connsiteX26" fmla="*/ 680224 w 884663"/>
              <a:gd name="connsiteY26" fmla="*/ 315951 h 802888"/>
              <a:gd name="connsiteX27" fmla="*/ 754566 w 884663"/>
              <a:gd name="connsiteY27" fmla="*/ 241610 h 802888"/>
              <a:gd name="connsiteX28" fmla="*/ 724829 w 884663"/>
              <a:gd name="connsiteY28" fmla="*/ 189571 h 802888"/>
              <a:gd name="connsiteX29" fmla="*/ 628185 w 884663"/>
              <a:gd name="connsiteY29" fmla="*/ 182137 h 802888"/>
              <a:gd name="connsiteX30" fmla="*/ 591014 w 884663"/>
              <a:gd name="connsiteY30" fmla="*/ 85493 h 802888"/>
              <a:gd name="connsiteX31" fmla="*/ 546410 w 884663"/>
              <a:gd name="connsiteY31" fmla="*/ 100361 h 802888"/>
              <a:gd name="connsiteX32" fmla="*/ 524107 w 884663"/>
              <a:gd name="connsiteY32" fmla="*/ 0 h 802888"/>
              <a:gd name="connsiteX33" fmla="*/ 412595 w 884663"/>
              <a:gd name="connsiteY33" fmla="*/ 26020 h 802888"/>
              <a:gd name="connsiteX34" fmla="*/ 330819 w 884663"/>
              <a:gd name="connsiteY34" fmla="*/ 55756 h 802888"/>
              <a:gd name="connsiteX35" fmla="*/ 226741 w 884663"/>
              <a:gd name="connsiteY35" fmla="*/ 35080 h 802888"/>
              <a:gd name="connsiteX36" fmla="*/ 150890 w 884663"/>
              <a:gd name="connsiteY36" fmla="*/ 11151 h 802888"/>
              <a:gd name="connsiteX37" fmla="*/ 119526 w 884663"/>
              <a:gd name="connsiteY37" fmla="*/ 60693 h 802888"/>
              <a:gd name="connsiteX38" fmla="*/ 91416 w 884663"/>
              <a:gd name="connsiteY38" fmla="*/ 14519 h 802888"/>
              <a:gd name="connsiteX39" fmla="*/ 28342 w 884663"/>
              <a:gd name="connsiteY39" fmla="*/ 45070 h 802888"/>
              <a:gd name="connsiteX40" fmla="*/ 44895 w 884663"/>
              <a:gd name="connsiteY40" fmla="*/ 81195 h 802888"/>
              <a:gd name="connsiteX41" fmla="*/ 0 w 884663"/>
              <a:gd name="connsiteY41" fmla="*/ 167268 h 802888"/>
              <a:gd name="connsiteX0" fmla="*/ 0 w 884663"/>
              <a:gd name="connsiteY0" fmla="*/ 167268 h 802888"/>
              <a:gd name="connsiteX1" fmla="*/ 29736 w 884663"/>
              <a:gd name="connsiteY1" fmla="*/ 245327 h 802888"/>
              <a:gd name="connsiteX2" fmla="*/ 115229 w 884663"/>
              <a:gd name="connsiteY2" fmla="*/ 330820 h 802888"/>
              <a:gd name="connsiteX3" fmla="*/ 141249 w 884663"/>
              <a:gd name="connsiteY3" fmla="*/ 405161 h 802888"/>
              <a:gd name="connsiteX4" fmla="*/ 107795 w 884663"/>
              <a:gd name="connsiteY4" fmla="*/ 431181 h 802888"/>
              <a:gd name="connsiteX5" fmla="*/ 234175 w 884663"/>
              <a:gd name="connsiteY5" fmla="*/ 401444 h 802888"/>
              <a:gd name="connsiteX6" fmla="*/ 319668 w 884663"/>
              <a:gd name="connsiteY6" fmla="*/ 442332 h 802888"/>
              <a:gd name="connsiteX7" fmla="*/ 286214 w 884663"/>
              <a:gd name="connsiteY7" fmla="*/ 490654 h 802888"/>
              <a:gd name="connsiteX8" fmla="*/ 364273 w 884663"/>
              <a:gd name="connsiteY8" fmla="*/ 498088 h 802888"/>
              <a:gd name="connsiteX9" fmla="*/ 379141 w 884663"/>
              <a:gd name="connsiteY9" fmla="*/ 475785 h 802888"/>
              <a:gd name="connsiteX10" fmla="*/ 423746 w 884663"/>
              <a:gd name="connsiteY10" fmla="*/ 475785 h 802888"/>
              <a:gd name="connsiteX11" fmla="*/ 468351 w 884663"/>
              <a:gd name="connsiteY11" fmla="*/ 446049 h 802888"/>
              <a:gd name="connsiteX12" fmla="*/ 512956 w 884663"/>
              <a:gd name="connsiteY12" fmla="*/ 468351 h 802888"/>
              <a:gd name="connsiteX13" fmla="*/ 509239 w 884663"/>
              <a:gd name="connsiteY13" fmla="*/ 505522 h 802888"/>
              <a:gd name="connsiteX14" fmla="*/ 546410 w 884663"/>
              <a:gd name="connsiteY14" fmla="*/ 572429 h 802888"/>
              <a:gd name="connsiteX15" fmla="*/ 524107 w 884663"/>
              <a:gd name="connsiteY15" fmla="*/ 639337 h 802888"/>
              <a:gd name="connsiteX16" fmla="*/ 598449 w 884663"/>
              <a:gd name="connsiteY16" fmla="*/ 698810 h 802888"/>
              <a:gd name="connsiteX17" fmla="*/ 609600 w 884663"/>
              <a:gd name="connsiteY17" fmla="*/ 735981 h 802888"/>
              <a:gd name="connsiteX18" fmla="*/ 657922 w 884663"/>
              <a:gd name="connsiteY18" fmla="*/ 743415 h 802888"/>
              <a:gd name="connsiteX19" fmla="*/ 739697 w 884663"/>
              <a:gd name="connsiteY19" fmla="*/ 802888 h 802888"/>
              <a:gd name="connsiteX20" fmla="*/ 832624 w 884663"/>
              <a:gd name="connsiteY20" fmla="*/ 735981 h 802888"/>
              <a:gd name="connsiteX21" fmla="*/ 847492 w 884663"/>
              <a:gd name="connsiteY21" fmla="*/ 750849 h 802888"/>
              <a:gd name="connsiteX22" fmla="*/ 858644 w 884663"/>
              <a:gd name="connsiteY22" fmla="*/ 654205 h 802888"/>
              <a:gd name="connsiteX23" fmla="*/ 884663 w 884663"/>
              <a:gd name="connsiteY23" fmla="*/ 609600 h 802888"/>
              <a:gd name="connsiteX24" fmla="*/ 780585 w 884663"/>
              <a:gd name="connsiteY24" fmla="*/ 457200 h 802888"/>
              <a:gd name="connsiteX25" fmla="*/ 680224 w 884663"/>
              <a:gd name="connsiteY25" fmla="*/ 356839 h 802888"/>
              <a:gd name="connsiteX26" fmla="*/ 680224 w 884663"/>
              <a:gd name="connsiteY26" fmla="*/ 315951 h 802888"/>
              <a:gd name="connsiteX27" fmla="*/ 754566 w 884663"/>
              <a:gd name="connsiteY27" fmla="*/ 241610 h 802888"/>
              <a:gd name="connsiteX28" fmla="*/ 724829 w 884663"/>
              <a:gd name="connsiteY28" fmla="*/ 189571 h 802888"/>
              <a:gd name="connsiteX29" fmla="*/ 628185 w 884663"/>
              <a:gd name="connsiteY29" fmla="*/ 182137 h 802888"/>
              <a:gd name="connsiteX30" fmla="*/ 591014 w 884663"/>
              <a:gd name="connsiteY30" fmla="*/ 85493 h 802888"/>
              <a:gd name="connsiteX31" fmla="*/ 546410 w 884663"/>
              <a:gd name="connsiteY31" fmla="*/ 100361 h 802888"/>
              <a:gd name="connsiteX32" fmla="*/ 524107 w 884663"/>
              <a:gd name="connsiteY32" fmla="*/ 0 h 802888"/>
              <a:gd name="connsiteX33" fmla="*/ 412595 w 884663"/>
              <a:gd name="connsiteY33" fmla="*/ 26020 h 802888"/>
              <a:gd name="connsiteX34" fmla="*/ 330819 w 884663"/>
              <a:gd name="connsiteY34" fmla="*/ 41469 h 802888"/>
              <a:gd name="connsiteX35" fmla="*/ 226741 w 884663"/>
              <a:gd name="connsiteY35" fmla="*/ 35080 h 802888"/>
              <a:gd name="connsiteX36" fmla="*/ 150890 w 884663"/>
              <a:gd name="connsiteY36" fmla="*/ 11151 h 802888"/>
              <a:gd name="connsiteX37" fmla="*/ 119526 w 884663"/>
              <a:gd name="connsiteY37" fmla="*/ 60693 h 802888"/>
              <a:gd name="connsiteX38" fmla="*/ 91416 w 884663"/>
              <a:gd name="connsiteY38" fmla="*/ 14519 h 802888"/>
              <a:gd name="connsiteX39" fmla="*/ 28342 w 884663"/>
              <a:gd name="connsiteY39" fmla="*/ 45070 h 802888"/>
              <a:gd name="connsiteX40" fmla="*/ 44895 w 884663"/>
              <a:gd name="connsiteY40" fmla="*/ 81195 h 802888"/>
              <a:gd name="connsiteX41" fmla="*/ 0 w 884663"/>
              <a:gd name="connsiteY41" fmla="*/ 167268 h 802888"/>
              <a:gd name="connsiteX0" fmla="*/ 0 w 884663"/>
              <a:gd name="connsiteY0" fmla="*/ 167268 h 802888"/>
              <a:gd name="connsiteX1" fmla="*/ 29736 w 884663"/>
              <a:gd name="connsiteY1" fmla="*/ 245327 h 802888"/>
              <a:gd name="connsiteX2" fmla="*/ 115229 w 884663"/>
              <a:gd name="connsiteY2" fmla="*/ 330820 h 802888"/>
              <a:gd name="connsiteX3" fmla="*/ 141249 w 884663"/>
              <a:gd name="connsiteY3" fmla="*/ 405161 h 802888"/>
              <a:gd name="connsiteX4" fmla="*/ 107795 w 884663"/>
              <a:gd name="connsiteY4" fmla="*/ 431181 h 802888"/>
              <a:gd name="connsiteX5" fmla="*/ 234175 w 884663"/>
              <a:gd name="connsiteY5" fmla="*/ 401444 h 802888"/>
              <a:gd name="connsiteX6" fmla="*/ 319668 w 884663"/>
              <a:gd name="connsiteY6" fmla="*/ 442332 h 802888"/>
              <a:gd name="connsiteX7" fmla="*/ 286214 w 884663"/>
              <a:gd name="connsiteY7" fmla="*/ 490654 h 802888"/>
              <a:gd name="connsiteX8" fmla="*/ 364273 w 884663"/>
              <a:gd name="connsiteY8" fmla="*/ 498088 h 802888"/>
              <a:gd name="connsiteX9" fmla="*/ 379141 w 884663"/>
              <a:gd name="connsiteY9" fmla="*/ 475785 h 802888"/>
              <a:gd name="connsiteX10" fmla="*/ 423746 w 884663"/>
              <a:gd name="connsiteY10" fmla="*/ 475785 h 802888"/>
              <a:gd name="connsiteX11" fmla="*/ 468351 w 884663"/>
              <a:gd name="connsiteY11" fmla="*/ 446049 h 802888"/>
              <a:gd name="connsiteX12" fmla="*/ 512956 w 884663"/>
              <a:gd name="connsiteY12" fmla="*/ 468351 h 802888"/>
              <a:gd name="connsiteX13" fmla="*/ 509239 w 884663"/>
              <a:gd name="connsiteY13" fmla="*/ 505522 h 802888"/>
              <a:gd name="connsiteX14" fmla="*/ 546410 w 884663"/>
              <a:gd name="connsiteY14" fmla="*/ 572429 h 802888"/>
              <a:gd name="connsiteX15" fmla="*/ 524107 w 884663"/>
              <a:gd name="connsiteY15" fmla="*/ 639337 h 802888"/>
              <a:gd name="connsiteX16" fmla="*/ 598449 w 884663"/>
              <a:gd name="connsiteY16" fmla="*/ 698810 h 802888"/>
              <a:gd name="connsiteX17" fmla="*/ 609600 w 884663"/>
              <a:gd name="connsiteY17" fmla="*/ 735981 h 802888"/>
              <a:gd name="connsiteX18" fmla="*/ 657922 w 884663"/>
              <a:gd name="connsiteY18" fmla="*/ 743415 h 802888"/>
              <a:gd name="connsiteX19" fmla="*/ 739697 w 884663"/>
              <a:gd name="connsiteY19" fmla="*/ 802888 h 802888"/>
              <a:gd name="connsiteX20" fmla="*/ 832624 w 884663"/>
              <a:gd name="connsiteY20" fmla="*/ 735981 h 802888"/>
              <a:gd name="connsiteX21" fmla="*/ 847492 w 884663"/>
              <a:gd name="connsiteY21" fmla="*/ 750849 h 802888"/>
              <a:gd name="connsiteX22" fmla="*/ 858644 w 884663"/>
              <a:gd name="connsiteY22" fmla="*/ 654205 h 802888"/>
              <a:gd name="connsiteX23" fmla="*/ 884663 w 884663"/>
              <a:gd name="connsiteY23" fmla="*/ 609600 h 802888"/>
              <a:gd name="connsiteX24" fmla="*/ 780585 w 884663"/>
              <a:gd name="connsiteY24" fmla="*/ 457200 h 802888"/>
              <a:gd name="connsiteX25" fmla="*/ 680224 w 884663"/>
              <a:gd name="connsiteY25" fmla="*/ 356839 h 802888"/>
              <a:gd name="connsiteX26" fmla="*/ 680224 w 884663"/>
              <a:gd name="connsiteY26" fmla="*/ 315951 h 802888"/>
              <a:gd name="connsiteX27" fmla="*/ 754566 w 884663"/>
              <a:gd name="connsiteY27" fmla="*/ 241610 h 802888"/>
              <a:gd name="connsiteX28" fmla="*/ 724829 w 884663"/>
              <a:gd name="connsiteY28" fmla="*/ 189571 h 802888"/>
              <a:gd name="connsiteX29" fmla="*/ 644854 w 884663"/>
              <a:gd name="connsiteY29" fmla="*/ 160706 h 802888"/>
              <a:gd name="connsiteX30" fmla="*/ 591014 w 884663"/>
              <a:gd name="connsiteY30" fmla="*/ 85493 h 802888"/>
              <a:gd name="connsiteX31" fmla="*/ 546410 w 884663"/>
              <a:gd name="connsiteY31" fmla="*/ 100361 h 802888"/>
              <a:gd name="connsiteX32" fmla="*/ 524107 w 884663"/>
              <a:gd name="connsiteY32" fmla="*/ 0 h 802888"/>
              <a:gd name="connsiteX33" fmla="*/ 412595 w 884663"/>
              <a:gd name="connsiteY33" fmla="*/ 26020 h 802888"/>
              <a:gd name="connsiteX34" fmla="*/ 330819 w 884663"/>
              <a:gd name="connsiteY34" fmla="*/ 41469 h 802888"/>
              <a:gd name="connsiteX35" fmla="*/ 226741 w 884663"/>
              <a:gd name="connsiteY35" fmla="*/ 35080 h 802888"/>
              <a:gd name="connsiteX36" fmla="*/ 150890 w 884663"/>
              <a:gd name="connsiteY36" fmla="*/ 11151 h 802888"/>
              <a:gd name="connsiteX37" fmla="*/ 119526 w 884663"/>
              <a:gd name="connsiteY37" fmla="*/ 60693 h 802888"/>
              <a:gd name="connsiteX38" fmla="*/ 91416 w 884663"/>
              <a:gd name="connsiteY38" fmla="*/ 14519 h 802888"/>
              <a:gd name="connsiteX39" fmla="*/ 28342 w 884663"/>
              <a:gd name="connsiteY39" fmla="*/ 45070 h 802888"/>
              <a:gd name="connsiteX40" fmla="*/ 44895 w 884663"/>
              <a:gd name="connsiteY40" fmla="*/ 81195 h 802888"/>
              <a:gd name="connsiteX41" fmla="*/ 0 w 884663"/>
              <a:gd name="connsiteY41" fmla="*/ 167268 h 802888"/>
              <a:gd name="connsiteX0" fmla="*/ 0 w 884663"/>
              <a:gd name="connsiteY0" fmla="*/ 167268 h 802888"/>
              <a:gd name="connsiteX1" fmla="*/ 29736 w 884663"/>
              <a:gd name="connsiteY1" fmla="*/ 245327 h 802888"/>
              <a:gd name="connsiteX2" fmla="*/ 115229 w 884663"/>
              <a:gd name="connsiteY2" fmla="*/ 330820 h 802888"/>
              <a:gd name="connsiteX3" fmla="*/ 141249 w 884663"/>
              <a:gd name="connsiteY3" fmla="*/ 405161 h 802888"/>
              <a:gd name="connsiteX4" fmla="*/ 107795 w 884663"/>
              <a:gd name="connsiteY4" fmla="*/ 431181 h 802888"/>
              <a:gd name="connsiteX5" fmla="*/ 234175 w 884663"/>
              <a:gd name="connsiteY5" fmla="*/ 401444 h 802888"/>
              <a:gd name="connsiteX6" fmla="*/ 319668 w 884663"/>
              <a:gd name="connsiteY6" fmla="*/ 442332 h 802888"/>
              <a:gd name="connsiteX7" fmla="*/ 286214 w 884663"/>
              <a:gd name="connsiteY7" fmla="*/ 490654 h 802888"/>
              <a:gd name="connsiteX8" fmla="*/ 364273 w 884663"/>
              <a:gd name="connsiteY8" fmla="*/ 498088 h 802888"/>
              <a:gd name="connsiteX9" fmla="*/ 379141 w 884663"/>
              <a:gd name="connsiteY9" fmla="*/ 475785 h 802888"/>
              <a:gd name="connsiteX10" fmla="*/ 423746 w 884663"/>
              <a:gd name="connsiteY10" fmla="*/ 475785 h 802888"/>
              <a:gd name="connsiteX11" fmla="*/ 468351 w 884663"/>
              <a:gd name="connsiteY11" fmla="*/ 446049 h 802888"/>
              <a:gd name="connsiteX12" fmla="*/ 512956 w 884663"/>
              <a:gd name="connsiteY12" fmla="*/ 468351 h 802888"/>
              <a:gd name="connsiteX13" fmla="*/ 509239 w 884663"/>
              <a:gd name="connsiteY13" fmla="*/ 505522 h 802888"/>
              <a:gd name="connsiteX14" fmla="*/ 546410 w 884663"/>
              <a:gd name="connsiteY14" fmla="*/ 572429 h 802888"/>
              <a:gd name="connsiteX15" fmla="*/ 524107 w 884663"/>
              <a:gd name="connsiteY15" fmla="*/ 639337 h 802888"/>
              <a:gd name="connsiteX16" fmla="*/ 598449 w 884663"/>
              <a:gd name="connsiteY16" fmla="*/ 698810 h 802888"/>
              <a:gd name="connsiteX17" fmla="*/ 609600 w 884663"/>
              <a:gd name="connsiteY17" fmla="*/ 735981 h 802888"/>
              <a:gd name="connsiteX18" fmla="*/ 657922 w 884663"/>
              <a:gd name="connsiteY18" fmla="*/ 743415 h 802888"/>
              <a:gd name="connsiteX19" fmla="*/ 739697 w 884663"/>
              <a:gd name="connsiteY19" fmla="*/ 802888 h 802888"/>
              <a:gd name="connsiteX20" fmla="*/ 832624 w 884663"/>
              <a:gd name="connsiteY20" fmla="*/ 735981 h 802888"/>
              <a:gd name="connsiteX21" fmla="*/ 847492 w 884663"/>
              <a:gd name="connsiteY21" fmla="*/ 750849 h 802888"/>
              <a:gd name="connsiteX22" fmla="*/ 858644 w 884663"/>
              <a:gd name="connsiteY22" fmla="*/ 654205 h 802888"/>
              <a:gd name="connsiteX23" fmla="*/ 884663 w 884663"/>
              <a:gd name="connsiteY23" fmla="*/ 609600 h 802888"/>
              <a:gd name="connsiteX24" fmla="*/ 780585 w 884663"/>
              <a:gd name="connsiteY24" fmla="*/ 457200 h 802888"/>
              <a:gd name="connsiteX25" fmla="*/ 680224 w 884663"/>
              <a:gd name="connsiteY25" fmla="*/ 356839 h 802888"/>
              <a:gd name="connsiteX26" fmla="*/ 680224 w 884663"/>
              <a:gd name="connsiteY26" fmla="*/ 315951 h 802888"/>
              <a:gd name="connsiteX27" fmla="*/ 754566 w 884663"/>
              <a:gd name="connsiteY27" fmla="*/ 241610 h 802888"/>
              <a:gd name="connsiteX28" fmla="*/ 724829 w 884663"/>
              <a:gd name="connsiteY28" fmla="*/ 189571 h 802888"/>
              <a:gd name="connsiteX29" fmla="*/ 644854 w 884663"/>
              <a:gd name="connsiteY29" fmla="*/ 160706 h 802888"/>
              <a:gd name="connsiteX30" fmla="*/ 591014 w 884663"/>
              <a:gd name="connsiteY30" fmla="*/ 85493 h 802888"/>
              <a:gd name="connsiteX31" fmla="*/ 558316 w 884663"/>
              <a:gd name="connsiteY31" fmla="*/ 74168 h 802888"/>
              <a:gd name="connsiteX32" fmla="*/ 524107 w 884663"/>
              <a:gd name="connsiteY32" fmla="*/ 0 h 802888"/>
              <a:gd name="connsiteX33" fmla="*/ 412595 w 884663"/>
              <a:gd name="connsiteY33" fmla="*/ 26020 h 802888"/>
              <a:gd name="connsiteX34" fmla="*/ 330819 w 884663"/>
              <a:gd name="connsiteY34" fmla="*/ 41469 h 802888"/>
              <a:gd name="connsiteX35" fmla="*/ 226741 w 884663"/>
              <a:gd name="connsiteY35" fmla="*/ 35080 h 802888"/>
              <a:gd name="connsiteX36" fmla="*/ 150890 w 884663"/>
              <a:gd name="connsiteY36" fmla="*/ 11151 h 802888"/>
              <a:gd name="connsiteX37" fmla="*/ 119526 w 884663"/>
              <a:gd name="connsiteY37" fmla="*/ 60693 h 802888"/>
              <a:gd name="connsiteX38" fmla="*/ 91416 w 884663"/>
              <a:gd name="connsiteY38" fmla="*/ 14519 h 802888"/>
              <a:gd name="connsiteX39" fmla="*/ 28342 w 884663"/>
              <a:gd name="connsiteY39" fmla="*/ 45070 h 802888"/>
              <a:gd name="connsiteX40" fmla="*/ 44895 w 884663"/>
              <a:gd name="connsiteY40" fmla="*/ 81195 h 802888"/>
              <a:gd name="connsiteX41" fmla="*/ 0 w 884663"/>
              <a:gd name="connsiteY41" fmla="*/ 167268 h 80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884663" h="802888">
                <a:moveTo>
                  <a:pt x="0" y="167268"/>
                </a:moveTo>
                <a:lnTo>
                  <a:pt x="29736" y="245327"/>
                </a:lnTo>
                <a:lnTo>
                  <a:pt x="115229" y="330820"/>
                </a:lnTo>
                <a:lnTo>
                  <a:pt x="141249" y="405161"/>
                </a:lnTo>
                <a:lnTo>
                  <a:pt x="107795" y="431181"/>
                </a:lnTo>
                <a:lnTo>
                  <a:pt x="234175" y="401444"/>
                </a:lnTo>
                <a:lnTo>
                  <a:pt x="319668" y="442332"/>
                </a:lnTo>
                <a:lnTo>
                  <a:pt x="286214" y="490654"/>
                </a:lnTo>
                <a:lnTo>
                  <a:pt x="364273" y="498088"/>
                </a:lnTo>
                <a:lnTo>
                  <a:pt x="379141" y="475785"/>
                </a:lnTo>
                <a:lnTo>
                  <a:pt x="423746" y="475785"/>
                </a:lnTo>
                <a:lnTo>
                  <a:pt x="468351" y="446049"/>
                </a:lnTo>
                <a:lnTo>
                  <a:pt x="512956" y="468351"/>
                </a:lnTo>
                <a:lnTo>
                  <a:pt x="509239" y="505522"/>
                </a:lnTo>
                <a:lnTo>
                  <a:pt x="546410" y="572429"/>
                </a:lnTo>
                <a:lnTo>
                  <a:pt x="524107" y="639337"/>
                </a:lnTo>
                <a:lnTo>
                  <a:pt x="598449" y="698810"/>
                </a:lnTo>
                <a:lnTo>
                  <a:pt x="609600" y="735981"/>
                </a:lnTo>
                <a:lnTo>
                  <a:pt x="657922" y="743415"/>
                </a:lnTo>
                <a:lnTo>
                  <a:pt x="739697" y="802888"/>
                </a:lnTo>
                <a:lnTo>
                  <a:pt x="832624" y="735981"/>
                </a:lnTo>
                <a:lnTo>
                  <a:pt x="847492" y="750849"/>
                </a:lnTo>
                <a:lnTo>
                  <a:pt x="858644" y="654205"/>
                </a:lnTo>
                <a:lnTo>
                  <a:pt x="884663" y="609600"/>
                </a:lnTo>
                <a:lnTo>
                  <a:pt x="780585" y="457200"/>
                </a:lnTo>
                <a:lnTo>
                  <a:pt x="680224" y="356839"/>
                </a:lnTo>
                <a:lnTo>
                  <a:pt x="680224" y="315951"/>
                </a:lnTo>
                <a:lnTo>
                  <a:pt x="754566" y="241610"/>
                </a:lnTo>
                <a:lnTo>
                  <a:pt x="724829" y="189571"/>
                </a:lnTo>
                <a:lnTo>
                  <a:pt x="644854" y="160706"/>
                </a:lnTo>
                <a:lnTo>
                  <a:pt x="591014" y="85493"/>
                </a:lnTo>
                <a:lnTo>
                  <a:pt x="558316" y="74168"/>
                </a:lnTo>
                <a:lnTo>
                  <a:pt x="524107" y="0"/>
                </a:lnTo>
                <a:lnTo>
                  <a:pt x="412595" y="26020"/>
                </a:lnTo>
                <a:cubicBezTo>
                  <a:pt x="385336" y="35932"/>
                  <a:pt x="361794" y="39959"/>
                  <a:pt x="330819" y="41469"/>
                </a:cubicBezTo>
                <a:cubicBezTo>
                  <a:pt x="299844" y="42979"/>
                  <a:pt x="261434" y="41972"/>
                  <a:pt x="226741" y="35080"/>
                </a:cubicBezTo>
                <a:lnTo>
                  <a:pt x="150890" y="11151"/>
                </a:lnTo>
                <a:lnTo>
                  <a:pt x="119526" y="60693"/>
                </a:lnTo>
                <a:lnTo>
                  <a:pt x="91416" y="14519"/>
                </a:lnTo>
                <a:lnTo>
                  <a:pt x="28342" y="45070"/>
                </a:lnTo>
                <a:lnTo>
                  <a:pt x="44895" y="81195"/>
                </a:lnTo>
                <a:lnTo>
                  <a:pt x="0" y="16726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2" name="Freeform 71"/>
          <p:cNvSpPr/>
          <p:nvPr/>
        </p:nvSpPr>
        <p:spPr>
          <a:xfrm>
            <a:off x="4854575" y="3709988"/>
            <a:ext cx="493713" cy="368300"/>
          </a:xfrm>
          <a:custGeom>
            <a:avLst/>
            <a:gdLst>
              <a:gd name="connsiteX0" fmla="*/ 390292 w 494370"/>
              <a:gd name="connsiteY0" fmla="*/ 308517 h 367990"/>
              <a:gd name="connsiteX1" fmla="*/ 390292 w 494370"/>
              <a:gd name="connsiteY1" fmla="*/ 308517 h 367990"/>
              <a:gd name="connsiteX2" fmla="*/ 394009 w 494370"/>
              <a:gd name="connsiteY2" fmla="*/ 193288 h 367990"/>
              <a:gd name="connsiteX3" fmla="*/ 446048 w 494370"/>
              <a:gd name="connsiteY3" fmla="*/ 193288 h 367990"/>
              <a:gd name="connsiteX4" fmla="*/ 434897 w 494370"/>
              <a:gd name="connsiteY4" fmla="*/ 122663 h 367990"/>
              <a:gd name="connsiteX5" fmla="*/ 494370 w 494370"/>
              <a:gd name="connsiteY5" fmla="*/ 59473 h 367990"/>
              <a:gd name="connsiteX6" fmla="*/ 394009 w 494370"/>
              <a:gd name="connsiteY6" fmla="*/ 3717 h 367990"/>
              <a:gd name="connsiteX7" fmla="*/ 278780 w 494370"/>
              <a:gd name="connsiteY7" fmla="*/ 0 h 367990"/>
              <a:gd name="connsiteX8" fmla="*/ 178419 w 494370"/>
              <a:gd name="connsiteY8" fmla="*/ 144966 h 367990"/>
              <a:gd name="connsiteX9" fmla="*/ 92926 w 494370"/>
              <a:gd name="connsiteY9" fmla="*/ 118946 h 367990"/>
              <a:gd name="connsiteX10" fmla="*/ 0 w 494370"/>
              <a:gd name="connsiteY10" fmla="*/ 211873 h 367990"/>
              <a:gd name="connsiteX11" fmla="*/ 3717 w 494370"/>
              <a:gd name="connsiteY11" fmla="*/ 334537 h 367990"/>
              <a:gd name="connsiteX12" fmla="*/ 33453 w 494370"/>
              <a:gd name="connsiteY12" fmla="*/ 367990 h 367990"/>
              <a:gd name="connsiteX13" fmla="*/ 52039 w 494370"/>
              <a:gd name="connsiteY13" fmla="*/ 327102 h 367990"/>
              <a:gd name="connsiteX14" fmla="*/ 96643 w 494370"/>
              <a:gd name="connsiteY14" fmla="*/ 315951 h 367990"/>
              <a:gd name="connsiteX15" fmla="*/ 137531 w 494370"/>
              <a:gd name="connsiteY15" fmla="*/ 341971 h 367990"/>
              <a:gd name="connsiteX16" fmla="*/ 301082 w 494370"/>
              <a:gd name="connsiteY16" fmla="*/ 345688 h 367990"/>
              <a:gd name="connsiteX17" fmla="*/ 390292 w 494370"/>
              <a:gd name="connsiteY17" fmla="*/ 308517 h 36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94370" h="367990">
                <a:moveTo>
                  <a:pt x="390292" y="308517"/>
                </a:moveTo>
                <a:lnTo>
                  <a:pt x="390292" y="308517"/>
                </a:lnTo>
                <a:lnTo>
                  <a:pt x="394009" y="193288"/>
                </a:lnTo>
                <a:lnTo>
                  <a:pt x="446048" y="193288"/>
                </a:lnTo>
                <a:lnTo>
                  <a:pt x="434897" y="122663"/>
                </a:lnTo>
                <a:lnTo>
                  <a:pt x="494370" y="59473"/>
                </a:lnTo>
                <a:lnTo>
                  <a:pt x="394009" y="3717"/>
                </a:lnTo>
                <a:lnTo>
                  <a:pt x="278780" y="0"/>
                </a:lnTo>
                <a:lnTo>
                  <a:pt x="178419" y="144966"/>
                </a:lnTo>
                <a:lnTo>
                  <a:pt x="92926" y="118946"/>
                </a:lnTo>
                <a:lnTo>
                  <a:pt x="0" y="211873"/>
                </a:lnTo>
                <a:lnTo>
                  <a:pt x="3717" y="334537"/>
                </a:lnTo>
                <a:lnTo>
                  <a:pt x="33453" y="367990"/>
                </a:lnTo>
                <a:lnTo>
                  <a:pt x="52039" y="327102"/>
                </a:lnTo>
                <a:lnTo>
                  <a:pt x="96643" y="315951"/>
                </a:lnTo>
                <a:lnTo>
                  <a:pt x="137531" y="341971"/>
                </a:lnTo>
                <a:lnTo>
                  <a:pt x="301082" y="345688"/>
                </a:lnTo>
                <a:lnTo>
                  <a:pt x="390292" y="30851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3" name="Freeform 72"/>
          <p:cNvSpPr/>
          <p:nvPr/>
        </p:nvSpPr>
        <p:spPr>
          <a:xfrm>
            <a:off x="5251450" y="3709988"/>
            <a:ext cx="1539875" cy="1025525"/>
          </a:xfrm>
          <a:custGeom>
            <a:avLst/>
            <a:gdLst>
              <a:gd name="connsiteX0" fmla="*/ 245327 w 1538869"/>
              <a:gd name="connsiteY0" fmla="*/ 505522 h 1025912"/>
              <a:gd name="connsiteX1" fmla="*/ 353122 w 1538869"/>
              <a:gd name="connsiteY1" fmla="*/ 446049 h 1025912"/>
              <a:gd name="connsiteX2" fmla="*/ 449766 w 1538869"/>
              <a:gd name="connsiteY2" fmla="*/ 460917 h 1025912"/>
              <a:gd name="connsiteX3" fmla="*/ 453483 w 1538869"/>
              <a:gd name="connsiteY3" fmla="*/ 535259 h 1025912"/>
              <a:gd name="connsiteX4" fmla="*/ 535259 w 1538869"/>
              <a:gd name="connsiteY4" fmla="*/ 550127 h 1025912"/>
              <a:gd name="connsiteX5" fmla="*/ 624469 w 1538869"/>
              <a:gd name="connsiteY5" fmla="*/ 650488 h 1025912"/>
              <a:gd name="connsiteX6" fmla="*/ 695093 w 1538869"/>
              <a:gd name="connsiteY6" fmla="*/ 617034 h 1025912"/>
              <a:gd name="connsiteX7" fmla="*/ 743415 w 1538869"/>
              <a:gd name="connsiteY7" fmla="*/ 639337 h 1025912"/>
              <a:gd name="connsiteX8" fmla="*/ 814039 w 1538869"/>
              <a:gd name="connsiteY8" fmla="*/ 791737 h 1025912"/>
              <a:gd name="connsiteX9" fmla="*/ 873513 w 1538869"/>
              <a:gd name="connsiteY9" fmla="*/ 732263 h 1025912"/>
              <a:gd name="connsiteX10" fmla="*/ 936703 w 1538869"/>
              <a:gd name="connsiteY10" fmla="*/ 691376 h 1025912"/>
              <a:gd name="connsiteX11" fmla="*/ 966439 w 1538869"/>
              <a:gd name="connsiteY11" fmla="*/ 776868 h 1025912"/>
              <a:gd name="connsiteX12" fmla="*/ 1033347 w 1538869"/>
              <a:gd name="connsiteY12" fmla="*/ 784302 h 1025912"/>
              <a:gd name="connsiteX13" fmla="*/ 1074235 w 1538869"/>
              <a:gd name="connsiteY13" fmla="*/ 832624 h 1025912"/>
              <a:gd name="connsiteX14" fmla="*/ 1282391 w 1538869"/>
              <a:gd name="connsiteY14" fmla="*/ 847493 h 1025912"/>
              <a:gd name="connsiteX15" fmla="*/ 1312127 w 1538869"/>
              <a:gd name="connsiteY15" fmla="*/ 892098 h 1025912"/>
              <a:gd name="connsiteX16" fmla="*/ 1345581 w 1538869"/>
              <a:gd name="connsiteY16" fmla="*/ 921834 h 1025912"/>
              <a:gd name="connsiteX17" fmla="*/ 1338147 w 1538869"/>
              <a:gd name="connsiteY17" fmla="*/ 973873 h 1025912"/>
              <a:gd name="connsiteX18" fmla="*/ 1382752 w 1538869"/>
              <a:gd name="connsiteY18" fmla="*/ 981307 h 1025912"/>
              <a:gd name="connsiteX19" fmla="*/ 1427356 w 1538869"/>
              <a:gd name="connsiteY19" fmla="*/ 1014761 h 1025912"/>
              <a:gd name="connsiteX20" fmla="*/ 1497981 w 1538869"/>
              <a:gd name="connsiteY20" fmla="*/ 1025912 h 1025912"/>
              <a:gd name="connsiteX21" fmla="*/ 1494264 w 1538869"/>
              <a:gd name="connsiteY21" fmla="*/ 955288 h 1025912"/>
              <a:gd name="connsiteX22" fmla="*/ 1538869 w 1538869"/>
              <a:gd name="connsiteY22" fmla="*/ 880946 h 1025912"/>
              <a:gd name="connsiteX23" fmla="*/ 1434791 w 1538869"/>
              <a:gd name="connsiteY23" fmla="*/ 732263 h 1025912"/>
              <a:gd name="connsiteX24" fmla="*/ 1401337 w 1538869"/>
              <a:gd name="connsiteY24" fmla="*/ 717395 h 1025912"/>
              <a:gd name="connsiteX25" fmla="*/ 1371600 w 1538869"/>
              <a:gd name="connsiteY25" fmla="*/ 635620 h 1025912"/>
              <a:gd name="connsiteX26" fmla="*/ 1271239 w 1538869"/>
              <a:gd name="connsiteY26" fmla="*/ 635620 h 1025912"/>
              <a:gd name="connsiteX27" fmla="*/ 1215483 w 1538869"/>
              <a:gd name="connsiteY27" fmla="*/ 572429 h 1025912"/>
              <a:gd name="connsiteX28" fmla="*/ 1144859 w 1538869"/>
              <a:gd name="connsiteY28" fmla="*/ 572429 h 1025912"/>
              <a:gd name="connsiteX29" fmla="*/ 1048215 w 1538869"/>
              <a:gd name="connsiteY29" fmla="*/ 520390 h 1025912"/>
              <a:gd name="connsiteX30" fmla="*/ 371708 w 1538869"/>
              <a:gd name="connsiteY30" fmla="*/ 263912 h 1025912"/>
              <a:gd name="connsiteX31" fmla="*/ 394010 w 1538869"/>
              <a:gd name="connsiteY31" fmla="*/ 208156 h 1025912"/>
              <a:gd name="connsiteX32" fmla="*/ 371708 w 1538869"/>
              <a:gd name="connsiteY32" fmla="*/ 163551 h 1025912"/>
              <a:gd name="connsiteX33" fmla="*/ 449766 w 1538869"/>
              <a:gd name="connsiteY33" fmla="*/ 52039 h 1025912"/>
              <a:gd name="connsiteX34" fmla="*/ 412596 w 1538869"/>
              <a:gd name="connsiteY34" fmla="*/ 3717 h 1025912"/>
              <a:gd name="connsiteX35" fmla="*/ 323386 w 1538869"/>
              <a:gd name="connsiteY35" fmla="*/ 0 h 1025912"/>
              <a:gd name="connsiteX36" fmla="*/ 304800 w 1538869"/>
              <a:gd name="connsiteY36" fmla="*/ 37171 h 1025912"/>
              <a:gd name="connsiteX37" fmla="*/ 308517 w 1538869"/>
              <a:gd name="connsiteY37" fmla="*/ 85493 h 1025912"/>
              <a:gd name="connsiteX38" fmla="*/ 249044 w 1538869"/>
              <a:gd name="connsiteY38" fmla="*/ 89210 h 1025912"/>
              <a:gd name="connsiteX39" fmla="*/ 237893 w 1538869"/>
              <a:gd name="connsiteY39" fmla="*/ 48322 h 1025912"/>
              <a:gd name="connsiteX40" fmla="*/ 92927 w 1538869"/>
              <a:gd name="connsiteY40" fmla="*/ 59473 h 1025912"/>
              <a:gd name="connsiteX41" fmla="*/ 40888 w 1538869"/>
              <a:gd name="connsiteY41" fmla="*/ 126381 h 1025912"/>
              <a:gd name="connsiteX42" fmla="*/ 48322 w 1538869"/>
              <a:gd name="connsiteY42" fmla="*/ 185854 h 1025912"/>
              <a:gd name="connsiteX43" fmla="*/ 0 w 1538869"/>
              <a:gd name="connsiteY43" fmla="*/ 208156 h 1025912"/>
              <a:gd name="connsiteX44" fmla="*/ 0 w 1538869"/>
              <a:gd name="connsiteY44" fmla="*/ 308517 h 1025912"/>
              <a:gd name="connsiteX45" fmla="*/ 44605 w 1538869"/>
              <a:gd name="connsiteY45" fmla="*/ 308517 h 1025912"/>
              <a:gd name="connsiteX46" fmla="*/ 85493 w 1538869"/>
              <a:gd name="connsiteY46" fmla="*/ 405161 h 1025912"/>
              <a:gd name="connsiteX47" fmla="*/ 115230 w 1538869"/>
              <a:gd name="connsiteY47" fmla="*/ 408878 h 1025912"/>
              <a:gd name="connsiteX48" fmla="*/ 148683 w 1538869"/>
              <a:gd name="connsiteY48" fmla="*/ 457200 h 1025912"/>
              <a:gd name="connsiteX49" fmla="*/ 245327 w 1538869"/>
              <a:gd name="connsiteY49" fmla="*/ 50552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538869" h="1025912">
                <a:moveTo>
                  <a:pt x="245327" y="505522"/>
                </a:moveTo>
                <a:lnTo>
                  <a:pt x="353122" y="446049"/>
                </a:lnTo>
                <a:lnTo>
                  <a:pt x="449766" y="460917"/>
                </a:lnTo>
                <a:lnTo>
                  <a:pt x="453483" y="535259"/>
                </a:lnTo>
                <a:lnTo>
                  <a:pt x="535259" y="550127"/>
                </a:lnTo>
                <a:lnTo>
                  <a:pt x="624469" y="650488"/>
                </a:lnTo>
                <a:lnTo>
                  <a:pt x="695093" y="617034"/>
                </a:lnTo>
                <a:lnTo>
                  <a:pt x="743415" y="639337"/>
                </a:lnTo>
                <a:lnTo>
                  <a:pt x="814039" y="791737"/>
                </a:lnTo>
                <a:lnTo>
                  <a:pt x="873513" y="732263"/>
                </a:lnTo>
                <a:lnTo>
                  <a:pt x="936703" y="691376"/>
                </a:lnTo>
                <a:lnTo>
                  <a:pt x="966439" y="776868"/>
                </a:lnTo>
                <a:lnTo>
                  <a:pt x="1033347" y="784302"/>
                </a:lnTo>
                <a:lnTo>
                  <a:pt x="1074235" y="832624"/>
                </a:lnTo>
                <a:lnTo>
                  <a:pt x="1282391" y="847493"/>
                </a:lnTo>
                <a:lnTo>
                  <a:pt x="1312127" y="892098"/>
                </a:lnTo>
                <a:lnTo>
                  <a:pt x="1345581" y="921834"/>
                </a:lnTo>
                <a:lnTo>
                  <a:pt x="1338147" y="973873"/>
                </a:lnTo>
                <a:lnTo>
                  <a:pt x="1382752" y="981307"/>
                </a:lnTo>
                <a:lnTo>
                  <a:pt x="1427356" y="1014761"/>
                </a:lnTo>
                <a:lnTo>
                  <a:pt x="1497981" y="1025912"/>
                </a:lnTo>
                <a:lnTo>
                  <a:pt x="1494264" y="955288"/>
                </a:lnTo>
                <a:lnTo>
                  <a:pt x="1538869" y="880946"/>
                </a:lnTo>
                <a:lnTo>
                  <a:pt x="1434791" y="732263"/>
                </a:lnTo>
                <a:lnTo>
                  <a:pt x="1401337" y="717395"/>
                </a:lnTo>
                <a:lnTo>
                  <a:pt x="1371600" y="635620"/>
                </a:lnTo>
                <a:lnTo>
                  <a:pt x="1271239" y="635620"/>
                </a:lnTo>
                <a:lnTo>
                  <a:pt x="1215483" y="572429"/>
                </a:lnTo>
                <a:lnTo>
                  <a:pt x="1144859" y="572429"/>
                </a:lnTo>
                <a:lnTo>
                  <a:pt x="1048215" y="520390"/>
                </a:lnTo>
                <a:lnTo>
                  <a:pt x="371708" y="263912"/>
                </a:lnTo>
                <a:lnTo>
                  <a:pt x="394010" y="208156"/>
                </a:lnTo>
                <a:lnTo>
                  <a:pt x="371708" y="163551"/>
                </a:lnTo>
                <a:lnTo>
                  <a:pt x="449766" y="52039"/>
                </a:lnTo>
                <a:lnTo>
                  <a:pt x="412596" y="3717"/>
                </a:lnTo>
                <a:lnTo>
                  <a:pt x="323386" y="0"/>
                </a:lnTo>
                <a:lnTo>
                  <a:pt x="304800" y="37171"/>
                </a:lnTo>
                <a:lnTo>
                  <a:pt x="308517" y="85493"/>
                </a:lnTo>
                <a:lnTo>
                  <a:pt x="249044" y="89210"/>
                </a:lnTo>
                <a:lnTo>
                  <a:pt x="237893" y="48322"/>
                </a:lnTo>
                <a:lnTo>
                  <a:pt x="92927" y="59473"/>
                </a:lnTo>
                <a:lnTo>
                  <a:pt x="40888" y="126381"/>
                </a:lnTo>
                <a:lnTo>
                  <a:pt x="48322" y="185854"/>
                </a:lnTo>
                <a:lnTo>
                  <a:pt x="0" y="208156"/>
                </a:lnTo>
                <a:lnTo>
                  <a:pt x="0" y="308517"/>
                </a:lnTo>
                <a:lnTo>
                  <a:pt x="44605" y="308517"/>
                </a:lnTo>
                <a:lnTo>
                  <a:pt x="85493" y="405161"/>
                </a:lnTo>
                <a:lnTo>
                  <a:pt x="115230" y="408878"/>
                </a:lnTo>
                <a:lnTo>
                  <a:pt x="148683" y="457200"/>
                </a:lnTo>
                <a:lnTo>
                  <a:pt x="245327" y="50552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4" name="Freeform 73"/>
          <p:cNvSpPr/>
          <p:nvPr/>
        </p:nvSpPr>
        <p:spPr>
          <a:xfrm>
            <a:off x="5449888" y="4157663"/>
            <a:ext cx="631825" cy="674687"/>
          </a:xfrm>
          <a:custGeom>
            <a:avLst/>
            <a:gdLst>
              <a:gd name="connsiteX0" fmla="*/ 137532 w 631903"/>
              <a:gd name="connsiteY0" fmla="*/ 598449 h 657922"/>
              <a:gd name="connsiteX1" fmla="*/ 185854 w 631903"/>
              <a:gd name="connsiteY1" fmla="*/ 650488 h 657922"/>
              <a:gd name="connsiteX2" fmla="*/ 256478 w 631903"/>
              <a:gd name="connsiteY2" fmla="*/ 598449 h 657922"/>
              <a:gd name="connsiteX3" fmla="*/ 297366 w 631903"/>
              <a:gd name="connsiteY3" fmla="*/ 602166 h 657922"/>
              <a:gd name="connsiteX4" fmla="*/ 330820 w 631903"/>
              <a:gd name="connsiteY4" fmla="*/ 639337 h 657922"/>
              <a:gd name="connsiteX5" fmla="*/ 390293 w 631903"/>
              <a:gd name="connsiteY5" fmla="*/ 609600 h 657922"/>
              <a:gd name="connsiteX6" fmla="*/ 427464 w 631903"/>
              <a:gd name="connsiteY6" fmla="*/ 617034 h 657922"/>
              <a:gd name="connsiteX7" fmla="*/ 468351 w 631903"/>
              <a:gd name="connsiteY7" fmla="*/ 524107 h 657922"/>
              <a:gd name="connsiteX8" fmla="*/ 535259 w 631903"/>
              <a:gd name="connsiteY8" fmla="*/ 527824 h 657922"/>
              <a:gd name="connsiteX9" fmla="*/ 631903 w 631903"/>
              <a:gd name="connsiteY9" fmla="*/ 353122 h 657922"/>
              <a:gd name="connsiteX10" fmla="*/ 538976 w 631903"/>
              <a:gd name="connsiteY10" fmla="*/ 193288 h 657922"/>
              <a:gd name="connsiteX11" fmla="*/ 498088 w 631903"/>
              <a:gd name="connsiteY11" fmla="*/ 167268 h 657922"/>
              <a:gd name="connsiteX12" fmla="*/ 434898 w 631903"/>
              <a:gd name="connsiteY12" fmla="*/ 200722 h 657922"/>
              <a:gd name="connsiteX13" fmla="*/ 330820 w 631903"/>
              <a:gd name="connsiteY13" fmla="*/ 96644 h 657922"/>
              <a:gd name="connsiteX14" fmla="*/ 256478 w 631903"/>
              <a:gd name="connsiteY14" fmla="*/ 81776 h 657922"/>
              <a:gd name="connsiteX15" fmla="*/ 237893 w 631903"/>
              <a:gd name="connsiteY15" fmla="*/ 14868 h 657922"/>
              <a:gd name="connsiteX16" fmla="*/ 156117 w 631903"/>
              <a:gd name="connsiteY16" fmla="*/ 0 h 657922"/>
              <a:gd name="connsiteX17" fmla="*/ 55756 w 631903"/>
              <a:gd name="connsiteY17" fmla="*/ 63190 h 657922"/>
              <a:gd name="connsiteX18" fmla="*/ 66908 w 631903"/>
              <a:gd name="connsiteY18" fmla="*/ 89210 h 657922"/>
              <a:gd name="connsiteX19" fmla="*/ 3717 w 631903"/>
              <a:gd name="connsiteY19" fmla="*/ 163551 h 657922"/>
              <a:gd name="connsiteX20" fmla="*/ 0 w 631903"/>
              <a:gd name="connsiteY20" fmla="*/ 200722 h 657922"/>
              <a:gd name="connsiteX21" fmla="*/ 197005 w 631903"/>
              <a:gd name="connsiteY21" fmla="*/ 449766 h 657922"/>
              <a:gd name="connsiteX22" fmla="*/ 185854 w 631903"/>
              <a:gd name="connsiteY22" fmla="*/ 524107 h 657922"/>
              <a:gd name="connsiteX23" fmla="*/ 178420 w 631903"/>
              <a:gd name="connsiteY23" fmla="*/ 643054 h 657922"/>
              <a:gd name="connsiteX24" fmla="*/ 200722 w 631903"/>
              <a:gd name="connsiteY24" fmla="*/ 657922 h 657922"/>
              <a:gd name="connsiteX25" fmla="*/ 193288 w 631903"/>
              <a:gd name="connsiteY25" fmla="*/ 654205 h 657922"/>
              <a:gd name="connsiteX0" fmla="*/ 137532 w 631903"/>
              <a:gd name="connsiteY0" fmla="*/ 598449 h 657922"/>
              <a:gd name="connsiteX1" fmla="*/ 185854 w 631903"/>
              <a:gd name="connsiteY1" fmla="*/ 650488 h 657922"/>
              <a:gd name="connsiteX2" fmla="*/ 256478 w 631903"/>
              <a:gd name="connsiteY2" fmla="*/ 598449 h 657922"/>
              <a:gd name="connsiteX3" fmla="*/ 297366 w 631903"/>
              <a:gd name="connsiteY3" fmla="*/ 602166 h 657922"/>
              <a:gd name="connsiteX4" fmla="*/ 330820 w 631903"/>
              <a:gd name="connsiteY4" fmla="*/ 639337 h 657922"/>
              <a:gd name="connsiteX5" fmla="*/ 390293 w 631903"/>
              <a:gd name="connsiteY5" fmla="*/ 609600 h 657922"/>
              <a:gd name="connsiteX6" fmla="*/ 427464 w 631903"/>
              <a:gd name="connsiteY6" fmla="*/ 617034 h 657922"/>
              <a:gd name="connsiteX7" fmla="*/ 468351 w 631903"/>
              <a:gd name="connsiteY7" fmla="*/ 524107 h 657922"/>
              <a:gd name="connsiteX8" fmla="*/ 535259 w 631903"/>
              <a:gd name="connsiteY8" fmla="*/ 527824 h 657922"/>
              <a:gd name="connsiteX9" fmla="*/ 631903 w 631903"/>
              <a:gd name="connsiteY9" fmla="*/ 353122 h 657922"/>
              <a:gd name="connsiteX10" fmla="*/ 538976 w 631903"/>
              <a:gd name="connsiteY10" fmla="*/ 193288 h 657922"/>
              <a:gd name="connsiteX11" fmla="*/ 498088 w 631903"/>
              <a:gd name="connsiteY11" fmla="*/ 167268 h 657922"/>
              <a:gd name="connsiteX12" fmla="*/ 434898 w 631903"/>
              <a:gd name="connsiteY12" fmla="*/ 200722 h 657922"/>
              <a:gd name="connsiteX13" fmla="*/ 330820 w 631903"/>
              <a:gd name="connsiteY13" fmla="*/ 96644 h 657922"/>
              <a:gd name="connsiteX14" fmla="*/ 256478 w 631903"/>
              <a:gd name="connsiteY14" fmla="*/ 81776 h 657922"/>
              <a:gd name="connsiteX15" fmla="*/ 237893 w 631903"/>
              <a:gd name="connsiteY15" fmla="*/ 14868 h 657922"/>
              <a:gd name="connsiteX16" fmla="*/ 156117 w 631903"/>
              <a:gd name="connsiteY16" fmla="*/ 0 h 657922"/>
              <a:gd name="connsiteX17" fmla="*/ 55756 w 631903"/>
              <a:gd name="connsiteY17" fmla="*/ 63190 h 657922"/>
              <a:gd name="connsiteX18" fmla="*/ 66908 w 631903"/>
              <a:gd name="connsiteY18" fmla="*/ 89210 h 657922"/>
              <a:gd name="connsiteX19" fmla="*/ 3717 w 631903"/>
              <a:gd name="connsiteY19" fmla="*/ 163551 h 657922"/>
              <a:gd name="connsiteX20" fmla="*/ 0 w 631903"/>
              <a:gd name="connsiteY20" fmla="*/ 200722 h 657922"/>
              <a:gd name="connsiteX21" fmla="*/ 197005 w 631903"/>
              <a:gd name="connsiteY21" fmla="*/ 449766 h 657922"/>
              <a:gd name="connsiteX22" fmla="*/ 185854 w 631903"/>
              <a:gd name="connsiteY22" fmla="*/ 524107 h 657922"/>
              <a:gd name="connsiteX23" fmla="*/ 178420 w 631903"/>
              <a:gd name="connsiteY23" fmla="*/ 643054 h 657922"/>
              <a:gd name="connsiteX24" fmla="*/ 200722 w 631903"/>
              <a:gd name="connsiteY24" fmla="*/ 657922 h 657922"/>
              <a:gd name="connsiteX25" fmla="*/ 193288 w 631903"/>
              <a:gd name="connsiteY25" fmla="*/ 654205 h 657922"/>
              <a:gd name="connsiteX26" fmla="*/ 137532 w 631903"/>
              <a:gd name="connsiteY26" fmla="*/ 598449 h 657922"/>
              <a:gd name="connsiteX0" fmla="*/ 137532 w 631903"/>
              <a:gd name="connsiteY0" fmla="*/ 598449 h 657922"/>
              <a:gd name="connsiteX1" fmla="*/ 185854 w 631903"/>
              <a:gd name="connsiteY1" fmla="*/ 650488 h 657922"/>
              <a:gd name="connsiteX2" fmla="*/ 256478 w 631903"/>
              <a:gd name="connsiteY2" fmla="*/ 598449 h 657922"/>
              <a:gd name="connsiteX3" fmla="*/ 297366 w 631903"/>
              <a:gd name="connsiteY3" fmla="*/ 602166 h 657922"/>
              <a:gd name="connsiteX4" fmla="*/ 330820 w 631903"/>
              <a:gd name="connsiteY4" fmla="*/ 639337 h 657922"/>
              <a:gd name="connsiteX5" fmla="*/ 390293 w 631903"/>
              <a:gd name="connsiteY5" fmla="*/ 609600 h 657922"/>
              <a:gd name="connsiteX6" fmla="*/ 427464 w 631903"/>
              <a:gd name="connsiteY6" fmla="*/ 617034 h 657922"/>
              <a:gd name="connsiteX7" fmla="*/ 468351 w 631903"/>
              <a:gd name="connsiteY7" fmla="*/ 524107 h 657922"/>
              <a:gd name="connsiteX8" fmla="*/ 535259 w 631903"/>
              <a:gd name="connsiteY8" fmla="*/ 527824 h 657922"/>
              <a:gd name="connsiteX9" fmla="*/ 631903 w 631903"/>
              <a:gd name="connsiteY9" fmla="*/ 353122 h 657922"/>
              <a:gd name="connsiteX10" fmla="*/ 538976 w 631903"/>
              <a:gd name="connsiteY10" fmla="*/ 193288 h 657922"/>
              <a:gd name="connsiteX11" fmla="*/ 498088 w 631903"/>
              <a:gd name="connsiteY11" fmla="*/ 167268 h 657922"/>
              <a:gd name="connsiteX12" fmla="*/ 434898 w 631903"/>
              <a:gd name="connsiteY12" fmla="*/ 200722 h 657922"/>
              <a:gd name="connsiteX13" fmla="*/ 330820 w 631903"/>
              <a:gd name="connsiteY13" fmla="*/ 96644 h 657922"/>
              <a:gd name="connsiteX14" fmla="*/ 256478 w 631903"/>
              <a:gd name="connsiteY14" fmla="*/ 81776 h 657922"/>
              <a:gd name="connsiteX15" fmla="*/ 237893 w 631903"/>
              <a:gd name="connsiteY15" fmla="*/ 14868 h 657922"/>
              <a:gd name="connsiteX16" fmla="*/ 156117 w 631903"/>
              <a:gd name="connsiteY16" fmla="*/ 0 h 657922"/>
              <a:gd name="connsiteX17" fmla="*/ 55756 w 631903"/>
              <a:gd name="connsiteY17" fmla="*/ 63190 h 657922"/>
              <a:gd name="connsiteX18" fmla="*/ 66908 w 631903"/>
              <a:gd name="connsiteY18" fmla="*/ 89210 h 657922"/>
              <a:gd name="connsiteX19" fmla="*/ 3717 w 631903"/>
              <a:gd name="connsiteY19" fmla="*/ 163551 h 657922"/>
              <a:gd name="connsiteX20" fmla="*/ 0 w 631903"/>
              <a:gd name="connsiteY20" fmla="*/ 200722 h 657922"/>
              <a:gd name="connsiteX21" fmla="*/ 197005 w 631903"/>
              <a:gd name="connsiteY21" fmla="*/ 449766 h 657922"/>
              <a:gd name="connsiteX22" fmla="*/ 185854 w 631903"/>
              <a:gd name="connsiteY22" fmla="*/ 524107 h 657922"/>
              <a:gd name="connsiteX23" fmla="*/ 174703 w 631903"/>
              <a:gd name="connsiteY23" fmla="*/ 572429 h 657922"/>
              <a:gd name="connsiteX24" fmla="*/ 200722 w 631903"/>
              <a:gd name="connsiteY24" fmla="*/ 657922 h 657922"/>
              <a:gd name="connsiteX25" fmla="*/ 193288 w 631903"/>
              <a:gd name="connsiteY25" fmla="*/ 654205 h 657922"/>
              <a:gd name="connsiteX26" fmla="*/ 137532 w 631903"/>
              <a:gd name="connsiteY26" fmla="*/ 598449 h 657922"/>
              <a:gd name="connsiteX0" fmla="*/ 137532 w 631903"/>
              <a:gd name="connsiteY0" fmla="*/ 598449 h 728546"/>
              <a:gd name="connsiteX1" fmla="*/ 182137 w 631903"/>
              <a:gd name="connsiteY1" fmla="*/ 728546 h 728546"/>
              <a:gd name="connsiteX2" fmla="*/ 256478 w 631903"/>
              <a:gd name="connsiteY2" fmla="*/ 598449 h 728546"/>
              <a:gd name="connsiteX3" fmla="*/ 297366 w 631903"/>
              <a:gd name="connsiteY3" fmla="*/ 602166 h 728546"/>
              <a:gd name="connsiteX4" fmla="*/ 330820 w 631903"/>
              <a:gd name="connsiteY4" fmla="*/ 639337 h 728546"/>
              <a:gd name="connsiteX5" fmla="*/ 390293 w 631903"/>
              <a:gd name="connsiteY5" fmla="*/ 609600 h 728546"/>
              <a:gd name="connsiteX6" fmla="*/ 427464 w 631903"/>
              <a:gd name="connsiteY6" fmla="*/ 617034 h 728546"/>
              <a:gd name="connsiteX7" fmla="*/ 468351 w 631903"/>
              <a:gd name="connsiteY7" fmla="*/ 524107 h 728546"/>
              <a:gd name="connsiteX8" fmla="*/ 535259 w 631903"/>
              <a:gd name="connsiteY8" fmla="*/ 527824 h 728546"/>
              <a:gd name="connsiteX9" fmla="*/ 631903 w 631903"/>
              <a:gd name="connsiteY9" fmla="*/ 353122 h 728546"/>
              <a:gd name="connsiteX10" fmla="*/ 538976 w 631903"/>
              <a:gd name="connsiteY10" fmla="*/ 193288 h 728546"/>
              <a:gd name="connsiteX11" fmla="*/ 498088 w 631903"/>
              <a:gd name="connsiteY11" fmla="*/ 167268 h 728546"/>
              <a:gd name="connsiteX12" fmla="*/ 434898 w 631903"/>
              <a:gd name="connsiteY12" fmla="*/ 200722 h 728546"/>
              <a:gd name="connsiteX13" fmla="*/ 330820 w 631903"/>
              <a:gd name="connsiteY13" fmla="*/ 96644 h 728546"/>
              <a:gd name="connsiteX14" fmla="*/ 256478 w 631903"/>
              <a:gd name="connsiteY14" fmla="*/ 81776 h 728546"/>
              <a:gd name="connsiteX15" fmla="*/ 237893 w 631903"/>
              <a:gd name="connsiteY15" fmla="*/ 14868 h 728546"/>
              <a:gd name="connsiteX16" fmla="*/ 156117 w 631903"/>
              <a:gd name="connsiteY16" fmla="*/ 0 h 728546"/>
              <a:gd name="connsiteX17" fmla="*/ 55756 w 631903"/>
              <a:gd name="connsiteY17" fmla="*/ 63190 h 728546"/>
              <a:gd name="connsiteX18" fmla="*/ 66908 w 631903"/>
              <a:gd name="connsiteY18" fmla="*/ 89210 h 728546"/>
              <a:gd name="connsiteX19" fmla="*/ 3717 w 631903"/>
              <a:gd name="connsiteY19" fmla="*/ 163551 h 728546"/>
              <a:gd name="connsiteX20" fmla="*/ 0 w 631903"/>
              <a:gd name="connsiteY20" fmla="*/ 200722 h 728546"/>
              <a:gd name="connsiteX21" fmla="*/ 197005 w 631903"/>
              <a:gd name="connsiteY21" fmla="*/ 449766 h 728546"/>
              <a:gd name="connsiteX22" fmla="*/ 185854 w 631903"/>
              <a:gd name="connsiteY22" fmla="*/ 524107 h 728546"/>
              <a:gd name="connsiteX23" fmla="*/ 174703 w 631903"/>
              <a:gd name="connsiteY23" fmla="*/ 572429 h 728546"/>
              <a:gd name="connsiteX24" fmla="*/ 200722 w 631903"/>
              <a:gd name="connsiteY24" fmla="*/ 657922 h 728546"/>
              <a:gd name="connsiteX25" fmla="*/ 193288 w 631903"/>
              <a:gd name="connsiteY25" fmla="*/ 654205 h 728546"/>
              <a:gd name="connsiteX26" fmla="*/ 137532 w 631903"/>
              <a:gd name="connsiteY26" fmla="*/ 598449 h 728546"/>
              <a:gd name="connsiteX0" fmla="*/ 137532 w 631903"/>
              <a:gd name="connsiteY0" fmla="*/ 598449 h 728546"/>
              <a:gd name="connsiteX1" fmla="*/ 182137 w 631903"/>
              <a:gd name="connsiteY1" fmla="*/ 728546 h 728546"/>
              <a:gd name="connsiteX2" fmla="*/ 256478 w 631903"/>
              <a:gd name="connsiteY2" fmla="*/ 598449 h 728546"/>
              <a:gd name="connsiteX3" fmla="*/ 297366 w 631903"/>
              <a:gd name="connsiteY3" fmla="*/ 602166 h 728546"/>
              <a:gd name="connsiteX4" fmla="*/ 330820 w 631903"/>
              <a:gd name="connsiteY4" fmla="*/ 639337 h 728546"/>
              <a:gd name="connsiteX5" fmla="*/ 390293 w 631903"/>
              <a:gd name="connsiteY5" fmla="*/ 609600 h 728546"/>
              <a:gd name="connsiteX6" fmla="*/ 427464 w 631903"/>
              <a:gd name="connsiteY6" fmla="*/ 617034 h 728546"/>
              <a:gd name="connsiteX7" fmla="*/ 468351 w 631903"/>
              <a:gd name="connsiteY7" fmla="*/ 524107 h 728546"/>
              <a:gd name="connsiteX8" fmla="*/ 535259 w 631903"/>
              <a:gd name="connsiteY8" fmla="*/ 527824 h 728546"/>
              <a:gd name="connsiteX9" fmla="*/ 631903 w 631903"/>
              <a:gd name="connsiteY9" fmla="*/ 353122 h 728546"/>
              <a:gd name="connsiteX10" fmla="*/ 538976 w 631903"/>
              <a:gd name="connsiteY10" fmla="*/ 193288 h 728546"/>
              <a:gd name="connsiteX11" fmla="*/ 498088 w 631903"/>
              <a:gd name="connsiteY11" fmla="*/ 167268 h 728546"/>
              <a:gd name="connsiteX12" fmla="*/ 434898 w 631903"/>
              <a:gd name="connsiteY12" fmla="*/ 200722 h 728546"/>
              <a:gd name="connsiteX13" fmla="*/ 330820 w 631903"/>
              <a:gd name="connsiteY13" fmla="*/ 96644 h 728546"/>
              <a:gd name="connsiteX14" fmla="*/ 256478 w 631903"/>
              <a:gd name="connsiteY14" fmla="*/ 81776 h 728546"/>
              <a:gd name="connsiteX15" fmla="*/ 237893 w 631903"/>
              <a:gd name="connsiteY15" fmla="*/ 14868 h 728546"/>
              <a:gd name="connsiteX16" fmla="*/ 156117 w 631903"/>
              <a:gd name="connsiteY16" fmla="*/ 0 h 728546"/>
              <a:gd name="connsiteX17" fmla="*/ 55756 w 631903"/>
              <a:gd name="connsiteY17" fmla="*/ 63190 h 728546"/>
              <a:gd name="connsiteX18" fmla="*/ 66908 w 631903"/>
              <a:gd name="connsiteY18" fmla="*/ 89210 h 728546"/>
              <a:gd name="connsiteX19" fmla="*/ 3717 w 631903"/>
              <a:gd name="connsiteY19" fmla="*/ 163551 h 728546"/>
              <a:gd name="connsiteX20" fmla="*/ 0 w 631903"/>
              <a:gd name="connsiteY20" fmla="*/ 200722 h 728546"/>
              <a:gd name="connsiteX21" fmla="*/ 197005 w 631903"/>
              <a:gd name="connsiteY21" fmla="*/ 449766 h 728546"/>
              <a:gd name="connsiteX22" fmla="*/ 185854 w 631903"/>
              <a:gd name="connsiteY22" fmla="*/ 524107 h 728546"/>
              <a:gd name="connsiteX23" fmla="*/ 174703 w 631903"/>
              <a:gd name="connsiteY23" fmla="*/ 572429 h 728546"/>
              <a:gd name="connsiteX24" fmla="*/ 200722 w 631903"/>
              <a:gd name="connsiteY24" fmla="*/ 657922 h 728546"/>
              <a:gd name="connsiteX25" fmla="*/ 163551 w 631903"/>
              <a:gd name="connsiteY25" fmla="*/ 576146 h 728546"/>
              <a:gd name="connsiteX26" fmla="*/ 137532 w 631903"/>
              <a:gd name="connsiteY26" fmla="*/ 598449 h 728546"/>
              <a:gd name="connsiteX0" fmla="*/ 163551 w 631903"/>
              <a:gd name="connsiteY0" fmla="*/ 576146 h 749362"/>
              <a:gd name="connsiteX1" fmla="*/ 137532 w 631903"/>
              <a:gd name="connsiteY1" fmla="*/ 598449 h 749362"/>
              <a:gd name="connsiteX2" fmla="*/ 182137 w 631903"/>
              <a:gd name="connsiteY2" fmla="*/ 728546 h 749362"/>
              <a:gd name="connsiteX3" fmla="*/ 256478 w 631903"/>
              <a:gd name="connsiteY3" fmla="*/ 598449 h 749362"/>
              <a:gd name="connsiteX4" fmla="*/ 297366 w 631903"/>
              <a:gd name="connsiteY4" fmla="*/ 602166 h 749362"/>
              <a:gd name="connsiteX5" fmla="*/ 330820 w 631903"/>
              <a:gd name="connsiteY5" fmla="*/ 639337 h 749362"/>
              <a:gd name="connsiteX6" fmla="*/ 390293 w 631903"/>
              <a:gd name="connsiteY6" fmla="*/ 609600 h 749362"/>
              <a:gd name="connsiteX7" fmla="*/ 427464 w 631903"/>
              <a:gd name="connsiteY7" fmla="*/ 617034 h 749362"/>
              <a:gd name="connsiteX8" fmla="*/ 468351 w 631903"/>
              <a:gd name="connsiteY8" fmla="*/ 524107 h 749362"/>
              <a:gd name="connsiteX9" fmla="*/ 535259 w 631903"/>
              <a:gd name="connsiteY9" fmla="*/ 527824 h 749362"/>
              <a:gd name="connsiteX10" fmla="*/ 631903 w 631903"/>
              <a:gd name="connsiteY10" fmla="*/ 353122 h 749362"/>
              <a:gd name="connsiteX11" fmla="*/ 538976 w 631903"/>
              <a:gd name="connsiteY11" fmla="*/ 193288 h 749362"/>
              <a:gd name="connsiteX12" fmla="*/ 498088 w 631903"/>
              <a:gd name="connsiteY12" fmla="*/ 167268 h 749362"/>
              <a:gd name="connsiteX13" fmla="*/ 434898 w 631903"/>
              <a:gd name="connsiteY13" fmla="*/ 200722 h 749362"/>
              <a:gd name="connsiteX14" fmla="*/ 330820 w 631903"/>
              <a:gd name="connsiteY14" fmla="*/ 96644 h 749362"/>
              <a:gd name="connsiteX15" fmla="*/ 256478 w 631903"/>
              <a:gd name="connsiteY15" fmla="*/ 81776 h 749362"/>
              <a:gd name="connsiteX16" fmla="*/ 237893 w 631903"/>
              <a:gd name="connsiteY16" fmla="*/ 14868 h 749362"/>
              <a:gd name="connsiteX17" fmla="*/ 156117 w 631903"/>
              <a:gd name="connsiteY17" fmla="*/ 0 h 749362"/>
              <a:gd name="connsiteX18" fmla="*/ 55756 w 631903"/>
              <a:gd name="connsiteY18" fmla="*/ 63190 h 749362"/>
              <a:gd name="connsiteX19" fmla="*/ 66908 w 631903"/>
              <a:gd name="connsiteY19" fmla="*/ 89210 h 749362"/>
              <a:gd name="connsiteX20" fmla="*/ 3717 w 631903"/>
              <a:gd name="connsiteY20" fmla="*/ 163551 h 749362"/>
              <a:gd name="connsiteX21" fmla="*/ 0 w 631903"/>
              <a:gd name="connsiteY21" fmla="*/ 200722 h 749362"/>
              <a:gd name="connsiteX22" fmla="*/ 197005 w 631903"/>
              <a:gd name="connsiteY22" fmla="*/ 449766 h 749362"/>
              <a:gd name="connsiteX23" fmla="*/ 185854 w 631903"/>
              <a:gd name="connsiteY23" fmla="*/ 524107 h 749362"/>
              <a:gd name="connsiteX24" fmla="*/ 174703 w 631903"/>
              <a:gd name="connsiteY24" fmla="*/ 572429 h 749362"/>
              <a:gd name="connsiteX25" fmla="*/ 292162 w 631903"/>
              <a:gd name="connsiteY25" fmla="*/ 749362 h 749362"/>
              <a:gd name="connsiteX0" fmla="*/ 163551 w 631903"/>
              <a:gd name="connsiteY0" fmla="*/ 576146 h 749362"/>
              <a:gd name="connsiteX1" fmla="*/ 137532 w 631903"/>
              <a:gd name="connsiteY1" fmla="*/ 598449 h 749362"/>
              <a:gd name="connsiteX2" fmla="*/ 182137 w 631903"/>
              <a:gd name="connsiteY2" fmla="*/ 728546 h 749362"/>
              <a:gd name="connsiteX3" fmla="*/ 256478 w 631903"/>
              <a:gd name="connsiteY3" fmla="*/ 598449 h 749362"/>
              <a:gd name="connsiteX4" fmla="*/ 297366 w 631903"/>
              <a:gd name="connsiteY4" fmla="*/ 602166 h 749362"/>
              <a:gd name="connsiteX5" fmla="*/ 330820 w 631903"/>
              <a:gd name="connsiteY5" fmla="*/ 639337 h 749362"/>
              <a:gd name="connsiteX6" fmla="*/ 390293 w 631903"/>
              <a:gd name="connsiteY6" fmla="*/ 609600 h 749362"/>
              <a:gd name="connsiteX7" fmla="*/ 427464 w 631903"/>
              <a:gd name="connsiteY7" fmla="*/ 617034 h 749362"/>
              <a:gd name="connsiteX8" fmla="*/ 468351 w 631903"/>
              <a:gd name="connsiteY8" fmla="*/ 524107 h 749362"/>
              <a:gd name="connsiteX9" fmla="*/ 535259 w 631903"/>
              <a:gd name="connsiteY9" fmla="*/ 527824 h 749362"/>
              <a:gd name="connsiteX10" fmla="*/ 631903 w 631903"/>
              <a:gd name="connsiteY10" fmla="*/ 353122 h 749362"/>
              <a:gd name="connsiteX11" fmla="*/ 538976 w 631903"/>
              <a:gd name="connsiteY11" fmla="*/ 193288 h 749362"/>
              <a:gd name="connsiteX12" fmla="*/ 498088 w 631903"/>
              <a:gd name="connsiteY12" fmla="*/ 167268 h 749362"/>
              <a:gd name="connsiteX13" fmla="*/ 434898 w 631903"/>
              <a:gd name="connsiteY13" fmla="*/ 200722 h 749362"/>
              <a:gd name="connsiteX14" fmla="*/ 330820 w 631903"/>
              <a:gd name="connsiteY14" fmla="*/ 96644 h 749362"/>
              <a:gd name="connsiteX15" fmla="*/ 256478 w 631903"/>
              <a:gd name="connsiteY15" fmla="*/ 81776 h 749362"/>
              <a:gd name="connsiteX16" fmla="*/ 237893 w 631903"/>
              <a:gd name="connsiteY16" fmla="*/ 14868 h 749362"/>
              <a:gd name="connsiteX17" fmla="*/ 156117 w 631903"/>
              <a:gd name="connsiteY17" fmla="*/ 0 h 749362"/>
              <a:gd name="connsiteX18" fmla="*/ 55756 w 631903"/>
              <a:gd name="connsiteY18" fmla="*/ 63190 h 749362"/>
              <a:gd name="connsiteX19" fmla="*/ 66908 w 631903"/>
              <a:gd name="connsiteY19" fmla="*/ 89210 h 749362"/>
              <a:gd name="connsiteX20" fmla="*/ 3717 w 631903"/>
              <a:gd name="connsiteY20" fmla="*/ 163551 h 749362"/>
              <a:gd name="connsiteX21" fmla="*/ 0 w 631903"/>
              <a:gd name="connsiteY21" fmla="*/ 200722 h 749362"/>
              <a:gd name="connsiteX22" fmla="*/ 197005 w 631903"/>
              <a:gd name="connsiteY22" fmla="*/ 449766 h 749362"/>
              <a:gd name="connsiteX23" fmla="*/ 185854 w 631903"/>
              <a:gd name="connsiteY23" fmla="*/ 524107 h 749362"/>
              <a:gd name="connsiteX24" fmla="*/ 292162 w 631903"/>
              <a:gd name="connsiteY24" fmla="*/ 749362 h 749362"/>
              <a:gd name="connsiteX0" fmla="*/ 163551 w 631903"/>
              <a:gd name="connsiteY0" fmla="*/ 576146 h 728546"/>
              <a:gd name="connsiteX1" fmla="*/ 137532 w 631903"/>
              <a:gd name="connsiteY1" fmla="*/ 598449 h 728546"/>
              <a:gd name="connsiteX2" fmla="*/ 182137 w 631903"/>
              <a:gd name="connsiteY2" fmla="*/ 728546 h 728546"/>
              <a:gd name="connsiteX3" fmla="*/ 256478 w 631903"/>
              <a:gd name="connsiteY3" fmla="*/ 598449 h 728546"/>
              <a:gd name="connsiteX4" fmla="*/ 297366 w 631903"/>
              <a:gd name="connsiteY4" fmla="*/ 602166 h 728546"/>
              <a:gd name="connsiteX5" fmla="*/ 330820 w 631903"/>
              <a:gd name="connsiteY5" fmla="*/ 639337 h 728546"/>
              <a:gd name="connsiteX6" fmla="*/ 390293 w 631903"/>
              <a:gd name="connsiteY6" fmla="*/ 609600 h 728546"/>
              <a:gd name="connsiteX7" fmla="*/ 427464 w 631903"/>
              <a:gd name="connsiteY7" fmla="*/ 617034 h 728546"/>
              <a:gd name="connsiteX8" fmla="*/ 468351 w 631903"/>
              <a:gd name="connsiteY8" fmla="*/ 524107 h 728546"/>
              <a:gd name="connsiteX9" fmla="*/ 535259 w 631903"/>
              <a:gd name="connsiteY9" fmla="*/ 527824 h 728546"/>
              <a:gd name="connsiteX10" fmla="*/ 631903 w 631903"/>
              <a:gd name="connsiteY10" fmla="*/ 353122 h 728546"/>
              <a:gd name="connsiteX11" fmla="*/ 538976 w 631903"/>
              <a:gd name="connsiteY11" fmla="*/ 193288 h 728546"/>
              <a:gd name="connsiteX12" fmla="*/ 498088 w 631903"/>
              <a:gd name="connsiteY12" fmla="*/ 167268 h 728546"/>
              <a:gd name="connsiteX13" fmla="*/ 434898 w 631903"/>
              <a:gd name="connsiteY13" fmla="*/ 200722 h 728546"/>
              <a:gd name="connsiteX14" fmla="*/ 330820 w 631903"/>
              <a:gd name="connsiteY14" fmla="*/ 96644 h 728546"/>
              <a:gd name="connsiteX15" fmla="*/ 256478 w 631903"/>
              <a:gd name="connsiteY15" fmla="*/ 81776 h 728546"/>
              <a:gd name="connsiteX16" fmla="*/ 237893 w 631903"/>
              <a:gd name="connsiteY16" fmla="*/ 14868 h 728546"/>
              <a:gd name="connsiteX17" fmla="*/ 156117 w 631903"/>
              <a:gd name="connsiteY17" fmla="*/ 0 h 728546"/>
              <a:gd name="connsiteX18" fmla="*/ 55756 w 631903"/>
              <a:gd name="connsiteY18" fmla="*/ 63190 h 728546"/>
              <a:gd name="connsiteX19" fmla="*/ 66908 w 631903"/>
              <a:gd name="connsiteY19" fmla="*/ 89210 h 728546"/>
              <a:gd name="connsiteX20" fmla="*/ 3717 w 631903"/>
              <a:gd name="connsiteY20" fmla="*/ 163551 h 728546"/>
              <a:gd name="connsiteX21" fmla="*/ 0 w 631903"/>
              <a:gd name="connsiteY21" fmla="*/ 200722 h 728546"/>
              <a:gd name="connsiteX22" fmla="*/ 197005 w 631903"/>
              <a:gd name="connsiteY22" fmla="*/ 449766 h 728546"/>
              <a:gd name="connsiteX23" fmla="*/ 185854 w 631903"/>
              <a:gd name="connsiteY23" fmla="*/ 524107 h 728546"/>
              <a:gd name="connsiteX0" fmla="*/ 163551 w 631903"/>
              <a:gd name="connsiteY0" fmla="*/ 576146 h 728546"/>
              <a:gd name="connsiteX1" fmla="*/ 137532 w 631903"/>
              <a:gd name="connsiteY1" fmla="*/ 598449 h 728546"/>
              <a:gd name="connsiteX2" fmla="*/ 182137 w 631903"/>
              <a:gd name="connsiteY2" fmla="*/ 728546 h 728546"/>
              <a:gd name="connsiteX3" fmla="*/ 256478 w 631903"/>
              <a:gd name="connsiteY3" fmla="*/ 598449 h 728546"/>
              <a:gd name="connsiteX4" fmla="*/ 297366 w 631903"/>
              <a:gd name="connsiteY4" fmla="*/ 602166 h 728546"/>
              <a:gd name="connsiteX5" fmla="*/ 330820 w 631903"/>
              <a:gd name="connsiteY5" fmla="*/ 639337 h 728546"/>
              <a:gd name="connsiteX6" fmla="*/ 390293 w 631903"/>
              <a:gd name="connsiteY6" fmla="*/ 609600 h 728546"/>
              <a:gd name="connsiteX7" fmla="*/ 427464 w 631903"/>
              <a:gd name="connsiteY7" fmla="*/ 617034 h 728546"/>
              <a:gd name="connsiteX8" fmla="*/ 468351 w 631903"/>
              <a:gd name="connsiteY8" fmla="*/ 524107 h 728546"/>
              <a:gd name="connsiteX9" fmla="*/ 535259 w 631903"/>
              <a:gd name="connsiteY9" fmla="*/ 527824 h 728546"/>
              <a:gd name="connsiteX10" fmla="*/ 631903 w 631903"/>
              <a:gd name="connsiteY10" fmla="*/ 353122 h 728546"/>
              <a:gd name="connsiteX11" fmla="*/ 538976 w 631903"/>
              <a:gd name="connsiteY11" fmla="*/ 193288 h 728546"/>
              <a:gd name="connsiteX12" fmla="*/ 498088 w 631903"/>
              <a:gd name="connsiteY12" fmla="*/ 167268 h 728546"/>
              <a:gd name="connsiteX13" fmla="*/ 434898 w 631903"/>
              <a:gd name="connsiteY13" fmla="*/ 200722 h 728546"/>
              <a:gd name="connsiteX14" fmla="*/ 330820 w 631903"/>
              <a:gd name="connsiteY14" fmla="*/ 96644 h 728546"/>
              <a:gd name="connsiteX15" fmla="*/ 256478 w 631903"/>
              <a:gd name="connsiteY15" fmla="*/ 81776 h 728546"/>
              <a:gd name="connsiteX16" fmla="*/ 237893 w 631903"/>
              <a:gd name="connsiteY16" fmla="*/ 14868 h 728546"/>
              <a:gd name="connsiteX17" fmla="*/ 156117 w 631903"/>
              <a:gd name="connsiteY17" fmla="*/ 0 h 728546"/>
              <a:gd name="connsiteX18" fmla="*/ 55756 w 631903"/>
              <a:gd name="connsiteY18" fmla="*/ 63190 h 728546"/>
              <a:gd name="connsiteX19" fmla="*/ 66908 w 631903"/>
              <a:gd name="connsiteY19" fmla="*/ 89210 h 728546"/>
              <a:gd name="connsiteX20" fmla="*/ 3717 w 631903"/>
              <a:gd name="connsiteY20" fmla="*/ 163551 h 728546"/>
              <a:gd name="connsiteX21" fmla="*/ 0 w 631903"/>
              <a:gd name="connsiteY21" fmla="*/ 200722 h 728546"/>
              <a:gd name="connsiteX22" fmla="*/ 197005 w 631903"/>
              <a:gd name="connsiteY22" fmla="*/ 449766 h 728546"/>
              <a:gd name="connsiteX23" fmla="*/ 185854 w 631903"/>
              <a:gd name="connsiteY23" fmla="*/ 524107 h 728546"/>
              <a:gd name="connsiteX24" fmla="*/ 163551 w 631903"/>
              <a:gd name="connsiteY24" fmla="*/ 576146 h 728546"/>
              <a:gd name="connsiteX0" fmla="*/ 163551 w 631903"/>
              <a:gd name="connsiteY0" fmla="*/ 576146 h 665356"/>
              <a:gd name="connsiteX1" fmla="*/ 137532 w 631903"/>
              <a:gd name="connsiteY1" fmla="*/ 598449 h 665356"/>
              <a:gd name="connsiteX2" fmla="*/ 230459 w 631903"/>
              <a:gd name="connsiteY2" fmla="*/ 665356 h 665356"/>
              <a:gd name="connsiteX3" fmla="*/ 256478 w 631903"/>
              <a:gd name="connsiteY3" fmla="*/ 598449 h 665356"/>
              <a:gd name="connsiteX4" fmla="*/ 297366 w 631903"/>
              <a:gd name="connsiteY4" fmla="*/ 602166 h 665356"/>
              <a:gd name="connsiteX5" fmla="*/ 330820 w 631903"/>
              <a:gd name="connsiteY5" fmla="*/ 639337 h 665356"/>
              <a:gd name="connsiteX6" fmla="*/ 390293 w 631903"/>
              <a:gd name="connsiteY6" fmla="*/ 609600 h 665356"/>
              <a:gd name="connsiteX7" fmla="*/ 427464 w 631903"/>
              <a:gd name="connsiteY7" fmla="*/ 617034 h 665356"/>
              <a:gd name="connsiteX8" fmla="*/ 468351 w 631903"/>
              <a:gd name="connsiteY8" fmla="*/ 524107 h 665356"/>
              <a:gd name="connsiteX9" fmla="*/ 535259 w 631903"/>
              <a:gd name="connsiteY9" fmla="*/ 527824 h 665356"/>
              <a:gd name="connsiteX10" fmla="*/ 631903 w 631903"/>
              <a:gd name="connsiteY10" fmla="*/ 353122 h 665356"/>
              <a:gd name="connsiteX11" fmla="*/ 538976 w 631903"/>
              <a:gd name="connsiteY11" fmla="*/ 193288 h 665356"/>
              <a:gd name="connsiteX12" fmla="*/ 498088 w 631903"/>
              <a:gd name="connsiteY12" fmla="*/ 167268 h 665356"/>
              <a:gd name="connsiteX13" fmla="*/ 434898 w 631903"/>
              <a:gd name="connsiteY13" fmla="*/ 200722 h 665356"/>
              <a:gd name="connsiteX14" fmla="*/ 330820 w 631903"/>
              <a:gd name="connsiteY14" fmla="*/ 96644 h 665356"/>
              <a:gd name="connsiteX15" fmla="*/ 256478 w 631903"/>
              <a:gd name="connsiteY15" fmla="*/ 81776 h 665356"/>
              <a:gd name="connsiteX16" fmla="*/ 237893 w 631903"/>
              <a:gd name="connsiteY16" fmla="*/ 14868 h 665356"/>
              <a:gd name="connsiteX17" fmla="*/ 156117 w 631903"/>
              <a:gd name="connsiteY17" fmla="*/ 0 h 665356"/>
              <a:gd name="connsiteX18" fmla="*/ 55756 w 631903"/>
              <a:gd name="connsiteY18" fmla="*/ 63190 h 665356"/>
              <a:gd name="connsiteX19" fmla="*/ 66908 w 631903"/>
              <a:gd name="connsiteY19" fmla="*/ 89210 h 665356"/>
              <a:gd name="connsiteX20" fmla="*/ 3717 w 631903"/>
              <a:gd name="connsiteY20" fmla="*/ 163551 h 665356"/>
              <a:gd name="connsiteX21" fmla="*/ 0 w 631903"/>
              <a:gd name="connsiteY21" fmla="*/ 200722 h 665356"/>
              <a:gd name="connsiteX22" fmla="*/ 197005 w 631903"/>
              <a:gd name="connsiteY22" fmla="*/ 449766 h 665356"/>
              <a:gd name="connsiteX23" fmla="*/ 185854 w 631903"/>
              <a:gd name="connsiteY23" fmla="*/ 524107 h 665356"/>
              <a:gd name="connsiteX24" fmla="*/ 163551 w 631903"/>
              <a:gd name="connsiteY24" fmla="*/ 576146 h 665356"/>
              <a:gd name="connsiteX0" fmla="*/ 163551 w 631903"/>
              <a:gd name="connsiteY0" fmla="*/ 576146 h 665356"/>
              <a:gd name="connsiteX1" fmla="*/ 137532 w 631903"/>
              <a:gd name="connsiteY1" fmla="*/ 598449 h 665356"/>
              <a:gd name="connsiteX2" fmla="*/ 230459 w 631903"/>
              <a:gd name="connsiteY2" fmla="*/ 665356 h 665356"/>
              <a:gd name="connsiteX3" fmla="*/ 256478 w 631903"/>
              <a:gd name="connsiteY3" fmla="*/ 598449 h 665356"/>
              <a:gd name="connsiteX4" fmla="*/ 297366 w 631903"/>
              <a:gd name="connsiteY4" fmla="*/ 602166 h 665356"/>
              <a:gd name="connsiteX5" fmla="*/ 330820 w 631903"/>
              <a:gd name="connsiteY5" fmla="*/ 639337 h 665356"/>
              <a:gd name="connsiteX6" fmla="*/ 390293 w 631903"/>
              <a:gd name="connsiteY6" fmla="*/ 609600 h 665356"/>
              <a:gd name="connsiteX7" fmla="*/ 427464 w 631903"/>
              <a:gd name="connsiteY7" fmla="*/ 617034 h 665356"/>
              <a:gd name="connsiteX8" fmla="*/ 468351 w 631903"/>
              <a:gd name="connsiteY8" fmla="*/ 524107 h 665356"/>
              <a:gd name="connsiteX9" fmla="*/ 535259 w 631903"/>
              <a:gd name="connsiteY9" fmla="*/ 527824 h 665356"/>
              <a:gd name="connsiteX10" fmla="*/ 631903 w 631903"/>
              <a:gd name="connsiteY10" fmla="*/ 353122 h 665356"/>
              <a:gd name="connsiteX11" fmla="*/ 538976 w 631903"/>
              <a:gd name="connsiteY11" fmla="*/ 193288 h 665356"/>
              <a:gd name="connsiteX12" fmla="*/ 498088 w 631903"/>
              <a:gd name="connsiteY12" fmla="*/ 167268 h 665356"/>
              <a:gd name="connsiteX13" fmla="*/ 434898 w 631903"/>
              <a:gd name="connsiteY13" fmla="*/ 200722 h 665356"/>
              <a:gd name="connsiteX14" fmla="*/ 330820 w 631903"/>
              <a:gd name="connsiteY14" fmla="*/ 96644 h 665356"/>
              <a:gd name="connsiteX15" fmla="*/ 256478 w 631903"/>
              <a:gd name="connsiteY15" fmla="*/ 81776 h 665356"/>
              <a:gd name="connsiteX16" fmla="*/ 237893 w 631903"/>
              <a:gd name="connsiteY16" fmla="*/ 14868 h 665356"/>
              <a:gd name="connsiteX17" fmla="*/ 156117 w 631903"/>
              <a:gd name="connsiteY17" fmla="*/ 0 h 665356"/>
              <a:gd name="connsiteX18" fmla="*/ 55756 w 631903"/>
              <a:gd name="connsiteY18" fmla="*/ 63190 h 665356"/>
              <a:gd name="connsiteX19" fmla="*/ 66908 w 631903"/>
              <a:gd name="connsiteY19" fmla="*/ 89210 h 665356"/>
              <a:gd name="connsiteX20" fmla="*/ 3717 w 631903"/>
              <a:gd name="connsiteY20" fmla="*/ 163551 h 665356"/>
              <a:gd name="connsiteX21" fmla="*/ 0 w 631903"/>
              <a:gd name="connsiteY21" fmla="*/ 200722 h 665356"/>
              <a:gd name="connsiteX22" fmla="*/ 197005 w 631903"/>
              <a:gd name="connsiteY22" fmla="*/ 449766 h 665356"/>
              <a:gd name="connsiteX23" fmla="*/ 171567 w 631903"/>
              <a:gd name="connsiteY23" fmla="*/ 519345 h 665356"/>
              <a:gd name="connsiteX24" fmla="*/ 163551 w 631903"/>
              <a:gd name="connsiteY24" fmla="*/ 576146 h 665356"/>
              <a:gd name="connsiteX0" fmla="*/ 163551 w 631903"/>
              <a:gd name="connsiteY0" fmla="*/ 576146 h 665356"/>
              <a:gd name="connsiteX1" fmla="*/ 137532 w 631903"/>
              <a:gd name="connsiteY1" fmla="*/ 598449 h 665356"/>
              <a:gd name="connsiteX2" fmla="*/ 230459 w 631903"/>
              <a:gd name="connsiteY2" fmla="*/ 665356 h 665356"/>
              <a:gd name="connsiteX3" fmla="*/ 256478 w 631903"/>
              <a:gd name="connsiteY3" fmla="*/ 598449 h 665356"/>
              <a:gd name="connsiteX4" fmla="*/ 297366 w 631903"/>
              <a:gd name="connsiteY4" fmla="*/ 602166 h 665356"/>
              <a:gd name="connsiteX5" fmla="*/ 299109 w 631903"/>
              <a:gd name="connsiteY5" fmla="*/ 624236 h 665356"/>
              <a:gd name="connsiteX6" fmla="*/ 330820 w 631903"/>
              <a:gd name="connsiteY6" fmla="*/ 639337 h 665356"/>
              <a:gd name="connsiteX7" fmla="*/ 390293 w 631903"/>
              <a:gd name="connsiteY7" fmla="*/ 609600 h 665356"/>
              <a:gd name="connsiteX8" fmla="*/ 427464 w 631903"/>
              <a:gd name="connsiteY8" fmla="*/ 617034 h 665356"/>
              <a:gd name="connsiteX9" fmla="*/ 468351 w 631903"/>
              <a:gd name="connsiteY9" fmla="*/ 524107 h 665356"/>
              <a:gd name="connsiteX10" fmla="*/ 535259 w 631903"/>
              <a:gd name="connsiteY10" fmla="*/ 527824 h 665356"/>
              <a:gd name="connsiteX11" fmla="*/ 631903 w 631903"/>
              <a:gd name="connsiteY11" fmla="*/ 353122 h 665356"/>
              <a:gd name="connsiteX12" fmla="*/ 538976 w 631903"/>
              <a:gd name="connsiteY12" fmla="*/ 193288 h 665356"/>
              <a:gd name="connsiteX13" fmla="*/ 498088 w 631903"/>
              <a:gd name="connsiteY13" fmla="*/ 167268 h 665356"/>
              <a:gd name="connsiteX14" fmla="*/ 434898 w 631903"/>
              <a:gd name="connsiteY14" fmla="*/ 200722 h 665356"/>
              <a:gd name="connsiteX15" fmla="*/ 330820 w 631903"/>
              <a:gd name="connsiteY15" fmla="*/ 96644 h 665356"/>
              <a:gd name="connsiteX16" fmla="*/ 256478 w 631903"/>
              <a:gd name="connsiteY16" fmla="*/ 81776 h 665356"/>
              <a:gd name="connsiteX17" fmla="*/ 237893 w 631903"/>
              <a:gd name="connsiteY17" fmla="*/ 14868 h 665356"/>
              <a:gd name="connsiteX18" fmla="*/ 156117 w 631903"/>
              <a:gd name="connsiteY18" fmla="*/ 0 h 665356"/>
              <a:gd name="connsiteX19" fmla="*/ 55756 w 631903"/>
              <a:gd name="connsiteY19" fmla="*/ 63190 h 665356"/>
              <a:gd name="connsiteX20" fmla="*/ 66908 w 631903"/>
              <a:gd name="connsiteY20" fmla="*/ 89210 h 665356"/>
              <a:gd name="connsiteX21" fmla="*/ 3717 w 631903"/>
              <a:gd name="connsiteY21" fmla="*/ 163551 h 665356"/>
              <a:gd name="connsiteX22" fmla="*/ 0 w 631903"/>
              <a:gd name="connsiteY22" fmla="*/ 200722 h 665356"/>
              <a:gd name="connsiteX23" fmla="*/ 197005 w 631903"/>
              <a:gd name="connsiteY23" fmla="*/ 449766 h 665356"/>
              <a:gd name="connsiteX24" fmla="*/ 171567 w 631903"/>
              <a:gd name="connsiteY24" fmla="*/ 519345 h 665356"/>
              <a:gd name="connsiteX25" fmla="*/ 163551 w 631903"/>
              <a:gd name="connsiteY25" fmla="*/ 576146 h 665356"/>
              <a:gd name="connsiteX0" fmla="*/ 163551 w 631903"/>
              <a:gd name="connsiteY0" fmla="*/ 576146 h 665356"/>
              <a:gd name="connsiteX1" fmla="*/ 137532 w 631903"/>
              <a:gd name="connsiteY1" fmla="*/ 598449 h 665356"/>
              <a:gd name="connsiteX2" fmla="*/ 230459 w 631903"/>
              <a:gd name="connsiteY2" fmla="*/ 665356 h 665356"/>
              <a:gd name="connsiteX3" fmla="*/ 256478 w 631903"/>
              <a:gd name="connsiteY3" fmla="*/ 598449 h 665356"/>
              <a:gd name="connsiteX4" fmla="*/ 283078 w 631903"/>
              <a:gd name="connsiteY4" fmla="*/ 611691 h 665356"/>
              <a:gd name="connsiteX5" fmla="*/ 299109 w 631903"/>
              <a:gd name="connsiteY5" fmla="*/ 624236 h 665356"/>
              <a:gd name="connsiteX6" fmla="*/ 330820 w 631903"/>
              <a:gd name="connsiteY6" fmla="*/ 639337 h 665356"/>
              <a:gd name="connsiteX7" fmla="*/ 390293 w 631903"/>
              <a:gd name="connsiteY7" fmla="*/ 609600 h 665356"/>
              <a:gd name="connsiteX8" fmla="*/ 427464 w 631903"/>
              <a:gd name="connsiteY8" fmla="*/ 617034 h 665356"/>
              <a:gd name="connsiteX9" fmla="*/ 468351 w 631903"/>
              <a:gd name="connsiteY9" fmla="*/ 524107 h 665356"/>
              <a:gd name="connsiteX10" fmla="*/ 535259 w 631903"/>
              <a:gd name="connsiteY10" fmla="*/ 527824 h 665356"/>
              <a:gd name="connsiteX11" fmla="*/ 631903 w 631903"/>
              <a:gd name="connsiteY11" fmla="*/ 353122 h 665356"/>
              <a:gd name="connsiteX12" fmla="*/ 538976 w 631903"/>
              <a:gd name="connsiteY12" fmla="*/ 193288 h 665356"/>
              <a:gd name="connsiteX13" fmla="*/ 498088 w 631903"/>
              <a:gd name="connsiteY13" fmla="*/ 167268 h 665356"/>
              <a:gd name="connsiteX14" fmla="*/ 434898 w 631903"/>
              <a:gd name="connsiteY14" fmla="*/ 200722 h 665356"/>
              <a:gd name="connsiteX15" fmla="*/ 330820 w 631903"/>
              <a:gd name="connsiteY15" fmla="*/ 96644 h 665356"/>
              <a:gd name="connsiteX16" fmla="*/ 256478 w 631903"/>
              <a:gd name="connsiteY16" fmla="*/ 81776 h 665356"/>
              <a:gd name="connsiteX17" fmla="*/ 237893 w 631903"/>
              <a:gd name="connsiteY17" fmla="*/ 14868 h 665356"/>
              <a:gd name="connsiteX18" fmla="*/ 156117 w 631903"/>
              <a:gd name="connsiteY18" fmla="*/ 0 h 665356"/>
              <a:gd name="connsiteX19" fmla="*/ 55756 w 631903"/>
              <a:gd name="connsiteY19" fmla="*/ 63190 h 665356"/>
              <a:gd name="connsiteX20" fmla="*/ 66908 w 631903"/>
              <a:gd name="connsiteY20" fmla="*/ 89210 h 665356"/>
              <a:gd name="connsiteX21" fmla="*/ 3717 w 631903"/>
              <a:gd name="connsiteY21" fmla="*/ 163551 h 665356"/>
              <a:gd name="connsiteX22" fmla="*/ 0 w 631903"/>
              <a:gd name="connsiteY22" fmla="*/ 200722 h 665356"/>
              <a:gd name="connsiteX23" fmla="*/ 197005 w 631903"/>
              <a:gd name="connsiteY23" fmla="*/ 449766 h 665356"/>
              <a:gd name="connsiteX24" fmla="*/ 171567 w 631903"/>
              <a:gd name="connsiteY24" fmla="*/ 519345 h 665356"/>
              <a:gd name="connsiteX25" fmla="*/ 163551 w 631903"/>
              <a:gd name="connsiteY25" fmla="*/ 576146 h 665356"/>
              <a:gd name="connsiteX0" fmla="*/ 163551 w 631903"/>
              <a:gd name="connsiteY0" fmla="*/ 576146 h 665356"/>
              <a:gd name="connsiteX1" fmla="*/ 137532 w 631903"/>
              <a:gd name="connsiteY1" fmla="*/ 598449 h 665356"/>
              <a:gd name="connsiteX2" fmla="*/ 230459 w 631903"/>
              <a:gd name="connsiteY2" fmla="*/ 665356 h 665356"/>
              <a:gd name="connsiteX3" fmla="*/ 256478 w 631903"/>
              <a:gd name="connsiteY3" fmla="*/ 598449 h 665356"/>
              <a:gd name="connsiteX4" fmla="*/ 283078 w 631903"/>
              <a:gd name="connsiteY4" fmla="*/ 611691 h 665356"/>
              <a:gd name="connsiteX5" fmla="*/ 299109 w 631903"/>
              <a:gd name="connsiteY5" fmla="*/ 624236 h 665356"/>
              <a:gd name="connsiteX6" fmla="*/ 330820 w 631903"/>
              <a:gd name="connsiteY6" fmla="*/ 639337 h 665356"/>
              <a:gd name="connsiteX7" fmla="*/ 390293 w 631903"/>
              <a:gd name="connsiteY7" fmla="*/ 609600 h 665356"/>
              <a:gd name="connsiteX8" fmla="*/ 427464 w 631903"/>
              <a:gd name="connsiteY8" fmla="*/ 617034 h 665356"/>
              <a:gd name="connsiteX9" fmla="*/ 465970 w 631903"/>
              <a:gd name="connsiteY9" fmla="*/ 547920 h 665356"/>
              <a:gd name="connsiteX10" fmla="*/ 535259 w 631903"/>
              <a:gd name="connsiteY10" fmla="*/ 527824 h 665356"/>
              <a:gd name="connsiteX11" fmla="*/ 631903 w 631903"/>
              <a:gd name="connsiteY11" fmla="*/ 353122 h 665356"/>
              <a:gd name="connsiteX12" fmla="*/ 538976 w 631903"/>
              <a:gd name="connsiteY12" fmla="*/ 193288 h 665356"/>
              <a:gd name="connsiteX13" fmla="*/ 498088 w 631903"/>
              <a:gd name="connsiteY13" fmla="*/ 167268 h 665356"/>
              <a:gd name="connsiteX14" fmla="*/ 434898 w 631903"/>
              <a:gd name="connsiteY14" fmla="*/ 200722 h 665356"/>
              <a:gd name="connsiteX15" fmla="*/ 330820 w 631903"/>
              <a:gd name="connsiteY15" fmla="*/ 96644 h 665356"/>
              <a:gd name="connsiteX16" fmla="*/ 256478 w 631903"/>
              <a:gd name="connsiteY16" fmla="*/ 81776 h 665356"/>
              <a:gd name="connsiteX17" fmla="*/ 237893 w 631903"/>
              <a:gd name="connsiteY17" fmla="*/ 14868 h 665356"/>
              <a:gd name="connsiteX18" fmla="*/ 156117 w 631903"/>
              <a:gd name="connsiteY18" fmla="*/ 0 h 665356"/>
              <a:gd name="connsiteX19" fmla="*/ 55756 w 631903"/>
              <a:gd name="connsiteY19" fmla="*/ 63190 h 665356"/>
              <a:gd name="connsiteX20" fmla="*/ 66908 w 631903"/>
              <a:gd name="connsiteY20" fmla="*/ 89210 h 665356"/>
              <a:gd name="connsiteX21" fmla="*/ 3717 w 631903"/>
              <a:gd name="connsiteY21" fmla="*/ 163551 h 665356"/>
              <a:gd name="connsiteX22" fmla="*/ 0 w 631903"/>
              <a:gd name="connsiteY22" fmla="*/ 200722 h 665356"/>
              <a:gd name="connsiteX23" fmla="*/ 197005 w 631903"/>
              <a:gd name="connsiteY23" fmla="*/ 449766 h 665356"/>
              <a:gd name="connsiteX24" fmla="*/ 171567 w 631903"/>
              <a:gd name="connsiteY24" fmla="*/ 519345 h 665356"/>
              <a:gd name="connsiteX25" fmla="*/ 163551 w 631903"/>
              <a:gd name="connsiteY25" fmla="*/ 576146 h 665356"/>
              <a:gd name="connsiteX0" fmla="*/ 163551 w 631903"/>
              <a:gd name="connsiteY0" fmla="*/ 576146 h 665356"/>
              <a:gd name="connsiteX1" fmla="*/ 137532 w 631903"/>
              <a:gd name="connsiteY1" fmla="*/ 598449 h 665356"/>
              <a:gd name="connsiteX2" fmla="*/ 230459 w 631903"/>
              <a:gd name="connsiteY2" fmla="*/ 665356 h 665356"/>
              <a:gd name="connsiteX3" fmla="*/ 256478 w 631903"/>
              <a:gd name="connsiteY3" fmla="*/ 598449 h 665356"/>
              <a:gd name="connsiteX4" fmla="*/ 283078 w 631903"/>
              <a:gd name="connsiteY4" fmla="*/ 611691 h 665356"/>
              <a:gd name="connsiteX5" fmla="*/ 299109 w 631903"/>
              <a:gd name="connsiteY5" fmla="*/ 624236 h 665356"/>
              <a:gd name="connsiteX6" fmla="*/ 330820 w 631903"/>
              <a:gd name="connsiteY6" fmla="*/ 639337 h 665356"/>
              <a:gd name="connsiteX7" fmla="*/ 390293 w 631903"/>
              <a:gd name="connsiteY7" fmla="*/ 609600 h 665356"/>
              <a:gd name="connsiteX8" fmla="*/ 427464 w 631903"/>
              <a:gd name="connsiteY8" fmla="*/ 617034 h 665356"/>
              <a:gd name="connsiteX9" fmla="*/ 465970 w 631903"/>
              <a:gd name="connsiteY9" fmla="*/ 547920 h 665356"/>
              <a:gd name="connsiteX10" fmla="*/ 535259 w 631903"/>
              <a:gd name="connsiteY10" fmla="*/ 527824 h 665356"/>
              <a:gd name="connsiteX11" fmla="*/ 631903 w 631903"/>
              <a:gd name="connsiteY11" fmla="*/ 353122 h 665356"/>
              <a:gd name="connsiteX12" fmla="*/ 538976 w 631903"/>
              <a:gd name="connsiteY12" fmla="*/ 193288 h 665356"/>
              <a:gd name="connsiteX13" fmla="*/ 498088 w 631903"/>
              <a:gd name="connsiteY13" fmla="*/ 167268 h 665356"/>
              <a:gd name="connsiteX14" fmla="*/ 434898 w 631903"/>
              <a:gd name="connsiteY14" fmla="*/ 200722 h 665356"/>
              <a:gd name="connsiteX15" fmla="*/ 330820 w 631903"/>
              <a:gd name="connsiteY15" fmla="*/ 96644 h 665356"/>
              <a:gd name="connsiteX16" fmla="*/ 256478 w 631903"/>
              <a:gd name="connsiteY16" fmla="*/ 81776 h 665356"/>
              <a:gd name="connsiteX17" fmla="*/ 237893 w 631903"/>
              <a:gd name="connsiteY17" fmla="*/ 14868 h 665356"/>
              <a:gd name="connsiteX18" fmla="*/ 156117 w 631903"/>
              <a:gd name="connsiteY18" fmla="*/ 0 h 665356"/>
              <a:gd name="connsiteX19" fmla="*/ 60518 w 631903"/>
              <a:gd name="connsiteY19" fmla="*/ 44140 h 665356"/>
              <a:gd name="connsiteX20" fmla="*/ 66908 w 631903"/>
              <a:gd name="connsiteY20" fmla="*/ 89210 h 665356"/>
              <a:gd name="connsiteX21" fmla="*/ 3717 w 631903"/>
              <a:gd name="connsiteY21" fmla="*/ 163551 h 665356"/>
              <a:gd name="connsiteX22" fmla="*/ 0 w 631903"/>
              <a:gd name="connsiteY22" fmla="*/ 200722 h 665356"/>
              <a:gd name="connsiteX23" fmla="*/ 197005 w 631903"/>
              <a:gd name="connsiteY23" fmla="*/ 449766 h 665356"/>
              <a:gd name="connsiteX24" fmla="*/ 171567 w 631903"/>
              <a:gd name="connsiteY24" fmla="*/ 519345 h 665356"/>
              <a:gd name="connsiteX25" fmla="*/ 163551 w 631903"/>
              <a:gd name="connsiteY25" fmla="*/ 576146 h 665356"/>
              <a:gd name="connsiteX0" fmla="*/ 163551 w 631903"/>
              <a:gd name="connsiteY0" fmla="*/ 576146 h 665356"/>
              <a:gd name="connsiteX1" fmla="*/ 137532 w 631903"/>
              <a:gd name="connsiteY1" fmla="*/ 598449 h 665356"/>
              <a:gd name="connsiteX2" fmla="*/ 230459 w 631903"/>
              <a:gd name="connsiteY2" fmla="*/ 665356 h 665356"/>
              <a:gd name="connsiteX3" fmla="*/ 256478 w 631903"/>
              <a:gd name="connsiteY3" fmla="*/ 598449 h 665356"/>
              <a:gd name="connsiteX4" fmla="*/ 283078 w 631903"/>
              <a:gd name="connsiteY4" fmla="*/ 611691 h 665356"/>
              <a:gd name="connsiteX5" fmla="*/ 299109 w 631903"/>
              <a:gd name="connsiteY5" fmla="*/ 624236 h 665356"/>
              <a:gd name="connsiteX6" fmla="*/ 330820 w 631903"/>
              <a:gd name="connsiteY6" fmla="*/ 639337 h 665356"/>
              <a:gd name="connsiteX7" fmla="*/ 390293 w 631903"/>
              <a:gd name="connsiteY7" fmla="*/ 609600 h 665356"/>
              <a:gd name="connsiteX8" fmla="*/ 427464 w 631903"/>
              <a:gd name="connsiteY8" fmla="*/ 617034 h 665356"/>
              <a:gd name="connsiteX9" fmla="*/ 465970 w 631903"/>
              <a:gd name="connsiteY9" fmla="*/ 547920 h 665356"/>
              <a:gd name="connsiteX10" fmla="*/ 535259 w 631903"/>
              <a:gd name="connsiteY10" fmla="*/ 527824 h 665356"/>
              <a:gd name="connsiteX11" fmla="*/ 631903 w 631903"/>
              <a:gd name="connsiteY11" fmla="*/ 353122 h 665356"/>
              <a:gd name="connsiteX12" fmla="*/ 538976 w 631903"/>
              <a:gd name="connsiteY12" fmla="*/ 193288 h 665356"/>
              <a:gd name="connsiteX13" fmla="*/ 498088 w 631903"/>
              <a:gd name="connsiteY13" fmla="*/ 167268 h 665356"/>
              <a:gd name="connsiteX14" fmla="*/ 434898 w 631903"/>
              <a:gd name="connsiteY14" fmla="*/ 200722 h 665356"/>
              <a:gd name="connsiteX15" fmla="*/ 330820 w 631903"/>
              <a:gd name="connsiteY15" fmla="*/ 96644 h 665356"/>
              <a:gd name="connsiteX16" fmla="*/ 256478 w 631903"/>
              <a:gd name="connsiteY16" fmla="*/ 81776 h 665356"/>
              <a:gd name="connsiteX17" fmla="*/ 245036 w 631903"/>
              <a:gd name="connsiteY17" fmla="*/ 2962 h 665356"/>
              <a:gd name="connsiteX18" fmla="*/ 156117 w 631903"/>
              <a:gd name="connsiteY18" fmla="*/ 0 h 665356"/>
              <a:gd name="connsiteX19" fmla="*/ 60518 w 631903"/>
              <a:gd name="connsiteY19" fmla="*/ 44140 h 665356"/>
              <a:gd name="connsiteX20" fmla="*/ 66908 w 631903"/>
              <a:gd name="connsiteY20" fmla="*/ 89210 h 665356"/>
              <a:gd name="connsiteX21" fmla="*/ 3717 w 631903"/>
              <a:gd name="connsiteY21" fmla="*/ 163551 h 665356"/>
              <a:gd name="connsiteX22" fmla="*/ 0 w 631903"/>
              <a:gd name="connsiteY22" fmla="*/ 200722 h 665356"/>
              <a:gd name="connsiteX23" fmla="*/ 197005 w 631903"/>
              <a:gd name="connsiteY23" fmla="*/ 449766 h 665356"/>
              <a:gd name="connsiteX24" fmla="*/ 171567 w 631903"/>
              <a:gd name="connsiteY24" fmla="*/ 519345 h 665356"/>
              <a:gd name="connsiteX25" fmla="*/ 163551 w 631903"/>
              <a:gd name="connsiteY25" fmla="*/ 576146 h 665356"/>
              <a:gd name="connsiteX0" fmla="*/ 163551 w 631903"/>
              <a:gd name="connsiteY0" fmla="*/ 585671 h 674881"/>
              <a:gd name="connsiteX1" fmla="*/ 137532 w 631903"/>
              <a:gd name="connsiteY1" fmla="*/ 607974 h 674881"/>
              <a:gd name="connsiteX2" fmla="*/ 230459 w 631903"/>
              <a:gd name="connsiteY2" fmla="*/ 674881 h 674881"/>
              <a:gd name="connsiteX3" fmla="*/ 256478 w 631903"/>
              <a:gd name="connsiteY3" fmla="*/ 607974 h 674881"/>
              <a:gd name="connsiteX4" fmla="*/ 283078 w 631903"/>
              <a:gd name="connsiteY4" fmla="*/ 621216 h 674881"/>
              <a:gd name="connsiteX5" fmla="*/ 299109 w 631903"/>
              <a:gd name="connsiteY5" fmla="*/ 633761 h 674881"/>
              <a:gd name="connsiteX6" fmla="*/ 330820 w 631903"/>
              <a:gd name="connsiteY6" fmla="*/ 648862 h 674881"/>
              <a:gd name="connsiteX7" fmla="*/ 390293 w 631903"/>
              <a:gd name="connsiteY7" fmla="*/ 619125 h 674881"/>
              <a:gd name="connsiteX8" fmla="*/ 427464 w 631903"/>
              <a:gd name="connsiteY8" fmla="*/ 626559 h 674881"/>
              <a:gd name="connsiteX9" fmla="*/ 465970 w 631903"/>
              <a:gd name="connsiteY9" fmla="*/ 557445 h 674881"/>
              <a:gd name="connsiteX10" fmla="*/ 535259 w 631903"/>
              <a:gd name="connsiteY10" fmla="*/ 537349 h 674881"/>
              <a:gd name="connsiteX11" fmla="*/ 631903 w 631903"/>
              <a:gd name="connsiteY11" fmla="*/ 362647 h 674881"/>
              <a:gd name="connsiteX12" fmla="*/ 538976 w 631903"/>
              <a:gd name="connsiteY12" fmla="*/ 202813 h 674881"/>
              <a:gd name="connsiteX13" fmla="*/ 498088 w 631903"/>
              <a:gd name="connsiteY13" fmla="*/ 176793 h 674881"/>
              <a:gd name="connsiteX14" fmla="*/ 434898 w 631903"/>
              <a:gd name="connsiteY14" fmla="*/ 210247 h 674881"/>
              <a:gd name="connsiteX15" fmla="*/ 330820 w 631903"/>
              <a:gd name="connsiteY15" fmla="*/ 106169 h 674881"/>
              <a:gd name="connsiteX16" fmla="*/ 256478 w 631903"/>
              <a:gd name="connsiteY16" fmla="*/ 91301 h 674881"/>
              <a:gd name="connsiteX17" fmla="*/ 245036 w 631903"/>
              <a:gd name="connsiteY17" fmla="*/ 12487 h 674881"/>
              <a:gd name="connsiteX18" fmla="*/ 156117 w 631903"/>
              <a:gd name="connsiteY18" fmla="*/ 0 h 674881"/>
              <a:gd name="connsiteX19" fmla="*/ 60518 w 631903"/>
              <a:gd name="connsiteY19" fmla="*/ 53665 h 674881"/>
              <a:gd name="connsiteX20" fmla="*/ 66908 w 631903"/>
              <a:gd name="connsiteY20" fmla="*/ 98735 h 674881"/>
              <a:gd name="connsiteX21" fmla="*/ 3717 w 631903"/>
              <a:gd name="connsiteY21" fmla="*/ 173076 h 674881"/>
              <a:gd name="connsiteX22" fmla="*/ 0 w 631903"/>
              <a:gd name="connsiteY22" fmla="*/ 210247 h 674881"/>
              <a:gd name="connsiteX23" fmla="*/ 197005 w 631903"/>
              <a:gd name="connsiteY23" fmla="*/ 459291 h 674881"/>
              <a:gd name="connsiteX24" fmla="*/ 171567 w 631903"/>
              <a:gd name="connsiteY24" fmla="*/ 528870 h 674881"/>
              <a:gd name="connsiteX25" fmla="*/ 163551 w 631903"/>
              <a:gd name="connsiteY25" fmla="*/ 585671 h 674881"/>
              <a:gd name="connsiteX0" fmla="*/ 163551 w 631903"/>
              <a:gd name="connsiteY0" fmla="*/ 585671 h 674881"/>
              <a:gd name="connsiteX1" fmla="*/ 137532 w 631903"/>
              <a:gd name="connsiteY1" fmla="*/ 607974 h 674881"/>
              <a:gd name="connsiteX2" fmla="*/ 230459 w 631903"/>
              <a:gd name="connsiteY2" fmla="*/ 674881 h 674881"/>
              <a:gd name="connsiteX3" fmla="*/ 256478 w 631903"/>
              <a:gd name="connsiteY3" fmla="*/ 607974 h 674881"/>
              <a:gd name="connsiteX4" fmla="*/ 283078 w 631903"/>
              <a:gd name="connsiteY4" fmla="*/ 621216 h 674881"/>
              <a:gd name="connsiteX5" fmla="*/ 299109 w 631903"/>
              <a:gd name="connsiteY5" fmla="*/ 633761 h 674881"/>
              <a:gd name="connsiteX6" fmla="*/ 330820 w 631903"/>
              <a:gd name="connsiteY6" fmla="*/ 648862 h 674881"/>
              <a:gd name="connsiteX7" fmla="*/ 390293 w 631903"/>
              <a:gd name="connsiteY7" fmla="*/ 619125 h 674881"/>
              <a:gd name="connsiteX8" fmla="*/ 427464 w 631903"/>
              <a:gd name="connsiteY8" fmla="*/ 626559 h 674881"/>
              <a:gd name="connsiteX9" fmla="*/ 465970 w 631903"/>
              <a:gd name="connsiteY9" fmla="*/ 557445 h 674881"/>
              <a:gd name="connsiteX10" fmla="*/ 535259 w 631903"/>
              <a:gd name="connsiteY10" fmla="*/ 537349 h 674881"/>
              <a:gd name="connsiteX11" fmla="*/ 631903 w 631903"/>
              <a:gd name="connsiteY11" fmla="*/ 362647 h 674881"/>
              <a:gd name="connsiteX12" fmla="*/ 548501 w 631903"/>
              <a:gd name="connsiteY12" fmla="*/ 198050 h 674881"/>
              <a:gd name="connsiteX13" fmla="*/ 498088 w 631903"/>
              <a:gd name="connsiteY13" fmla="*/ 176793 h 674881"/>
              <a:gd name="connsiteX14" fmla="*/ 434898 w 631903"/>
              <a:gd name="connsiteY14" fmla="*/ 210247 h 674881"/>
              <a:gd name="connsiteX15" fmla="*/ 330820 w 631903"/>
              <a:gd name="connsiteY15" fmla="*/ 106169 h 674881"/>
              <a:gd name="connsiteX16" fmla="*/ 256478 w 631903"/>
              <a:gd name="connsiteY16" fmla="*/ 91301 h 674881"/>
              <a:gd name="connsiteX17" fmla="*/ 245036 w 631903"/>
              <a:gd name="connsiteY17" fmla="*/ 12487 h 674881"/>
              <a:gd name="connsiteX18" fmla="*/ 156117 w 631903"/>
              <a:gd name="connsiteY18" fmla="*/ 0 h 674881"/>
              <a:gd name="connsiteX19" fmla="*/ 60518 w 631903"/>
              <a:gd name="connsiteY19" fmla="*/ 53665 h 674881"/>
              <a:gd name="connsiteX20" fmla="*/ 66908 w 631903"/>
              <a:gd name="connsiteY20" fmla="*/ 98735 h 674881"/>
              <a:gd name="connsiteX21" fmla="*/ 3717 w 631903"/>
              <a:gd name="connsiteY21" fmla="*/ 173076 h 674881"/>
              <a:gd name="connsiteX22" fmla="*/ 0 w 631903"/>
              <a:gd name="connsiteY22" fmla="*/ 210247 h 674881"/>
              <a:gd name="connsiteX23" fmla="*/ 197005 w 631903"/>
              <a:gd name="connsiteY23" fmla="*/ 459291 h 674881"/>
              <a:gd name="connsiteX24" fmla="*/ 171567 w 631903"/>
              <a:gd name="connsiteY24" fmla="*/ 528870 h 674881"/>
              <a:gd name="connsiteX25" fmla="*/ 163551 w 631903"/>
              <a:gd name="connsiteY25" fmla="*/ 585671 h 674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31903" h="674881">
                <a:moveTo>
                  <a:pt x="163551" y="585671"/>
                </a:moveTo>
                <a:lnTo>
                  <a:pt x="137532" y="607974"/>
                </a:lnTo>
                <a:lnTo>
                  <a:pt x="230459" y="674881"/>
                </a:lnTo>
                <a:lnTo>
                  <a:pt x="256478" y="607974"/>
                </a:lnTo>
                <a:lnTo>
                  <a:pt x="283078" y="621216"/>
                </a:lnTo>
                <a:cubicBezTo>
                  <a:pt x="286040" y="621429"/>
                  <a:pt x="296147" y="633548"/>
                  <a:pt x="299109" y="633761"/>
                </a:cubicBezTo>
                <a:lnTo>
                  <a:pt x="330820" y="648862"/>
                </a:lnTo>
                <a:lnTo>
                  <a:pt x="390293" y="619125"/>
                </a:lnTo>
                <a:lnTo>
                  <a:pt x="427464" y="626559"/>
                </a:lnTo>
                <a:lnTo>
                  <a:pt x="465970" y="557445"/>
                </a:lnTo>
                <a:lnTo>
                  <a:pt x="535259" y="537349"/>
                </a:lnTo>
                <a:lnTo>
                  <a:pt x="631903" y="362647"/>
                </a:lnTo>
                <a:lnTo>
                  <a:pt x="548501" y="198050"/>
                </a:lnTo>
                <a:lnTo>
                  <a:pt x="498088" y="176793"/>
                </a:lnTo>
                <a:lnTo>
                  <a:pt x="434898" y="210247"/>
                </a:lnTo>
                <a:lnTo>
                  <a:pt x="330820" y="106169"/>
                </a:lnTo>
                <a:lnTo>
                  <a:pt x="256478" y="91301"/>
                </a:lnTo>
                <a:lnTo>
                  <a:pt x="245036" y="12487"/>
                </a:lnTo>
                <a:lnTo>
                  <a:pt x="156117" y="0"/>
                </a:lnTo>
                <a:lnTo>
                  <a:pt x="60518" y="53665"/>
                </a:lnTo>
                <a:lnTo>
                  <a:pt x="66908" y="98735"/>
                </a:lnTo>
                <a:lnTo>
                  <a:pt x="3717" y="173076"/>
                </a:lnTo>
                <a:lnTo>
                  <a:pt x="0" y="210247"/>
                </a:lnTo>
                <a:lnTo>
                  <a:pt x="197005" y="459291"/>
                </a:lnTo>
                <a:lnTo>
                  <a:pt x="171567" y="528870"/>
                </a:lnTo>
                <a:lnTo>
                  <a:pt x="163551" y="58567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5" name="Freeform 74"/>
          <p:cNvSpPr/>
          <p:nvPr/>
        </p:nvSpPr>
        <p:spPr>
          <a:xfrm>
            <a:off x="5649913" y="4702175"/>
            <a:ext cx="646112" cy="1204913"/>
          </a:xfrm>
          <a:custGeom>
            <a:avLst/>
            <a:gdLst>
              <a:gd name="connsiteX0" fmla="*/ 0 w 646771"/>
              <a:gd name="connsiteY0" fmla="*/ 130097 h 1204331"/>
              <a:gd name="connsiteX1" fmla="*/ 234176 w 646771"/>
              <a:gd name="connsiteY1" fmla="*/ 646770 h 1204331"/>
              <a:gd name="connsiteX2" fmla="*/ 234176 w 646771"/>
              <a:gd name="connsiteY2" fmla="*/ 732263 h 1204331"/>
              <a:gd name="connsiteX3" fmla="*/ 174703 w 646771"/>
              <a:gd name="connsiteY3" fmla="*/ 758282 h 1204331"/>
              <a:gd name="connsiteX4" fmla="*/ 115229 w 646771"/>
              <a:gd name="connsiteY4" fmla="*/ 769434 h 1204331"/>
              <a:gd name="connsiteX5" fmla="*/ 130098 w 646771"/>
              <a:gd name="connsiteY5" fmla="*/ 854926 h 1204331"/>
              <a:gd name="connsiteX6" fmla="*/ 170986 w 646771"/>
              <a:gd name="connsiteY6" fmla="*/ 903248 h 1204331"/>
              <a:gd name="connsiteX7" fmla="*/ 66908 w 646771"/>
              <a:gd name="connsiteY7" fmla="*/ 1029629 h 1204331"/>
              <a:gd name="connsiteX8" fmla="*/ 48322 w 646771"/>
              <a:gd name="connsiteY8" fmla="*/ 1103970 h 1204331"/>
              <a:gd name="connsiteX9" fmla="*/ 92927 w 646771"/>
              <a:gd name="connsiteY9" fmla="*/ 1133707 h 1204331"/>
              <a:gd name="connsiteX10" fmla="*/ 92927 w 646771"/>
              <a:gd name="connsiteY10" fmla="*/ 1204331 h 1204331"/>
              <a:gd name="connsiteX11" fmla="*/ 223025 w 646771"/>
              <a:gd name="connsiteY11" fmla="*/ 1159726 h 1204331"/>
              <a:gd name="connsiteX12" fmla="*/ 267629 w 646771"/>
              <a:gd name="connsiteY12" fmla="*/ 1174595 h 1204331"/>
              <a:gd name="connsiteX13" fmla="*/ 293649 w 646771"/>
              <a:gd name="connsiteY13" fmla="*/ 1037063 h 1204331"/>
              <a:gd name="connsiteX14" fmla="*/ 371708 w 646771"/>
              <a:gd name="connsiteY14" fmla="*/ 977590 h 1204331"/>
              <a:gd name="connsiteX15" fmla="*/ 390293 w 646771"/>
              <a:gd name="connsiteY15" fmla="*/ 977590 h 1204331"/>
              <a:gd name="connsiteX16" fmla="*/ 431181 w 646771"/>
              <a:gd name="connsiteY16" fmla="*/ 791736 h 1204331"/>
              <a:gd name="connsiteX17" fmla="*/ 394010 w 646771"/>
              <a:gd name="connsiteY17" fmla="*/ 702526 h 1204331"/>
              <a:gd name="connsiteX18" fmla="*/ 505522 w 646771"/>
              <a:gd name="connsiteY18" fmla="*/ 613317 h 1204331"/>
              <a:gd name="connsiteX19" fmla="*/ 646771 w 646771"/>
              <a:gd name="connsiteY19" fmla="*/ 594731 h 1204331"/>
              <a:gd name="connsiteX20" fmla="*/ 646771 w 646771"/>
              <a:gd name="connsiteY20" fmla="*/ 553843 h 1204331"/>
              <a:gd name="connsiteX21" fmla="*/ 628186 w 646771"/>
              <a:gd name="connsiteY21" fmla="*/ 338253 h 1204331"/>
              <a:gd name="connsiteX22" fmla="*/ 446049 w 646771"/>
              <a:gd name="connsiteY22" fmla="*/ 230458 h 1204331"/>
              <a:gd name="connsiteX23" fmla="*/ 334537 w 646771"/>
              <a:gd name="connsiteY23" fmla="*/ 215590 h 1204331"/>
              <a:gd name="connsiteX24" fmla="*/ 327103 w 646771"/>
              <a:gd name="connsiteY24" fmla="*/ 167268 h 1204331"/>
              <a:gd name="connsiteX25" fmla="*/ 375425 w 646771"/>
              <a:gd name="connsiteY25" fmla="*/ 115229 h 1204331"/>
              <a:gd name="connsiteX26" fmla="*/ 323386 w 646771"/>
              <a:gd name="connsiteY26" fmla="*/ 0 h 1204331"/>
              <a:gd name="connsiteX27" fmla="*/ 263912 w 646771"/>
              <a:gd name="connsiteY27" fmla="*/ 7434 h 1204331"/>
              <a:gd name="connsiteX28" fmla="*/ 226742 w 646771"/>
              <a:gd name="connsiteY28" fmla="*/ 89209 h 1204331"/>
              <a:gd name="connsiteX29" fmla="*/ 185854 w 646771"/>
              <a:gd name="connsiteY29" fmla="*/ 78058 h 1204331"/>
              <a:gd name="connsiteX30" fmla="*/ 118947 w 646771"/>
              <a:gd name="connsiteY30" fmla="*/ 107795 h 1204331"/>
              <a:gd name="connsiteX31" fmla="*/ 74342 w 646771"/>
              <a:gd name="connsiteY31" fmla="*/ 66907 h 1204331"/>
              <a:gd name="connsiteX32" fmla="*/ 55756 w 646771"/>
              <a:gd name="connsiteY32" fmla="*/ 66907 h 1204331"/>
              <a:gd name="connsiteX33" fmla="*/ 0 w 646771"/>
              <a:gd name="connsiteY33" fmla="*/ 130097 h 1204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646771" h="1204331">
                <a:moveTo>
                  <a:pt x="0" y="130097"/>
                </a:moveTo>
                <a:lnTo>
                  <a:pt x="234176" y="646770"/>
                </a:lnTo>
                <a:lnTo>
                  <a:pt x="234176" y="732263"/>
                </a:lnTo>
                <a:lnTo>
                  <a:pt x="174703" y="758282"/>
                </a:lnTo>
                <a:lnTo>
                  <a:pt x="115229" y="769434"/>
                </a:lnTo>
                <a:lnTo>
                  <a:pt x="130098" y="854926"/>
                </a:lnTo>
                <a:lnTo>
                  <a:pt x="170986" y="903248"/>
                </a:lnTo>
                <a:lnTo>
                  <a:pt x="66908" y="1029629"/>
                </a:lnTo>
                <a:lnTo>
                  <a:pt x="48322" y="1103970"/>
                </a:lnTo>
                <a:lnTo>
                  <a:pt x="92927" y="1133707"/>
                </a:lnTo>
                <a:lnTo>
                  <a:pt x="92927" y="1204331"/>
                </a:lnTo>
                <a:lnTo>
                  <a:pt x="223025" y="1159726"/>
                </a:lnTo>
                <a:lnTo>
                  <a:pt x="267629" y="1174595"/>
                </a:lnTo>
                <a:lnTo>
                  <a:pt x="293649" y="1037063"/>
                </a:lnTo>
                <a:lnTo>
                  <a:pt x="371708" y="977590"/>
                </a:lnTo>
                <a:lnTo>
                  <a:pt x="390293" y="977590"/>
                </a:lnTo>
                <a:lnTo>
                  <a:pt x="431181" y="791736"/>
                </a:lnTo>
                <a:lnTo>
                  <a:pt x="394010" y="702526"/>
                </a:lnTo>
                <a:lnTo>
                  <a:pt x="505522" y="613317"/>
                </a:lnTo>
                <a:lnTo>
                  <a:pt x="646771" y="594731"/>
                </a:lnTo>
                <a:lnTo>
                  <a:pt x="646771" y="553843"/>
                </a:lnTo>
                <a:lnTo>
                  <a:pt x="628186" y="338253"/>
                </a:lnTo>
                <a:lnTo>
                  <a:pt x="446049" y="230458"/>
                </a:lnTo>
                <a:lnTo>
                  <a:pt x="334537" y="215590"/>
                </a:lnTo>
                <a:lnTo>
                  <a:pt x="327103" y="167268"/>
                </a:lnTo>
                <a:lnTo>
                  <a:pt x="375425" y="115229"/>
                </a:lnTo>
                <a:lnTo>
                  <a:pt x="323386" y="0"/>
                </a:lnTo>
                <a:lnTo>
                  <a:pt x="263912" y="7434"/>
                </a:lnTo>
                <a:lnTo>
                  <a:pt x="226742" y="89209"/>
                </a:lnTo>
                <a:lnTo>
                  <a:pt x="185854" y="78058"/>
                </a:lnTo>
                <a:lnTo>
                  <a:pt x="118947" y="107795"/>
                </a:lnTo>
                <a:lnTo>
                  <a:pt x="74342" y="66907"/>
                </a:lnTo>
                <a:lnTo>
                  <a:pt x="55756" y="66907"/>
                </a:lnTo>
                <a:lnTo>
                  <a:pt x="0" y="13009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177</Words>
  <Application>Microsoft Office PowerPoint</Application>
  <PresentationFormat>On-screen Show (4:3)</PresentationFormat>
  <Paragraphs>23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Example Bullet Point Slide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Italy flag and map PowerPoint Presentation</dc:title>
  <dc:creator>jontypearce</dc:creator>
  <cp:lastModifiedBy>Jonty Pearce</cp:lastModifiedBy>
  <cp:revision>31</cp:revision>
  <dcterms:created xsi:type="dcterms:W3CDTF">2011-07-11T11:56:50Z</dcterms:created>
  <dcterms:modified xsi:type="dcterms:W3CDTF">2015-02-22T11:15:31Z</dcterms:modified>
</cp:coreProperties>
</file>