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3" r:id="rId2"/>
    <p:sldId id="258" r:id="rId3"/>
    <p:sldId id="264" r:id="rId4"/>
    <p:sldId id="265" r:id="rId5"/>
    <p:sldId id="262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994" autoAdjust="0"/>
  </p:normalViewPr>
  <p:slideViewPr>
    <p:cSldViewPr>
      <p:cViewPr>
        <p:scale>
          <a:sx n="100" d="100"/>
          <a:sy n="100" d="100"/>
        </p:scale>
        <p:origin x="-21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6A33F40-9A7C-459D-BE18-AADF0B1D36B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5D87BC8-ED7C-485A-A61A-97219FCFB33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437820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B6D341A-ED2D-4E2F-AE9C-6BDD303DF050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979377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E06B5EF-B409-4EE0-B613-A386CE732C82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304786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574" y="1179732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8414" y="1902243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C16E5E-B8A2-4D4D-9DEF-CB7A0FB2FB0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4E25FFA-8968-4AA4-981F-AF868F3BC6C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20694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AB00E7-A655-47E0-AB86-7DAF3FA7B71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5DD1D4-0E64-4714-ADA2-584D33A26DD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23777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22A685-5125-4F83-8A45-90610027E30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55DB62-C450-47CD-9A9F-AA754E970F0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58110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24F8CD-3128-4119-B44E-BE09164C7FC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76CA9-BB72-40BA-9592-73609A091E0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06784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6575F-6F79-49C3-BFFE-8F4A9B91E95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CD6B85-5F6D-4CDF-BC14-CFB1A8C3C8C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80199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2F6BB6-2BDA-4F87-99F7-B57C3DAA57C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F97ED-A7EA-408F-ACE6-49DEEC66BDE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61192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5945E-1C9B-423E-8E92-363BB2D0078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DF261B-634D-48D8-8E4A-9AB3303C0B6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587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C8F418-95A8-49D0-B086-F377A5E066C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0CA950-0927-46F4-8A3C-48A562F3E34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49768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thesea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788F1-94DC-47A6-95C8-CF7093D56AB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7B970D7-E326-4902-B1F5-1611B21C82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47568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EC2782-8157-4690-BB05-1B8F5903106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42364F-E6F1-4371-ADCD-260BC169EB5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86104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5BA2DE-69B2-498E-B612-3B51F957F2F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E38E8A-7C27-47CC-89A0-FA435AD566C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5462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D249B94-BC6C-421B-BF9C-3C93CCE8215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575CD58A-A5EC-45A8-B465-3F11449F38E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1" name="Picture 3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4713" y="0"/>
            <a:ext cx="1919287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20" r:id="rId7"/>
    <p:sldLayoutId id="2147483815" r:id="rId8"/>
    <p:sldLayoutId id="2147483816" r:id="rId9"/>
    <p:sldLayoutId id="2147483817" r:id="rId10"/>
    <p:sldLayoutId id="214748381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ChangeArrowheads="1"/>
          </p:cNvSpPr>
          <p:nvPr/>
        </p:nvSpPr>
        <p:spPr bwMode="auto">
          <a:xfrm>
            <a:off x="395288" y="5445125"/>
            <a:ext cx="83534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latin typeface="Calibri" panose="020F0502020204030204" pitchFamily="34" charset="0"/>
              </a:rPr>
              <a:t>The National Flag of</a:t>
            </a:r>
            <a:br>
              <a:rPr lang="en-GB" altLang="en-US" sz="180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GB" altLang="en-US" sz="4800">
                <a:solidFill>
                  <a:schemeClr val="bg1"/>
                </a:solidFill>
                <a:latin typeface="Calibri" panose="020F0502020204030204" pitchFamily="34" charset="0"/>
              </a:rPr>
              <a:t>GERMANY</a:t>
            </a:r>
            <a:endParaRPr lang="en-GB" altLang="en-US" sz="180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reeform 2"/>
          <p:cNvSpPr>
            <a:spLocks/>
          </p:cNvSpPr>
          <p:nvPr/>
        </p:nvSpPr>
        <p:spPr bwMode="auto">
          <a:xfrm>
            <a:off x="2584450" y="619125"/>
            <a:ext cx="4611688" cy="6110288"/>
          </a:xfrm>
          <a:custGeom>
            <a:avLst/>
            <a:gdLst>
              <a:gd name="T0" fmla="*/ 2792813 w 4611756"/>
              <a:gd name="T1" fmla="*/ 742727 h 6109718"/>
              <a:gd name="T2" fmla="*/ 2454893 w 4611756"/>
              <a:gd name="T3" fmla="*/ 683081 h 6109718"/>
              <a:gd name="T4" fmla="*/ 2415137 w 4611756"/>
              <a:gd name="T5" fmla="*/ 464379 h 6109718"/>
              <a:gd name="T6" fmla="*/ 2087155 w 4611756"/>
              <a:gd name="T7" fmla="*/ 325204 h 6109718"/>
              <a:gd name="T8" fmla="*/ 1878440 w 4611756"/>
              <a:gd name="T9" fmla="*/ 17035 h 6109718"/>
              <a:gd name="T10" fmla="*/ 1639908 w 4611756"/>
              <a:gd name="T11" fmla="*/ 345087 h 6109718"/>
              <a:gd name="T12" fmla="*/ 1401375 w 4611756"/>
              <a:gd name="T13" fmla="*/ 444496 h 6109718"/>
              <a:gd name="T14" fmla="*/ 1570336 w 4611756"/>
              <a:gd name="T15" fmla="*/ 603552 h 6109718"/>
              <a:gd name="T16" fmla="*/ 1490825 w 4611756"/>
              <a:gd name="T17" fmla="*/ 852076 h 6109718"/>
              <a:gd name="T18" fmla="*/ 1381499 w 4611756"/>
              <a:gd name="T19" fmla="*/ 1090661 h 6109718"/>
              <a:gd name="T20" fmla="*/ 1152905 w 4611756"/>
              <a:gd name="T21" fmla="*/ 1130424 h 6109718"/>
              <a:gd name="T22" fmla="*/ 755352 w 4611756"/>
              <a:gd name="T23" fmla="*/ 971370 h 6109718"/>
              <a:gd name="T24" fmla="*/ 636086 w 4611756"/>
              <a:gd name="T25" fmla="*/ 1190071 h 6109718"/>
              <a:gd name="T26" fmla="*/ 616208 w 4611756"/>
              <a:gd name="T27" fmla="*/ 1786531 h 6109718"/>
              <a:gd name="T28" fmla="*/ 576453 w 4611756"/>
              <a:gd name="T29" fmla="*/ 1935646 h 6109718"/>
              <a:gd name="T30" fmla="*/ 586390 w 4611756"/>
              <a:gd name="T31" fmla="*/ 2114582 h 6109718"/>
              <a:gd name="T32" fmla="*/ 278287 w 4611756"/>
              <a:gd name="T33" fmla="*/ 2402871 h 6109718"/>
              <a:gd name="T34" fmla="*/ 159022 w 4611756"/>
              <a:gd name="T35" fmla="*/ 2720983 h 6109718"/>
              <a:gd name="T36" fmla="*/ 0 w 4611756"/>
              <a:gd name="T37" fmla="*/ 3019213 h 6109718"/>
              <a:gd name="T38" fmla="*/ 39754 w 4611756"/>
              <a:gd name="T39" fmla="*/ 3218031 h 6109718"/>
              <a:gd name="T40" fmla="*/ 198776 w 4611756"/>
              <a:gd name="T41" fmla="*/ 3496379 h 6109718"/>
              <a:gd name="T42" fmla="*/ 79511 w 4611756"/>
              <a:gd name="T43" fmla="*/ 3804550 h 6109718"/>
              <a:gd name="T44" fmla="*/ 248470 w 4611756"/>
              <a:gd name="T45" fmla="*/ 4003369 h 6109718"/>
              <a:gd name="T46" fmla="*/ 337920 w 4611756"/>
              <a:gd name="T47" fmla="*/ 4540183 h 6109718"/>
              <a:gd name="T48" fmla="*/ 526758 w 4611756"/>
              <a:gd name="T49" fmla="*/ 4599828 h 6109718"/>
              <a:gd name="T50" fmla="*/ 735473 w 4611756"/>
              <a:gd name="T51" fmla="*/ 4560064 h 6109718"/>
              <a:gd name="T52" fmla="*/ 1123088 w 4611756"/>
              <a:gd name="T53" fmla="*/ 4748943 h 6109718"/>
              <a:gd name="T54" fmla="*/ 775230 w 4611756"/>
              <a:gd name="T55" fmla="*/ 5524340 h 6109718"/>
              <a:gd name="T56" fmla="*/ 884556 w 4611756"/>
              <a:gd name="T57" fmla="*/ 5832511 h 6109718"/>
              <a:gd name="T58" fmla="*/ 1232416 w 4611756"/>
              <a:gd name="T59" fmla="*/ 5872275 h 6109718"/>
              <a:gd name="T60" fmla="*/ 1441132 w 4611756"/>
              <a:gd name="T61" fmla="*/ 5822570 h 6109718"/>
              <a:gd name="T62" fmla="*/ 1808868 w 4611756"/>
              <a:gd name="T63" fmla="*/ 5852393 h 6109718"/>
              <a:gd name="T64" fmla="*/ 2116973 w 4611756"/>
              <a:gd name="T65" fmla="*/ 6051212 h 6109718"/>
              <a:gd name="T66" fmla="*/ 2325688 w 4611756"/>
              <a:gd name="T67" fmla="*/ 5981626 h 6109718"/>
              <a:gd name="T68" fmla="*/ 2474771 w 4611756"/>
              <a:gd name="T69" fmla="*/ 5912039 h 6109718"/>
              <a:gd name="T70" fmla="*/ 2693424 w 4611756"/>
              <a:gd name="T71" fmla="*/ 5971684 h 6109718"/>
              <a:gd name="T72" fmla="*/ 3090977 w 4611756"/>
              <a:gd name="T73" fmla="*/ 5832511 h 6109718"/>
              <a:gd name="T74" fmla="*/ 3409022 w 4611756"/>
              <a:gd name="T75" fmla="*/ 5752984 h 6109718"/>
              <a:gd name="T76" fmla="*/ 3627676 w 4611756"/>
              <a:gd name="T77" fmla="*/ 5882216 h 6109718"/>
              <a:gd name="T78" fmla="*/ 3647553 w 4611756"/>
              <a:gd name="T79" fmla="*/ 5713219 h 6109718"/>
              <a:gd name="T80" fmla="*/ 3697246 w 4611756"/>
              <a:gd name="T81" fmla="*/ 5305639 h 6109718"/>
              <a:gd name="T82" fmla="*/ 4084862 w 4611756"/>
              <a:gd name="T83" fmla="*/ 5067056 h 6109718"/>
              <a:gd name="T84" fmla="*/ 3836390 w 4611756"/>
              <a:gd name="T85" fmla="*/ 4599828 h 6109718"/>
              <a:gd name="T86" fmla="*/ 3568042 w 4611756"/>
              <a:gd name="T87" fmla="*/ 4450714 h 6109718"/>
              <a:gd name="T88" fmla="*/ 3180428 w 4611756"/>
              <a:gd name="T89" fmla="*/ 3794609 h 6109718"/>
              <a:gd name="T90" fmla="*/ 3379204 w 4611756"/>
              <a:gd name="T91" fmla="*/ 3575908 h 6109718"/>
              <a:gd name="T92" fmla="*/ 3657492 w 4611756"/>
              <a:gd name="T93" fmla="*/ 3486438 h 6109718"/>
              <a:gd name="T94" fmla="*/ 3886086 w 4611756"/>
              <a:gd name="T95" fmla="*/ 3416852 h 6109718"/>
              <a:gd name="T96" fmla="*/ 4323394 w 4611756"/>
              <a:gd name="T97" fmla="*/ 3148445 h 6109718"/>
              <a:gd name="T98" fmla="*/ 4402905 w 4611756"/>
              <a:gd name="T99" fmla="*/ 3039094 h 6109718"/>
              <a:gd name="T100" fmla="*/ 4611620 w 4611756"/>
              <a:gd name="T101" fmla="*/ 2810451 h 6109718"/>
              <a:gd name="T102" fmla="*/ 4422783 w 4611756"/>
              <a:gd name="T103" fmla="*/ 2551986 h 6109718"/>
              <a:gd name="T104" fmla="*/ 4422783 w 4611756"/>
              <a:gd name="T105" fmla="*/ 2054937 h 6109718"/>
              <a:gd name="T106" fmla="*/ 4154434 w 4611756"/>
              <a:gd name="T107" fmla="*/ 1647357 h 6109718"/>
              <a:gd name="T108" fmla="*/ 4214067 w 4611756"/>
              <a:gd name="T109" fmla="*/ 1349127 h 6109718"/>
              <a:gd name="T110" fmla="*/ 3995412 w 4611756"/>
              <a:gd name="T111" fmla="*/ 862017 h 6109718"/>
              <a:gd name="T112" fmla="*/ 3796636 w 4611756"/>
              <a:gd name="T113" fmla="*/ 524025 h 6109718"/>
              <a:gd name="T114" fmla="*/ 3577981 w 4611756"/>
              <a:gd name="T115" fmla="*/ 474319 h 6109718"/>
              <a:gd name="T116" fmla="*/ 3240060 w 4611756"/>
              <a:gd name="T117" fmla="*/ 484260 h 6109718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4611756" h="6109718">
                <a:moveTo>
                  <a:pt x="3230215" y="474231"/>
                </a:moveTo>
                <a:lnTo>
                  <a:pt x="2912165" y="603439"/>
                </a:lnTo>
                <a:lnTo>
                  <a:pt x="2792895" y="742589"/>
                </a:lnTo>
                <a:lnTo>
                  <a:pt x="2633869" y="673014"/>
                </a:lnTo>
                <a:lnTo>
                  <a:pt x="2504661" y="722710"/>
                </a:lnTo>
                <a:lnTo>
                  <a:pt x="2454965" y="682953"/>
                </a:lnTo>
                <a:lnTo>
                  <a:pt x="2613991" y="533866"/>
                </a:lnTo>
                <a:lnTo>
                  <a:pt x="2554356" y="394718"/>
                </a:lnTo>
                <a:lnTo>
                  <a:pt x="2415209" y="464293"/>
                </a:lnTo>
                <a:lnTo>
                  <a:pt x="2325756" y="404657"/>
                </a:lnTo>
                <a:lnTo>
                  <a:pt x="2156791" y="394718"/>
                </a:lnTo>
                <a:lnTo>
                  <a:pt x="2087217" y="325144"/>
                </a:lnTo>
                <a:lnTo>
                  <a:pt x="2087217" y="295327"/>
                </a:lnTo>
                <a:lnTo>
                  <a:pt x="2037522" y="136301"/>
                </a:lnTo>
                <a:lnTo>
                  <a:pt x="1878496" y="17031"/>
                </a:lnTo>
                <a:lnTo>
                  <a:pt x="1719469" y="56788"/>
                </a:lnTo>
                <a:cubicBezTo>
                  <a:pt x="1663148" y="56788"/>
                  <a:pt x="1383196" y="-37634"/>
                  <a:pt x="1391478" y="17031"/>
                </a:cubicBezTo>
                <a:lnTo>
                  <a:pt x="1639956" y="345023"/>
                </a:lnTo>
                <a:lnTo>
                  <a:pt x="1550504" y="384779"/>
                </a:lnTo>
                <a:lnTo>
                  <a:pt x="1451113" y="384779"/>
                </a:lnTo>
                <a:lnTo>
                  <a:pt x="1401417" y="444414"/>
                </a:lnTo>
                <a:lnTo>
                  <a:pt x="1510748" y="484170"/>
                </a:lnTo>
                <a:lnTo>
                  <a:pt x="1510748" y="583562"/>
                </a:lnTo>
                <a:lnTo>
                  <a:pt x="1570382" y="603440"/>
                </a:lnTo>
                <a:lnTo>
                  <a:pt x="1580322" y="663075"/>
                </a:lnTo>
                <a:lnTo>
                  <a:pt x="1590261" y="812162"/>
                </a:lnTo>
                <a:lnTo>
                  <a:pt x="1490869" y="851918"/>
                </a:lnTo>
                <a:lnTo>
                  <a:pt x="1421295" y="792284"/>
                </a:lnTo>
                <a:lnTo>
                  <a:pt x="1351722" y="951310"/>
                </a:lnTo>
                <a:lnTo>
                  <a:pt x="1381539" y="1090457"/>
                </a:lnTo>
                <a:lnTo>
                  <a:pt x="1252330" y="1030823"/>
                </a:lnTo>
                <a:lnTo>
                  <a:pt x="1212574" y="1179910"/>
                </a:lnTo>
                <a:lnTo>
                  <a:pt x="1152939" y="1130214"/>
                </a:lnTo>
                <a:lnTo>
                  <a:pt x="1172817" y="1070579"/>
                </a:lnTo>
                <a:lnTo>
                  <a:pt x="1133061" y="961249"/>
                </a:lnTo>
                <a:lnTo>
                  <a:pt x="755374" y="971188"/>
                </a:lnTo>
                <a:lnTo>
                  <a:pt x="695739" y="1020884"/>
                </a:lnTo>
                <a:lnTo>
                  <a:pt x="715617" y="1070579"/>
                </a:lnTo>
                <a:lnTo>
                  <a:pt x="636104" y="1189849"/>
                </a:lnTo>
                <a:lnTo>
                  <a:pt x="745435" y="1199788"/>
                </a:lnTo>
                <a:lnTo>
                  <a:pt x="636104" y="1736501"/>
                </a:lnTo>
                <a:lnTo>
                  <a:pt x="616226" y="1786197"/>
                </a:lnTo>
                <a:lnTo>
                  <a:pt x="496956" y="1756379"/>
                </a:lnTo>
                <a:lnTo>
                  <a:pt x="467139" y="1915405"/>
                </a:lnTo>
                <a:lnTo>
                  <a:pt x="576469" y="1935284"/>
                </a:lnTo>
                <a:lnTo>
                  <a:pt x="606287" y="1905466"/>
                </a:lnTo>
                <a:lnTo>
                  <a:pt x="626165" y="1994918"/>
                </a:lnTo>
                <a:lnTo>
                  <a:pt x="586408" y="2114188"/>
                </a:lnTo>
                <a:lnTo>
                  <a:pt x="467139" y="2243397"/>
                </a:lnTo>
                <a:lnTo>
                  <a:pt x="506895" y="2332849"/>
                </a:lnTo>
                <a:lnTo>
                  <a:pt x="278295" y="2402423"/>
                </a:lnTo>
                <a:lnTo>
                  <a:pt x="208722" y="2352727"/>
                </a:lnTo>
                <a:lnTo>
                  <a:pt x="79513" y="2432240"/>
                </a:lnTo>
                <a:lnTo>
                  <a:pt x="159026" y="2720475"/>
                </a:lnTo>
                <a:lnTo>
                  <a:pt x="79513" y="2889440"/>
                </a:lnTo>
                <a:lnTo>
                  <a:pt x="129208" y="2929197"/>
                </a:lnTo>
                <a:lnTo>
                  <a:pt x="0" y="3018649"/>
                </a:lnTo>
                <a:lnTo>
                  <a:pt x="0" y="3098162"/>
                </a:lnTo>
                <a:lnTo>
                  <a:pt x="79513" y="3118040"/>
                </a:lnTo>
                <a:lnTo>
                  <a:pt x="39756" y="3217431"/>
                </a:lnTo>
                <a:lnTo>
                  <a:pt x="139148" y="3376457"/>
                </a:lnTo>
                <a:lnTo>
                  <a:pt x="109330" y="3465910"/>
                </a:lnTo>
                <a:lnTo>
                  <a:pt x="198782" y="3495727"/>
                </a:lnTo>
                <a:lnTo>
                  <a:pt x="198782" y="3595118"/>
                </a:lnTo>
                <a:lnTo>
                  <a:pt x="129208" y="3704449"/>
                </a:lnTo>
                <a:lnTo>
                  <a:pt x="79513" y="3803840"/>
                </a:lnTo>
                <a:lnTo>
                  <a:pt x="109330" y="3942988"/>
                </a:lnTo>
                <a:lnTo>
                  <a:pt x="168965" y="4022501"/>
                </a:lnTo>
                <a:lnTo>
                  <a:pt x="248478" y="4002623"/>
                </a:lnTo>
                <a:lnTo>
                  <a:pt x="188843" y="4221284"/>
                </a:lnTo>
                <a:lnTo>
                  <a:pt x="208722" y="4320675"/>
                </a:lnTo>
                <a:lnTo>
                  <a:pt x="337930" y="4539336"/>
                </a:lnTo>
                <a:lnTo>
                  <a:pt x="427382" y="4559214"/>
                </a:lnTo>
                <a:lnTo>
                  <a:pt x="417443" y="4509518"/>
                </a:lnTo>
                <a:lnTo>
                  <a:pt x="526774" y="4598970"/>
                </a:lnTo>
                <a:lnTo>
                  <a:pt x="685800" y="4618849"/>
                </a:lnTo>
                <a:lnTo>
                  <a:pt x="695739" y="4549275"/>
                </a:lnTo>
                <a:lnTo>
                  <a:pt x="735495" y="4559214"/>
                </a:lnTo>
                <a:lnTo>
                  <a:pt x="795130" y="4678484"/>
                </a:lnTo>
                <a:lnTo>
                  <a:pt x="974035" y="4678484"/>
                </a:lnTo>
                <a:lnTo>
                  <a:pt x="1123122" y="4748057"/>
                </a:lnTo>
                <a:lnTo>
                  <a:pt x="914400" y="5016414"/>
                </a:lnTo>
                <a:lnTo>
                  <a:pt x="745435" y="5453736"/>
                </a:lnTo>
                <a:lnTo>
                  <a:pt x="775252" y="5523310"/>
                </a:lnTo>
                <a:lnTo>
                  <a:pt x="755374" y="5801605"/>
                </a:lnTo>
                <a:lnTo>
                  <a:pt x="805069" y="5891057"/>
                </a:lnTo>
                <a:lnTo>
                  <a:pt x="884582" y="5831423"/>
                </a:lnTo>
                <a:lnTo>
                  <a:pt x="1003852" y="5881118"/>
                </a:lnTo>
                <a:lnTo>
                  <a:pt x="1113182" y="5821484"/>
                </a:lnTo>
                <a:lnTo>
                  <a:pt x="1232452" y="5871179"/>
                </a:lnTo>
                <a:lnTo>
                  <a:pt x="1202635" y="5791666"/>
                </a:lnTo>
                <a:lnTo>
                  <a:pt x="1311965" y="5712153"/>
                </a:lnTo>
                <a:lnTo>
                  <a:pt x="1441174" y="5821484"/>
                </a:lnTo>
                <a:lnTo>
                  <a:pt x="1590261" y="5791666"/>
                </a:lnTo>
                <a:lnTo>
                  <a:pt x="1570382" y="5662457"/>
                </a:lnTo>
                <a:lnTo>
                  <a:pt x="1808922" y="5851301"/>
                </a:lnTo>
                <a:cubicBezTo>
                  <a:pt x="1838739" y="5871179"/>
                  <a:pt x="1865244" y="5907623"/>
                  <a:pt x="1898374" y="5910936"/>
                </a:cubicBezTo>
                <a:cubicBezTo>
                  <a:pt x="1931504" y="5914249"/>
                  <a:pt x="1971261" y="5884431"/>
                  <a:pt x="2007704" y="5871179"/>
                </a:cubicBezTo>
                <a:lnTo>
                  <a:pt x="2117035" y="6050084"/>
                </a:lnTo>
                <a:lnTo>
                  <a:pt x="2206487" y="6030205"/>
                </a:lnTo>
                <a:lnTo>
                  <a:pt x="2156791" y="6109718"/>
                </a:lnTo>
                <a:lnTo>
                  <a:pt x="2325756" y="5980510"/>
                </a:lnTo>
                <a:lnTo>
                  <a:pt x="2325756" y="5891057"/>
                </a:lnTo>
                <a:lnTo>
                  <a:pt x="2375452" y="5881118"/>
                </a:lnTo>
                <a:lnTo>
                  <a:pt x="2474843" y="5910936"/>
                </a:lnTo>
                <a:lnTo>
                  <a:pt x="2554356" y="5990449"/>
                </a:lnTo>
                <a:lnTo>
                  <a:pt x="2594113" y="6020266"/>
                </a:lnTo>
                <a:lnTo>
                  <a:pt x="2693504" y="5970570"/>
                </a:lnTo>
                <a:lnTo>
                  <a:pt x="2862469" y="5920875"/>
                </a:lnTo>
                <a:lnTo>
                  <a:pt x="2941982" y="5841362"/>
                </a:lnTo>
                <a:lnTo>
                  <a:pt x="3091069" y="5831423"/>
                </a:lnTo>
                <a:lnTo>
                  <a:pt x="3309730" y="5841362"/>
                </a:lnTo>
                <a:lnTo>
                  <a:pt x="3269974" y="5732031"/>
                </a:lnTo>
                <a:lnTo>
                  <a:pt x="3409122" y="5751910"/>
                </a:lnTo>
                <a:lnTo>
                  <a:pt x="3458817" y="5831423"/>
                </a:lnTo>
                <a:lnTo>
                  <a:pt x="3538330" y="5781727"/>
                </a:lnTo>
                <a:lnTo>
                  <a:pt x="3627782" y="5881118"/>
                </a:lnTo>
                <a:lnTo>
                  <a:pt x="3717235" y="5900997"/>
                </a:lnTo>
                <a:lnTo>
                  <a:pt x="3756991" y="5732031"/>
                </a:lnTo>
                <a:lnTo>
                  <a:pt x="3647661" y="5712153"/>
                </a:lnTo>
                <a:lnTo>
                  <a:pt x="3707295" y="5612762"/>
                </a:lnTo>
                <a:lnTo>
                  <a:pt x="3578087" y="5433857"/>
                </a:lnTo>
                <a:lnTo>
                  <a:pt x="3697356" y="5304649"/>
                </a:lnTo>
                <a:lnTo>
                  <a:pt x="3886200" y="5205257"/>
                </a:lnTo>
                <a:lnTo>
                  <a:pt x="3935895" y="5046231"/>
                </a:lnTo>
                <a:lnTo>
                  <a:pt x="4084982" y="5066110"/>
                </a:lnTo>
                <a:lnTo>
                  <a:pt x="4124739" y="4797753"/>
                </a:lnTo>
                <a:lnTo>
                  <a:pt x="3896139" y="4678484"/>
                </a:lnTo>
                <a:lnTo>
                  <a:pt x="3836504" y="4598970"/>
                </a:lnTo>
                <a:lnTo>
                  <a:pt x="3747052" y="4598970"/>
                </a:lnTo>
                <a:lnTo>
                  <a:pt x="3637722" y="4420066"/>
                </a:lnTo>
                <a:lnTo>
                  <a:pt x="3568148" y="4449884"/>
                </a:lnTo>
                <a:lnTo>
                  <a:pt x="3319669" y="4082136"/>
                </a:lnTo>
                <a:lnTo>
                  <a:pt x="3399182" y="3952927"/>
                </a:lnTo>
                <a:lnTo>
                  <a:pt x="3180522" y="3793901"/>
                </a:lnTo>
                <a:lnTo>
                  <a:pt x="3180522" y="3634875"/>
                </a:lnTo>
                <a:lnTo>
                  <a:pt x="3309730" y="3764084"/>
                </a:lnTo>
                <a:lnTo>
                  <a:pt x="3379304" y="3575240"/>
                </a:lnTo>
                <a:lnTo>
                  <a:pt x="3488635" y="3545423"/>
                </a:lnTo>
                <a:lnTo>
                  <a:pt x="3568148" y="3575240"/>
                </a:lnTo>
                <a:lnTo>
                  <a:pt x="3657600" y="3485788"/>
                </a:lnTo>
                <a:lnTo>
                  <a:pt x="3747052" y="3475849"/>
                </a:lnTo>
                <a:lnTo>
                  <a:pt x="3836504" y="3376457"/>
                </a:lnTo>
                <a:lnTo>
                  <a:pt x="3886200" y="3416214"/>
                </a:lnTo>
                <a:lnTo>
                  <a:pt x="3945835" y="3296944"/>
                </a:lnTo>
                <a:lnTo>
                  <a:pt x="4035287" y="3277066"/>
                </a:lnTo>
                <a:lnTo>
                  <a:pt x="4323522" y="3147857"/>
                </a:lnTo>
                <a:lnTo>
                  <a:pt x="4244008" y="3058405"/>
                </a:lnTo>
                <a:lnTo>
                  <a:pt x="4293704" y="3058405"/>
                </a:lnTo>
                <a:lnTo>
                  <a:pt x="4403035" y="3038527"/>
                </a:lnTo>
                <a:lnTo>
                  <a:pt x="4442791" y="3167736"/>
                </a:lnTo>
                <a:lnTo>
                  <a:pt x="4522304" y="3177675"/>
                </a:lnTo>
                <a:lnTo>
                  <a:pt x="4611756" y="2809927"/>
                </a:lnTo>
                <a:lnTo>
                  <a:pt x="4542182" y="2640962"/>
                </a:lnTo>
                <a:lnTo>
                  <a:pt x="4412974" y="2581327"/>
                </a:lnTo>
                <a:lnTo>
                  <a:pt x="4422913" y="2551510"/>
                </a:lnTo>
                <a:lnTo>
                  <a:pt x="4373217" y="2392484"/>
                </a:lnTo>
                <a:lnTo>
                  <a:pt x="4393095" y="2273214"/>
                </a:lnTo>
                <a:lnTo>
                  <a:pt x="4422913" y="2054553"/>
                </a:lnTo>
                <a:lnTo>
                  <a:pt x="4323522" y="1965101"/>
                </a:lnTo>
                <a:lnTo>
                  <a:pt x="4323522" y="1786197"/>
                </a:lnTo>
                <a:lnTo>
                  <a:pt x="4154556" y="1647049"/>
                </a:lnTo>
                <a:lnTo>
                  <a:pt x="4055165" y="1617231"/>
                </a:lnTo>
                <a:lnTo>
                  <a:pt x="4134678" y="1497962"/>
                </a:lnTo>
                <a:lnTo>
                  <a:pt x="4214191" y="1348875"/>
                </a:lnTo>
                <a:lnTo>
                  <a:pt x="4204252" y="1169970"/>
                </a:lnTo>
                <a:lnTo>
                  <a:pt x="4134678" y="881736"/>
                </a:lnTo>
                <a:lnTo>
                  <a:pt x="3995530" y="861857"/>
                </a:lnTo>
                <a:lnTo>
                  <a:pt x="3906078" y="802223"/>
                </a:lnTo>
                <a:lnTo>
                  <a:pt x="3846443" y="603440"/>
                </a:lnTo>
                <a:lnTo>
                  <a:pt x="3796748" y="523927"/>
                </a:lnTo>
                <a:lnTo>
                  <a:pt x="3677478" y="583562"/>
                </a:lnTo>
                <a:lnTo>
                  <a:pt x="3667539" y="494110"/>
                </a:lnTo>
                <a:lnTo>
                  <a:pt x="3578087" y="474231"/>
                </a:lnTo>
                <a:lnTo>
                  <a:pt x="3528391" y="345023"/>
                </a:lnTo>
                <a:lnTo>
                  <a:pt x="3329608" y="404657"/>
                </a:lnTo>
                <a:lnTo>
                  <a:pt x="3240156" y="484170"/>
                </a:lnTo>
                <a:lnTo>
                  <a:pt x="3230215" y="474231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195" name="Title 1"/>
          <p:cNvSpPr txBox="1">
            <a:spLocks/>
          </p:cNvSpPr>
          <p:nvPr/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600"/>
              <a:t>Map of</a:t>
            </a:r>
            <a:br>
              <a:rPr lang="en-GB" altLang="en-US" sz="1600"/>
            </a:br>
            <a:r>
              <a:rPr lang="en-GB" altLang="en-US" sz="4400">
                <a:latin typeface="Calibri" panose="020F0502020204030204" pitchFamily="34" charset="0"/>
              </a:rPr>
              <a:t>GERMANY</a:t>
            </a:r>
          </a:p>
          <a:p>
            <a:pPr>
              <a:spcBef>
                <a:spcPct val="0"/>
              </a:spcBef>
              <a:buFontTx/>
              <a:buNone/>
            </a:pPr>
            <a:endParaRPr lang="en-GB" altLang="en-US" sz="3200"/>
          </a:p>
        </p:txBody>
      </p:sp>
      <p:sp>
        <p:nvSpPr>
          <p:cNvPr id="8196" name="Rectangle 13"/>
          <p:cNvSpPr>
            <a:spLocks noChangeArrowheads="1"/>
          </p:cNvSpPr>
          <p:nvPr/>
        </p:nvSpPr>
        <p:spPr bwMode="auto">
          <a:xfrm>
            <a:off x="6599238" y="1909763"/>
            <a:ext cx="1871662" cy="452437"/>
          </a:xfrm>
          <a:prstGeom prst="rect">
            <a:avLst/>
          </a:prstGeom>
          <a:solidFill>
            <a:srgbClr val="BBE0E3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</a:rPr>
              <a:t>BERLIN</a:t>
            </a:r>
            <a:endParaRPr lang="en-US" altLang="en-US" sz="2400" b="1"/>
          </a:p>
        </p:txBody>
      </p:sp>
      <p:pic>
        <p:nvPicPr>
          <p:cNvPr id="8197" name="Picture 6" descr="r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3063" y="1639888"/>
            <a:ext cx="889000" cy="72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8" name="Freeform 3"/>
          <p:cNvSpPr>
            <a:spLocks/>
          </p:cNvSpPr>
          <p:nvPr/>
        </p:nvSpPr>
        <p:spPr bwMode="auto">
          <a:xfrm>
            <a:off x="6140450" y="825500"/>
            <a:ext cx="255588" cy="265113"/>
          </a:xfrm>
          <a:custGeom>
            <a:avLst/>
            <a:gdLst>
              <a:gd name="T0" fmla="*/ 231332 w 254578"/>
              <a:gd name="T1" fmla="*/ 36428 h 264968"/>
              <a:gd name="T2" fmla="*/ 173499 w 254578"/>
              <a:gd name="T3" fmla="*/ 0 h 264968"/>
              <a:gd name="T4" fmla="*/ 152469 w 254578"/>
              <a:gd name="T5" fmla="*/ 78061 h 264968"/>
              <a:gd name="T6" fmla="*/ 52576 w 254578"/>
              <a:gd name="T7" fmla="*/ 31224 h 264968"/>
              <a:gd name="T8" fmla="*/ 0 w 254578"/>
              <a:gd name="T9" fmla="*/ 67652 h 264968"/>
              <a:gd name="T10" fmla="*/ 5259 w 254578"/>
              <a:gd name="T11" fmla="*/ 140509 h 264968"/>
              <a:gd name="T12" fmla="*/ 5259 w 254578"/>
              <a:gd name="T13" fmla="*/ 140509 h 264968"/>
              <a:gd name="T14" fmla="*/ 5259 w 254578"/>
              <a:gd name="T15" fmla="*/ 187343 h 264968"/>
              <a:gd name="T16" fmla="*/ 26288 w 254578"/>
              <a:gd name="T17" fmla="*/ 244589 h 264968"/>
              <a:gd name="T18" fmla="*/ 94635 w 254578"/>
              <a:gd name="T19" fmla="*/ 265403 h 264968"/>
              <a:gd name="T20" fmla="*/ 184013 w 254578"/>
              <a:gd name="T21" fmla="*/ 176937 h 264968"/>
              <a:gd name="T22" fmla="*/ 257620 w 254578"/>
              <a:gd name="T23" fmla="*/ 218567 h 264968"/>
              <a:gd name="T24" fmla="*/ 199786 w 254578"/>
              <a:gd name="T25" fmla="*/ 124895 h 264968"/>
              <a:gd name="T26" fmla="*/ 231332 w 254578"/>
              <a:gd name="T27" fmla="*/ 36428 h 264968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578" h="264968">
                <a:moveTo>
                  <a:pt x="228600" y="36368"/>
                </a:moveTo>
                <a:lnTo>
                  <a:pt x="171450" y="0"/>
                </a:lnTo>
                <a:lnTo>
                  <a:pt x="150668" y="77932"/>
                </a:lnTo>
                <a:lnTo>
                  <a:pt x="51955" y="31173"/>
                </a:lnTo>
                <a:lnTo>
                  <a:pt x="0" y="67541"/>
                </a:lnTo>
                <a:lnTo>
                  <a:pt x="5196" y="140278"/>
                </a:lnTo>
                <a:lnTo>
                  <a:pt x="5196" y="187037"/>
                </a:lnTo>
                <a:lnTo>
                  <a:pt x="25978" y="244187"/>
                </a:lnTo>
                <a:lnTo>
                  <a:pt x="93518" y="264968"/>
                </a:lnTo>
                <a:lnTo>
                  <a:pt x="181841" y="176646"/>
                </a:lnTo>
                <a:lnTo>
                  <a:pt x="254578" y="218209"/>
                </a:lnTo>
                <a:lnTo>
                  <a:pt x="197428" y="124691"/>
                </a:lnTo>
                <a:lnTo>
                  <a:pt x="228600" y="36368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199" name="Freeform 4"/>
          <p:cNvSpPr>
            <a:spLocks/>
          </p:cNvSpPr>
          <p:nvPr/>
        </p:nvSpPr>
        <p:spPr bwMode="auto">
          <a:xfrm>
            <a:off x="5143500" y="898525"/>
            <a:ext cx="125413" cy="119063"/>
          </a:xfrm>
          <a:custGeom>
            <a:avLst/>
            <a:gdLst>
              <a:gd name="T0" fmla="*/ 31719 w 124691"/>
              <a:gd name="T1" fmla="*/ 0 h 119495"/>
              <a:gd name="T2" fmla="*/ 0 w 124691"/>
              <a:gd name="T3" fmla="*/ 61671 h 119495"/>
              <a:gd name="T4" fmla="*/ 105725 w 124691"/>
              <a:gd name="T5" fmla="*/ 118204 h 119495"/>
              <a:gd name="T6" fmla="*/ 126869 w 124691"/>
              <a:gd name="T7" fmla="*/ 87368 h 119495"/>
              <a:gd name="T8" fmla="*/ 31719 w 124691"/>
              <a:gd name="T9" fmla="*/ 0 h 11949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24691" h="119495">
                <a:moveTo>
                  <a:pt x="31173" y="0"/>
                </a:moveTo>
                <a:lnTo>
                  <a:pt x="0" y="62345"/>
                </a:lnTo>
                <a:lnTo>
                  <a:pt x="103909" y="119495"/>
                </a:lnTo>
                <a:lnTo>
                  <a:pt x="124691" y="88322"/>
                </a:lnTo>
                <a:lnTo>
                  <a:pt x="31173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00" name="Freeform 5"/>
          <p:cNvSpPr>
            <a:spLocks/>
          </p:cNvSpPr>
          <p:nvPr/>
        </p:nvSpPr>
        <p:spPr bwMode="auto">
          <a:xfrm>
            <a:off x="3911600" y="727075"/>
            <a:ext cx="77788" cy="68263"/>
          </a:xfrm>
          <a:custGeom>
            <a:avLst/>
            <a:gdLst>
              <a:gd name="T0" fmla="*/ 0 w 77932"/>
              <a:gd name="T1" fmla="*/ 0 h 67541"/>
              <a:gd name="T2" fmla="*/ 62001 w 77932"/>
              <a:gd name="T3" fmla="*/ 69731 h 67541"/>
              <a:gd name="T4" fmla="*/ 77501 w 77932"/>
              <a:gd name="T5" fmla="*/ 5364 h 67541"/>
              <a:gd name="T6" fmla="*/ 0 w 77932"/>
              <a:gd name="T7" fmla="*/ 0 h 6754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77932" h="67541">
                <a:moveTo>
                  <a:pt x="0" y="0"/>
                </a:moveTo>
                <a:lnTo>
                  <a:pt x="62346" y="67541"/>
                </a:lnTo>
                <a:lnTo>
                  <a:pt x="77932" y="5195"/>
                </a:lnTo>
                <a:lnTo>
                  <a:pt x="0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01" name="Freeform 6"/>
          <p:cNvSpPr>
            <a:spLocks/>
          </p:cNvSpPr>
          <p:nvPr/>
        </p:nvSpPr>
        <p:spPr bwMode="auto">
          <a:xfrm>
            <a:off x="6432550" y="1154113"/>
            <a:ext cx="71438" cy="123825"/>
          </a:xfrm>
          <a:custGeom>
            <a:avLst/>
            <a:gdLst>
              <a:gd name="T0" fmla="*/ 0 w 72736"/>
              <a:gd name="T1" fmla="*/ 0 h 124691"/>
              <a:gd name="T2" fmla="*/ 24611 w 72736"/>
              <a:gd name="T3" fmla="*/ 122111 h 124691"/>
              <a:gd name="T4" fmla="*/ 68911 w 72736"/>
              <a:gd name="T5" fmla="*/ 122111 h 124691"/>
              <a:gd name="T6" fmla="*/ 0 w 72736"/>
              <a:gd name="T7" fmla="*/ 0 h 12469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72736" h="124691">
                <a:moveTo>
                  <a:pt x="0" y="0"/>
                </a:moveTo>
                <a:lnTo>
                  <a:pt x="25977" y="124691"/>
                </a:lnTo>
                <a:lnTo>
                  <a:pt x="72736" y="124691"/>
                </a:lnTo>
                <a:lnTo>
                  <a:pt x="0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02" name="Freeform 7"/>
          <p:cNvSpPr>
            <a:spLocks/>
          </p:cNvSpPr>
          <p:nvPr/>
        </p:nvSpPr>
        <p:spPr bwMode="auto">
          <a:xfrm>
            <a:off x="6503988" y="1241425"/>
            <a:ext cx="166687" cy="182563"/>
          </a:xfrm>
          <a:custGeom>
            <a:avLst/>
            <a:gdLst>
              <a:gd name="T0" fmla="*/ 73304 w 166255"/>
              <a:gd name="T1" fmla="*/ 0 h 181841"/>
              <a:gd name="T2" fmla="*/ 167554 w 166255"/>
              <a:gd name="T3" fmla="*/ 110409 h 181841"/>
              <a:gd name="T4" fmla="*/ 136138 w 166255"/>
              <a:gd name="T5" fmla="*/ 141954 h 181841"/>
              <a:gd name="T6" fmla="*/ 78541 w 166255"/>
              <a:gd name="T7" fmla="*/ 147212 h 181841"/>
              <a:gd name="T8" fmla="*/ 31416 w 166255"/>
              <a:gd name="T9" fmla="*/ 184016 h 181841"/>
              <a:gd name="T10" fmla="*/ 15708 w 166255"/>
              <a:gd name="T11" fmla="*/ 105152 h 181841"/>
              <a:gd name="T12" fmla="*/ 0 w 166255"/>
              <a:gd name="T13" fmla="*/ 47318 h 181841"/>
              <a:gd name="T14" fmla="*/ 62833 w 166255"/>
              <a:gd name="T15" fmla="*/ 73606 h 181841"/>
              <a:gd name="T16" fmla="*/ 73304 w 166255"/>
              <a:gd name="T17" fmla="*/ 0 h 18184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66255" h="181841">
                <a:moveTo>
                  <a:pt x="72736" y="0"/>
                </a:moveTo>
                <a:lnTo>
                  <a:pt x="166255" y="109104"/>
                </a:lnTo>
                <a:lnTo>
                  <a:pt x="135082" y="140277"/>
                </a:lnTo>
                <a:lnTo>
                  <a:pt x="77932" y="145472"/>
                </a:lnTo>
                <a:lnTo>
                  <a:pt x="31173" y="181841"/>
                </a:lnTo>
                <a:lnTo>
                  <a:pt x="15586" y="103909"/>
                </a:lnTo>
                <a:lnTo>
                  <a:pt x="0" y="46759"/>
                </a:lnTo>
                <a:lnTo>
                  <a:pt x="62346" y="72736"/>
                </a:lnTo>
                <a:lnTo>
                  <a:pt x="72736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03" name="Freeform 8"/>
          <p:cNvSpPr>
            <a:spLocks/>
          </p:cNvSpPr>
          <p:nvPr/>
        </p:nvSpPr>
        <p:spPr bwMode="auto">
          <a:xfrm>
            <a:off x="3849688" y="482600"/>
            <a:ext cx="68262" cy="239713"/>
          </a:xfrm>
          <a:custGeom>
            <a:avLst/>
            <a:gdLst>
              <a:gd name="T0" fmla="*/ 69727 w 67541"/>
              <a:gd name="T1" fmla="*/ 0 h 238991"/>
              <a:gd name="T2" fmla="*/ 0 w 67541"/>
              <a:gd name="T3" fmla="*/ 157281 h 238991"/>
              <a:gd name="T4" fmla="*/ 0 w 67541"/>
              <a:gd name="T5" fmla="*/ 241163 h 238991"/>
              <a:gd name="T6" fmla="*/ 37545 w 67541"/>
              <a:gd name="T7" fmla="*/ 136310 h 238991"/>
              <a:gd name="T8" fmla="*/ 37545 w 67541"/>
              <a:gd name="T9" fmla="*/ 136310 h 238991"/>
              <a:gd name="T10" fmla="*/ 69727 w 67541"/>
              <a:gd name="T11" fmla="*/ 0 h 23899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67541" h="238991">
                <a:moveTo>
                  <a:pt x="67541" y="0"/>
                </a:moveTo>
                <a:lnTo>
                  <a:pt x="0" y="155864"/>
                </a:lnTo>
                <a:lnTo>
                  <a:pt x="0" y="238991"/>
                </a:lnTo>
                <a:lnTo>
                  <a:pt x="36368" y="135082"/>
                </a:lnTo>
                <a:lnTo>
                  <a:pt x="67541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04" name="Freeform 9"/>
          <p:cNvSpPr>
            <a:spLocks/>
          </p:cNvSpPr>
          <p:nvPr/>
        </p:nvSpPr>
        <p:spPr bwMode="auto">
          <a:xfrm>
            <a:off x="5783263" y="925513"/>
            <a:ext cx="103187" cy="82550"/>
          </a:xfrm>
          <a:custGeom>
            <a:avLst/>
            <a:gdLst>
              <a:gd name="T0" fmla="*/ 45791 w 103909"/>
              <a:gd name="T1" fmla="*/ 0 h 83127"/>
              <a:gd name="T2" fmla="*/ 0 w 103909"/>
              <a:gd name="T3" fmla="*/ 81408 h 83127"/>
              <a:gd name="T4" fmla="*/ 101758 w 103909"/>
              <a:gd name="T5" fmla="*/ 55968 h 83127"/>
              <a:gd name="T6" fmla="*/ 45791 w 103909"/>
              <a:gd name="T7" fmla="*/ 0 h 8312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3909" h="83127">
                <a:moveTo>
                  <a:pt x="46759" y="0"/>
                </a:moveTo>
                <a:lnTo>
                  <a:pt x="0" y="83127"/>
                </a:lnTo>
                <a:lnTo>
                  <a:pt x="103909" y="57150"/>
                </a:lnTo>
                <a:lnTo>
                  <a:pt x="46759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05" name="Freeform 10"/>
          <p:cNvSpPr>
            <a:spLocks/>
          </p:cNvSpPr>
          <p:nvPr/>
        </p:nvSpPr>
        <p:spPr bwMode="auto">
          <a:xfrm>
            <a:off x="6151563" y="747713"/>
            <a:ext cx="98425" cy="93662"/>
          </a:xfrm>
          <a:custGeom>
            <a:avLst/>
            <a:gdLst>
              <a:gd name="T0" fmla="*/ 0 w 98714"/>
              <a:gd name="T1" fmla="*/ 10439 h 93519"/>
              <a:gd name="T2" fmla="*/ 56650 w 98714"/>
              <a:gd name="T3" fmla="*/ 62632 h 93519"/>
              <a:gd name="T4" fmla="*/ 36050 w 98714"/>
              <a:gd name="T5" fmla="*/ 93948 h 93519"/>
              <a:gd name="T6" fmla="*/ 92699 w 98714"/>
              <a:gd name="T7" fmla="*/ 88728 h 93519"/>
              <a:gd name="T8" fmla="*/ 72100 w 98714"/>
              <a:gd name="T9" fmla="*/ 36537 h 93519"/>
              <a:gd name="T10" fmla="*/ 97850 w 98714"/>
              <a:gd name="T11" fmla="*/ 0 h 93519"/>
              <a:gd name="T12" fmla="*/ 0 w 98714"/>
              <a:gd name="T13" fmla="*/ 10439 h 9351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98714" h="93519">
                <a:moveTo>
                  <a:pt x="0" y="10391"/>
                </a:moveTo>
                <a:lnTo>
                  <a:pt x="57150" y="62346"/>
                </a:lnTo>
                <a:lnTo>
                  <a:pt x="36368" y="93519"/>
                </a:lnTo>
                <a:lnTo>
                  <a:pt x="93518" y="88323"/>
                </a:lnTo>
                <a:lnTo>
                  <a:pt x="72737" y="36369"/>
                </a:lnTo>
                <a:lnTo>
                  <a:pt x="98714" y="0"/>
                </a:lnTo>
                <a:lnTo>
                  <a:pt x="0" y="10391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06" name="Freeform 48"/>
          <p:cNvSpPr>
            <a:spLocks/>
          </p:cNvSpPr>
          <p:nvPr/>
        </p:nvSpPr>
        <p:spPr bwMode="auto">
          <a:xfrm>
            <a:off x="2584450" y="628650"/>
            <a:ext cx="4611688" cy="6108700"/>
          </a:xfrm>
          <a:custGeom>
            <a:avLst/>
            <a:gdLst>
              <a:gd name="T0" fmla="*/ 2792813 w 4611756"/>
              <a:gd name="T1" fmla="*/ 742341 h 6109718"/>
              <a:gd name="T2" fmla="*/ 2454893 w 4611756"/>
              <a:gd name="T3" fmla="*/ 682725 h 6109718"/>
              <a:gd name="T4" fmla="*/ 2415137 w 4611756"/>
              <a:gd name="T5" fmla="*/ 464139 h 6109718"/>
              <a:gd name="T6" fmla="*/ 2087155 w 4611756"/>
              <a:gd name="T7" fmla="*/ 325036 h 6109718"/>
              <a:gd name="T8" fmla="*/ 1878440 w 4611756"/>
              <a:gd name="T9" fmla="*/ 17025 h 6109718"/>
              <a:gd name="T10" fmla="*/ 1639908 w 4611756"/>
              <a:gd name="T11" fmla="*/ 344909 h 6109718"/>
              <a:gd name="T12" fmla="*/ 1401375 w 4611756"/>
              <a:gd name="T13" fmla="*/ 444266 h 6109718"/>
              <a:gd name="T14" fmla="*/ 1570336 w 4611756"/>
              <a:gd name="T15" fmla="*/ 603238 h 6109718"/>
              <a:gd name="T16" fmla="*/ 1490825 w 4611756"/>
              <a:gd name="T17" fmla="*/ 851634 h 6109718"/>
              <a:gd name="T18" fmla="*/ 1381499 w 4611756"/>
              <a:gd name="T19" fmla="*/ 1090093 h 6109718"/>
              <a:gd name="T20" fmla="*/ 1152905 w 4611756"/>
              <a:gd name="T21" fmla="*/ 1129838 h 6109718"/>
              <a:gd name="T22" fmla="*/ 755352 w 4611756"/>
              <a:gd name="T23" fmla="*/ 970864 h 6109718"/>
              <a:gd name="T24" fmla="*/ 636086 w 4611756"/>
              <a:gd name="T25" fmla="*/ 1189453 h 6109718"/>
              <a:gd name="T26" fmla="*/ 616208 w 4611756"/>
              <a:gd name="T27" fmla="*/ 1785601 h 6109718"/>
              <a:gd name="T28" fmla="*/ 576453 w 4611756"/>
              <a:gd name="T29" fmla="*/ 1934640 h 6109718"/>
              <a:gd name="T30" fmla="*/ 586390 w 4611756"/>
              <a:gd name="T31" fmla="*/ 2113484 h 6109718"/>
              <a:gd name="T32" fmla="*/ 278287 w 4611756"/>
              <a:gd name="T33" fmla="*/ 2401623 h 6109718"/>
              <a:gd name="T34" fmla="*/ 159022 w 4611756"/>
              <a:gd name="T35" fmla="*/ 2719569 h 6109718"/>
              <a:gd name="T36" fmla="*/ 0 w 4611756"/>
              <a:gd name="T37" fmla="*/ 3017643 h 6109718"/>
              <a:gd name="T38" fmla="*/ 39754 w 4611756"/>
              <a:gd name="T39" fmla="*/ 3216359 h 6109718"/>
              <a:gd name="T40" fmla="*/ 198776 w 4611756"/>
              <a:gd name="T41" fmla="*/ 3494563 h 6109718"/>
              <a:gd name="T42" fmla="*/ 79511 w 4611756"/>
              <a:gd name="T43" fmla="*/ 3802572 h 6109718"/>
              <a:gd name="T44" fmla="*/ 248470 w 4611756"/>
              <a:gd name="T45" fmla="*/ 4001289 h 6109718"/>
              <a:gd name="T46" fmla="*/ 337920 w 4611756"/>
              <a:gd name="T47" fmla="*/ 4537824 h 6109718"/>
              <a:gd name="T48" fmla="*/ 526758 w 4611756"/>
              <a:gd name="T49" fmla="*/ 4597438 h 6109718"/>
              <a:gd name="T50" fmla="*/ 735473 w 4611756"/>
              <a:gd name="T51" fmla="*/ 4557694 h 6109718"/>
              <a:gd name="T52" fmla="*/ 1123088 w 4611756"/>
              <a:gd name="T53" fmla="*/ 4746475 h 6109718"/>
              <a:gd name="T54" fmla="*/ 775230 w 4611756"/>
              <a:gd name="T55" fmla="*/ 5521470 h 6109718"/>
              <a:gd name="T56" fmla="*/ 884556 w 4611756"/>
              <a:gd name="T57" fmla="*/ 5829480 h 6109718"/>
              <a:gd name="T58" fmla="*/ 1232416 w 4611756"/>
              <a:gd name="T59" fmla="*/ 5869223 h 6109718"/>
              <a:gd name="T60" fmla="*/ 1441132 w 4611756"/>
              <a:gd name="T61" fmla="*/ 5819544 h 6109718"/>
              <a:gd name="T62" fmla="*/ 1808868 w 4611756"/>
              <a:gd name="T63" fmla="*/ 5849351 h 6109718"/>
              <a:gd name="T64" fmla="*/ 2116973 w 4611756"/>
              <a:gd name="T65" fmla="*/ 6048068 h 6109718"/>
              <a:gd name="T66" fmla="*/ 2325688 w 4611756"/>
              <a:gd name="T67" fmla="*/ 5978518 h 6109718"/>
              <a:gd name="T68" fmla="*/ 2474771 w 4611756"/>
              <a:gd name="T69" fmla="*/ 5908966 h 6109718"/>
              <a:gd name="T70" fmla="*/ 2693424 w 4611756"/>
              <a:gd name="T71" fmla="*/ 5968580 h 6109718"/>
              <a:gd name="T72" fmla="*/ 3090977 w 4611756"/>
              <a:gd name="T73" fmla="*/ 5829480 h 6109718"/>
              <a:gd name="T74" fmla="*/ 3409022 w 4611756"/>
              <a:gd name="T75" fmla="*/ 5749994 h 6109718"/>
              <a:gd name="T76" fmla="*/ 3627676 w 4611756"/>
              <a:gd name="T77" fmla="*/ 5879158 h 6109718"/>
              <a:gd name="T78" fmla="*/ 3647553 w 4611756"/>
              <a:gd name="T79" fmla="*/ 5710249 h 6109718"/>
              <a:gd name="T80" fmla="*/ 3697246 w 4611756"/>
              <a:gd name="T81" fmla="*/ 5302881 h 6109718"/>
              <a:gd name="T82" fmla="*/ 4084862 w 4611756"/>
              <a:gd name="T83" fmla="*/ 5064422 h 6109718"/>
              <a:gd name="T84" fmla="*/ 3836390 w 4611756"/>
              <a:gd name="T85" fmla="*/ 4597438 h 6109718"/>
              <a:gd name="T86" fmla="*/ 3568042 w 4611756"/>
              <a:gd name="T87" fmla="*/ 4448402 h 6109718"/>
              <a:gd name="T88" fmla="*/ 3180428 w 4611756"/>
              <a:gd name="T89" fmla="*/ 3792637 h 6109718"/>
              <a:gd name="T90" fmla="*/ 3379204 w 4611756"/>
              <a:gd name="T91" fmla="*/ 3574048 h 6109718"/>
              <a:gd name="T92" fmla="*/ 3657492 w 4611756"/>
              <a:gd name="T93" fmla="*/ 3484626 h 6109718"/>
              <a:gd name="T94" fmla="*/ 3886086 w 4611756"/>
              <a:gd name="T95" fmla="*/ 3415076 h 6109718"/>
              <a:gd name="T96" fmla="*/ 4323394 w 4611756"/>
              <a:gd name="T97" fmla="*/ 3146809 h 6109718"/>
              <a:gd name="T98" fmla="*/ 4402905 w 4611756"/>
              <a:gd name="T99" fmla="*/ 3037515 h 6109718"/>
              <a:gd name="T100" fmla="*/ 4611620 w 4611756"/>
              <a:gd name="T101" fmla="*/ 2808991 h 6109718"/>
              <a:gd name="T102" fmla="*/ 4422783 w 4611756"/>
              <a:gd name="T103" fmla="*/ 2550660 h 6109718"/>
              <a:gd name="T104" fmla="*/ 4422783 w 4611756"/>
              <a:gd name="T105" fmla="*/ 2053869 h 6109718"/>
              <a:gd name="T106" fmla="*/ 4154434 w 4611756"/>
              <a:gd name="T107" fmla="*/ 1646501 h 6109718"/>
              <a:gd name="T108" fmla="*/ 4214067 w 4611756"/>
              <a:gd name="T109" fmla="*/ 1348425 h 6109718"/>
              <a:gd name="T110" fmla="*/ 3995412 w 4611756"/>
              <a:gd name="T111" fmla="*/ 861569 h 6109718"/>
              <a:gd name="T112" fmla="*/ 3796636 w 4611756"/>
              <a:gd name="T113" fmla="*/ 523753 h 6109718"/>
              <a:gd name="T114" fmla="*/ 3577981 w 4611756"/>
              <a:gd name="T115" fmla="*/ 474073 h 6109718"/>
              <a:gd name="T116" fmla="*/ 3240060 w 4611756"/>
              <a:gd name="T117" fmla="*/ 484008 h 6109718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4611756" h="6109718">
                <a:moveTo>
                  <a:pt x="3230215" y="474231"/>
                </a:moveTo>
                <a:lnTo>
                  <a:pt x="2912165" y="603439"/>
                </a:lnTo>
                <a:lnTo>
                  <a:pt x="2792895" y="742589"/>
                </a:lnTo>
                <a:lnTo>
                  <a:pt x="2633869" y="673014"/>
                </a:lnTo>
                <a:lnTo>
                  <a:pt x="2504661" y="722710"/>
                </a:lnTo>
                <a:lnTo>
                  <a:pt x="2454965" y="682953"/>
                </a:lnTo>
                <a:lnTo>
                  <a:pt x="2613991" y="533866"/>
                </a:lnTo>
                <a:lnTo>
                  <a:pt x="2554356" y="394718"/>
                </a:lnTo>
                <a:lnTo>
                  <a:pt x="2415209" y="464293"/>
                </a:lnTo>
                <a:lnTo>
                  <a:pt x="2325756" y="404657"/>
                </a:lnTo>
                <a:lnTo>
                  <a:pt x="2156791" y="394718"/>
                </a:lnTo>
                <a:lnTo>
                  <a:pt x="2087217" y="325144"/>
                </a:lnTo>
                <a:lnTo>
                  <a:pt x="2087217" y="295327"/>
                </a:lnTo>
                <a:lnTo>
                  <a:pt x="2037522" y="136301"/>
                </a:lnTo>
                <a:lnTo>
                  <a:pt x="1878496" y="17031"/>
                </a:lnTo>
                <a:lnTo>
                  <a:pt x="1719469" y="56788"/>
                </a:lnTo>
                <a:cubicBezTo>
                  <a:pt x="1663148" y="56788"/>
                  <a:pt x="1383196" y="-37634"/>
                  <a:pt x="1391478" y="17031"/>
                </a:cubicBezTo>
                <a:lnTo>
                  <a:pt x="1639956" y="345023"/>
                </a:lnTo>
                <a:lnTo>
                  <a:pt x="1550504" y="384779"/>
                </a:lnTo>
                <a:lnTo>
                  <a:pt x="1451113" y="384779"/>
                </a:lnTo>
                <a:lnTo>
                  <a:pt x="1401417" y="444414"/>
                </a:lnTo>
                <a:lnTo>
                  <a:pt x="1510748" y="484170"/>
                </a:lnTo>
                <a:lnTo>
                  <a:pt x="1510748" y="583562"/>
                </a:lnTo>
                <a:lnTo>
                  <a:pt x="1570382" y="603440"/>
                </a:lnTo>
                <a:lnTo>
                  <a:pt x="1580322" y="663075"/>
                </a:lnTo>
                <a:lnTo>
                  <a:pt x="1590261" y="812162"/>
                </a:lnTo>
                <a:lnTo>
                  <a:pt x="1490869" y="851918"/>
                </a:lnTo>
                <a:lnTo>
                  <a:pt x="1421295" y="792284"/>
                </a:lnTo>
                <a:lnTo>
                  <a:pt x="1351722" y="951310"/>
                </a:lnTo>
                <a:lnTo>
                  <a:pt x="1381539" y="1090457"/>
                </a:lnTo>
                <a:lnTo>
                  <a:pt x="1252330" y="1030823"/>
                </a:lnTo>
                <a:lnTo>
                  <a:pt x="1212574" y="1179910"/>
                </a:lnTo>
                <a:lnTo>
                  <a:pt x="1152939" y="1130214"/>
                </a:lnTo>
                <a:lnTo>
                  <a:pt x="1172817" y="1070579"/>
                </a:lnTo>
                <a:lnTo>
                  <a:pt x="1133061" y="961249"/>
                </a:lnTo>
                <a:lnTo>
                  <a:pt x="755374" y="971188"/>
                </a:lnTo>
                <a:lnTo>
                  <a:pt x="695739" y="1020884"/>
                </a:lnTo>
                <a:lnTo>
                  <a:pt x="715617" y="1070579"/>
                </a:lnTo>
                <a:lnTo>
                  <a:pt x="636104" y="1189849"/>
                </a:lnTo>
                <a:lnTo>
                  <a:pt x="745435" y="1199788"/>
                </a:lnTo>
                <a:lnTo>
                  <a:pt x="636104" y="1736501"/>
                </a:lnTo>
                <a:lnTo>
                  <a:pt x="616226" y="1786197"/>
                </a:lnTo>
                <a:lnTo>
                  <a:pt x="496956" y="1756379"/>
                </a:lnTo>
                <a:lnTo>
                  <a:pt x="467139" y="1915405"/>
                </a:lnTo>
                <a:lnTo>
                  <a:pt x="576469" y="1935284"/>
                </a:lnTo>
                <a:lnTo>
                  <a:pt x="606287" y="1905466"/>
                </a:lnTo>
                <a:lnTo>
                  <a:pt x="626165" y="1994918"/>
                </a:lnTo>
                <a:lnTo>
                  <a:pt x="586408" y="2114188"/>
                </a:lnTo>
                <a:lnTo>
                  <a:pt x="467139" y="2243397"/>
                </a:lnTo>
                <a:lnTo>
                  <a:pt x="506895" y="2332849"/>
                </a:lnTo>
                <a:lnTo>
                  <a:pt x="278295" y="2402423"/>
                </a:lnTo>
                <a:lnTo>
                  <a:pt x="208722" y="2352727"/>
                </a:lnTo>
                <a:lnTo>
                  <a:pt x="79513" y="2432240"/>
                </a:lnTo>
                <a:lnTo>
                  <a:pt x="159026" y="2720475"/>
                </a:lnTo>
                <a:lnTo>
                  <a:pt x="79513" y="2889440"/>
                </a:lnTo>
                <a:lnTo>
                  <a:pt x="129208" y="2929197"/>
                </a:lnTo>
                <a:lnTo>
                  <a:pt x="0" y="3018649"/>
                </a:lnTo>
                <a:lnTo>
                  <a:pt x="0" y="3098162"/>
                </a:lnTo>
                <a:lnTo>
                  <a:pt x="79513" y="3118040"/>
                </a:lnTo>
                <a:lnTo>
                  <a:pt x="39756" y="3217431"/>
                </a:lnTo>
                <a:lnTo>
                  <a:pt x="139148" y="3376457"/>
                </a:lnTo>
                <a:lnTo>
                  <a:pt x="109330" y="3465910"/>
                </a:lnTo>
                <a:lnTo>
                  <a:pt x="198782" y="3495727"/>
                </a:lnTo>
                <a:lnTo>
                  <a:pt x="198782" y="3595118"/>
                </a:lnTo>
                <a:lnTo>
                  <a:pt x="129208" y="3704449"/>
                </a:lnTo>
                <a:lnTo>
                  <a:pt x="79513" y="3803840"/>
                </a:lnTo>
                <a:lnTo>
                  <a:pt x="109330" y="3942988"/>
                </a:lnTo>
                <a:lnTo>
                  <a:pt x="168965" y="4022501"/>
                </a:lnTo>
                <a:lnTo>
                  <a:pt x="248478" y="4002623"/>
                </a:lnTo>
                <a:lnTo>
                  <a:pt x="188843" y="4221284"/>
                </a:lnTo>
                <a:lnTo>
                  <a:pt x="208722" y="4320675"/>
                </a:lnTo>
                <a:lnTo>
                  <a:pt x="337930" y="4539336"/>
                </a:lnTo>
                <a:lnTo>
                  <a:pt x="427382" y="4559214"/>
                </a:lnTo>
                <a:lnTo>
                  <a:pt x="417443" y="4509518"/>
                </a:lnTo>
                <a:lnTo>
                  <a:pt x="526774" y="4598970"/>
                </a:lnTo>
                <a:lnTo>
                  <a:pt x="685800" y="4618849"/>
                </a:lnTo>
                <a:lnTo>
                  <a:pt x="695739" y="4549275"/>
                </a:lnTo>
                <a:lnTo>
                  <a:pt x="735495" y="4559214"/>
                </a:lnTo>
                <a:lnTo>
                  <a:pt x="795130" y="4678484"/>
                </a:lnTo>
                <a:lnTo>
                  <a:pt x="974035" y="4678484"/>
                </a:lnTo>
                <a:lnTo>
                  <a:pt x="1123122" y="4748057"/>
                </a:lnTo>
                <a:lnTo>
                  <a:pt x="914400" y="5016414"/>
                </a:lnTo>
                <a:lnTo>
                  <a:pt x="745435" y="5453736"/>
                </a:lnTo>
                <a:lnTo>
                  <a:pt x="775252" y="5523310"/>
                </a:lnTo>
                <a:lnTo>
                  <a:pt x="755374" y="5801605"/>
                </a:lnTo>
                <a:lnTo>
                  <a:pt x="805069" y="5891057"/>
                </a:lnTo>
                <a:lnTo>
                  <a:pt x="884582" y="5831423"/>
                </a:lnTo>
                <a:lnTo>
                  <a:pt x="1003852" y="5881118"/>
                </a:lnTo>
                <a:lnTo>
                  <a:pt x="1113182" y="5821484"/>
                </a:lnTo>
                <a:lnTo>
                  <a:pt x="1232452" y="5871179"/>
                </a:lnTo>
                <a:lnTo>
                  <a:pt x="1202635" y="5791666"/>
                </a:lnTo>
                <a:lnTo>
                  <a:pt x="1311965" y="5712153"/>
                </a:lnTo>
                <a:lnTo>
                  <a:pt x="1441174" y="5821484"/>
                </a:lnTo>
                <a:lnTo>
                  <a:pt x="1590261" y="5791666"/>
                </a:lnTo>
                <a:lnTo>
                  <a:pt x="1570382" y="5662457"/>
                </a:lnTo>
                <a:lnTo>
                  <a:pt x="1808922" y="5851301"/>
                </a:lnTo>
                <a:cubicBezTo>
                  <a:pt x="1838739" y="5871179"/>
                  <a:pt x="1865244" y="5907623"/>
                  <a:pt x="1898374" y="5910936"/>
                </a:cubicBezTo>
                <a:cubicBezTo>
                  <a:pt x="1931504" y="5914249"/>
                  <a:pt x="1971261" y="5884431"/>
                  <a:pt x="2007704" y="5871179"/>
                </a:cubicBezTo>
                <a:lnTo>
                  <a:pt x="2117035" y="6050084"/>
                </a:lnTo>
                <a:lnTo>
                  <a:pt x="2206487" y="6030205"/>
                </a:lnTo>
                <a:lnTo>
                  <a:pt x="2156791" y="6109718"/>
                </a:lnTo>
                <a:lnTo>
                  <a:pt x="2325756" y="5980510"/>
                </a:lnTo>
                <a:lnTo>
                  <a:pt x="2325756" y="5891057"/>
                </a:lnTo>
                <a:lnTo>
                  <a:pt x="2375452" y="5881118"/>
                </a:lnTo>
                <a:lnTo>
                  <a:pt x="2474843" y="5910936"/>
                </a:lnTo>
                <a:lnTo>
                  <a:pt x="2554356" y="5990449"/>
                </a:lnTo>
                <a:lnTo>
                  <a:pt x="2594113" y="6020266"/>
                </a:lnTo>
                <a:lnTo>
                  <a:pt x="2693504" y="5970570"/>
                </a:lnTo>
                <a:lnTo>
                  <a:pt x="2862469" y="5920875"/>
                </a:lnTo>
                <a:lnTo>
                  <a:pt x="2941982" y="5841362"/>
                </a:lnTo>
                <a:lnTo>
                  <a:pt x="3091069" y="5831423"/>
                </a:lnTo>
                <a:lnTo>
                  <a:pt x="3309730" y="5841362"/>
                </a:lnTo>
                <a:lnTo>
                  <a:pt x="3269974" y="5732031"/>
                </a:lnTo>
                <a:lnTo>
                  <a:pt x="3409122" y="5751910"/>
                </a:lnTo>
                <a:lnTo>
                  <a:pt x="3458817" y="5831423"/>
                </a:lnTo>
                <a:lnTo>
                  <a:pt x="3538330" y="5781727"/>
                </a:lnTo>
                <a:lnTo>
                  <a:pt x="3627782" y="5881118"/>
                </a:lnTo>
                <a:lnTo>
                  <a:pt x="3717235" y="5900997"/>
                </a:lnTo>
                <a:lnTo>
                  <a:pt x="3756991" y="5732031"/>
                </a:lnTo>
                <a:lnTo>
                  <a:pt x="3647661" y="5712153"/>
                </a:lnTo>
                <a:lnTo>
                  <a:pt x="3707295" y="5612762"/>
                </a:lnTo>
                <a:lnTo>
                  <a:pt x="3578087" y="5433857"/>
                </a:lnTo>
                <a:lnTo>
                  <a:pt x="3697356" y="5304649"/>
                </a:lnTo>
                <a:lnTo>
                  <a:pt x="3886200" y="5205257"/>
                </a:lnTo>
                <a:lnTo>
                  <a:pt x="3935895" y="5046231"/>
                </a:lnTo>
                <a:lnTo>
                  <a:pt x="4084982" y="5066110"/>
                </a:lnTo>
                <a:lnTo>
                  <a:pt x="4124739" y="4797753"/>
                </a:lnTo>
                <a:lnTo>
                  <a:pt x="3896139" y="4678484"/>
                </a:lnTo>
                <a:lnTo>
                  <a:pt x="3836504" y="4598970"/>
                </a:lnTo>
                <a:lnTo>
                  <a:pt x="3747052" y="4598970"/>
                </a:lnTo>
                <a:lnTo>
                  <a:pt x="3637722" y="4420066"/>
                </a:lnTo>
                <a:lnTo>
                  <a:pt x="3568148" y="4449884"/>
                </a:lnTo>
                <a:lnTo>
                  <a:pt x="3319669" y="4082136"/>
                </a:lnTo>
                <a:lnTo>
                  <a:pt x="3399182" y="3952927"/>
                </a:lnTo>
                <a:lnTo>
                  <a:pt x="3180522" y="3793901"/>
                </a:lnTo>
                <a:lnTo>
                  <a:pt x="3180522" y="3634875"/>
                </a:lnTo>
                <a:lnTo>
                  <a:pt x="3309730" y="3764084"/>
                </a:lnTo>
                <a:lnTo>
                  <a:pt x="3379304" y="3575240"/>
                </a:lnTo>
                <a:lnTo>
                  <a:pt x="3488635" y="3545423"/>
                </a:lnTo>
                <a:lnTo>
                  <a:pt x="3568148" y="3575240"/>
                </a:lnTo>
                <a:lnTo>
                  <a:pt x="3657600" y="3485788"/>
                </a:lnTo>
                <a:lnTo>
                  <a:pt x="3747052" y="3475849"/>
                </a:lnTo>
                <a:lnTo>
                  <a:pt x="3836504" y="3376457"/>
                </a:lnTo>
                <a:lnTo>
                  <a:pt x="3886200" y="3416214"/>
                </a:lnTo>
                <a:lnTo>
                  <a:pt x="3945835" y="3296944"/>
                </a:lnTo>
                <a:lnTo>
                  <a:pt x="4035287" y="3277066"/>
                </a:lnTo>
                <a:lnTo>
                  <a:pt x="4323522" y="3147857"/>
                </a:lnTo>
                <a:lnTo>
                  <a:pt x="4244008" y="3058405"/>
                </a:lnTo>
                <a:lnTo>
                  <a:pt x="4293704" y="3058405"/>
                </a:lnTo>
                <a:lnTo>
                  <a:pt x="4403035" y="3038527"/>
                </a:lnTo>
                <a:lnTo>
                  <a:pt x="4442791" y="3167736"/>
                </a:lnTo>
                <a:lnTo>
                  <a:pt x="4522304" y="3177675"/>
                </a:lnTo>
                <a:lnTo>
                  <a:pt x="4611756" y="2809927"/>
                </a:lnTo>
                <a:lnTo>
                  <a:pt x="4542182" y="2640962"/>
                </a:lnTo>
                <a:lnTo>
                  <a:pt x="4412974" y="2581327"/>
                </a:lnTo>
                <a:lnTo>
                  <a:pt x="4422913" y="2551510"/>
                </a:lnTo>
                <a:lnTo>
                  <a:pt x="4373217" y="2392484"/>
                </a:lnTo>
                <a:lnTo>
                  <a:pt x="4393095" y="2273214"/>
                </a:lnTo>
                <a:lnTo>
                  <a:pt x="4422913" y="2054553"/>
                </a:lnTo>
                <a:lnTo>
                  <a:pt x="4323522" y="1965101"/>
                </a:lnTo>
                <a:lnTo>
                  <a:pt x="4323522" y="1786197"/>
                </a:lnTo>
                <a:lnTo>
                  <a:pt x="4154556" y="1647049"/>
                </a:lnTo>
                <a:lnTo>
                  <a:pt x="4055165" y="1617231"/>
                </a:lnTo>
                <a:lnTo>
                  <a:pt x="4134678" y="1497962"/>
                </a:lnTo>
                <a:lnTo>
                  <a:pt x="4214191" y="1348875"/>
                </a:lnTo>
                <a:lnTo>
                  <a:pt x="4204252" y="1169970"/>
                </a:lnTo>
                <a:lnTo>
                  <a:pt x="4134678" y="881736"/>
                </a:lnTo>
                <a:lnTo>
                  <a:pt x="3995530" y="861857"/>
                </a:lnTo>
                <a:lnTo>
                  <a:pt x="3906078" y="802223"/>
                </a:lnTo>
                <a:lnTo>
                  <a:pt x="3846443" y="603440"/>
                </a:lnTo>
                <a:lnTo>
                  <a:pt x="3796748" y="523927"/>
                </a:lnTo>
                <a:lnTo>
                  <a:pt x="3677478" y="583562"/>
                </a:lnTo>
                <a:lnTo>
                  <a:pt x="3667539" y="494110"/>
                </a:lnTo>
                <a:lnTo>
                  <a:pt x="3578087" y="474231"/>
                </a:lnTo>
                <a:lnTo>
                  <a:pt x="3528391" y="345023"/>
                </a:lnTo>
                <a:lnTo>
                  <a:pt x="3329608" y="404657"/>
                </a:lnTo>
                <a:lnTo>
                  <a:pt x="3240156" y="484170"/>
                </a:lnTo>
                <a:lnTo>
                  <a:pt x="3230215" y="474231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207" name="Freeform 49"/>
          <p:cNvSpPr>
            <a:spLocks/>
          </p:cNvSpPr>
          <p:nvPr/>
        </p:nvSpPr>
        <p:spPr bwMode="auto">
          <a:xfrm>
            <a:off x="6151563" y="835025"/>
            <a:ext cx="254000" cy="265113"/>
          </a:xfrm>
          <a:custGeom>
            <a:avLst/>
            <a:gdLst>
              <a:gd name="T0" fmla="*/ 227046 w 254578"/>
              <a:gd name="T1" fmla="*/ 36428 h 264968"/>
              <a:gd name="T2" fmla="*/ 170285 w 254578"/>
              <a:gd name="T3" fmla="*/ 0 h 264968"/>
              <a:gd name="T4" fmla="*/ 149644 w 254578"/>
              <a:gd name="T5" fmla="*/ 78061 h 264968"/>
              <a:gd name="T6" fmla="*/ 51602 w 254578"/>
              <a:gd name="T7" fmla="*/ 31224 h 264968"/>
              <a:gd name="T8" fmla="*/ 0 w 254578"/>
              <a:gd name="T9" fmla="*/ 67652 h 264968"/>
              <a:gd name="T10" fmla="*/ 5160 w 254578"/>
              <a:gd name="T11" fmla="*/ 140509 h 264968"/>
              <a:gd name="T12" fmla="*/ 5160 w 254578"/>
              <a:gd name="T13" fmla="*/ 140509 h 264968"/>
              <a:gd name="T14" fmla="*/ 5160 w 254578"/>
              <a:gd name="T15" fmla="*/ 187343 h 264968"/>
              <a:gd name="T16" fmla="*/ 25801 w 254578"/>
              <a:gd name="T17" fmla="*/ 244589 h 264968"/>
              <a:gd name="T18" fmla="*/ 92883 w 254578"/>
              <a:gd name="T19" fmla="*/ 265403 h 264968"/>
              <a:gd name="T20" fmla="*/ 180605 w 254578"/>
              <a:gd name="T21" fmla="*/ 176937 h 264968"/>
              <a:gd name="T22" fmla="*/ 252848 w 254578"/>
              <a:gd name="T23" fmla="*/ 218567 h 264968"/>
              <a:gd name="T24" fmla="*/ 196087 w 254578"/>
              <a:gd name="T25" fmla="*/ 124895 h 264968"/>
              <a:gd name="T26" fmla="*/ 227046 w 254578"/>
              <a:gd name="T27" fmla="*/ 36428 h 264968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578" h="264968">
                <a:moveTo>
                  <a:pt x="228600" y="36368"/>
                </a:moveTo>
                <a:lnTo>
                  <a:pt x="171450" y="0"/>
                </a:lnTo>
                <a:lnTo>
                  <a:pt x="150668" y="77932"/>
                </a:lnTo>
                <a:lnTo>
                  <a:pt x="51955" y="31173"/>
                </a:lnTo>
                <a:lnTo>
                  <a:pt x="0" y="67541"/>
                </a:lnTo>
                <a:lnTo>
                  <a:pt x="5196" y="140278"/>
                </a:lnTo>
                <a:lnTo>
                  <a:pt x="5196" y="187037"/>
                </a:lnTo>
                <a:lnTo>
                  <a:pt x="25978" y="244187"/>
                </a:lnTo>
                <a:lnTo>
                  <a:pt x="93518" y="264968"/>
                </a:lnTo>
                <a:lnTo>
                  <a:pt x="181841" y="176646"/>
                </a:lnTo>
                <a:lnTo>
                  <a:pt x="254578" y="218209"/>
                </a:lnTo>
                <a:lnTo>
                  <a:pt x="197428" y="124691"/>
                </a:lnTo>
                <a:lnTo>
                  <a:pt x="228600" y="36368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208" name="Freeform 50"/>
          <p:cNvSpPr>
            <a:spLocks/>
          </p:cNvSpPr>
          <p:nvPr/>
        </p:nvSpPr>
        <p:spPr bwMode="auto">
          <a:xfrm>
            <a:off x="5154613" y="908050"/>
            <a:ext cx="123825" cy="119063"/>
          </a:xfrm>
          <a:custGeom>
            <a:avLst/>
            <a:gdLst>
              <a:gd name="T0" fmla="*/ 30527 w 124691"/>
              <a:gd name="T1" fmla="*/ 0 h 119495"/>
              <a:gd name="T2" fmla="*/ 0 w 124691"/>
              <a:gd name="T3" fmla="*/ 61671 h 119495"/>
              <a:gd name="T4" fmla="*/ 101758 w 124691"/>
              <a:gd name="T5" fmla="*/ 118204 h 119495"/>
              <a:gd name="T6" fmla="*/ 122111 w 124691"/>
              <a:gd name="T7" fmla="*/ 87368 h 119495"/>
              <a:gd name="T8" fmla="*/ 30527 w 124691"/>
              <a:gd name="T9" fmla="*/ 0 h 11949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24691" h="119495">
                <a:moveTo>
                  <a:pt x="31173" y="0"/>
                </a:moveTo>
                <a:lnTo>
                  <a:pt x="0" y="62345"/>
                </a:lnTo>
                <a:lnTo>
                  <a:pt x="103909" y="119495"/>
                </a:lnTo>
                <a:lnTo>
                  <a:pt x="124691" y="88322"/>
                </a:lnTo>
                <a:lnTo>
                  <a:pt x="31173" y="0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209" name="Freeform 51"/>
          <p:cNvSpPr>
            <a:spLocks/>
          </p:cNvSpPr>
          <p:nvPr/>
        </p:nvSpPr>
        <p:spPr bwMode="auto">
          <a:xfrm>
            <a:off x="3922713" y="736600"/>
            <a:ext cx="77787" cy="68263"/>
          </a:xfrm>
          <a:custGeom>
            <a:avLst/>
            <a:gdLst>
              <a:gd name="T0" fmla="*/ 0 w 77932"/>
              <a:gd name="T1" fmla="*/ 0 h 67541"/>
              <a:gd name="T2" fmla="*/ 61998 w 77932"/>
              <a:gd name="T3" fmla="*/ 69731 h 67541"/>
              <a:gd name="T4" fmla="*/ 77498 w 77932"/>
              <a:gd name="T5" fmla="*/ 5364 h 67541"/>
              <a:gd name="T6" fmla="*/ 0 w 77932"/>
              <a:gd name="T7" fmla="*/ 0 h 6754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77932" h="67541">
                <a:moveTo>
                  <a:pt x="0" y="0"/>
                </a:moveTo>
                <a:lnTo>
                  <a:pt x="62346" y="67541"/>
                </a:lnTo>
                <a:lnTo>
                  <a:pt x="77932" y="5195"/>
                </a:lnTo>
                <a:lnTo>
                  <a:pt x="0" y="0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210" name="Freeform 52"/>
          <p:cNvSpPr>
            <a:spLocks/>
          </p:cNvSpPr>
          <p:nvPr/>
        </p:nvSpPr>
        <p:spPr bwMode="auto">
          <a:xfrm>
            <a:off x="6442075" y="1162050"/>
            <a:ext cx="73025" cy="125413"/>
          </a:xfrm>
          <a:custGeom>
            <a:avLst/>
            <a:gdLst>
              <a:gd name="T0" fmla="*/ 0 w 72736"/>
              <a:gd name="T1" fmla="*/ 0 h 124691"/>
              <a:gd name="T2" fmla="*/ 26288 w 72736"/>
              <a:gd name="T3" fmla="*/ 126869 h 124691"/>
              <a:gd name="T4" fmla="*/ 73606 w 72736"/>
              <a:gd name="T5" fmla="*/ 126869 h 124691"/>
              <a:gd name="T6" fmla="*/ 0 w 72736"/>
              <a:gd name="T7" fmla="*/ 0 h 12469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72736" h="124691">
                <a:moveTo>
                  <a:pt x="0" y="0"/>
                </a:moveTo>
                <a:lnTo>
                  <a:pt x="25977" y="124691"/>
                </a:lnTo>
                <a:lnTo>
                  <a:pt x="72736" y="124691"/>
                </a:lnTo>
                <a:lnTo>
                  <a:pt x="0" y="0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211" name="Freeform 53"/>
          <p:cNvSpPr>
            <a:spLocks/>
          </p:cNvSpPr>
          <p:nvPr/>
        </p:nvSpPr>
        <p:spPr bwMode="auto">
          <a:xfrm>
            <a:off x="6515100" y="1250950"/>
            <a:ext cx="166688" cy="182563"/>
          </a:xfrm>
          <a:custGeom>
            <a:avLst/>
            <a:gdLst>
              <a:gd name="T0" fmla="*/ 73305 w 166255"/>
              <a:gd name="T1" fmla="*/ 0 h 181841"/>
              <a:gd name="T2" fmla="*/ 167557 w 166255"/>
              <a:gd name="T3" fmla="*/ 110409 h 181841"/>
              <a:gd name="T4" fmla="*/ 136141 w 166255"/>
              <a:gd name="T5" fmla="*/ 141954 h 181841"/>
              <a:gd name="T6" fmla="*/ 78542 w 166255"/>
              <a:gd name="T7" fmla="*/ 147212 h 181841"/>
              <a:gd name="T8" fmla="*/ 31417 w 166255"/>
              <a:gd name="T9" fmla="*/ 184016 h 181841"/>
              <a:gd name="T10" fmla="*/ 15709 w 166255"/>
              <a:gd name="T11" fmla="*/ 105152 h 181841"/>
              <a:gd name="T12" fmla="*/ 0 w 166255"/>
              <a:gd name="T13" fmla="*/ 47318 h 181841"/>
              <a:gd name="T14" fmla="*/ 62834 w 166255"/>
              <a:gd name="T15" fmla="*/ 73606 h 181841"/>
              <a:gd name="T16" fmla="*/ 73305 w 166255"/>
              <a:gd name="T17" fmla="*/ 0 h 18184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66255" h="181841">
                <a:moveTo>
                  <a:pt x="72736" y="0"/>
                </a:moveTo>
                <a:lnTo>
                  <a:pt x="166255" y="109104"/>
                </a:lnTo>
                <a:lnTo>
                  <a:pt x="135082" y="140277"/>
                </a:lnTo>
                <a:lnTo>
                  <a:pt x="77932" y="145472"/>
                </a:lnTo>
                <a:lnTo>
                  <a:pt x="31173" y="181841"/>
                </a:lnTo>
                <a:lnTo>
                  <a:pt x="15586" y="103909"/>
                </a:lnTo>
                <a:lnTo>
                  <a:pt x="0" y="46759"/>
                </a:lnTo>
                <a:lnTo>
                  <a:pt x="62346" y="72736"/>
                </a:lnTo>
                <a:lnTo>
                  <a:pt x="72736" y="0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212" name="Freeform 54"/>
          <p:cNvSpPr>
            <a:spLocks/>
          </p:cNvSpPr>
          <p:nvPr/>
        </p:nvSpPr>
        <p:spPr bwMode="auto">
          <a:xfrm>
            <a:off x="3860800" y="492125"/>
            <a:ext cx="66675" cy="239713"/>
          </a:xfrm>
          <a:custGeom>
            <a:avLst/>
            <a:gdLst>
              <a:gd name="T0" fmla="*/ 64976 w 67541"/>
              <a:gd name="T1" fmla="*/ 0 h 238991"/>
              <a:gd name="T2" fmla="*/ 0 w 67541"/>
              <a:gd name="T3" fmla="*/ 157281 h 238991"/>
              <a:gd name="T4" fmla="*/ 0 w 67541"/>
              <a:gd name="T5" fmla="*/ 241163 h 238991"/>
              <a:gd name="T6" fmla="*/ 34988 w 67541"/>
              <a:gd name="T7" fmla="*/ 136310 h 238991"/>
              <a:gd name="T8" fmla="*/ 34988 w 67541"/>
              <a:gd name="T9" fmla="*/ 136310 h 238991"/>
              <a:gd name="T10" fmla="*/ 64976 w 67541"/>
              <a:gd name="T11" fmla="*/ 0 h 23899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67541" h="238991">
                <a:moveTo>
                  <a:pt x="67541" y="0"/>
                </a:moveTo>
                <a:lnTo>
                  <a:pt x="0" y="155864"/>
                </a:lnTo>
                <a:lnTo>
                  <a:pt x="0" y="238991"/>
                </a:lnTo>
                <a:lnTo>
                  <a:pt x="36368" y="135082"/>
                </a:lnTo>
                <a:lnTo>
                  <a:pt x="67541" y="0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213" name="Freeform 55"/>
          <p:cNvSpPr>
            <a:spLocks/>
          </p:cNvSpPr>
          <p:nvPr/>
        </p:nvSpPr>
        <p:spPr bwMode="auto">
          <a:xfrm>
            <a:off x="5792788" y="933450"/>
            <a:ext cx="104775" cy="84138"/>
          </a:xfrm>
          <a:custGeom>
            <a:avLst/>
            <a:gdLst>
              <a:gd name="T0" fmla="*/ 47938 w 103909"/>
              <a:gd name="T1" fmla="*/ 0 h 83127"/>
              <a:gd name="T2" fmla="*/ 0 w 103909"/>
              <a:gd name="T3" fmla="*/ 86197 h 83127"/>
              <a:gd name="T4" fmla="*/ 106528 w 103909"/>
              <a:gd name="T5" fmla="*/ 59261 h 83127"/>
              <a:gd name="T6" fmla="*/ 47938 w 103909"/>
              <a:gd name="T7" fmla="*/ 0 h 8312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3909" h="83127">
                <a:moveTo>
                  <a:pt x="46759" y="0"/>
                </a:moveTo>
                <a:lnTo>
                  <a:pt x="0" y="83127"/>
                </a:lnTo>
                <a:lnTo>
                  <a:pt x="103909" y="57150"/>
                </a:lnTo>
                <a:lnTo>
                  <a:pt x="46759" y="0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214" name="Freeform 56"/>
          <p:cNvSpPr>
            <a:spLocks/>
          </p:cNvSpPr>
          <p:nvPr/>
        </p:nvSpPr>
        <p:spPr bwMode="auto">
          <a:xfrm>
            <a:off x="6162675" y="757238"/>
            <a:ext cx="98425" cy="93662"/>
          </a:xfrm>
          <a:custGeom>
            <a:avLst/>
            <a:gdLst>
              <a:gd name="T0" fmla="*/ 0 w 98714"/>
              <a:gd name="T1" fmla="*/ 10439 h 93519"/>
              <a:gd name="T2" fmla="*/ 56650 w 98714"/>
              <a:gd name="T3" fmla="*/ 62632 h 93519"/>
              <a:gd name="T4" fmla="*/ 36050 w 98714"/>
              <a:gd name="T5" fmla="*/ 93948 h 93519"/>
              <a:gd name="T6" fmla="*/ 92699 w 98714"/>
              <a:gd name="T7" fmla="*/ 88728 h 93519"/>
              <a:gd name="T8" fmla="*/ 72100 w 98714"/>
              <a:gd name="T9" fmla="*/ 36537 h 93519"/>
              <a:gd name="T10" fmla="*/ 97850 w 98714"/>
              <a:gd name="T11" fmla="*/ 0 h 93519"/>
              <a:gd name="T12" fmla="*/ 0 w 98714"/>
              <a:gd name="T13" fmla="*/ 10439 h 9351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98714" h="93519">
                <a:moveTo>
                  <a:pt x="0" y="10391"/>
                </a:moveTo>
                <a:lnTo>
                  <a:pt x="57150" y="62346"/>
                </a:lnTo>
                <a:lnTo>
                  <a:pt x="36368" y="93519"/>
                </a:lnTo>
                <a:lnTo>
                  <a:pt x="93518" y="88323"/>
                </a:lnTo>
                <a:lnTo>
                  <a:pt x="72737" y="36369"/>
                </a:lnTo>
                <a:lnTo>
                  <a:pt x="98714" y="0"/>
                </a:lnTo>
                <a:lnTo>
                  <a:pt x="0" y="10391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 18"/>
          <p:cNvSpPr/>
          <p:nvPr/>
        </p:nvSpPr>
        <p:spPr>
          <a:xfrm>
            <a:off x="5270500" y="1631950"/>
            <a:ext cx="1755775" cy="1784350"/>
          </a:xfrm>
          <a:custGeom>
            <a:avLst/>
            <a:gdLst>
              <a:gd name="connsiteX0" fmla="*/ 1736557 w 1756610"/>
              <a:gd name="connsiteY0" fmla="*/ 1572127 h 1784684"/>
              <a:gd name="connsiteX1" fmla="*/ 1756610 w 1756610"/>
              <a:gd name="connsiteY1" fmla="*/ 1528011 h 1784684"/>
              <a:gd name="connsiteX2" fmla="*/ 1744579 w 1756610"/>
              <a:gd name="connsiteY2" fmla="*/ 1475874 h 1784684"/>
              <a:gd name="connsiteX3" fmla="*/ 1676400 w 1756610"/>
              <a:gd name="connsiteY3" fmla="*/ 1375611 h 1784684"/>
              <a:gd name="connsiteX4" fmla="*/ 1720515 w 1756610"/>
              <a:gd name="connsiteY4" fmla="*/ 1315453 h 1784684"/>
              <a:gd name="connsiteX5" fmla="*/ 1712494 w 1756610"/>
              <a:gd name="connsiteY5" fmla="*/ 1207169 h 1784684"/>
              <a:gd name="connsiteX6" fmla="*/ 1724526 w 1756610"/>
              <a:gd name="connsiteY6" fmla="*/ 1175084 h 1784684"/>
              <a:gd name="connsiteX7" fmla="*/ 1688431 w 1756610"/>
              <a:gd name="connsiteY7" fmla="*/ 1134979 h 1784684"/>
              <a:gd name="connsiteX8" fmla="*/ 1696452 w 1756610"/>
              <a:gd name="connsiteY8" fmla="*/ 1070811 h 1784684"/>
              <a:gd name="connsiteX9" fmla="*/ 1700463 w 1756610"/>
              <a:gd name="connsiteY9" fmla="*/ 1026695 h 1784684"/>
              <a:gd name="connsiteX10" fmla="*/ 1624263 w 1756610"/>
              <a:gd name="connsiteY10" fmla="*/ 1014663 h 1784684"/>
              <a:gd name="connsiteX11" fmla="*/ 1608221 w 1756610"/>
              <a:gd name="connsiteY11" fmla="*/ 918411 h 1784684"/>
              <a:gd name="connsiteX12" fmla="*/ 1660357 w 1756610"/>
              <a:gd name="connsiteY12" fmla="*/ 850232 h 1784684"/>
              <a:gd name="connsiteX13" fmla="*/ 1644315 w 1756610"/>
              <a:gd name="connsiteY13" fmla="*/ 757990 h 1784684"/>
              <a:gd name="connsiteX14" fmla="*/ 1568115 w 1756610"/>
              <a:gd name="connsiteY14" fmla="*/ 713874 h 1784684"/>
              <a:gd name="connsiteX15" fmla="*/ 1503947 w 1756610"/>
              <a:gd name="connsiteY15" fmla="*/ 637674 h 1784684"/>
              <a:gd name="connsiteX16" fmla="*/ 1399673 w 1756610"/>
              <a:gd name="connsiteY16" fmla="*/ 601579 h 1784684"/>
              <a:gd name="connsiteX17" fmla="*/ 1423736 w 1756610"/>
              <a:gd name="connsiteY17" fmla="*/ 565484 h 1784684"/>
              <a:gd name="connsiteX18" fmla="*/ 1395663 w 1756610"/>
              <a:gd name="connsiteY18" fmla="*/ 501316 h 1784684"/>
              <a:gd name="connsiteX19" fmla="*/ 1499936 w 1756610"/>
              <a:gd name="connsiteY19" fmla="*/ 389021 h 1784684"/>
              <a:gd name="connsiteX20" fmla="*/ 1487905 w 1756610"/>
              <a:gd name="connsiteY20" fmla="*/ 300790 h 1784684"/>
              <a:gd name="connsiteX21" fmla="*/ 1503947 w 1756610"/>
              <a:gd name="connsiteY21" fmla="*/ 244642 h 1784684"/>
              <a:gd name="connsiteX22" fmla="*/ 1483894 w 1756610"/>
              <a:gd name="connsiteY22" fmla="*/ 172453 h 1784684"/>
              <a:gd name="connsiteX23" fmla="*/ 1455821 w 1756610"/>
              <a:gd name="connsiteY23" fmla="*/ 208548 h 1784684"/>
              <a:gd name="connsiteX24" fmla="*/ 1419726 w 1756610"/>
              <a:gd name="connsiteY24" fmla="*/ 236621 h 1784684"/>
              <a:gd name="connsiteX25" fmla="*/ 1343526 w 1756610"/>
              <a:gd name="connsiteY25" fmla="*/ 236621 h 1784684"/>
              <a:gd name="connsiteX26" fmla="*/ 1411705 w 1756610"/>
              <a:gd name="connsiteY26" fmla="*/ 152400 h 1784684"/>
              <a:gd name="connsiteX27" fmla="*/ 1415715 w 1756610"/>
              <a:gd name="connsiteY27" fmla="*/ 88232 h 1784684"/>
              <a:gd name="connsiteX28" fmla="*/ 1343526 w 1756610"/>
              <a:gd name="connsiteY28" fmla="*/ 100263 h 1784684"/>
              <a:gd name="connsiteX29" fmla="*/ 1255294 w 1756610"/>
              <a:gd name="connsiteY29" fmla="*/ 100263 h 1784684"/>
              <a:gd name="connsiteX30" fmla="*/ 1187115 w 1756610"/>
              <a:gd name="connsiteY30" fmla="*/ 0 h 1784684"/>
              <a:gd name="connsiteX31" fmla="*/ 1187115 w 1756610"/>
              <a:gd name="connsiteY31" fmla="*/ 56148 h 1784684"/>
              <a:gd name="connsiteX32" fmla="*/ 1066800 w 1756610"/>
              <a:gd name="connsiteY32" fmla="*/ 164432 h 1784684"/>
              <a:gd name="connsiteX33" fmla="*/ 1074821 w 1756610"/>
              <a:gd name="connsiteY33" fmla="*/ 220579 h 1784684"/>
              <a:gd name="connsiteX34" fmla="*/ 1018673 w 1756610"/>
              <a:gd name="connsiteY34" fmla="*/ 256674 h 1784684"/>
              <a:gd name="connsiteX35" fmla="*/ 1002631 w 1756610"/>
              <a:gd name="connsiteY35" fmla="*/ 240632 h 1784684"/>
              <a:gd name="connsiteX36" fmla="*/ 958515 w 1756610"/>
              <a:gd name="connsiteY36" fmla="*/ 256674 h 1784684"/>
              <a:gd name="connsiteX37" fmla="*/ 942473 w 1756610"/>
              <a:gd name="connsiteY37" fmla="*/ 304800 h 1784684"/>
              <a:gd name="connsiteX38" fmla="*/ 910389 w 1756610"/>
              <a:gd name="connsiteY38" fmla="*/ 268705 h 1784684"/>
              <a:gd name="connsiteX39" fmla="*/ 822157 w 1756610"/>
              <a:gd name="connsiteY39" fmla="*/ 348916 h 1784684"/>
              <a:gd name="connsiteX40" fmla="*/ 810126 w 1756610"/>
              <a:gd name="connsiteY40" fmla="*/ 312821 h 1784684"/>
              <a:gd name="connsiteX41" fmla="*/ 709863 w 1756610"/>
              <a:gd name="connsiteY41" fmla="*/ 324853 h 1784684"/>
              <a:gd name="connsiteX42" fmla="*/ 661736 w 1756610"/>
              <a:gd name="connsiteY42" fmla="*/ 264695 h 1784684"/>
              <a:gd name="connsiteX43" fmla="*/ 565484 w 1756610"/>
              <a:gd name="connsiteY43" fmla="*/ 288758 h 1784684"/>
              <a:gd name="connsiteX44" fmla="*/ 473242 w 1756610"/>
              <a:gd name="connsiteY44" fmla="*/ 204537 h 1784684"/>
              <a:gd name="connsiteX45" fmla="*/ 393031 w 1756610"/>
              <a:gd name="connsiteY45" fmla="*/ 220579 h 1784684"/>
              <a:gd name="connsiteX46" fmla="*/ 385010 w 1756610"/>
              <a:gd name="connsiteY46" fmla="*/ 208548 h 1784684"/>
              <a:gd name="connsiteX47" fmla="*/ 332873 w 1756610"/>
              <a:gd name="connsiteY47" fmla="*/ 272716 h 1784684"/>
              <a:gd name="connsiteX48" fmla="*/ 260684 w 1756610"/>
              <a:gd name="connsiteY48" fmla="*/ 288758 h 1784684"/>
              <a:gd name="connsiteX49" fmla="*/ 260684 w 1756610"/>
              <a:gd name="connsiteY49" fmla="*/ 304800 h 1784684"/>
              <a:gd name="connsiteX50" fmla="*/ 224589 w 1756610"/>
              <a:gd name="connsiteY50" fmla="*/ 324853 h 1784684"/>
              <a:gd name="connsiteX51" fmla="*/ 204536 w 1756610"/>
              <a:gd name="connsiteY51" fmla="*/ 300790 h 1784684"/>
              <a:gd name="connsiteX52" fmla="*/ 132347 w 1756610"/>
              <a:gd name="connsiteY52" fmla="*/ 332874 h 1784684"/>
              <a:gd name="connsiteX53" fmla="*/ 140368 w 1756610"/>
              <a:gd name="connsiteY53" fmla="*/ 372979 h 1784684"/>
              <a:gd name="connsiteX54" fmla="*/ 120315 w 1756610"/>
              <a:gd name="connsiteY54" fmla="*/ 397042 h 1784684"/>
              <a:gd name="connsiteX55" fmla="*/ 80210 w 1756610"/>
              <a:gd name="connsiteY55" fmla="*/ 381000 h 1784684"/>
              <a:gd name="connsiteX56" fmla="*/ 0 w 1756610"/>
              <a:gd name="connsiteY56" fmla="*/ 401053 h 1784684"/>
              <a:gd name="connsiteX57" fmla="*/ 40105 w 1756610"/>
              <a:gd name="connsiteY57" fmla="*/ 461211 h 1784684"/>
              <a:gd name="connsiteX58" fmla="*/ 68179 w 1756610"/>
              <a:gd name="connsiteY58" fmla="*/ 441158 h 1784684"/>
              <a:gd name="connsiteX59" fmla="*/ 132347 w 1756610"/>
              <a:gd name="connsiteY59" fmla="*/ 485274 h 1784684"/>
              <a:gd name="connsiteX60" fmla="*/ 132347 w 1756610"/>
              <a:gd name="connsiteY60" fmla="*/ 485274 h 1784684"/>
              <a:gd name="connsiteX61" fmla="*/ 268705 w 1756610"/>
              <a:gd name="connsiteY61" fmla="*/ 525379 h 1784684"/>
              <a:gd name="connsiteX62" fmla="*/ 276726 w 1756610"/>
              <a:gd name="connsiteY62" fmla="*/ 569495 h 1784684"/>
              <a:gd name="connsiteX63" fmla="*/ 348915 w 1756610"/>
              <a:gd name="connsiteY63" fmla="*/ 597569 h 1784684"/>
              <a:gd name="connsiteX64" fmla="*/ 413084 w 1756610"/>
              <a:gd name="connsiteY64" fmla="*/ 585537 h 1784684"/>
              <a:gd name="connsiteX65" fmla="*/ 421105 w 1756610"/>
              <a:gd name="connsiteY65" fmla="*/ 605590 h 1784684"/>
              <a:gd name="connsiteX66" fmla="*/ 457200 w 1756610"/>
              <a:gd name="connsiteY66" fmla="*/ 593558 h 1784684"/>
              <a:gd name="connsiteX67" fmla="*/ 469231 w 1756610"/>
              <a:gd name="connsiteY67" fmla="*/ 641684 h 1784684"/>
              <a:gd name="connsiteX68" fmla="*/ 469231 w 1756610"/>
              <a:gd name="connsiteY68" fmla="*/ 701842 h 1784684"/>
              <a:gd name="connsiteX69" fmla="*/ 489284 w 1756610"/>
              <a:gd name="connsiteY69" fmla="*/ 766011 h 1784684"/>
              <a:gd name="connsiteX70" fmla="*/ 465221 w 1756610"/>
              <a:gd name="connsiteY70" fmla="*/ 790074 h 1784684"/>
              <a:gd name="connsiteX71" fmla="*/ 429126 w 1756610"/>
              <a:gd name="connsiteY71" fmla="*/ 858253 h 1784684"/>
              <a:gd name="connsiteX72" fmla="*/ 437147 w 1756610"/>
              <a:gd name="connsiteY72" fmla="*/ 910390 h 1784684"/>
              <a:gd name="connsiteX73" fmla="*/ 461210 w 1756610"/>
              <a:gd name="connsiteY73" fmla="*/ 874295 h 1784684"/>
              <a:gd name="connsiteX74" fmla="*/ 509336 w 1756610"/>
              <a:gd name="connsiteY74" fmla="*/ 898358 h 1784684"/>
              <a:gd name="connsiteX75" fmla="*/ 501315 w 1756610"/>
              <a:gd name="connsiteY75" fmla="*/ 950495 h 1784684"/>
              <a:gd name="connsiteX76" fmla="*/ 509336 w 1756610"/>
              <a:gd name="connsiteY76" fmla="*/ 994611 h 1784684"/>
              <a:gd name="connsiteX77" fmla="*/ 493294 w 1756610"/>
              <a:gd name="connsiteY77" fmla="*/ 1054769 h 1784684"/>
              <a:gd name="connsiteX78" fmla="*/ 489284 w 1756610"/>
              <a:gd name="connsiteY78" fmla="*/ 1167063 h 1784684"/>
              <a:gd name="connsiteX79" fmla="*/ 553452 w 1756610"/>
              <a:gd name="connsiteY79" fmla="*/ 1259305 h 1784684"/>
              <a:gd name="connsiteX80" fmla="*/ 661736 w 1756610"/>
              <a:gd name="connsiteY80" fmla="*/ 1295400 h 1784684"/>
              <a:gd name="connsiteX81" fmla="*/ 701842 w 1756610"/>
              <a:gd name="connsiteY81" fmla="*/ 1271337 h 1784684"/>
              <a:gd name="connsiteX82" fmla="*/ 778042 w 1756610"/>
              <a:gd name="connsiteY82" fmla="*/ 1331495 h 1784684"/>
              <a:gd name="connsiteX83" fmla="*/ 854242 w 1756610"/>
              <a:gd name="connsiteY83" fmla="*/ 1331495 h 1784684"/>
              <a:gd name="connsiteX84" fmla="*/ 886326 w 1756610"/>
              <a:gd name="connsiteY84" fmla="*/ 1367590 h 1784684"/>
              <a:gd name="connsiteX85" fmla="*/ 942473 w 1756610"/>
              <a:gd name="connsiteY85" fmla="*/ 1375611 h 1784684"/>
              <a:gd name="connsiteX86" fmla="*/ 970547 w 1756610"/>
              <a:gd name="connsiteY86" fmla="*/ 1491916 h 1784684"/>
              <a:gd name="connsiteX87" fmla="*/ 926431 w 1756610"/>
              <a:gd name="connsiteY87" fmla="*/ 1540042 h 1784684"/>
              <a:gd name="connsiteX88" fmla="*/ 974557 w 1756610"/>
              <a:gd name="connsiteY88" fmla="*/ 1644316 h 1784684"/>
              <a:gd name="connsiteX89" fmla="*/ 994610 w 1756610"/>
              <a:gd name="connsiteY89" fmla="*/ 1716505 h 1784684"/>
              <a:gd name="connsiteX90" fmla="*/ 1014663 w 1756610"/>
              <a:gd name="connsiteY90" fmla="*/ 1756611 h 1784684"/>
              <a:gd name="connsiteX91" fmla="*/ 1102894 w 1756610"/>
              <a:gd name="connsiteY91" fmla="*/ 1712495 h 1784684"/>
              <a:gd name="connsiteX92" fmla="*/ 1134979 w 1756610"/>
              <a:gd name="connsiteY92" fmla="*/ 1752600 h 1784684"/>
              <a:gd name="connsiteX93" fmla="*/ 1239252 w 1756610"/>
              <a:gd name="connsiteY93" fmla="*/ 1756611 h 1784684"/>
              <a:gd name="connsiteX94" fmla="*/ 1283368 w 1756610"/>
              <a:gd name="connsiteY94" fmla="*/ 1784684 h 1784684"/>
              <a:gd name="connsiteX95" fmla="*/ 1403684 w 1756610"/>
              <a:gd name="connsiteY95" fmla="*/ 1748590 h 1784684"/>
              <a:gd name="connsiteX96" fmla="*/ 1435768 w 1756610"/>
              <a:gd name="connsiteY96" fmla="*/ 1624263 h 1784684"/>
              <a:gd name="connsiteX97" fmla="*/ 1503947 w 1756610"/>
              <a:gd name="connsiteY97" fmla="*/ 1592179 h 1784684"/>
              <a:gd name="connsiteX98" fmla="*/ 1552073 w 1756610"/>
              <a:gd name="connsiteY98" fmla="*/ 1628274 h 1784684"/>
              <a:gd name="connsiteX99" fmla="*/ 1736557 w 1756610"/>
              <a:gd name="connsiteY99" fmla="*/ 1572127 h 1784684"/>
              <a:gd name="connsiteX0" fmla="*/ 1736557 w 1756610"/>
              <a:gd name="connsiteY0" fmla="*/ 1572127 h 1784684"/>
              <a:gd name="connsiteX1" fmla="*/ 1756610 w 1756610"/>
              <a:gd name="connsiteY1" fmla="*/ 1528011 h 1784684"/>
              <a:gd name="connsiteX2" fmla="*/ 1744579 w 1756610"/>
              <a:gd name="connsiteY2" fmla="*/ 1475874 h 1784684"/>
              <a:gd name="connsiteX3" fmla="*/ 1676400 w 1756610"/>
              <a:gd name="connsiteY3" fmla="*/ 1375611 h 1784684"/>
              <a:gd name="connsiteX4" fmla="*/ 1720515 w 1756610"/>
              <a:gd name="connsiteY4" fmla="*/ 1315453 h 1784684"/>
              <a:gd name="connsiteX5" fmla="*/ 1712494 w 1756610"/>
              <a:gd name="connsiteY5" fmla="*/ 1207169 h 1784684"/>
              <a:gd name="connsiteX6" fmla="*/ 1724526 w 1756610"/>
              <a:gd name="connsiteY6" fmla="*/ 1175084 h 1784684"/>
              <a:gd name="connsiteX7" fmla="*/ 1688431 w 1756610"/>
              <a:gd name="connsiteY7" fmla="*/ 1134979 h 1784684"/>
              <a:gd name="connsiteX8" fmla="*/ 1696452 w 1756610"/>
              <a:gd name="connsiteY8" fmla="*/ 1070811 h 1784684"/>
              <a:gd name="connsiteX9" fmla="*/ 1700463 w 1756610"/>
              <a:gd name="connsiteY9" fmla="*/ 1026695 h 1784684"/>
              <a:gd name="connsiteX10" fmla="*/ 1624263 w 1756610"/>
              <a:gd name="connsiteY10" fmla="*/ 1014663 h 1784684"/>
              <a:gd name="connsiteX11" fmla="*/ 1608221 w 1756610"/>
              <a:gd name="connsiteY11" fmla="*/ 918411 h 1784684"/>
              <a:gd name="connsiteX12" fmla="*/ 1660357 w 1756610"/>
              <a:gd name="connsiteY12" fmla="*/ 850232 h 1784684"/>
              <a:gd name="connsiteX13" fmla="*/ 1644315 w 1756610"/>
              <a:gd name="connsiteY13" fmla="*/ 757990 h 1784684"/>
              <a:gd name="connsiteX14" fmla="*/ 1568115 w 1756610"/>
              <a:gd name="connsiteY14" fmla="*/ 713874 h 1784684"/>
              <a:gd name="connsiteX15" fmla="*/ 1503947 w 1756610"/>
              <a:gd name="connsiteY15" fmla="*/ 637674 h 1784684"/>
              <a:gd name="connsiteX16" fmla="*/ 1399673 w 1756610"/>
              <a:gd name="connsiteY16" fmla="*/ 601579 h 1784684"/>
              <a:gd name="connsiteX17" fmla="*/ 1423736 w 1756610"/>
              <a:gd name="connsiteY17" fmla="*/ 565484 h 1784684"/>
              <a:gd name="connsiteX18" fmla="*/ 1395663 w 1756610"/>
              <a:gd name="connsiteY18" fmla="*/ 501316 h 1784684"/>
              <a:gd name="connsiteX19" fmla="*/ 1499936 w 1756610"/>
              <a:gd name="connsiteY19" fmla="*/ 389021 h 1784684"/>
              <a:gd name="connsiteX20" fmla="*/ 1487905 w 1756610"/>
              <a:gd name="connsiteY20" fmla="*/ 300790 h 1784684"/>
              <a:gd name="connsiteX21" fmla="*/ 1503947 w 1756610"/>
              <a:gd name="connsiteY21" fmla="*/ 244642 h 1784684"/>
              <a:gd name="connsiteX22" fmla="*/ 1483894 w 1756610"/>
              <a:gd name="connsiteY22" fmla="*/ 172453 h 1784684"/>
              <a:gd name="connsiteX23" fmla="*/ 1455821 w 1756610"/>
              <a:gd name="connsiteY23" fmla="*/ 208548 h 1784684"/>
              <a:gd name="connsiteX24" fmla="*/ 1419726 w 1756610"/>
              <a:gd name="connsiteY24" fmla="*/ 236621 h 1784684"/>
              <a:gd name="connsiteX25" fmla="*/ 1343526 w 1756610"/>
              <a:gd name="connsiteY25" fmla="*/ 236621 h 1784684"/>
              <a:gd name="connsiteX26" fmla="*/ 1411705 w 1756610"/>
              <a:gd name="connsiteY26" fmla="*/ 152400 h 1784684"/>
              <a:gd name="connsiteX27" fmla="*/ 1415715 w 1756610"/>
              <a:gd name="connsiteY27" fmla="*/ 88232 h 1784684"/>
              <a:gd name="connsiteX28" fmla="*/ 1343526 w 1756610"/>
              <a:gd name="connsiteY28" fmla="*/ 100263 h 1784684"/>
              <a:gd name="connsiteX29" fmla="*/ 1255294 w 1756610"/>
              <a:gd name="connsiteY29" fmla="*/ 100263 h 1784684"/>
              <a:gd name="connsiteX30" fmla="*/ 1187115 w 1756610"/>
              <a:gd name="connsiteY30" fmla="*/ 0 h 1784684"/>
              <a:gd name="connsiteX31" fmla="*/ 1187115 w 1756610"/>
              <a:gd name="connsiteY31" fmla="*/ 56148 h 1784684"/>
              <a:gd name="connsiteX32" fmla="*/ 1066800 w 1756610"/>
              <a:gd name="connsiteY32" fmla="*/ 164432 h 1784684"/>
              <a:gd name="connsiteX33" fmla="*/ 1074821 w 1756610"/>
              <a:gd name="connsiteY33" fmla="*/ 220579 h 1784684"/>
              <a:gd name="connsiteX34" fmla="*/ 1018673 w 1756610"/>
              <a:gd name="connsiteY34" fmla="*/ 256674 h 1784684"/>
              <a:gd name="connsiteX35" fmla="*/ 1002631 w 1756610"/>
              <a:gd name="connsiteY35" fmla="*/ 240632 h 1784684"/>
              <a:gd name="connsiteX36" fmla="*/ 958515 w 1756610"/>
              <a:gd name="connsiteY36" fmla="*/ 256674 h 1784684"/>
              <a:gd name="connsiteX37" fmla="*/ 942473 w 1756610"/>
              <a:gd name="connsiteY37" fmla="*/ 304800 h 1784684"/>
              <a:gd name="connsiteX38" fmla="*/ 910389 w 1756610"/>
              <a:gd name="connsiteY38" fmla="*/ 268705 h 1784684"/>
              <a:gd name="connsiteX39" fmla="*/ 822157 w 1756610"/>
              <a:gd name="connsiteY39" fmla="*/ 348916 h 1784684"/>
              <a:gd name="connsiteX40" fmla="*/ 810126 w 1756610"/>
              <a:gd name="connsiteY40" fmla="*/ 312821 h 1784684"/>
              <a:gd name="connsiteX41" fmla="*/ 709863 w 1756610"/>
              <a:gd name="connsiteY41" fmla="*/ 324853 h 1784684"/>
              <a:gd name="connsiteX42" fmla="*/ 661736 w 1756610"/>
              <a:gd name="connsiteY42" fmla="*/ 264695 h 1784684"/>
              <a:gd name="connsiteX43" fmla="*/ 565484 w 1756610"/>
              <a:gd name="connsiteY43" fmla="*/ 288758 h 1784684"/>
              <a:gd name="connsiteX44" fmla="*/ 473242 w 1756610"/>
              <a:gd name="connsiteY44" fmla="*/ 204537 h 1784684"/>
              <a:gd name="connsiteX45" fmla="*/ 385010 w 1756610"/>
              <a:gd name="connsiteY45" fmla="*/ 208548 h 1784684"/>
              <a:gd name="connsiteX46" fmla="*/ 332873 w 1756610"/>
              <a:gd name="connsiteY46" fmla="*/ 272716 h 1784684"/>
              <a:gd name="connsiteX47" fmla="*/ 260684 w 1756610"/>
              <a:gd name="connsiteY47" fmla="*/ 288758 h 1784684"/>
              <a:gd name="connsiteX48" fmla="*/ 260684 w 1756610"/>
              <a:gd name="connsiteY48" fmla="*/ 304800 h 1784684"/>
              <a:gd name="connsiteX49" fmla="*/ 224589 w 1756610"/>
              <a:gd name="connsiteY49" fmla="*/ 324853 h 1784684"/>
              <a:gd name="connsiteX50" fmla="*/ 204536 w 1756610"/>
              <a:gd name="connsiteY50" fmla="*/ 300790 h 1784684"/>
              <a:gd name="connsiteX51" fmla="*/ 132347 w 1756610"/>
              <a:gd name="connsiteY51" fmla="*/ 332874 h 1784684"/>
              <a:gd name="connsiteX52" fmla="*/ 140368 w 1756610"/>
              <a:gd name="connsiteY52" fmla="*/ 372979 h 1784684"/>
              <a:gd name="connsiteX53" fmla="*/ 120315 w 1756610"/>
              <a:gd name="connsiteY53" fmla="*/ 397042 h 1784684"/>
              <a:gd name="connsiteX54" fmla="*/ 80210 w 1756610"/>
              <a:gd name="connsiteY54" fmla="*/ 381000 h 1784684"/>
              <a:gd name="connsiteX55" fmla="*/ 0 w 1756610"/>
              <a:gd name="connsiteY55" fmla="*/ 401053 h 1784684"/>
              <a:gd name="connsiteX56" fmla="*/ 40105 w 1756610"/>
              <a:gd name="connsiteY56" fmla="*/ 461211 h 1784684"/>
              <a:gd name="connsiteX57" fmla="*/ 68179 w 1756610"/>
              <a:gd name="connsiteY57" fmla="*/ 441158 h 1784684"/>
              <a:gd name="connsiteX58" fmla="*/ 132347 w 1756610"/>
              <a:gd name="connsiteY58" fmla="*/ 485274 h 1784684"/>
              <a:gd name="connsiteX59" fmla="*/ 132347 w 1756610"/>
              <a:gd name="connsiteY59" fmla="*/ 485274 h 1784684"/>
              <a:gd name="connsiteX60" fmla="*/ 268705 w 1756610"/>
              <a:gd name="connsiteY60" fmla="*/ 525379 h 1784684"/>
              <a:gd name="connsiteX61" fmla="*/ 276726 w 1756610"/>
              <a:gd name="connsiteY61" fmla="*/ 569495 h 1784684"/>
              <a:gd name="connsiteX62" fmla="*/ 348915 w 1756610"/>
              <a:gd name="connsiteY62" fmla="*/ 597569 h 1784684"/>
              <a:gd name="connsiteX63" fmla="*/ 413084 w 1756610"/>
              <a:gd name="connsiteY63" fmla="*/ 585537 h 1784684"/>
              <a:gd name="connsiteX64" fmla="*/ 421105 w 1756610"/>
              <a:gd name="connsiteY64" fmla="*/ 605590 h 1784684"/>
              <a:gd name="connsiteX65" fmla="*/ 457200 w 1756610"/>
              <a:gd name="connsiteY65" fmla="*/ 593558 h 1784684"/>
              <a:gd name="connsiteX66" fmla="*/ 469231 w 1756610"/>
              <a:gd name="connsiteY66" fmla="*/ 641684 h 1784684"/>
              <a:gd name="connsiteX67" fmla="*/ 469231 w 1756610"/>
              <a:gd name="connsiteY67" fmla="*/ 701842 h 1784684"/>
              <a:gd name="connsiteX68" fmla="*/ 489284 w 1756610"/>
              <a:gd name="connsiteY68" fmla="*/ 766011 h 1784684"/>
              <a:gd name="connsiteX69" fmla="*/ 465221 w 1756610"/>
              <a:gd name="connsiteY69" fmla="*/ 790074 h 1784684"/>
              <a:gd name="connsiteX70" fmla="*/ 429126 w 1756610"/>
              <a:gd name="connsiteY70" fmla="*/ 858253 h 1784684"/>
              <a:gd name="connsiteX71" fmla="*/ 437147 w 1756610"/>
              <a:gd name="connsiteY71" fmla="*/ 910390 h 1784684"/>
              <a:gd name="connsiteX72" fmla="*/ 461210 w 1756610"/>
              <a:gd name="connsiteY72" fmla="*/ 874295 h 1784684"/>
              <a:gd name="connsiteX73" fmla="*/ 509336 w 1756610"/>
              <a:gd name="connsiteY73" fmla="*/ 898358 h 1784684"/>
              <a:gd name="connsiteX74" fmla="*/ 501315 w 1756610"/>
              <a:gd name="connsiteY74" fmla="*/ 950495 h 1784684"/>
              <a:gd name="connsiteX75" fmla="*/ 509336 w 1756610"/>
              <a:gd name="connsiteY75" fmla="*/ 994611 h 1784684"/>
              <a:gd name="connsiteX76" fmla="*/ 493294 w 1756610"/>
              <a:gd name="connsiteY76" fmla="*/ 1054769 h 1784684"/>
              <a:gd name="connsiteX77" fmla="*/ 489284 w 1756610"/>
              <a:gd name="connsiteY77" fmla="*/ 1167063 h 1784684"/>
              <a:gd name="connsiteX78" fmla="*/ 553452 w 1756610"/>
              <a:gd name="connsiteY78" fmla="*/ 1259305 h 1784684"/>
              <a:gd name="connsiteX79" fmla="*/ 661736 w 1756610"/>
              <a:gd name="connsiteY79" fmla="*/ 1295400 h 1784684"/>
              <a:gd name="connsiteX80" fmla="*/ 701842 w 1756610"/>
              <a:gd name="connsiteY80" fmla="*/ 1271337 h 1784684"/>
              <a:gd name="connsiteX81" fmla="*/ 778042 w 1756610"/>
              <a:gd name="connsiteY81" fmla="*/ 1331495 h 1784684"/>
              <a:gd name="connsiteX82" fmla="*/ 854242 w 1756610"/>
              <a:gd name="connsiteY82" fmla="*/ 1331495 h 1784684"/>
              <a:gd name="connsiteX83" fmla="*/ 886326 w 1756610"/>
              <a:gd name="connsiteY83" fmla="*/ 1367590 h 1784684"/>
              <a:gd name="connsiteX84" fmla="*/ 942473 w 1756610"/>
              <a:gd name="connsiteY84" fmla="*/ 1375611 h 1784684"/>
              <a:gd name="connsiteX85" fmla="*/ 970547 w 1756610"/>
              <a:gd name="connsiteY85" fmla="*/ 1491916 h 1784684"/>
              <a:gd name="connsiteX86" fmla="*/ 926431 w 1756610"/>
              <a:gd name="connsiteY86" fmla="*/ 1540042 h 1784684"/>
              <a:gd name="connsiteX87" fmla="*/ 974557 w 1756610"/>
              <a:gd name="connsiteY87" fmla="*/ 1644316 h 1784684"/>
              <a:gd name="connsiteX88" fmla="*/ 994610 w 1756610"/>
              <a:gd name="connsiteY88" fmla="*/ 1716505 h 1784684"/>
              <a:gd name="connsiteX89" fmla="*/ 1014663 w 1756610"/>
              <a:gd name="connsiteY89" fmla="*/ 1756611 h 1784684"/>
              <a:gd name="connsiteX90" fmla="*/ 1102894 w 1756610"/>
              <a:gd name="connsiteY90" fmla="*/ 1712495 h 1784684"/>
              <a:gd name="connsiteX91" fmla="*/ 1134979 w 1756610"/>
              <a:gd name="connsiteY91" fmla="*/ 1752600 h 1784684"/>
              <a:gd name="connsiteX92" fmla="*/ 1239252 w 1756610"/>
              <a:gd name="connsiteY92" fmla="*/ 1756611 h 1784684"/>
              <a:gd name="connsiteX93" fmla="*/ 1283368 w 1756610"/>
              <a:gd name="connsiteY93" fmla="*/ 1784684 h 1784684"/>
              <a:gd name="connsiteX94" fmla="*/ 1403684 w 1756610"/>
              <a:gd name="connsiteY94" fmla="*/ 1748590 h 1784684"/>
              <a:gd name="connsiteX95" fmla="*/ 1435768 w 1756610"/>
              <a:gd name="connsiteY95" fmla="*/ 1624263 h 1784684"/>
              <a:gd name="connsiteX96" fmla="*/ 1503947 w 1756610"/>
              <a:gd name="connsiteY96" fmla="*/ 1592179 h 1784684"/>
              <a:gd name="connsiteX97" fmla="*/ 1552073 w 1756610"/>
              <a:gd name="connsiteY97" fmla="*/ 1628274 h 1784684"/>
              <a:gd name="connsiteX98" fmla="*/ 1736557 w 1756610"/>
              <a:gd name="connsiteY98" fmla="*/ 1572127 h 1784684"/>
              <a:gd name="connsiteX0" fmla="*/ 1736557 w 1756610"/>
              <a:gd name="connsiteY0" fmla="*/ 1572127 h 1784684"/>
              <a:gd name="connsiteX1" fmla="*/ 1756610 w 1756610"/>
              <a:gd name="connsiteY1" fmla="*/ 1528011 h 1784684"/>
              <a:gd name="connsiteX2" fmla="*/ 1744579 w 1756610"/>
              <a:gd name="connsiteY2" fmla="*/ 1475874 h 1784684"/>
              <a:gd name="connsiteX3" fmla="*/ 1676400 w 1756610"/>
              <a:gd name="connsiteY3" fmla="*/ 1375611 h 1784684"/>
              <a:gd name="connsiteX4" fmla="*/ 1720515 w 1756610"/>
              <a:gd name="connsiteY4" fmla="*/ 1315453 h 1784684"/>
              <a:gd name="connsiteX5" fmla="*/ 1712494 w 1756610"/>
              <a:gd name="connsiteY5" fmla="*/ 1207169 h 1784684"/>
              <a:gd name="connsiteX6" fmla="*/ 1724526 w 1756610"/>
              <a:gd name="connsiteY6" fmla="*/ 1175084 h 1784684"/>
              <a:gd name="connsiteX7" fmla="*/ 1688431 w 1756610"/>
              <a:gd name="connsiteY7" fmla="*/ 1134979 h 1784684"/>
              <a:gd name="connsiteX8" fmla="*/ 1696452 w 1756610"/>
              <a:gd name="connsiteY8" fmla="*/ 1070811 h 1784684"/>
              <a:gd name="connsiteX9" fmla="*/ 1700463 w 1756610"/>
              <a:gd name="connsiteY9" fmla="*/ 1026695 h 1784684"/>
              <a:gd name="connsiteX10" fmla="*/ 1624263 w 1756610"/>
              <a:gd name="connsiteY10" fmla="*/ 1014663 h 1784684"/>
              <a:gd name="connsiteX11" fmla="*/ 1608221 w 1756610"/>
              <a:gd name="connsiteY11" fmla="*/ 918411 h 1784684"/>
              <a:gd name="connsiteX12" fmla="*/ 1660357 w 1756610"/>
              <a:gd name="connsiteY12" fmla="*/ 850232 h 1784684"/>
              <a:gd name="connsiteX13" fmla="*/ 1644315 w 1756610"/>
              <a:gd name="connsiteY13" fmla="*/ 757990 h 1784684"/>
              <a:gd name="connsiteX14" fmla="*/ 1568115 w 1756610"/>
              <a:gd name="connsiteY14" fmla="*/ 713874 h 1784684"/>
              <a:gd name="connsiteX15" fmla="*/ 1503947 w 1756610"/>
              <a:gd name="connsiteY15" fmla="*/ 637674 h 1784684"/>
              <a:gd name="connsiteX16" fmla="*/ 1399673 w 1756610"/>
              <a:gd name="connsiteY16" fmla="*/ 601579 h 1784684"/>
              <a:gd name="connsiteX17" fmla="*/ 1423736 w 1756610"/>
              <a:gd name="connsiteY17" fmla="*/ 565484 h 1784684"/>
              <a:gd name="connsiteX18" fmla="*/ 1395663 w 1756610"/>
              <a:gd name="connsiteY18" fmla="*/ 501316 h 1784684"/>
              <a:gd name="connsiteX19" fmla="*/ 1499936 w 1756610"/>
              <a:gd name="connsiteY19" fmla="*/ 389021 h 1784684"/>
              <a:gd name="connsiteX20" fmla="*/ 1487905 w 1756610"/>
              <a:gd name="connsiteY20" fmla="*/ 300790 h 1784684"/>
              <a:gd name="connsiteX21" fmla="*/ 1503947 w 1756610"/>
              <a:gd name="connsiteY21" fmla="*/ 244642 h 1784684"/>
              <a:gd name="connsiteX22" fmla="*/ 1483894 w 1756610"/>
              <a:gd name="connsiteY22" fmla="*/ 172453 h 1784684"/>
              <a:gd name="connsiteX23" fmla="*/ 1455821 w 1756610"/>
              <a:gd name="connsiteY23" fmla="*/ 208548 h 1784684"/>
              <a:gd name="connsiteX24" fmla="*/ 1419726 w 1756610"/>
              <a:gd name="connsiteY24" fmla="*/ 236621 h 1784684"/>
              <a:gd name="connsiteX25" fmla="*/ 1343526 w 1756610"/>
              <a:gd name="connsiteY25" fmla="*/ 236621 h 1784684"/>
              <a:gd name="connsiteX26" fmla="*/ 1411705 w 1756610"/>
              <a:gd name="connsiteY26" fmla="*/ 152400 h 1784684"/>
              <a:gd name="connsiteX27" fmla="*/ 1415715 w 1756610"/>
              <a:gd name="connsiteY27" fmla="*/ 88232 h 1784684"/>
              <a:gd name="connsiteX28" fmla="*/ 1343526 w 1756610"/>
              <a:gd name="connsiteY28" fmla="*/ 100263 h 1784684"/>
              <a:gd name="connsiteX29" fmla="*/ 1258048 w 1756610"/>
              <a:gd name="connsiteY29" fmla="*/ 89247 h 1784684"/>
              <a:gd name="connsiteX30" fmla="*/ 1187115 w 1756610"/>
              <a:gd name="connsiteY30" fmla="*/ 0 h 1784684"/>
              <a:gd name="connsiteX31" fmla="*/ 1187115 w 1756610"/>
              <a:gd name="connsiteY31" fmla="*/ 56148 h 1784684"/>
              <a:gd name="connsiteX32" fmla="*/ 1066800 w 1756610"/>
              <a:gd name="connsiteY32" fmla="*/ 164432 h 1784684"/>
              <a:gd name="connsiteX33" fmla="*/ 1074821 w 1756610"/>
              <a:gd name="connsiteY33" fmla="*/ 220579 h 1784684"/>
              <a:gd name="connsiteX34" fmla="*/ 1018673 w 1756610"/>
              <a:gd name="connsiteY34" fmla="*/ 256674 h 1784684"/>
              <a:gd name="connsiteX35" fmla="*/ 1002631 w 1756610"/>
              <a:gd name="connsiteY35" fmla="*/ 240632 h 1784684"/>
              <a:gd name="connsiteX36" fmla="*/ 958515 w 1756610"/>
              <a:gd name="connsiteY36" fmla="*/ 256674 h 1784684"/>
              <a:gd name="connsiteX37" fmla="*/ 942473 w 1756610"/>
              <a:gd name="connsiteY37" fmla="*/ 304800 h 1784684"/>
              <a:gd name="connsiteX38" fmla="*/ 910389 w 1756610"/>
              <a:gd name="connsiteY38" fmla="*/ 268705 h 1784684"/>
              <a:gd name="connsiteX39" fmla="*/ 822157 w 1756610"/>
              <a:gd name="connsiteY39" fmla="*/ 348916 h 1784684"/>
              <a:gd name="connsiteX40" fmla="*/ 810126 w 1756610"/>
              <a:gd name="connsiteY40" fmla="*/ 312821 h 1784684"/>
              <a:gd name="connsiteX41" fmla="*/ 709863 w 1756610"/>
              <a:gd name="connsiteY41" fmla="*/ 324853 h 1784684"/>
              <a:gd name="connsiteX42" fmla="*/ 661736 w 1756610"/>
              <a:gd name="connsiteY42" fmla="*/ 264695 h 1784684"/>
              <a:gd name="connsiteX43" fmla="*/ 565484 w 1756610"/>
              <a:gd name="connsiteY43" fmla="*/ 288758 h 1784684"/>
              <a:gd name="connsiteX44" fmla="*/ 473242 w 1756610"/>
              <a:gd name="connsiteY44" fmla="*/ 204537 h 1784684"/>
              <a:gd name="connsiteX45" fmla="*/ 385010 w 1756610"/>
              <a:gd name="connsiteY45" fmla="*/ 208548 h 1784684"/>
              <a:gd name="connsiteX46" fmla="*/ 332873 w 1756610"/>
              <a:gd name="connsiteY46" fmla="*/ 272716 h 1784684"/>
              <a:gd name="connsiteX47" fmla="*/ 260684 w 1756610"/>
              <a:gd name="connsiteY47" fmla="*/ 288758 h 1784684"/>
              <a:gd name="connsiteX48" fmla="*/ 260684 w 1756610"/>
              <a:gd name="connsiteY48" fmla="*/ 304800 h 1784684"/>
              <a:gd name="connsiteX49" fmla="*/ 224589 w 1756610"/>
              <a:gd name="connsiteY49" fmla="*/ 324853 h 1784684"/>
              <a:gd name="connsiteX50" fmla="*/ 204536 w 1756610"/>
              <a:gd name="connsiteY50" fmla="*/ 300790 h 1784684"/>
              <a:gd name="connsiteX51" fmla="*/ 132347 w 1756610"/>
              <a:gd name="connsiteY51" fmla="*/ 332874 h 1784684"/>
              <a:gd name="connsiteX52" fmla="*/ 140368 w 1756610"/>
              <a:gd name="connsiteY52" fmla="*/ 372979 h 1784684"/>
              <a:gd name="connsiteX53" fmla="*/ 120315 w 1756610"/>
              <a:gd name="connsiteY53" fmla="*/ 397042 h 1784684"/>
              <a:gd name="connsiteX54" fmla="*/ 80210 w 1756610"/>
              <a:gd name="connsiteY54" fmla="*/ 381000 h 1784684"/>
              <a:gd name="connsiteX55" fmla="*/ 0 w 1756610"/>
              <a:gd name="connsiteY55" fmla="*/ 401053 h 1784684"/>
              <a:gd name="connsiteX56" fmla="*/ 40105 w 1756610"/>
              <a:gd name="connsiteY56" fmla="*/ 461211 h 1784684"/>
              <a:gd name="connsiteX57" fmla="*/ 68179 w 1756610"/>
              <a:gd name="connsiteY57" fmla="*/ 441158 h 1784684"/>
              <a:gd name="connsiteX58" fmla="*/ 132347 w 1756610"/>
              <a:gd name="connsiteY58" fmla="*/ 485274 h 1784684"/>
              <a:gd name="connsiteX59" fmla="*/ 132347 w 1756610"/>
              <a:gd name="connsiteY59" fmla="*/ 485274 h 1784684"/>
              <a:gd name="connsiteX60" fmla="*/ 268705 w 1756610"/>
              <a:gd name="connsiteY60" fmla="*/ 525379 h 1784684"/>
              <a:gd name="connsiteX61" fmla="*/ 276726 w 1756610"/>
              <a:gd name="connsiteY61" fmla="*/ 569495 h 1784684"/>
              <a:gd name="connsiteX62" fmla="*/ 348915 w 1756610"/>
              <a:gd name="connsiteY62" fmla="*/ 597569 h 1784684"/>
              <a:gd name="connsiteX63" fmla="*/ 413084 w 1756610"/>
              <a:gd name="connsiteY63" fmla="*/ 585537 h 1784684"/>
              <a:gd name="connsiteX64" fmla="*/ 421105 w 1756610"/>
              <a:gd name="connsiteY64" fmla="*/ 605590 h 1784684"/>
              <a:gd name="connsiteX65" fmla="*/ 457200 w 1756610"/>
              <a:gd name="connsiteY65" fmla="*/ 593558 h 1784684"/>
              <a:gd name="connsiteX66" fmla="*/ 469231 w 1756610"/>
              <a:gd name="connsiteY66" fmla="*/ 641684 h 1784684"/>
              <a:gd name="connsiteX67" fmla="*/ 469231 w 1756610"/>
              <a:gd name="connsiteY67" fmla="*/ 701842 h 1784684"/>
              <a:gd name="connsiteX68" fmla="*/ 489284 w 1756610"/>
              <a:gd name="connsiteY68" fmla="*/ 766011 h 1784684"/>
              <a:gd name="connsiteX69" fmla="*/ 465221 w 1756610"/>
              <a:gd name="connsiteY69" fmla="*/ 790074 h 1784684"/>
              <a:gd name="connsiteX70" fmla="*/ 429126 w 1756610"/>
              <a:gd name="connsiteY70" fmla="*/ 858253 h 1784684"/>
              <a:gd name="connsiteX71" fmla="*/ 437147 w 1756610"/>
              <a:gd name="connsiteY71" fmla="*/ 910390 h 1784684"/>
              <a:gd name="connsiteX72" fmla="*/ 461210 w 1756610"/>
              <a:gd name="connsiteY72" fmla="*/ 874295 h 1784684"/>
              <a:gd name="connsiteX73" fmla="*/ 509336 w 1756610"/>
              <a:gd name="connsiteY73" fmla="*/ 898358 h 1784684"/>
              <a:gd name="connsiteX74" fmla="*/ 501315 w 1756610"/>
              <a:gd name="connsiteY74" fmla="*/ 950495 h 1784684"/>
              <a:gd name="connsiteX75" fmla="*/ 509336 w 1756610"/>
              <a:gd name="connsiteY75" fmla="*/ 994611 h 1784684"/>
              <a:gd name="connsiteX76" fmla="*/ 493294 w 1756610"/>
              <a:gd name="connsiteY76" fmla="*/ 1054769 h 1784684"/>
              <a:gd name="connsiteX77" fmla="*/ 489284 w 1756610"/>
              <a:gd name="connsiteY77" fmla="*/ 1167063 h 1784684"/>
              <a:gd name="connsiteX78" fmla="*/ 553452 w 1756610"/>
              <a:gd name="connsiteY78" fmla="*/ 1259305 h 1784684"/>
              <a:gd name="connsiteX79" fmla="*/ 661736 w 1756610"/>
              <a:gd name="connsiteY79" fmla="*/ 1295400 h 1784684"/>
              <a:gd name="connsiteX80" fmla="*/ 701842 w 1756610"/>
              <a:gd name="connsiteY80" fmla="*/ 1271337 h 1784684"/>
              <a:gd name="connsiteX81" fmla="*/ 778042 w 1756610"/>
              <a:gd name="connsiteY81" fmla="*/ 1331495 h 1784684"/>
              <a:gd name="connsiteX82" fmla="*/ 854242 w 1756610"/>
              <a:gd name="connsiteY82" fmla="*/ 1331495 h 1784684"/>
              <a:gd name="connsiteX83" fmla="*/ 886326 w 1756610"/>
              <a:gd name="connsiteY83" fmla="*/ 1367590 h 1784684"/>
              <a:gd name="connsiteX84" fmla="*/ 942473 w 1756610"/>
              <a:gd name="connsiteY84" fmla="*/ 1375611 h 1784684"/>
              <a:gd name="connsiteX85" fmla="*/ 970547 w 1756610"/>
              <a:gd name="connsiteY85" fmla="*/ 1491916 h 1784684"/>
              <a:gd name="connsiteX86" fmla="*/ 926431 w 1756610"/>
              <a:gd name="connsiteY86" fmla="*/ 1540042 h 1784684"/>
              <a:gd name="connsiteX87" fmla="*/ 974557 w 1756610"/>
              <a:gd name="connsiteY87" fmla="*/ 1644316 h 1784684"/>
              <a:gd name="connsiteX88" fmla="*/ 994610 w 1756610"/>
              <a:gd name="connsiteY88" fmla="*/ 1716505 h 1784684"/>
              <a:gd name="connsiteX89" fmla="*/ 1014663 w 1756610"/>
              <a:gd name="connsiteY89" fmla="*/ 1756611 h 1784684"/>
              <a:gd name="connsiteX90" fmla="*/ 1102894 w 1756610"/>
              <a:gd name="connsiteY90" fmla="*/ 1712495 h 1784684"/>
              <a:gd name="connsiteX91" fmla="*/ 1134979 w 1756610"/>
              <a:gd name="connsiteY91" fmla="*/ 1752600 h 1784684"/>
              <a:gd name="connsiteX92" fmla="*/ 1239252 w 1756610"/>
              <a:gd name="connsiteY92" fmla="*/ 1756611 h 1784684"/>
              <a:gd name="connsiteX93" fmla="*/ 1283368 w 1756610"/>
              <a:gd name="connsiteY93" fmla="*/ 1784684 h 1784684"/>
              <a:gd name="connsiteX94" fmla="*/ 1403684 w 1756610"/>
              <a:gd name="connsiteY94" fmla="*/ 1748590 h 1784684"/>
              <a:gd name="connsiteX95" fmla="*/ 1435768 w 1756610"/>
              <a:gd name="connsiteY95" fmla="*/ 1624263 h 1784684"/>
              <a:gd name="connsiteX96" fmla="*/ 1503947 w 1756610"/>
              <a:gd name="connsiteY96" fmla="*/ 1592179 h 1784684"/>
              <a:gd name="connsiteX97" fmla="*/ 1552073 w 1756610"/>
              <a:gd name="connsiteY97" fmla="*/ 1628274 h 1784684"/>
              <a:gd name="connsiteX98" fmla="*/ 1736557 w 1756610"/>
              <a:gd name="connsiteY98" fmla="*/ 1572127 h 17846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</a:cxnLst>
            <a:rect l="l" t="t" r="r" b="b"/>
            <a:pathLst>
              <a:path w="1756610" h="1784684">
                <a:moveTo>
                  <a:pt x="1736557" y="1572127"/>
                </a:moveTo>
                <a:lnTo>
                  <a:pt x="1756610" y="1528011"/>
                </a:lnTo>
                <a:lnTo>
                  <a:pt x="1744579" y="1475874"/>
                </a:lnTo>
                <a:lnTo>
                  <a:pt x="1676400" y="1375611"/>
                </a:lnTo>
                <a:lnTo>
                  <a:pt x="1720515" y="1315453"/>
                </a:lnTo>
                <a:lnTo>
                  <a:pt x="1712494" y="1207169"/>
                </a:lnTo>
                <a:lnTo>
                  <a:pt x="1724526" y="1175084"/>
                </a:lnTo>
                <a:lnTo>
                  <a:pt x="1688431" y="1134979"/>
                </a:lnTo>
                <a:lnTo>
                  <a:pt x="1696452" y="1070811"/>
                </a:lnTo>
                <a:lnTo>
                  <a:pt x="1700463" y="1026695"/>
                </a:lnTo>
                <a:lnTo>
                  <a:pt x="1624263" y="1014663"/>
                </a:lnTo>
                <a:lnTo>
                  <a:pt x="1608221" y="918411"/>
                </a:lnTo>
                <a:lnTo>
                  <a:pt x="1660357" y="850232"/>
                </a:lnTo>
                <a:lnTo>
                  <a:pt x="1644315" y="757990"/>
                </a:lnTo>
                <a:lnTo>
                  <a:pt x="1568115" y="713874"/>
                </a:lnTo>
                <a:lnTo>
                  <a:pt x="1503947" y="637674"/>
                </a:lnTo>
                <a:lnTo>
                  <a:pt x="1399673" y="601579"/>
                </a:lnTo>
                <a:lnTo>
                  <a:pt x="1423736" y="565484"/>
                </a:lnTo>
                <a:lnTo>
                  <a:pt x="1395663" y="501316"/>
                </a:lnTo>
                <a:lnTo>
                  <a:pt x="1499936" y="389021"/>
                </a:lnTo>
                <a:lnTo>
                  <a:pt x="1487905" y="300790"/>
                </a:lnTo>
                <a:lnTo>
                  <a:pt x="1503947" y="244642"/>
                </a:lnTo>
                <a:lnTo>
                  <a:pt x="1483894" y="172453"/>
                </a:lnTo>
                <a:lnTo>
                  <a:pt x="1455821" y="208548"/>
                </a:lnTo>
                <a:lnTo>
                  <a:pt x="1419726" y="236621"/>
                </a:lnTo>
                <a:lnTo>
                  <a:pt x="1343526" y="236621"/>
                </a:lnTo>
                <a:lnTo>
                  <a:pt x="1411705" y="152400"/>
                </a:lnTo>
                <a:lnTo>
                  <a:pt x="1415715" y="88232"/>
                </a:lnTo>
                <a:lnTo>
                  <a:pt x="1343526" y="100263"/>
                </a:lnTo>
                <a:lnTo>
                  <a:pt x="1258048" y="89247"/>
                </a:lnTo>
                <a:lnTo>
                  <a:pt x="1187115" y="0"/>
                </a:lnTo>
                <a:lnTo>
                  <a:pt x="1187115" y="56148"/>
                </a:lnTo>
                <a:lnTo>
                  <a:pt x="1066800" y="164432"/>
                </a:lnTo>
                <a:lnTo>
                  <a:pt x="1074821" y="220579"/>
                </a:lnTo>
                <a:lnTo>
                  <a:pt x="1018673" y="256674"/>
                </a:lnTo>
                <a:lnTo>
                  <a:pt x="1002631" y="240632"/>
                </a:lnTo>
                <a:lnTo>
                  <a:pt x="958515" y="256674"/>
                </a:lnTo>
                <a:lnTo>
                  <a:pt x="942473" y="304800"/>
                </a:lnTo>
                <a:lnTo>
                  <a:pt x="910389" y="268705"/>
                </a:lnTo>
                <a:lnTo>
                  <a:pt x="822157" y="348916"/>
                </a:lnTo>
                <a:lnTo>
                  <a:pt x="810126" y="312821"/>
                </a:lnTo>
                <a:lnTo>
                  <a:pt x="709863" y="324853"/>
                </a:lnTo>
                <a:lnTo>
                  <a:pt x="661736" y="264695"/>
                </a:lnTo>
                <a:lnTo>
                  <a:pt x="565484" y="288758"/>
                </a:lnTo>
                <a:lnTo>
                  <a:pt x="473242" y="204537"/>
                </a:lnTo>
                <a:lnTo>
                  <a:pt x="385010" y="208548"/>
                </a:lnTo>
                <a:lnTo>
                  <a:pt x="332873" y="272716"/>
                </a:lnTo>
                <a:lnTo>
                  <a:pt x="260684" y="288758"/>
                </a:lnTo>
                <a:lnTo>
                  <a:pt x="260684" y="304800"/>
                </a:lnTo>
                <a:lnTo>
                  <a:pt x="224589" y="324853"/>
                </a:lnTo>
                <a:lnTo>
                  <a:pt x="204536" y="300790"/>
                </a:lnTo>
                <a:lnTo>
                  <a:pt x="132347" y="332874"/>
                </a:lnTo>
                <a:lnTo>
                  <a:pt x="140368" y="372979"/>
                </a:lnTo>
                <a:lnTo>
                  <a:pt x="120315" y="397042"/>
                </a:lnTo>
                <a:lnTo>
                  <a:pt x="80210" y="381000"/>
                </a:lnTo>
                <a:lnTo>
                  <a:pt x="0" y="401053"/>
                </a:lnTo>
                <a:lnTo>
                  <a:pt x="40105" y="461211"/>
                </a:lnTo>
                <a:lnTo>
                  <a:pt x="68179" y="441158"/>
                </a:lnTo>
                <a:lnTo>
                  <a:pt x="132347" y="485274"/>
                </a:lnTo>
                <a:lnTo>
                  <a:pt x="132347" y="485274"/>
                </a:lnTo>
                <a:lnTo>
                  <a:pt x="268705" y="525379"/>
                </a:lnTo>
                <a:lnTo>
                  <a:pt x="276726" y="569495"/>
                </a:lnTo>
                <a:lnTo>
                  <a:pt x="348915" y="597569"/>
                </a:lnTo>
                <a:lnTo>
                  <a:pt x="413084" y="585537"/>
                </a:lnTo>
                <a:lnTo>
                  <a:pt x="421105" y="605590"/>
                </a:lnTo>
                <a:lnTo>
                  <a:pt x="457200" y="593558"/>
                </a:lnTo>
                <a:lnTo>
                  <a:pt x="469231" y="641684"/>
                </a:lnTo>
                <a:lnTo>
                  <a:pt x="469231" y="701842"/>
                </a:lnTo>
                <a:lnTo>
                  <a:pt x="489284" y="766011"/>
                </a:lnTo>
                <a:lnTo>
                  <a:pt x="465221" y="790074"/>
                </a:lnTo>
                <a:lnTo>
                  <a:pt x="429126" y="858253"/>
                </a:lnTo>
                <a:lnTo>
                  <a:pt x="437147" y="910390"/>
                </a:lnTo>
                <a:lnTo>
                  <a:pt x="461210" y="874295"/>
                </a:lnTo>
                <a:lnTo>
                  <a:pt x="509336" y="898358"/>
                </a:lnTo>
                <a:lnTo>
                  <a:pt x="501315" y="950495"/>
                </a:lnTo>
                <a:lnTo>
                  <a:pt x="509336" y="994611"/>
                </a:lnTo>
                <a:lnTo>
                  <a:pt x="493294" y="1054769"/>
                </a:lnTo>
                <a:lnTo>
                  <a:pt x="489284" y="1167063"/>
                </a:lnTo>
                <a:lnTo>
                  <a:pt x="553452" y="1259305"/>
                </a:lnTo>
                <a:lnTo>
                  <a:pt x="661736" y="1295400"/>
                </a:lnTo>
                <a:lnTo>
                  <a:pt x="701842" y="1271337"/>
                </a:lnTo>
                <a:lnTo>
                  <a:pt x="778042" y="1331495"/>
                </a:lnTo>
                <a:lnTo>
                  <a:pt x="854242" y="1331495"/>
                </a:lnTo>
                <a:lnTo>
                  <a:pt x="886326" y="1367590"/>
                </a:lnTo>
                <a:lnTo>
                  <a:pt x="942473" y="1375611"/>
                </a:lnTo>
                <a:lnTo>
                  <a:pt x="970547" y="1491916"/>
                </a:lnTo>
                <a:lnTo>
                  <a:pt x="926431" y="1540042"/>
                </a:lnTo>
                <a:lnTo>
                  <a:pt x="974557" y="1644316"/>
                </a:lnTo>
                <a:lnTo>
                  <a:pt x="994610" y="1716505"/>
                </a:lnTo>
                <a:lnTo>
                  <a:pt x="1014663" y="1756611"/>
                </a:lnTo>
                <a:lnTo>
                  <a:pt x="1102894" y="1712495"/>
                </a:lnTo>
                <a:lnTo>
                  <a:pt x="1134979" y="1752600"/>
                </a:lnTo>
                <a:lnTo>
                  <a:pt x="1239252" y="1756611"/>
                </a:lnTo>
                <a:lnTo>
                  <a:pt x="1283368" y="1784684"/>
                </a:lnTo>
                <a:lnTo>
                  <a:pt x="1403684" y="1748590"/>
                </a:lnTo>
                <a:lnTo>
                  <a:pt x="1435768" y="1624263"/>
                </a:lnTo>
                <a:lnTo>
                  <a:pt x="1503947" y="1592179"/>
                </a:lnTo>
                <a:lnTo>
                  <a:pt x="1552073" y="1628274"/>
                </a:lnTo>
                <a:lnTo>
                  <a:pt x="1736557" y="1572127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3040063" y="1411288"/>
            <a:ext cx="2382837" cy="2089150"/>
          </a:xfrm>
          <a:custGeom>
            <a:avLst/>
            <a:gdLst>
              <a:gd name="connsiteX0" fmla="*/ 1596189 w 2382253"/>
              <a:gd name="connsiteY0" fmla="*/ 2029327 h 2089484"/>
              <a:gd name="connsiteX1" fmla="*/ 1700463 w 2382253"/>
              <a:gd name="connsiteY1" fmla="*/ 1949116 h 2089484"/>
              <a:gd name="connsiteX2" fmla="*/ 1700463 w 2382253"/>
              <a:gd name="connsiteY2" fmla="*/ 1949116 h 2089484"/>
              <a:gd name="connsiteX3" fmla="*/ 1788695 w 2382253"/>
              <a:gd name="connsiteY3" fmla="*/ 1905000 h 2089484"/>
              <a:gd name="connsiteX4" fmla="*/ 1824789 w 2382253"/>
              <a:gd name="connsiteY4" fmla="*/ 1860884 h 2089484"/>
              <a:gd name="connsiteX5" fmla="*/ 1880937 w 2382253"/>
              <a:gd name="connsiteY5" fmla="*/ 1884948 h 2089484"/>
              <a:gd name="connsiteX6" fmla="*/ 1937084 w 2382253"/>
              <a:gd name="connsiteY6" fmla="*/ 1864895 h 2089484"/>
              <a:gd name="connsiteX7" fmla="*/ 1961147 w 2382253"/>
              <a:gd name="connsiteY7" fmla="*/ 1804737 h 2089484"/>
              <a:gd name="connsiteX8" fmla="*/ 1941095 w 2382253"/>
              <a:gd name="connsiteY8" fmla="*/ 1724527 h 2089484"/>
              <a:gd name="connsiteX9" fmla="*/ 1909010 w 2382253"/>
              <a:gd name="connsiteY9" fmla="*/ 1696453 h 2089484"/>
              <a:gd name="connsiteX10" fmla="*/ 1917032 w 2382253"/>
              <a:gd name="connsiteY10" fmla="*/ 1640306 h 2089484"/>
              <a:gd name="connsiteX11" fmla="*/ 1937084 w 2382253"/>
              <a:gd name="connsiteY11" fmla="*/ 1564106 h 2089484"/>
              <a:gd name="connsiteX12" fmla="*/ 1896979 w 2382253"/>
              <a:gd name="connsiteY12" fmla="*/ 1511969 h 2089484"/>
              <a:gd name="connsiteX13" fmla="*/ 1973179 w 2382253"/>
              <a:gd name="connsiteY13" fmla="*/ 1495927 h 2089484"/>
              <a:gd name="connsiteX14" fmla="*/ 2105526 w 2382253"/>
              <a:gd name="connsiteY14" fmla="*/ 1471863 h 2089484"/>
              <a:gd name="connsiteX15" fmla="*/ 2125579 w 2382253"/>
              <a:gd name="connsiteY15" fmla="*/ 1443790 h 2089484"/>
              <a:gd name="connsiteX16" fmla="*/ 2149642 w 2382253"/>
              <a:gd name="connsiteY16" fmla="*/ 1391653 h 2089484"/>
              <a:gd name="connsiteX17" fmla="*/ 2113547 w 2382253"/>
              <a:gd name="connsiteY17" fmla="*/ 1355558 h 2089484"/>
              <a:gd name="connsiteX18" fmla="*/ 2133600 w 2382253"/>
              <a:gd name="connsiteY18" fmla="*/ 1335506 h 2089484"/>
              <a:gd name="connsiteX19" fmla="*/ 2117558 w 2382253"/>
              <a:gd name="connsiteY19" fmla="*/ 1283369 h 2089484"/>
              <a:gd name="connsiteX20" fmla="*/ 2157663 w 2382253"/>
              <a:gd name="connsiteY20" fmla="*/ 1227221 h 2089484"/>
              <a:gd name="connsiteX21" fmla="*/ 2077453 w 2382253"/>
              <a:gd name="connsiteY21" fmla="*/ 1134979 h 2089484"/>
              <a:gd name="connsiteX22" fmla="*/ 2105526 w 2382253"/>
              <a:gd name="connsiteY22" fmla="*/ 1110916 h 2089484"/>
              <a:gd name="connsiteX23" fmla="*/ 2001253 w 2382253"/>
              <a:gd name="connsiteY23" fmla="*/ 914400 h 2089484"/>
              <a:gd name="connsiteX24" fmla="*/ 1985210 w 2382253"/>
              <a:gd name="connsiteY24" fmla="*/ 830179 h 2089484"/>
              <a:gd name="connsiteX25" fmla="*/ 2081463 w 2382253"/>
              <a:gd name="connsiteY25" fmla="*/ 846221 h 2089484"/>
              <a:gd name="connsiteX26" fmla="*/ 2125579 w 2382253"/>
              <a:gd name="connsiteY26" fmla="*/ 778042 h 2089484"/>
              <a:gd name="connsiteX27" fmla="*/ 2221832 w 2382253"/>
              <a:gd name="connsiteY27" fmla="*/ 810127 h 2089484"/>
              <a:gd name="connsiteX28" fmla="*/ 2362200 w 2382253"/>
              <a:gd name="connsiteY28" fmla="*/ 762000 h 2089484"/>
              <a:gd name="connsiteX29" fmla="*/ 2354179 w 2382253"/>
              <a:gd name="connsiteY29" fmla="*/ 701842 h 2089484"/>
              <a:gd name="connsiteX30" fmla="*/ 2382253 w 2382253"/>
              <a:gd name="connsiteY30" fmla="*/ 705853 h 2089484"/>
              <a:gd name="connsiteX31" fmla="*/ 2306053 w 2382253"/>
              <a:gd name="connsiteY31" fmla="*/ 653716 h 2089484"/>
              <a:gd name="connsiteX32" fmla="*/ 2265947 w 2382253"/>
              <a:gd name="connsiteY32" fmla="*/ 673769 h 2089484"/>
              <a:gd name="connsiteX33" fmla="*/ 2209800 w 2382253"/>
              <a:gd name="connsiteY33" fmla="*/ 621632 h 2089484"/>
              <a:gd name="connsiteX34" fmla="*/ 2169695 w 2382253"/>
              <a:gd name="connsiteY34" fmla="*/ 577516 h 2089484"/>
              <a:gd name="connsiteX35" fmla="*/ 2077453 w 2382253"/>
              <a:gd name="connsiteY35" fmla="*/ 453190 h 2089484"/>
              <a:gd name="connsiteX36" fmla="*/ 2013284 w 2382253"/>
              <a:gd name="connsiteY36" fmla="*/ 489284 h 2089484"/>
              <a:gd name="connsiteX37" fmla="*/ 1949116 w 2382253"/>
              <a:gd name="connsiteY37" fmla="*/ 421106 h 2089484"/>
              <a:gd name="connsiteX38" fmla="*/ 1913021 w 2382253"/>
              <a:gd name="connsiteY38" fmla="*/ 429127 h 2089484"/>
              <a:gd name="connsiteX39" fmla="*/ 1884947 w 2382253"/>
              <a:gd name="connsiteY39" fmla="*/ 445169 h 2089484"/>
              <a:gd name="connsiteX40" fmla="*/ 1772653 w 2382253"/>
              <a:gd name="connsiteY40" fmla="*/ 381000 h 2089484"/>
              <a:gd name="connsiteX41" fmla="*/ 1732547 w 2382253"/>
              <a:gd name="connsiteY41" fmla="*/ 409074 h 2089484"/>
              <a:gd name="connsiteX42" fmla="*/ 1640305 w 2382253"/>
              <a:gd name="connsiteY42" fmla="*/ 352927 h 2089484"/>
              <a:gd name="connsiteX43" fmla="*/ 1604210 w 2382253"/>
              <a:gd name="connsiteY43" fmla="*/ 389021 h 2089484"/>
              <a:gd name="connsiteX44" fmla="*/ 1568116 w 2382253"/>
              <a:gd name="connsiteY44" fmla="*/ 344906 h 2089484"/>
              <a:gd name="connsiteX45" fmla="*/ 1540042 w 2382253"/>
              <a:gd name="connsiteY45" fmla="*/ 376990 h 2089484"/>
              <a:gd name="connsiteX46" fmla="*/ 1487905 w 2382253"/>
              <a:gd name="connsiteY46" fmla="*/ 276727 h 2089484"/>
              <a:gd name="connsiteX47" fmla="*/ 1403684 w 2382253"/>
              <a:gd name="connsiteY47" fmla="*/ 224590 h 2089484"/>
              <a:gd name="connsiteX48" fmla="*/ 1379621 w 2382253"/>
              <a:gd name="connsiteY48" fmla="*/ 164432 h 2089484"/>
              <a:gd name="connsiteX49" fmla="*/ 1271337 w 2382253"/>
              <a:gd name="connsiteY49" fmla="*/ 8021 h 2089484"/>
              <a:gd name="connsiteX50" fmla="*/ 1130968 w 2382253"/>
              <a:gd name="connsiteY50" fmla="*/ 24063 h 2089484"/>
              <a:gd name="connsiteX51" fmla="*/ 1155032 w 2382253"/>
              <a:gd name="connsiteY51" fmla="*/ 60158 h 2089484"/>
              <a:gd name="connsiteX52" fmla="*/ 1042737 w 2382253"/>
              <a:gd name="connsiteY52" fmla="*/ 56148 h 2089484"/>
              <a:gd name="connsiteX53" fmla="*/ 950495 w 2382253"/>
              <a:gd name="connsiteY53" fmla="*/ 0 h 2089484"/>
              <a:gd name="connsiteX54" fmla="*/ 886326 w 2382253"/>
              <a:gd name="connsiteY54" fmla="*/ 160421 h 2089484"/>
              <a:gd name="connsiteX55" fmla="*/ 914400 w 2382253"/>
              <a:gd name="connsiteY55" fmla="*/ 236621 h 2089484"/>
              <a:gd name="connsiteX56" fmla="*/ 986589 w 2382253"/>
              <a:gd name="connsiteY56" fmla="*/ 244642 h 2089484"/>
              <a:gd name="connsiteX57" fmla="*/ 966537 w 2382253"/>
              <a:gd name="connsiteY57" fmla="*/ 284748 h 2089484"/>
              <a:gd name="connsiteX58" fmla="*/ 970547 w 2382253"/>
              <a:gd name="connsiteY58" fmla="*/ 312821 h 2089484"/>
              <a:gd name="connsiteX59" fmla="*/ 938463 w 2382253"/>
              <a:gd name="connsiteY59" fmla="*/ 332874 h 2089484"/>
              <a:gd name="connsiteX60" fmla="*/ 902368 w 2382253"/>
              <a:gd name="connsiteY60" fmla="*/ 272716 h 2089484"/>
              <a:gd name="connsiteX61" fmla="*/ 834189 w 2382253"/>
              <a:gd name="connsiteY61" fmla="*/ 256674 h 2089484"/>
              <a:gd name="connsiteX62" fmla="*/ 802105 w 2382253"/>
              <a:gd name="connsiteY62" fmla="*/ 220579 h 2089484"/>
              <a:gd name="connsiteX63" fmla="*/ 774032 w 2382253"/>
              <a:gd name="connsiteY63" fmla="*/ 268706 h 2089484"/>
              <a:gd name="connsiteX64" fmla="*/ 778042 w 2382253"/>
              <a:gd name="connsiteY64" fmla="*/ 308811 h 2089484"/>
              <a:gd name="connsiteX65" fmla="*/ 778042 w 2382253"/>
              <a:gd name="connsiteY65" fmla="*/ 308811 h 2089484"/>
              <a:gd name="connsiteX66" fmla="*/ 798095 w 2382253"/>
              <a:gd name="connsiteY66" fmla="*/ 381000 h 2089484"/>
              <a:gd name="connsiteX67" fmla="*/ 798095 w 2382253"/>
              <a:gd name="connsiteY67" fmla="*/ 381000 h 2089484"/>
              <a:gd name="connsiteX68" fmla="*/ 721895 w 2382253"/>
              <a:gd name="connsiteY68" fmla="*/ 348916 h 2089484"/>
              <a:gd name="connsiteX69" fmla="*/ 681789 w 2382253"/>
              <a:gd name="connsiteY69" fmla="*/ 316832 h 2089484"/>
              <a:gd name="connsiteX70" fmla="*/ 717884 w 2382253"/>
              <a:gd name="connsiteY70" fmla="*/ 288758 h 2089484"/>
              <a:gd name="connsiteX71" fmla="*/ 729916 w 2382253"/>
              <a:gd name="connsiteY71" fmla="*/ 276727 h 2089484"/>
              <a:gd name="connsiteX72" fmla="*/ 717884 w 2382253"/>
              <a:gd name="connsiteY72" fmla="*/ 220579 h 2089484"/>
              <a:gd name="connsiteX73" fmla="*/ 665747 w 2382253"/>
              <a:gd name="connsiteY73" fmla="*/ 136358 h 2089484"/>
              <a:gd name="connsiteX74" fmla="*/ 405063 w 2382253"/>
              <a:gd name="connsiteY74" fmla="*/ 188495 h 2089484"/>
              <a:gd name="connsiteX75" fmla="*/ 405063 w 2382253"/>
              <a:gd name="connsiteY75" fmla="*/ 188495 h 2089484"/>
              <a:gd name="connsiteX76" fmla="*/ 240632 w 2382253"/>
              <a:gd name="connsiteY76" fmla="*/ 216569 h 2089484"/>
              <a:gd name="connsiteX77" fmla="*/ 260684 w 2382253"/>
              <a:gd name="connsiteY77" fmla="*/ 264695 h 2089484"/>
              <a:gd name="connsiteX78" fmla="*/ 224589 w 2382253"/>
              <a:gd name="connsiteY78" fmla="*/ 304800 h 2089484"/>
              <a:gd name="connsiteX79" fmla="*/ 196516 w 2382253"/>
              <a:gd name="connsiteY79" fmla="*/ 268706 h 2089484"/>
              <a:gd name="connsiteX80" fmla="*/ 172453 w 2382253"/>
              <a:gd name="connsiteY80" fmla="*/ 417095 h 2089484"/>
              <a:gd name="connsiteX81" fmla="*/ 320842 w 2382253"/>
              <a:gd name="connsiteY81" fmla="*/ 441158 h 2089484"/>
              <a:gd name="connsiteX82" fmla="*/ 264695 w 2382253"/>
              <a:gd name="connsiteY82" fmla="*/ 569495 h 2089484"/>
              <a:gd name="connsiteX83" fmla="*/ 272716 w 2382253"/>
              <a:gd name="connsiteY83" fmla="*/ 709863 h 2089484"/>
              <a:gd name="connsiteX84" fmla="*/ 196516 w 2382253"/>
              <a:gd name="connsiteY84" fmla="*/ 810127 h 2089484"/>
              <a:gd name="connsiteX85" fmla="*/ 180474 w 2382253"/>
              <a:gd name="connsiteY85" fmla="*/ 982579 h 2089484"/>
              <a:gd name="connsiteX86" fmla="*/ 120316 w 2382253"/>
              <a:gd name="connsiteY86" fmla="*/ 970548 h 2089484"/>
              <a:gd name="connsiteX87" fmla="*/ 40105 w 2382253"/>
              <a:gd name="connsiteY87" fmla="*/ 978569 h 2089484"/>
              <a:gd name="connsiteX88" fmla="*/ 0 w 2382253"/>
              <a:gd name="connsiteY88" fmla="*/ 1086853 h 2089484"/>
              <a:gd name="connsiteX89" fmla="*/ 104274 w 2382253"/>
              <a:gd name="connsiteY89" fmla="*/ 1151021 h 2089484"/>
              <a:gd name="connsiteX90" fmla="*/ 144379 w 2382253"/>
              <a:gd name="connsiteY90" fmla="*/ 1114927 h 2089484"/>
              <a:gd name="connsiteX91" fmla="*/ 184484 w 2382253"/>
              <a:gd name="connsiteY91" fmla="*/ 1191127 h 2089484"/>
              <a:gd name="connsiteX92" fmla="*/ 156410 w 2382253"/>
              <a:gd name="connsiteY92" fmla="*/ 1279358 h 2089484"/>
              <a:gd name="connsiteX93" fmla="*/ 164432 w 2382253"/>
              <a:gd name="connsiteY93" fmla="*/ 1299411 h 2089484"/>
              <a:gd name="connsiteX94" fmla="*/ 200526 w 2382253"/>
              <a:gd name="connsiteY94" fmla="*/ 1275348 h 2089484"/>
              <a:gd name="connsiteX95" fmla="*/ 264695 w 2382253"/>
              <a:gd name="connsiteY95" fmla="*/ 1279358 h 2089484"/>
              <a:gd name="connsiteX96" fmla="*/ 433137 w 2382253"/>
              <a:gd name="connsiteY96" fmla="*/ 1195137 h 2089484"/>
              <a:gd name="connsiteX97" fmla="*/ 441158 w 2382253"/>
              <a:gd name="connsiteY97" fmla="*/ 1147011 h 2089484"/>
              <a:gd name="connsiteX98" fmla="*/ 509337 w 2382253"/>
              <a:gd name="connsiteY98" fmla="*/ 1211179 h 2089484"/>
              <a:gd name="connsiteX99" fmla="*/ 593558 w 2382253"/>
              <a:gd name="connsiteY99" fmla="*/ 1215190 h 2089484"/>
              <a:gd name="connsiteX100" fmla="*/ 609600 w 2382253"/>
              <a:gd name="connsiteY100" fmla="*/ 1259306 h 2089484"/>
              <a:gd name="connsiteX101" fmla="*/ 577516 w 2382253"/>
              <a:gd name="connsiteY101" fmla="*/ 1339516 h 2089484"/>
              <a:gd name="connsiteX102" fmla="*/ 613610 w 2382253"/>
              <a:gd name="connsiteY102" fmla="*/ 1411706 h 2089484"/>
              <a:gd name="connsiteX103" fmla="*/ 589547 w 2382253"/>
              <a:gd name="connsiteY103" fmla="*/ 1439779 h 2089484"/>
              <a:gd name="connsiteX104" fmla="*/ 585537 w 2382253"/>
              <a:gd name="connsiteY104" fmla="*/ 1483895 h 2089484"/>
              <a:gd name="connsiteX105" fmla="*/ 645695 w 2382253"/>
              <a:gd name="connsiteY105" fmla="*/ 1459832 h 2089484"/>
              <a:gd name="connsiteX106" fmla="*/ 717884 w 2382253"/>
              <a:gd name="connsiteY106" fmla="*/ 1463842 h 2089484"/>
              <a:gd name="connsiteX107" fmla="*/ 762000 w 2382253"/>
              <a:gd name="connsiteY107" fmla="*/ 1415716 h 2089484"/>
              <a:gd name="connsiteX108" fmla="*/ 834189 w 2382253"/>
              <a:gd name="connsiteY108" fmla="*/ 1431758 h 2089484"/>
              <a:gd name="connsiteX109" fmla="*/ 874295 w 2382253"/>
              <a:gd name="connsiteY109" fmla="*/ 1387642 h 2089484"/>
              <a:gd name="connsiteX110" fmla="*/ 858253 w 2382253"/>
              <a:gd name="connsiteY110" fmla="*/ 1347537 h 2089484"/>
              <a:gd name="connsiteX111" fmla="*/ 858253 w 2382253"/>
              <a:gd name="connsiteY111" fmla="*/ 1223211 h 2089484"/>
              <a:gd name="connsiteX112" fmla="*/ 806116 w 2382253"/>
              <a:gd name="connsiteY112" fmla="*/ 1155032 h 2089484"/>
              <a:gd name="connsiteX113" fmla="*/ 866274 w 2382253"/>
              <a:gd name="connsiteY113" fmla="*/ 1151021 h 2089484"/>
              <a:gd name="connsiteX114" fmla="*/ 878305 w 2382253"/>
              <a:gd name="connsiteY114" fmla="*/ 1110916 h 2089484"/>
              <a:gd name="connsiteX115" fmla="*/ 910389 w 2382253"/>
              <a:gd name="connsiteY115" fmla="*/ 1130969 h 2089484"/>
              <a:gd name="connsiteX116" fmla="*/ 946484 w 2382253"/>
              <a:gd name="connsiteY116" fmla="*/ 1086853 h 2089484"/>
              <a:gd name="connsiteX117" fmla="*/ 998621 w 2382253"/>
              <a:gd name="connsiteY117" fmla="*/ 1199148 h 2089484"/>
              <a:gd name="connsiteX118" fmla="*/ 1086853 w 2382253"/>
              <a:gd name="connsiteY118" fmla="*/ 1207169 h 2089484"/>
              <a:gd name="connsiteX119" fmla="*/ 1147010 w 2382253"/>
              <a:gd name="connsiteY119" fmla="*/ 1126958 h 2089484"/>
              <a:gd name="connsiteX120" fmla="*/ 1183105 w 2382253"/>
              <a:gd name="connsiteY120" fmla="*/ 1143000 h 2089484"/>
              <a:gd name="connsiteX121" fmla="*/ 1171074 w 2382253"/>
              <a:gd name="connsiteY121" fmla="*/ 1227221 h 2089484"/>
              <a:gd name="connsiteX122" fmla="*/ 1122947 w 2382253"/>
              <a:gd name="connsiteY122" fmla="*/ 1243263 h 2089484"/>
              <a:gd name="connsiteX123" fmla="*/ 1130968 w 2382253"/>
              <a:gd name="connsiteY123" fmla="*/ 1327484 h 2089484"/>
              <a:gd name="connsiteX124" fmla="*/ 1151021 w 2382253"/>
              <a:gd name="connsiteY124" fmla="*/ 1355558 h 2089484"/>
              <a:gd name="connsiteX125" fmla="*/ 1110916 w 2382253"/>
              <a:gd name="connsiteY125" fmla="*/ 1391653 h 2089484"/>
              <a:gd name="connsiteX126" fmla="*/ 1199147 w 2382253"/>
              <a:gd name="connsiteY126" fmla="*/ 1431758 h 2089484"/>
              <a:gd name="connsiteX127" fmla="*/ 1199147 w 2382253"/>
              <a:gd name="connsiteY127" fmla="*/ 1483895 h 2089484"/>
              <a:gd name="connsiteX128" fmla="*/ 1203158 w 2382253"/>
              <a:gd name="connsiteY128" fmla="*/ 1540042 h 2089484"/>
              <a:gd name="connsiteX129" fmla="*/ 1223210 w 2382253"/>
              <a:gd name="connsiteY129" fmla="*/ 1584158 h 2089484"/>
              <a:gd name="connsiteX130" fmla="*/ 1279358 w 2382253"/>
              <a:gd name="connsiteY130" fmla="*/ 1604211 h 2089484"/>
              <a:gd name="connsiteX131" fmla="*/ 1279358 w 2382253"/>
              <a:gd name="connsiteY131" fmla="*/ 1648327 h 2089484"/>
              <a:gd name="connsiteX132" fmla="*/ 1315453 w 2382253"/>
              <a:gd name="connsiteY132" fmla="*/ 1656348 h 2089484"/>
              <a:gd name="connsiteX133" fmla="*/ 1315453 w 2382253"/>
              <a:gd name="connsiteY133" fmla="*/ 1796716 h 2089484"/>
              <a:gd name="connsiteX134" fmla="*/ 1363579 w 2382253"/>
              <a:gd name="connsiteY134" fmla="*/ 1804737 h 2089484"/>
              <a:gd name="connsiteX135" fmla="*/ 1383632 w 2382253"/>
              <a:gd name="connsiteY135" fmla="*/ 1840832 h 2089484"/>
              <a:gd name="connsiteX136" fmla="*/ 1419726 w 2382253"/>
              <a:gd name="connsiteY136" fmla="*/ 1832811 h 2089484"/>
              <a:gd name="connsiteX137" fmla="*/ 1447800 w 2382253"/>
              <a:gd name="connsiteY137" fmla="*/ 1864895 h 2089484"/>
              <a:gd name="connsiteX138" fmla="*/ 1415716 w 2382253"/>
              <a:gd name="connsiteY138" fmla="*/ 1905000 h 2089484"/>
              <a:gd name="connsiteX139" fmla="*/ 1427747 w 2382253"/>
              <a:gd name="connsiteY139" fmla="*/ 1961148 h 2089484"/>
              <a:gd name="connsiteX140" fmla="*/ 1439779 w 2382253"/>
              <a:gd name="connsiteY140" fmla="*/ 1993232 h 2089484"/>
              <a:gd name="connsiteX141" fmla="*/ 1383632 w 2382253"/>
              <a:gd name="connsiteY141" fmla="*/ 2013284 h 2089484"/>
              <a:gd name="connsiteX142" fmla="*/ 1403684 w 2382253"/>
              <a:gd name="connsiteY142" fmla="*/ 2053390 h 2089484"/>
              <a:gd name="connsiteX143" fmla="*/ 1487905 w 2382253"/>
              <a:gd name="connsiteY143" fmla="*/ 2089484 h 2089484"/>
              <a:gd name="connsiteX144" fmla="*/ 1503947 w 2382253"/>
              <a:gd name="connsiteY144" fmla="*/ 2057400 h 2089484"/>
              <a:gd name="connsiteX145" fmla="*/ 1479884 w 2382253"/>
              <a:gd name="connsiteY145" fmla="*/ 2021306 h 2089484"/>
              <a:gd name="connsiteX146" fmla="*/ 1552074 w 2382253"/>
              <a:gd name="connsiteY146" fmla="*/ 1997242 h 2089484"/>
              <a:gd name="connsiteX147" fmla="*/ 1596189 w 2382253"/>
              <a:gd name="connsiteY147" fmla="*/ 2029327 h 2089484"/>
              <a:gd name="connsiteX0" fmla="*/ 1596189 w 2382253"/>
              <a:gd name="connsiteY0" fmla="*/ 2029327 h 2089484"/>
              <a:gd name="connsiteX1" fmla="*/ 1700463 w 2382253"/>
              <a:gd name="connsiteY1" fmla="*/ 1949116 h 2089484"/>
              <a:gd name="connsiteX2" fmla="*/ 1700463 w 2382253"/>
              <a:gd name="connsiteY2" fmla="*/ 1949116 h 2089484"/>
              <a:gd name="connsiteX3" fmla="*/ 1788695 w 2382253"/>
              <a:gd name="connsiteY3" fmla="*/ 1905000 h 2089484"/>
              <a:gd name="connsiteX4" fmla="*/ 1824789 w 2382253"/>
              <a:gd name="connsiteY4" fmla="*/ 1860884 h 2089484"/>
              <a:gd name="connsiteX5" fmla="*/ 1880937 w 2382253"/>
              <a:gd name="connsiteY5" fmla="*/ 1884948 h 2089484"/>
              <a:gd name="connsiteX6" fmla="*/ 1937084 w 2382253"/>
              <a:gd name="connsiteY6" fmla="*/ 1864895 h 2089484"/>
              <a:gd name="connsiteX7" fmla="*/ 1961147 w 2382253"/>
              <a:gd name="connsiteY7" fmla="*/ 1804737 h 2089484"/>
              <a:gd name="connsiteX8" fmla="*/ 1941095 w 2382253"/>
              <a:gd name="connsiteY8" fmla="*/ 1724527 h 2089484"/>
              <a:gd name="connsiteX9" fmla="*/ 1909010 w 2382253"/>
              <a:gd name="connsiteY9" fmla="*/ 1696453 h 2089484"/>
              <a:gd name="connsiteX10" fmla="*/ 1917032 w 2382253"/>
              <a:gd name="connsiteY10" fmla="*/ 1640306 h 2089484"/>
              <a:gd name="connsiteX11" fmla="*/ 1937084 w 2382253"/>
              <a:gd name="connsiteY11" fmla="*/ 1564106 h 2089484"/>
              <a:gd name="connsiteX12" fmla="*/ 1896979 w 2382253"/>
              <a:gd name="connsiteY12" fmla="*/ 1511969 h 2089484"/>
              <a:gd name="connsiteX13" fmla="*/ 1973179 w 2382253"/>
              <a:gd name="connsiteY13" fmla="*/ 1495927 h 2089484"/>
              <a:gd name="connsiteX14" fmla="*/ 2105526 w 2382253"/>
              <a:gd name="connsiteY14" fmla="*/ 1471863 h 2089484"/>
              <a:gd name="connsiteX15" fmla="*/ 2125579 w 2382253"/>
              <a:gd name="connsiteY15" fmla="*/ 1443790 h 2089484"/>
              <a:gd name="connsiteX16" fmla="*/ 2149642 w 2382253"/>
              <a:gd name="connsiteY16" fmla="*/ 1391653 h 2089484"/>
              <a:gd name="connsiteX17" fmla="*/ 2113547 w 2382253"/>
              <a:gd name="connsiteY17" fmla="*/ 1355558 h 2089484"/>
              <a:gd name="connsiteX18" fmla="*/ 2133600 w 2382253"/>
              <a:gd name="connsiteY18" fmla="*/ 1335506 h 2089484"/>
              <a:gd name="connsiteX19" fmla="*/ 2117558 w 2382253"/>
              <a:gd name="connsiteY19" fmla="*/ 1283369 h 2089484"/>
              <a:gd name="connsiteX20" fmla="*/ 2157663 w 2382253"/>
              <a:gd name="connsiteY20" fmla="*/ 1227221 h 2089484"/>
              <a:gd name="connsiteX21" fmla="*/ 2077453 w 2382253"/>
              <a:gd name="connsiteY21" fmla="*/ 1134979 h 2089484"/>
              <a:gd name="connsiteX22" fmla="*/ 2105526 w 2382253"/>
              <a:gd name="connsiteY22" fmla="*/ 1110916 h 2089484"/>
              <a:gd name="connsiteX23" fmla="*/ 2001253 w 2382253"/>
              <a:gd name="connsiteY23" fmla="*/ 914400 h 2089484"/>
              <a:gd name="connsiteX24" fmla="*/ 1985210 w 2382253"/>
              <a:gd name="connsiteY24" fmla="*/ 830179 h 2089484"/>
              <a:gd name="connsiteX25" fmla="*/ 2081463 w 2382253"/>
              <a:gd name="connsiteY25" fmla="*/ 846221 h 2089484"/>
              <a:gd name="connsiteX26" fmla="*/ 2125579 w 2382253"/>
              <a:gd name="connsiteY26" fmla="*/ 778042 h 2089484"/>
              <a:gd name="connsiteX27" fmla="*/ 2221832 w 2382253"/>
              <a:gd name="connsiteY27" fmla="*/ 810127 h 2089484"/>
              <a:gd name="connsiteX28" fmla="*/ 2362200 w 2382253"/>
              <a:gd name="connsiteY28" fmla="*/ 762000 h 2089484"/>
              <a:gd name="connsiteX29" fmla="*/ 2354179 w 2382253"/>
              <a:gd name="connsiteY29" fmla="*/ 701842 h 2089484"/>
              <a:gd name="connsiteX30" fmla="*/ 2382253 w 2382253"/>
              <a:gd name="connsiteY30" fmla="*/ 705853 h 2089484"/>
              <a:gd name="connsiteX31" fmla="*/ 2306053 w 2382253"/>
              <a:gd name="connsiteY31" fmla="*/ 653716 h 2089484"/>
              <a:gd name="connsiteX32" fmla="*/ 2265947 w 2382253"/>
              <a:gd name="connsiteY32" fmla="*/ 673769 h 2089484"/>
              <a:gd name="connsiteX33" fmla="*/ 2209800 w 2382253"/>
              <a:gd name="connsiteY33" fmla="*/ 621632 h 2089484"/>
              <a:gd name="connsiteX34" fmla="*/ 2169695 w 2382253"/>
              <a:gd name="connsiteY34" fmla="*/ 577516 h 2089484"/>
              <a:gd name="connsiteX35" fmla="*/ 2077453 w 2382253"/>
              <a:gd name="connsiteY35" fmla="*/ 453190 h 2089484"/>
              <a:gd name="connsiteX36" fmla="*/ 2013284 w 2382253"/>
              <a:gd name="connsiteY36" fmla="*/ 489284 h 2089484"/>
              <a:gd name="connsiteX37" fmla="*/ 1949116 w 2382253"/>
              <a:gd name="connsiteY37" fmla="*/ 421106 h 2089484"/>
              <a:gd name="connsiteX38" fmla="*/ 1913021 w 2382253"/>
              <a:gd name="connsiteY38" fmla="*/ 429127 h 2089484"/>
              <a:gd name="connsiteX39" fmla="*/ 1884947 w 2382253"/>
              <a:gd name="connsiteY39" fmla="*/ 445169 h 2089484"/>
              <a:gd name="connsiteX40" fmla="*/ 1772653 w 2382253"/>
              <a:gd name="connsiteY40" fmla="*/ 381000 h 2089484"/>
              <a:gd name="connsiteX41" fmla="*/ 1732547 w 2382253"/>
              <a:gd name="connsiteY41" fmla="*/ 409074 h 2089484"/>
              <a:gd name="connsiteX42" fmla="*/ 1640305 w 2382253"/>
              <a:gd name="connsiteY42" fmla="*/ 352927 h 2089484"/>
              <a:gd name="connsiteX43" fmla="*/ 1604210 w 2382253"/>
              <a:gd name="connsiteY43" fmla="*/ 389021 h 2089484"/>
              <a:gd name="connsiteX44" fmla="*/ 1568116 w 2382253"/>
              <a:gd name="connsiteY44" fmla="*/ 344906 h 2089484"/>
              <a:gd name="connsiteX45" fmla="*/ 1540042 w 2382253"/>
              <a:gd name="connsiteY45" fmla="*/ 376990 h 2089484"/>
              <a:gd name="connsiteX46" fmla="*/ 1487905 w 2382253"/>
              <a:gd name="connsiteY46" fmla="*/ 276727 h 2089484"/>
              <a:gd name="connsiteX47" fmla="*/ 1403684 w 2382253"/>
              <a:gd name="connsiteY47" fmla="*/ 224590 h 2089484"/>
              <a:gd name="connsiteX48" fmla="*/ 1379621 w 2382253"/>
              <a:gd name="connsiteY48" fmla="*/ 164432 h 2089484"/>
              <a:gd name="connsiteX49" fmla="*/ 1271337 w 2382253"/>
              <a:gd name="connsiteY49" fmla="*/ 8021 h 2089484"/>
              <a:gd name="connsiteX50" fmla="*/ 1130968 w 2382253"/>
              <a:gd name="connsiteY50" fmla="*/ 24063 h 2089484"/>
              <a:gd name="connsiteX51" fmla="*/ 1155032 w 2382253"/>
              <a:gd name="connsiteY51" fmla="*/ 60158 h 2089484"/>
              <a:gd name="connsiteX52" fmla="*/ 1042737 w 2382253"/>
              <a:gd name="connsiteY52" fmla="*/ 56148 h 2089484"/>
              <a:gd name="connsiteX53" fmla="*/ 950495 w 2382253"/>
              <a:gd name="connsiteY53" fmla="*/ 0 h 2089484"/>
              <a:gd name="connsiteX54" fmla="*/ 886326 w 2382253"/>
              <a:gd name="connsiteY54" fmla="*/ 160421 h 2089484"/>
              <a:gd name="connsiteX55" fmla="*/ 914400 w 2382253"/>
              <a:gd name="connsiteY55" fmla="*/ 236621 h 2089484"/>
              <a:gd name="connsiteX56" fmla="*/ 986589 w 2382253"/>
              <a:gd name="connsiteY56" fmla="*/ 244642 h 2089484"/>
              <a:gd name="connsiteX57" fmla="*/ 966537 w 2382253"/>
              <a:gd name="connsiteY57" fmla="*/ 284748 h 2089484"/>
              <a:gd name="connsiteX58" fmla="*/ 970547 w 2382253"/>
              <a:gd name="connsiteY58" fmla="*/ 312821 h 2089484"/>
              <a:gd name="connsiteX59" fmla="*/ 938463 w 2382253"/>
              <a:gd name="connsiteY59" fmla="*/ 332874 h 2089484"/>
              <a:gd name="connsiteX60" fmla="*/ 902368 w 2382253"/>
              <a:gd name="connsiteY60" fmla="*/ 272716 h 2089484"/>
              <a:gd name="connsiteX61" fmla="*/ 834189 w 2382253"/>
              <a:gd name="connsiteY61" fmla="*/ 256674 h 2089484"/>
              <a:gd name="connsiteX62" fmla="*/ 802105 w 2382253"/>
              <a:gd name="connsiteY62" fmla="*/ 220579 h 2089484"/>
              <a:gd name="connsiteX63" fmla="*/ 774032 w 2382253"/>
              <a:gd name="connsiteY63" fmla="*/ 268706 h 2089484"/>
              <a:gd name="connsiteX64" fmla="*/ 778042 w 2382253"/>
              <a:gd name="connsiteY64" fmla="*/ 308811 h 2089484"/>
              <a:gd name="connsiteX65" fmla="*/ 778042 w 2382253"/>
              <a:gd name="connsiteY65" fmla="*/ 308811 h 2089484"/>
              <a:gd name="connsiteX66" fmla="*/ 798095 w 2382253"/>
              <a:gd name="connsiteY66" fmla="*/ 381000 h 2089484"/>
              <a:gd name="connsiteX67" fmla="*/ 798095 w 2382253"/>
              <a:gd name="connsiteY67" fmla="*/ 381000 h 2089484"/>
              <a:gd name="connsiteX68" fmla="*/ 721895 w 2382253"/>
              <a:gd name="connsiteY68" fmla="*/ 348916 h 2089484"/>
              <a:gd name="connsiteX69" fmla="*/ 681789 w 2382253"/>
              <a:gd name="connsiteY69" fmla="*/ 316832 h 2089484"/>
              <a:gd name="connsiteX70" fmla="*/ 717884 w 2382253"/>
              <a:gd name="connsiteY70" fmla="*/ 288758 h 2089484"/>
              <a:gd name="connsiteX71" fmla="*/ 729916 w 2382253"/>
              <a:gd name="connsiteY71" fmla="*/ 276727 h 2089484"/>
              <a:gd name="connsiteX72" fmla="*/ 717884 w 2382253"/>
              <a:gd name="connsiteY72" fmla="*/ 220579 h 2089484"/>
              <a:gd name="connsiteX73" fmla="*/ 665747 w 2382253"/>
              <a:gd name="connsiteY73" fmla="*/ 136358 h 2089484"/>
              <a:gd name="connsiteX74" fmla="*/ 405063 w 2382253"/>
              <a:gd name="connsiteY74" fmla="*/ 188495 h 2089484"/>
              <a:gd name="connsiteX75" fmla="*/ 405063 w 2382253"/>
              <a:gd name="connsiteY75" fmla="*/ 188495 h 2089484"/>
              <a:gd name="connsiteX76" fmla="*/ 356937 w 2382253"/>
              <a:gd name="connsiteY76" fmla="*/ 192506 h 2089484"/>
              <a:gd name="connsiteX77" fmla="*/ 240632 w 2382253"/>
              <a:gd name="connsiteY77" fmla="*/ 216569 h 2089484"/>
              <a:gd name="connsiteX78" fmla="*/ 260684 w 2382253"/>
              <a:gd name="connsiteY78" fmla="*/ 264695 h 2089484"/>
              <a:gd name="connsiteX79" fmla="*/ 224589 w 2382253"/>
              <a:gd name="connsiteY79" fmla="*/ 304800 h 2089484"/>
              <a:gd name="connsiteX80" fmla="*/ 196516 w 2382253"/>
              <a:gd name="connsiteY80" fmla="*/ 268706 h 2089484"/>
              <a:gd name="connsiteX81" fmla="*/ 172453 w 2382253"/>
              <a:gd name="connsiteY81" fmla="*/ 417095 h 2089484"/>
              <a:gd name="connsiteX82" fmla="*/ 320842 w 2382253"/>
              <a:gd name="connsiteY82" fmla="*/ 441158 h 2089484"/>
              <a:gd name="connsiteX83" fmla="*/ 264695 w 2382253"/>
              <a:gd name="connsiteY83" fmla="*/ 569495 h 2089484"/>
              <a:gd name="connsiteX84" fmla="*/ 272716 w 2382253"/>
              <a:gd name="connsiteY84" fmla="*/ 709863 h 2089484"/>
              <a:gd name="connsiteX85" fmla="*/ 196516 w 2382253"/>
              <a:gd name="connsiteY85" fmla="*/ 810127 h 2089484"/>
              <a:gd name="connsiteX86" fmla="*/ 180474 w 2382253"/>
              <a:gd name="connsiteY86" fmla="*/ 982579 h 2089484"/>
              <a:gd name="connsiteX87" fmla="*/ 120316 w 2382253"/>
              <a:gd name="connsiteY87" fmla="*/ 970548 h 2089484"/>
              <a:gd name="connsiteX88" fmla="*/ 40105 w 2382253"/>
              <a:gd name="connsiteY88" fmla="*/ 978569 h 2089484"/>
              <a:gd name="connsiteX89" fmla="*/ 0 w 2382253"/>
              <a:gd name="connsiteY89" fmla="*/ 1086853 h 2089484"/>
              <a:gd name="connsiteX90" fmla="*/ 104274 w 2382253"/>
              <a:gd name="connsiteY90" fmla="*/ 1151021 h 2089484"/>
              <a:gd name="connsiteX91" fmla="*/ 144379 w 2382253"/>
              <a:gd name="connsiteY91" fmla="*/ 1114927 h 2089484"/>
              <a:gd name="connsiteX92" fmla="*/ 184484 w 2382253"/>
              <a:gd name="connsiteY92" fmla="*/ 1191127 h 2089484"/>
              <a:gd name="connsiteX93" fmla="*/ 156410 w 2382253"/>
              <a:gd name="connsiteY93" fmla="*/ 1279358 h 2089484"/>
              <a:gd name="connsiteX94" fmla="*/ 164432 w 2382253"/>
              <a:gd name="connsiteY94" fmla="*/ 1299411 h 2089484"/>
              <a:gd name="connsiteX95" fmla="*/ 200526 w 2382253"/>
              <a:gd name="connsiteY95" fmla="*/ 1275348 h 2089484"/>
              <a:gd name="connsiteX96" fmla="*/ 264695 w 2382253"/>
              <a:gd name="connsiteY96" fmla="*/ 1279358 h 2089484"/>
              <a:gd name="connsiteX97" fmla="*/ 433137 w 2382253"/>
              <a:gd name="connsiteY97" fmla="*/ 1195137 h 2089484"/>
              <a:gd name="connsiteX98" fmla="*/ 441158 w 2382253"/>
              <a:gd name="connsiteY98" fmla="*/ 1147011 h 2089484"/>
              <a:gd name="connsiteX99" fmla="*/ 509337 w 2382253"/>
              <a:gd name="connsiteY99" fmla="*/ 1211179 h 2089484"/>
              <a:gd name="connsiteX100" fmla="*/ 593558 w 2382253"/>
              <a:gd name="connsiteY100" fmla="*/ 1215190 h 2089484"/>
              <a:gd name="connsiteX101" fmla="*/ 609600 w 2382253"/>
              <a:gd name="connsiteY101" fmla="*/ 1259306 h 2089484"/>
              <a:gd name="connsiteX102" fmla="*/ 577516 w 2382253"/>
              <a:gd name="connsiteY102" fmla="*/ 1339516 h 2089484"/>
              <a:gd name="connsiteX103" fmla="*/ 613610 w 2382253"/>
              <a:gd name="connsiteY103" fmla="*/ 1411706 h 2089484"/>
              <a:gd name="connsiteX104" fmla="*/ 589547 w 2382253"/>
              <a:gd name="connsiteY104" fmla="*/ 1439779 h 2089484"/>
              <a:gd name="connsiteX105" fmla="*/ 585537 w 2382253"/>
              <a:gd name="connsiteY105" fmla="*/ 1483895 h 2089484"/>
              <a:gd name="connsiteX106" fmla="*/ 645695 w 2382253"/>
              <a:gd name="connsiteY106" fmla="*/ 1459832 h 2089484"/>
              <a:gd name="connsiteX107" fmla="*/ 717884 w 2382253"/>
              <a:gd name="connsiteY107" fmla="*/ 1463842 h 2089484"/>
              <a:gd name="connsiteX108" fmla="*/ 762000 w 2382253"/>
              <a:gd name="connsiteY108" fmla="*/ 1415716 h 2089484"/>
              <a:gd name="connsiteX109" fmla="*/ 834189 w 2382253"/>
              <a:gd name="connsiteY109" fmla="*/ 1431758 h 2089484"/>
              <a:gd name="connsiteX110" fmla="*/ 874295 w 2382253"/>
              <a:gd name="connsiteY110" fmla="*/ 1387642 h 2089484"/>
              <a:gd name="connsiteX111" fmla="*/ 858253 w 2382253"/>
              <a:gd name="connsiteY111" fmla="*/ 1347537 h 2089484"/>
              <a:gd name="connsiteX112" fmla="*/ 858253 w 2382253"/>
              <a:gd name="connsiteY112" fmla="*/ 1223211 h 2089484"/>
              <a:gd name="connsiteX113" fmla="*/ 806116 w 2382253"/>
              <a:gd name="connsiteY113" fmla="*/ 1155032 h 2089484"/>
              <a:gd name="connsiteX114" fmla="*/ 866274 w 2382253"/>
              <a:gd name="connsiteY114" fmla="*/ 1151021 h 2089484"/>
              <a:gd name="connsiteX115" fmla="*/ 878305 w 2382253"/>
              <a:gd name="connsiteY115" fmla="*/ 1110916 h 2089484"/>
              <a:gd name="connsiteX116" fmla="*/ 910389 w 2382253"/>
              <a:gd name="connsiteY116" fmla="*/ 1130969 h 2089484"/>
              <a:gd name="connsiteX117" fmla="*/ 946484 w 2382253"/>
              <a:gd name="connsiteY117" fmla="*/ 1086853 h 2089484"/>
              <a:gd name="connsiteX118" fmla="*/ 998621 w 2382253"/>
              <a:gd name="connsiteY118" fmla="*/ 1199148 h 2089484"/>
              <a:gd name="connsiteX119" fmla="*/ 1086853 w 2382253"/>
              <a:gd name="connsiteY119" fmla="*/ 1207169 h 2089484"/>
              <a:gd name="connsiteX120" fmla="*/ 1147010 w 2382253"/>
              <a:gd name="connsiteY120" fmla="*/ 1126958 h 2089484"/>
              <a:gd name="connsiteX121" fmla="*/ 1183105 w 2382253"/>
              <a:gd name="connsiteY121" fmla="*/ 1143000 h 2089484"/>
              <a:gd name="connsiteX122" fmla="*/ 1171074 w 2382253"/>
              <a:gd name="connsiteY122" fmla="*/ 1227221 h 2089484"/>
              <a:gd name="connsiteX123" fmla="*/ 1122947 w 2382253"/>
              <a:gd name="connsiteY123" fmla="*/ 1243263 h 2089484"/>
              <a:gd name="connsiteX124" fmla="*/ 1130968 w 2382253"/>
              <a:gd name="connsiteY124" fmla="*/ 1327484 h 2089484"/>
              <a:gd name="connsiteX125" fmla="*/ 1151021 w 2382253"/>
              <a:gd name="connsiteY125" fmla="*/ 1355558 h 2089484"/>
              <a:gd name="connsiteX126" fmla="*/ 1110916 w 2382253"/>
              <a:gd name="connsiteY126" fmla="*/ 1391653 h 2089484"/>
              <a:gd name="connsiteX127" fmla="*/ 1199147 w 2382253"/>
              <a:gd name="connsiteY127" fmla="*/ 1431758 h 2089484"/>
              <a:gd name="connsiteX128" fmla="*/ 1199147 w 2382253"/>
              <a:gd name="connsiteY128" fmla="*/ 1483895 h 2089484"/>
              <a:gd name="connsiteX129" fmla="*/ 1203158 w 2382253"/>
              <a:gd name="connsiteY129" fmla="*/ 1540042 h 2089484"/>
              <a:gd name="connsiteX130" fmla="*/ 1223210 w 2382253"/>
              <a:gd name="connsiteY130" fmla="*/ 1584158 h 2089484"/>
              <a:gd name="connsiteX131" fmla="*/ 1279358 w 2382253"/>
              <a:gd name="connsiteY131" fmla="*/ 1604211 h 2089484"/>
              <a:gd name="connsiteX132" fmla="*/ 1279358 w 2382253"/>
              <a:gd name="connsiteY132" fmla="*/ 1648327 h 2089484"/>
              <a:gd name="connsiteX133" fmla="*/ 1315453 w 2382253"/>
              <a:gd name="connsiteY133" fmla="*/ 1656348 h 2089484"/>
              <a:gd name="connsiteX134" fmla="*/ 1315453 w 2382253"/>
              <a:gd name="connsiteY134" fmla="*/ 1796716 h 2089484"/>
              <a:gd name="connsiteX135" fmla="*/ 1363579 w 2382253"/>
              <a:gd name="connsiteY135" fmla="*/ 1804737 h 2089484"/>
              <a:gd name="connsiteX136" fmla="*/ 1383632 w 2382253"/>
              <a:gd name="connsiteY136" fmla="*/ 1840832 h 2089484"/>
              <a:gd name="connsiteX137" fmla="*/ 1419726 w 2382253"/>
              <a:gd name="connsiteY137" fmla="*/ 1832811 h 2089484"/>
              <a:gd name="connsiteX138" fmla="*/ 1447800 w 2382253"/>
              <a:gd name="connsiteY138" fmla="*/ 1864895 h 2089484"/>
              <a:gd name="connsiteX139" fmla="*/ 1415716 w 2382253"/>
              <a:gd name="connsiteY139" fmla="*/ 1905000 h 2089484"/>
              <a:gd name="connsiteX140" fmla="*/ 1427747 w 2382253"/>
              <a:gd name="connsiteY140" fmla="*/ 1961148 h 2089484"/>
              <a:gd name="connsiteX141" fmla="*/ 1439779 w 2382253"/>
              <a:gd name="connsiteY141" fmla="*/ 1993232 h 2089484"/>
              <a:gd name="connsiteX142" fmla="*/ 1383632 w 2382253"/>
              <a:gd name="connsiteY142" fmla="*/ 2013284 h 2089484"/>
              <a:gd name="connsiteX143" fmla="*/ 1403684 w 2382253"/>
              <a:gd name="connsiteY143" fmla="*/ 2053390 h 2089484"/>
              <a:gd name="connsiteX144" fmla="*/ 1487905 w 2382253"/>
              <a:gd name="connsiteY144" fmla="*/ 2089484 h 2089484"/>
              <a:gd name="connsiteX145" fmla="*/ 1503947 w 2382253"/>
              <a:gd name="connsiteY145" fmla="*/ 2057400 h 2089484"/>
              <a:gd name="connsiteX146" fmla="*/ 1479884 w 2382253"/>
              <a:gd name="connsiteY146" fmla="*/ 2021306 h 2089484"/>
              <a:gd name="connsiteX147" fmla="*/ 1552074 w 2382253"/>
              <a:gd name="connsiteY147" fmla="*/ 1997242 h 2089484"/>
              <a:gd name="connsiteX148" fmla="*/ 1596189 w 2382253"/>
              <a:gd name="connsiteY148" fmla="*/ 2029327 h 2089484"/>
              <a:gd name="connsiteX0" fmla="*/ 1596189 w 2382253"/>
              <a:gd name="connsiteY0" fmla="*/ 2029327 h 2089484"/>
              <a:gd name="connsiteX1" fmla="*/ 1700463 w 2382253"/>
              <a:gd name="connsiteY1" fmla="*/ 1949116 h 2089484"/>
              <a:gd name="connsiteX2" fmla="*/ 1700463 w 2382253"/>
              <a:gd name="connsiteY2" fmla="*/ 1949116 h 2089484"/>
              <a:gd name="connsiteX3" fmla="*/ 1788695 w 2382253"/>
              <a:gd name="connsiteY3" fmla="*/ 1905000 h 2089484"/>
              <a:gd name="connsiteX4" fmla="*/ 1824789 w 2382253"/>
              <a:gd name="connsiteY4" fmla="*/ 1860884 h 2089484"/>
              <a:gd name="connsiteX5" fmla="*/ 1880937 w 2382253"/>
              <a:gd name="connsiteY5" fmla="*/ 1884948 h 2089484"/>
              <a:gd name="connsiteX6" fmla="*/ 1937084 w 2382253"/>
              <a:gd name="connsiteY6" fmla="*/ 1864895 h 2089484"/>
              <a:gd name="connsiteX7" fmla="*/ 1961147 w 2382253"/>
              <a:gd name="connsiteY7" fmla="*/ 1804737 h 2089484"/>
              <a:gd name="connsiteX8" fmla="*/ 1941095 w 2382253"/>
              <a:gd name="connsiteY8" fmla="*/ 1724527 h 2089484"/>
              <a:gd name="connsiteX9" fmla="*/ 1909010 w 2382253"/>
              <a:gd name="connsiteY9" fmla="*/ 1696453 h 2089484"/>
              <a:gd name="connsiteX10" fmla="*/ 1917032 w 2382253"/>
              <a:gd name="connsiteY10" fmla="*/ 1640306 h 2089484"/>
              <a:gd name="connsiteX11" fmla="*/ 1937084 w 2382253"/>
              <a:gd name="connsiteY11" fmla="*/ 1564106 h 2089484"/>
              <a:gd name="connsiteX12" fmla="*/ 1896979 w 2382253"/>
              <a:gd name="connsiteY12" fmla="*/ 1511969 h 2089484"/>
              <a:gd name="connsiteX13" fmla="*/ 1973179 w 2382253"/>
              <a:gd name="connsiteY13" fmla="*/ 1495927 h 2089484"/>
              <a:gd name="connsiteX14" fmla="*/ 2105526 w 2382253"/>
              <a:gd name="connsiteY14" fmla="*/ 1471863 h 2089484"/>
              <a:gd name="connsiteX15" fmla="*/ 2125579 w 2382253"/>
              <a:gd name="connsiteY15" fmla="*/ 1443790 h 2089484"/>
              <a:gd name="connsiteX16" fmla="*/ 2149642 w 2382253"/>
              <a:gd name="connsiteY16" fmla="*/ 1391653 h 2089484"/>
              <a:gd name="connsiteX17" fmla="*/ 2113547 w 2382253"/>
              <a:gd name="connsiteY17" fmla="*/ 1355558 h 2089484"/>
              <a:gd name="connsiteX18" fmla="*/ 2133600 w 2382253"/>
              <a:gd name="connsiteY18" fmla="*/ 1335506 h 2089484"/>
              <a:gd name="connsiteX19" fmla="*/ 2117558 w 2382253"/>
              <a:gd name="connsiteY19" fmla="*/ 1283369 h 2089484"/>
              <a:gd name="connsiteX20" fmla="*/ 2157663 w 2382253"/>
              <a:gd name="connsiteY20" fmla="*/ 1227221 h 2089484"/>
              <a:gd name="connsiteX21" fmla="*/ 2077453 w 2382253"/>
              <a:gd name="connsiteY21" fmla="*/ 1134979 h 2089484"/>
              <a:gd name="connsiteX22" fmla="*/ 2105526 w 2382253"/>
              <a:gd name="connsiteY22" fmla="*/ 1110916 h 2089484"/>
              <a:gd name="connsiteX23" fmla="*/ 2001253 w 2382253"/>
              <a:gd name="connsiteY23" fmla="*/ 914400 h 2089484"/>
              <a:gd name="connsiteX24" fmla="*/ 1985210 w 2382253"/>
              <a:gd name="connsiteY24" fmla="*/ 830179 h 2089484"/>
              <a:gd name="connsiteX25" fmla="*/ 2081463 w 2382253"/>
              <a:gd name="connsiteY25" fmla="*/ 846221 h 2089484"/>
              <a:gd name="connsiteX26" fmla="*/ 2125579 w 2382253"/>
              <a:gd name="connsiteY26" fmla="*/ 778042 h 2089484"/>
              <a:gd name="connsiteX27" fmla="*/ 2221832 w 2382253"/>
              <a:gd name="connsiteY27" fmla="*/ 810127 h 2089484"/>
              <a:gd name="connsiteX28" fmla="*/ 2362200 w 2382253"/>
              <a:gd name="connsiteY28" fmla="*/ 762000 h 2089484"/>
              <a:gd name="connsiteX29" fmla="*/ 2354179 w 2382253"/>
              <a:gd name="connsiteY29" fmla="*/ 701842 h 2089484"/>
              <a:gd name="connsiteX30" fmla="*/ 2382253 w 2382253"/>
              <a:gd name="connsiteY30" fmla="*/ 705853 h 2089484"/>
              <a:gd name="connsiteX31" fmla="*/ 2306053 w 2382253"/>
              <a:gd name="connsiteY31" fmla="*/ 653716 h 2089484"/>
              <a:gd name="connsiteX32" fmla="*/ 2265947 w 2382253"/>
              <a:gd name="connsiteY32" fmla="*/ 673769 h 2089484"/>
              <a:gd name="connsiteX33" fmla="*/ 2209800 w 2382253"/>
              <a:gd name="connsiteY33" fmla="*/ 621632 h 2089484"/>
              <a:gd name="connsiteX34" fmla="*/ 2169695 w 2382253"/>
              <a:gd name="connsiteY34" fmla="*/ 577516 h 2089484"/>
              <a:gd name="connsiteX35" fmla="*/ 2077453 w 2382253"/>
              <a:gd name="connsiteY35" fmla="*/ 453190 h 2089484"/>
              <a:gd name="connsiteX36" fmla="*/ 2013284 w 2382253"/>
              <a:gd name="connsiteY36" fmla="*/ 489284 h 2089484"/>
              <a:gd name="connsiteX37" fmla="*/ 1949116 w 2382253"/>
              <a:gd name="connsiteY37" fmla="*/ 421106 h 2089484"/>
              <a:gd name="connsiteX38" fmla="*/ 1913021 w 2382253"/>
              <a:gd name="connsiteY38" fmla="*/ 429127 h 2089484"/>
              <a:gd name="connsiteX39" fmla="*/ 1884947 w 2382253"/>
              <a:gd name="connsiteY39" fmla="*/ 445169 h 2089484"/>
              <a:gd name="connsiteX40" fmla="*/ 1772653 w 2382253"/>
              <a:gd name="connsiteY40" fmla="*/ 381000 h 2089484"/>
              <a:gd name="connsiteX41" fmla="*/ 1732547 w 2382253"/>
              <a:gd name="connsiteY41" fmla="*/ 409074 h 2089484"/>
              <a:gd name="connsiteX42" fmla="*/ 1640305 w 2382253"/>
              <a:gd name="connsiteY42" fmla="*/ 352927 h 2089484"/>
              <a:gd name="connsiteX43" fmla="*/ 1604210 w 2382253"/>
              <a:gd name="connsiteY43" fmla="*/ 389021 h 2089484"/>
              <a:gd name="connsiteX44" fmla="*/ 1568116 w 2382253"/>
              <a:gd name="connsiteY44" fmla="*/ 344906 h 2089484"/>
              <a:gd name="connsiteX45" fmla="*/ 1540042 w 2382253"/>
              <a:gd name="connsiteY45" fmla="*/ 376990 h 2089484"/>
              <a:gd name="connsiteX46" fmla="*/ 1487905 w 2382253"/>
              <a:gd name="connsiteY46" fmla="*/ 276727 h 2089484"/>
              <a:gd name="connsiteX47" fmla="*/ 1403684 w 2382253"/>
              <a:gd name="connsiteY47" fmla="*/ 224590 h 2089484"/>
              <a:gd name="connsiteX48" fmla="*/ 1379621 w 2382253"/>
              <a:gd name="connsiteY48" fmla="*/ 164432 h 2089484"/>
              <a:gd name="connsiteX49" fmla="*/ 1271337 w 2382253"/>
              <a:gd name="connsiteY49" fmla="*/ 8021 h 2089484"/>
              <a:gd name="connsiteX50" fmla="*/ 1130968 w 2382253"/>
              <a:gd name="connsiteY50" fmla="*/ 24063 h 2089484"/>
              <a:gd name="connsiteX51" fmla="*/ 1155032 w 2382253"/>
              <a:gd name="connsiteY51" fmla="*/ 60158 h 2089484"/>
              <a:gd name="connsiteX52" fmla="*/ 1042737 w 2382253"/>
              <a:gd name="connsiteY52" fmla="*/ 56148 h 2089484"/>
              <a:gd name="connsiteX53" fmla="*/ 950495 w 2382253"/>
              <a:gd name="connsiteY53" fmla="*/ 0 h 2089484"/>
              <a:gd name="connsiteX54" fmla="*/ 886326 w 2382253"/>
              <a:gd name="connsiteY54" fmla="*/ 160421 h 2089484"/>
              <a:gd name="connsiteX55" fmla="*/ 914400 w 2382253"/>
              <a:gd name="connsiteY55" fmla="*/ 236621 h 2089484"/>
              <a:gd name="connsiteX56" fmla="*/ 986589 w 2382253"/>
              <a:gd name="connsiteY56" fmla="*/ 244642 h 2089484"/>
              <a:gd name="connsiteX57" fmla="*/ 966537 w 2382253"/>
              <a:gd name="connsiteY57" fmla="*/ 284748 h 2089484"/>
              <a:gd name="connsiteX58" fmla="*/ 970547 w 2382253"/>
              <a:gd name="connsiteY58" fmla="*/ 312821 h 2089484"/>
              <a:gd name="connsiteX59" fmla="*/ 938463 w 2382253"/>
              <a:gd name="connsiteY59" fmla="*/ 332874 h 2089484"/>
              <a:gd name="connsiteX60" fmla="*/ 902368 w 2382253"/>
              <a:gd name="connsiteY60" fmla="*/ 272716 h 2089484"/>
              <a:gd name="connsiteX61" fmla="*/ 834189 w 2382253"/>
              <a:gd name="connsiteY61" fmla="*/ 256674 h 2089484"/>
              <a:gd name="connsiteX62" fmla="*/ 802105 w 2382253"/>
              <a:gd name="connsiteY62" fmla="*/ 220579 h 2089484"/>
              <a:gd name="connsiteX63" fmla="*/ 774032 w 2382253"/>
              <a:gd name="connsiteY63" fmla="*/ 268706 h 2089484"/>
              <a:gd name="connsiteX64" fmla="*/ 778042 w 2382253"/>
              <a:gd name="connsiteY64" fmla="*/ 308811 h 2089484"/>
              <a:gd name="connsiteX65" fmla="*/ 778042 w 2382253"/>
              <a:gd name="connsiteY65" fmla="*/ 308811 h 2089484"/>
              <a:gd name="connsiteX66" fmla="*/ 798095 w 2382253"/>
              <a:gd name="connsiteY66" fmla="*/ 381000 h 2089484"/>
              <a:gd name="connsiteX67" fmla="*/ 798095 w 2382253"/>
              <a:gd name="connsiteY67" fmla="*/ 381000 h 2089484"/>
              <a:gd name="connsiteX68" fmla="*/ 721895 w 2382253"/>
              <a:gd name="connsiteY68" fmla="*/ 348916 h 2089484"/>
              <a:gd name="connsiteX69" fmla="*/ 681789 w 2382253"/>
              <a:gd name="connsiteY69" fmla="*/ 316832 h 2089484"/>
              <a:gd name="connsiteX70" fmla="*/ 717884 w 2382253"/>
              <a:gd name="connsiteY70" fmla="*/ 288758 h 2089484"/>
              <a:gd name="connsiteX71" fmla="*/ 729916 w 2382253"/>
              <a:gd name="connsiteY71" fmla="*/ 276727 h 2089484"/>
              <a:gd name="connsiteX72" fmla="*/ 717884 w 2382253"/>
              <a:gd name="connsiteY72" fmla="*/ 220579 h 2089484"/>
              <a:gd name="connsiteX73" fmla="*/ 665747 w 2382253"/>
              <a:gd name="connsiteY73" fmla="*/ 136358 h 2089484"/>
              <a:gd name="connsiteX74" fmla="*/ 405063 w 2382253"/>
              <a:gd name="connsiteY74" fmla="*/ 188495 h 2089484"/>
              <a:gd name="connsiteX75" fmla="*/ 405063 w 2382253"/>
              <a:gd name="connsiteY75" fmla="*/ 188495 h 2089484"/>
              <a:gd name="connsiteX76" fmla="*/ 356937 w 2382253"/>
              <a:gd name="connsiteY76" fmla="*/ 192506 h 2089484"/>
              <a:gd name="connsiteX77" fmla="*/ 344905 w 2382253"/>
              <a:gd name="connsiteY77" fmla="*/ 164432 h 2089484"/>
              <a:gd name="connsiteX78" fmla="*/ 240632 w 2382253"/>
              <a:gd name="connsiteY78" fmla="*/ 216569 h 2089484"/>
              <a:gd name="connsiteX79" fmla="*/ 260684 w 2382253"/>
              <a:gd name="connsiteY79" fmla="*/ 264695 h 2089484"/>
              <a:gd name="connsiteX80" fmla="*/ 224589 w 2382253"/>
              <a:gd name="connsiteY80" fmla="*/ 304800 h 2089484"/>
              <a:gd name="connsiteX81" fmla="*/ 196516 w 2382253"/>
              <a:gd name="connsiteY81" fmla="*/ 268706 h 2089484"/>
              <a:gd name="connsiteX82" fmla="*/ 172453 w 2382253"/>
              <a:gd name="connsiteY82" fmla="*/ 417095 h 2089484"/>
              <a:gd name="connsiteX83" fmla="*/ 320842 w 2382253"/>
              <a:gd name="connsiteY83" fmla="*/ 441158 h 2089484"/>
              <a:gd name="connsiteX84" fmla="*/ 264695 w 2382253"/>
              <a:gd name="connsiteY84" fmla="*/ 569495 h 2089484"/>
              <a:gd name="connsiteX85" fmla="*/ 272716 w 2382253"/>
              <a:gd name="connsiteY85" fmla="*/ 709863 h 2089484"/>
              <a:gd name="connsiteX86" fmla="*/ 196516 w 2382253"/>
              <a:gd name="connsiteY86" fmla="*/ 810127 h 2089484"/>
              <a:gd name="connsiteX87" fmla="*/ 180474 w 2382253"/>
              <a:gd name="connsiteY87" fmla="*/ 982579 h 2089484"/>
              <a:gd name="connsiteX88" fmla="*/ 120316 w 2382253"/>
              <a:gd name="connsiteY88" fmla="*/ 970548 h 2089484"/>
              <a:gd name="connsiteX89" fmla="*/ 40105 w 2382253"/>
              <a:gd name="connsiteY89" fmla="*/ 978569 h 2089484"/>
              <a:gd name="connsiteX90" fmla="*/ 0 w 2382253"/>
              <a:gd name="connsiteY90" fmla="*/ 1086853 h 2089484"/>
              <a:gd name="connsiteX91" fmla="*/ 104274 w 2382253"/>
              <a:gd name="connsiteY91" fmla="*/ 1151021 h 2089484"/>
              <a:gd name="connsiteX92" fmla="*/ 144379 w 2382253"/>
              <a:gd name="connsiteY92" fmla="*/ 1114927 h 2089484"/>
              <a:gd name="connsiteX93" fmla="*/ 184484 w 2382253"/>
              <a:gd name="connsiteY93" fmla="*/ 1191127 h 2089484"/>
              <a:gd name="connsiteX94" fmla="*/ 156410 w 2382253"/>
              <a:gd name="connsiteY94" fmla="*/ 1279358 h 2089484"/>
              <a:gd name="connsiteX95" fmla="*/ 164432 w 2382253"/>
              <a:gd name="connsiteY95" fmla="*/ 1299411 h 2089484"/>
              <a:gd name="connsiteX96" fmla="*/ 200526 w 2382253"/>
              <a:gd name="connsiteY96" fmla="*/ 1275348 h 2089484"/>
              <a:gd name="connsiteX97" fmla="*/ 264695 w 2382253"/>
              <a:gd name="connsiteY97" fmla="*/ 1279358 h 2089484"/>
              <a:gd name="connsiteX98" fmla="*/ 433137 w 2382253"/>
              <a:gd name="connsiteY98" fmla="*/ 1195137 h 2089484"/>
              <a:gd name="connsiteX99" fmla="*/ 441158 w 2382253"/>
              <a:gd name="connsiteY99" fmla="*/ 1147011 h 2089484"/>
              <a:gd name="connsiteX100" fmla="*/ 509337 w 2382253"/>
              <a:gd name="connsiteY100" fmla="*/ 1211179 h 2089484"/>
              <a:gd name="connsiteX101" fmla="*/ 593558 w 2382253"/>
              <a:gd name="connsiteY101" fmla="*/ 1215190 h 2089484"/>
              <a:gd name="connsiteX102" fmla="*/ 609600 w 2382253"/>
              <a:gd name="connsiteY102" fmla="*/ 1259306 h 2089484"/>
              <a:gd name="connsiteX103" fmla="*/ 577516 w 2382253"/>
              <a:gd name="connsiteY103" fmla="*/ 1339516 h 2089484"/>
              <a:gd name="connsiteX104" fmla="*/ 613610 w 2382253"/>
              <a:gd name="connsiteY104" fmla="*/ 1411706 h 2089484"/>
              <a:gd name="connsiteX105" fmla="*/ 589547 w 2382253"/>
              <a:gd name="connsiteY105" fmla="*/ 1439779 h 2089484"/>
              <a:gd name="connsiteX106" fmla="*/ 585537 w 2382253"/>
              <a:gd name="connsiteY106" fmla="*/ 1483895 h 2089484"/>
              <a:gd name="connsiteX107" fmla="*/ 645695 w 2382253"/>
              <a:gd name="connsiteY107" fmla="*/ 1459832 h 2089484"/>
              <a:gd name="connsiteX108" fmla="*/ 717884 w 2382253"/>
              <a:gd name="connsiteY108" fmla="*/ 1463842 h 2089484"/>
              <a:gd name="connsiteX109" fmla="*/ 762000 w 2382253"/>
              <a:gd name="connsiteY109" fmla="*/ 1415716 h 2089484"/>
              <a:gd name="connsiteX110" fmla="*/ 834189 w 2382253"/>
              <a:gd name="connsiteY110" fmla="*/ 1431758 h 2089484"/>
              <a:gd name="connsiteX111" fmla="*/ 874295 w 2382253"/>
              <a:gd name="connsiteY111" fmla="*/ 1387642 h 2089484"/>
              <a:gd name="connsiteX112" fmla="*/ 858253 w 2382253"/>
              <a:gd name="connsiteY112" fmla="*/ 1347537 h 2089484"/>
              <a:gd name="connsiteX113" fmla="*/ 858253 w 2382253"/>
              <a:gd name="connsiteY113" fmla="*/ 1223211 h 2089484"/>
              <a:gd name="connsiteX114" fmla="*/ 806116 w 2382253"/>
              <a:gd name="connsiteY114" fmla="*/ 1155032 h 2089484"/>
              <a:gd name="connsiteX115" fmla="*/ 866274 w 2382253"/>
              <a:gd name="connsiteY115" fmla="*/ 1151021 h 2089484"/>
              <a:gd name="connsiteX116" fmla="*/ 878305 w 2382253"/>
              <a:gd name="connsiteY116" fmla="*/ 1110916 h 2089484"/>
              <a:gd name="connsiteX117" fmla="*/ 910389 w 2382253"/>
              <a:gd name="connsiteY117" fmla="*/ 1130969 h 2089484"/>
              <a:gd name="connsiteX118" fmla="*/ 946484 w 2382253"/>
              <a:gd name="connsiteY118" fmla="*/ 1086853 h 2089484"/>
              <a:gd name="connsiteX119" fmla="*/ 998621 w 2382253"/>
              <a:gd name="connsiteY119" fmla="*/ 1199148 h 2089484"/>
              <a:gd name="connsiteX120" fmla="*/ 1086853 w 2382253"/>
              <a:gd name="connsiteY120" fmla="*/ 1207169 h 2089484"/>
              <a:gd name="connsiteX121" fmla="*/ 1147010 w 2382253"/>
              <a:gd name="connsiteY121" fmla="*/ 1126958 h 2089484"/>
              <a:gd name="connsiteX122" fmla="*/ 1183105 w 2382253"/>
              <a:gd name="connsiteY122" fmla="*/ 1143000 h 2089484"/>
              <a:gd name="connsiteX123" fmla="*/ 1171074 w 2382253"/>
              <a:gd name="connsiteY123" fmla="*/ 1227221 h 2089484"/>
              <a:gd name="connsiteX124" fmla="*/ 1122947 w 2382253"/>
              <a:gd name="connsiteY124" fmla="*/ 1243263 h 2089484"/>
              <a:gd name="connsiteX125" fmla="*/ 1130968 w 2382253"/>
              <a:gd name="connsiteY125" fmla="*/ 1327484 h 2089484"/>
              <a:gd name="connsiteX126" fmla="*/ 1151021 w 2382253"/>
              <a:gd name="connsiteY126" fmla="*/ 1355558 h 2089484"/>
              <a:gd name="connsiteX127" fmla="*/ 1110916 w 2382253"/>
              <a:gd name="connsiteY127" fmla="*/ 1391653 h 2089484"/>
              <a:gd name="connsiteX128" fmla="*/ 1199147 w 2382253"/>
              <a:gd name="connsiteY128" fmla="*/ 1431758 h 2089484"/>
              <a:gd name="connsiteX129" fmla="*/ 1199147 w 2382253"/>
              <a:gd name="connsiteY129" fmla="*/ 1483895 h 2089484"/>
              <a:gd name="connsiteX130" fmla="*/ 1203158 w 2382253"/>
              <a:gd name="connsiteY130" fmla="*/ 1540042 h 2089484"/>
              <a:gd name="connsiteX131" fmla="*/ 1223210 w 2382253"/>
              <a:gd name="connsiteY131" fmla="*/ 1584158 h 2089484"/>
              <a:gd name="connsiteX132" fmla="*/ 1279358 w 2382253"/>
              <a:gd name="connsiteY132" fmla="*/ 1604211 h 2089484"/>
              <a:gd name="connsiteX133" fmla="*/ 1279358 w 2382253"/>
              <a:gd name="connsiteY133" fmla="*/ 1648327 h 2089484"/>
              <a:gd name="connsiteX134" fmla="*/ 1315453 w 2382253"/>
              <a:gd name="connsiteY134" fmla="*/ 1656348 h 2089484"/>
              <a:gd name="connsiteX135" fmla="*/ 1315453 w 2382253"/>
              <a:gd name="connsiteY135" fmla="*/ 1796716 h 2089484"/>
              <a:gd name="connsiteX136" fmla="*/ 1363579 w 2382253"/>
              <a:gd name="connsiteY136" fmla="*/ 1804737 h 2089484"/>
              <a:gd name="connsiteX137" fmla="*/ 1383632 w 2382253"/>
              <a:gd name="connsiteY137" fmla="*/ 1840832 h 2089484"/>
              <a:gd name="connsiteX138" fmla="*/ 1419726 w 2382253"/>
              <a:gd name="connsiteY138" fmla="*/ 1832811 h 2089484"/>
              <a:gd name="connsiteX139" fmla="*/ 1447800 w 2382253"/>
              <a:gd name="connsiteY139" fmla="*/ 1864895 h 2089484"/>
              <a:gd name="connsiteX140" fmla="*/ 1415716 w 2382253"/>
              <a:gd name="connsiteY140" fmla="*/ 1905000 h 2089484"/>
              <a:gd name="connsiteX141" fmla="*/ 1427747 w 2382253"/>
              <a:gd name="connsiteY141" fmla="*/ 1961148 h 2089484"/>
              <a:gd name="connsiteX142" fmla="*/ 1439779 w 2382253"/>
              <a:gd name="connsiteY142" fmla="*/ 1993232 h 2089484"/>
              <a:gd name="connsiteX143" fmla="*/ 1383632 w 2382253"/>
              <a:gd name="connsiteY143" fmla="*/ 2013284 h 2089484"/>
              <a:gd name="connsiteX144" fmla="*/ 1403684 w 2382253"/>
              <a:gd name="connsiteY144" fmla="*/ 2053390 h 2089484"/>
              <a:gd name="connsiteX145" fmla="*/ 1487905 w 2382253"/>
              <a:gd name="connsiteY145" fmla="*/ 2089484 h 2089484"/>
              <a:gd name="connsiteX146" fmla="*/ 1503947 w 2382253"/>
              <a:gd name="connsiteY146" fmla="*/ 2057400 h 2089484"/>
              <a:gd name="connsiteX147" fmla="*/ 1479884 w 2382253"/>
              <a:gd name="connsiteY147" fmla="*/ 2021306 h 2089484"/>
              <a:gd name="connsiteX148" fmla="*/ 1552074 w 2382253"/>
              <a:gd name="connsiteY148" fmla="*/ 1997242 h 2089484"/>
              <a:gd name="connsiteX149" fmla="*/ 1596189 w 2382253"/>
              <a:gd name="connsiteY149" fmla="*/ 2029327 h 2089484"/>
              <a:gd name="connsiteX0" fmla="*/ 1596189 w 2382253"/>
              <a:gd name="connsiteY0" fmla="*/ 2029327 h 2089484"/>
              <a:gd name="connsiteX1" fmla="*/ 1700463 w 2382253"/>
              <a:gd name="connsiteY1" fmla="*/ 1949116 h 2089484"/>
              <a:gd name="connsiteX2" fmla="*/ 1700463 w 2382253"/>
              <a:gd name="connsiteY2" fmla="*/ 1949116 h 2089484"/>
              <a:gd name="connsiteX3" fmla="*/ 1788695 w 2382253"/>
              <a:gd name="connsiteY3" fmla="*/ 1905000 h 2089484"/>
              <a:gd name="connsiteX4" fmla="*/ 1824789 w 2382253"/>
              <a:gd name="connsiteY4" fmla="*/ 1860884 h 2089484"/>
              <a:gd name="connsiteX5" fmla="*/ 1880937 w 2382253"/>
              <a:gd name="connsiteY5" fmla="*/ 1884948 h 2089484"/>
              <a:gd name="connsiteX6" fmla="*/ 1937084 w 2382253"/>
              <a:gd name="connsiteY6" fmla="*/ 1864895 h 2089484"/>
              <a:gd name="connsiteX7" fmla="*/ 1961147 w 2382253"/>
              <a:gd name="connsiteY7" fmla="*/ 1804737 h 2089484"/>
              <a:gd name="connsiteX8" fmla="*/ 1941095 w 2382253"/>
              <a:gd name="connsiteY8" fmla="*/ 1724527 h 2089484"/>
              <a:gd name="connsiteX9" fmla="*/ 1909010 w 2382253"/>
              <a:gd name="connsiteY9" fmla="*/ 1696453 h 2089484"/>
              <a:gd name="connsiteX10" fmla="*/ 1917032 w 2382253"/>
              <a:gd name="connsiteY10" fmla="*/ 1640306 h 2089484"/>
              <a:gd name="connsiteX11" fmla="*/ 1937084 w 2382253"/>
              <a:gd name="connsiteY11" fmla="*/ 1564106 h 2089484"/>
              <a:gd name="connsiteX12" fmla="*/ 1896979 w 2382253"/>
              <a:gd name="connsiteY12" fmla="*/ 1511969 h 2089484"/>
              <a:gd name="connsiteX13" fmla="*/ 1973179 w 2382253"/>
              <a:gd name="connsiteY13" fmla="*/ 1495927 h 2089484"/>
              <a:gd name="connsiteX14" fmla="*/ 2105526 w 2382253"/>
              <a:gd name="connsiteY14" fmla="*/ 1471863 h 2089484"/>
              <a:gd name="connsiteX15" fmla="*/ 2125579 w 2382253"/>
              <a:gd name="connsiteY15" fmla="*/ 1443790 h 2089484"/>
              <a:gd name="connsiteX16" fmla="*/ 2149642 w 2382253"/>
              <a:gd name="connsiteY16" fmla="*/ 1391653 h 2089484"/>
              <a:gd name="connsiteX17" fmla="*/ 2113547 w 2382253"/>
              <a:gd name="connsiteY17" fmla="*/ 1355558 h 2089484"/>
              <a:gd name="connsiteX18" fmla="*/ 2133600 w 2382253"/>
              <a:gd name="connsiteY18" fmla="*/ 1335506 h 2089484"/>
              <a:gd name="connsiteX19" fmla="*/ 2117558 w 2382253"/>
              <a:gd name="connsiteY19" fmla="*/ 1283369 h 2089484"/>
              <a:gd name="connsiteX20" fmla="*/ 2157663 w 2382253"/>
              <a:gd name="connsiteY20" fmla="*/ 1227221 h 2089484"/>
              <a:gd name="connsiteX21" fmla="*/ 2077453 w 2382253"/>
              <a:gd name="connsiteY21" fmla="*/ 1134979 h 2089484"/>
              <a:gd name="connsiteX22" fmla="*/ 2105526 w 2382253"/>
              <a:gd name="connsiteY22" fmla="*/ 1110916 h 2089484"/>
              <a:gd name="connsiteX23" fmla="*/ 2001253 w 2382253"/>
              <a:gd name="connsiteY23" fmla="*/ 914400 h 2089484"/>
              <a:gd name="connsiteX24" fmla="*/ 1985210 w 2382253"/>
              <a:gd name="connsiteY24" fmla="*/ 830179 h 2089484"/>
              <a:gd name="connsiteX25" fmla="*/ 2081463 w 2382253"/>
              <a:gd name="connsiteY25" fmla="*/ 846221 h 2089484"/>
              <a:gd name="connsiteX26" fmla="*/ 2125579 w 2382253"/>
              <a:gd name="connsiteY26" fmla="*/ 778042 h 2089484"/>
              <a:gd name="connsiteX27" fmla="*/ 2221832 w 2382253"/>
              <a:gd name="connsiteY27" fmla="*/ 810127 h 2089484"/>
              <a:gd name="connsiteX28" fmla="*/ 2362200 w 2382253"/>
              <a:gd name="connsiteY28" fmla="*/ 762000 h 2089484"/>
              <a:gd name="connsiteX29" fmla="*/ 2354179 w 2382253"/>
              <a:gd name="connsiteY29" fmla="*/ 701842 h 2089484"/>
              <a:gd name="connsiteX30" fmla="*/ 2382253 w 2382253"/>
              <a:gd name="connsiteY30" fmla="*/ 705853 h 2089484"/>
              <a:gd name="connsiteX31" fmla="*/ 2306053 w 2382253"/>
              <a:gd name="connsiteY31" fmla="*/ 653716 h 2089484"/>
              <a:gd name="connsiteX32" fmla="*/ 2265947 w 2382253"/>
              <a:gd name="connsiteY32" fmla="*/ 673769 h 2089484"/>
              <a:gd name="connsiteX33" fmla="*/ 2209800 w 2382253"/>
              <a:gd name="connsiteY33" fmla="*/ 621632 h 2089484"/>
              <a:gd name="connsiteX34" fmla="*/ 2169695 w 2382253"/>
              <a:gd name="connsiteY34" fmla="*/ 577516 h 2089484"/>
              <a:gd name="connsiteX35" fmla="*/ 2077453 w 2382253"/>
              <a:gd name="connsiteY35" fmla="*/ 453190 h 2089484"/>
              <a:gd name="connsiteX36" fmla="*/ 2013284 w 2382253"/>
              <a:gd name="connsiteY36" fmla="*/ 489284 h 2089484"/>
              <a:gd name="connsiteX37" fmla="*/ 1949116 w 2382253"/>
              <a:gd name="connsiteY37" fmla="*/ 421106 h 2089484"/>
              <a:gd name="connsiteX38" fmla="*/ 1913021 w 2382253"/>
              <a:gd name="connsiteY38" fmla="*/ 429127 h 2089484"/>
              <a:gd name="connsiteX39" fmla="*/ 1884947 w 2382253"/>
              <a:gd name="connsiteY39" fmla="*/ 445169 h 2089484"/>
              <a:gd name="connsiteX40" fmla="*/ 1772653 w 2382253"/>
              <a:gd name="connsiteY40" fmla="*/ 381000 h 2089484"/>
              <a:gd name="connsiteX41" fmla="*/ 1732547 w 2382253"/>
              <a:gd name="connsiteY41" fmla="*/ 409074 h 2089484"/>
              <a:gd name="connsiteX42" fmla="*/ 1640305 w 2382253"/>
              <a:gd name="connsiteY42" fmla="*/ 352927 h 2089484"/>
              <a:gd name="connsiteX43" fmla="*/ 1604210 w 2382253"/>
              <a:gd name="connsiteY43" fmla="*/ 389021 h 2089484"/>
              <a:gd name="connsiteX44" fmla="*/ 1568116 w 2382253"/>
              <a:gd name="connsiteY44" fmla="*/ 344906 h 2089484"/>
              <a:gd name="connsiteX45" fmla="*/ 1540042 w 2382253"/>
              <a:gd name="connsiteY45" fmla="*/ 376990 h 2089484"/>
              <a:gd name="connsiteX46" fmla="*/ 1487905 w 2382253"/>
              <a:gd name="connsiteY46" fmla="*/ 276727 h 2089484"/>
              <a:gd name="connsiteX47" fmla="*/ 1403684 w 2382253"/>
              <a:gd name="connsiteY47" fmla="*/ 224590 h 2089484"/>
              <a:gd name="connsiteX48" fmla="*/ 1379621 w 2382253"/>
              <a:gd name="connsiteY48" fmla="*/ 164432 h 2089484"/>
              <a:gd name="connsiteX49" fmla="*/ 1271337 w 2382253"/>
              <a:gd name="connsiteY49" fmla="*/ 8021 h 2089484"/>
              <a:gd name="connsiteX50" fmla="*/ 1130968 w 2382253"/>
              <a:gd name="connsiteY50" fmla="*/ 24063 h 2089484"/>
              <a:gd name="connsiteX51" fmla="*/ 1155032 w 2382253"/>
              <a:gd name="connsiteY51" fmla="*/ 60158 h 2089484"/>
              <a:gd name="connsiteX52" fmla="*/ 1042737 w 2382253"/>
              <a:gd name="connsiteY52" fmla="*/ 56148 h 2089484"/>
              <a:gd name="connsiteX53" fmla="*/ 950495 w 2382253"/>
              <a:gd name="connsiteY53" fmla="*/ 0 h 2089484"/>
              <a:gd name="connsiteX54" fmla="*/ 886326 w 2382253"/>
              <a:gd name="connsiteY54" fmla="*/ 160421 h 2089484"/>
              <a:gd name="connsiteX55" fmla="*/ 914400 w 2382253"/>
              <a:gd name="connsiteY55" fmla="*/ 236621 h 2089484"/>
              <a:gd name="connsiteX56" fmla="*/ 986589 w 2382253"/>
              <a:gd name="connsiteY56" fmla="*/ 244642 h 2089484"/>
              <a:gd name="connsiteX57" fmla="*/ 966537 w 2382253"/>
              <a:gd name="connsiteY57" fmla="*/ 284748 h 2089484"/>
              <a:gd name="connsiteX58" fmla="*/ 970547 w 2382253"/>
              <a:gd name="connsiteY58" fmla="*/ 312821 h 2089484"/>
              <a:gd name="connsiteX59" fmla="*/ 938463 w 2382253"/>
              <a:gd name="connsiteY59" fmla="*/ 332874 h 2089484"/>
              <a:gd name="connsiteX60" fmla="*/ 902368 w 2382253"/>
              <a:gd name="connsiteY60" fmla="*/ 272716 h 2089484"/>
              <a:gd name="connsiteX61" fmla="*/ 834189 w 2382253"/>
              <a:gd name="connsiteY61" fmla="*/ 256674 h 2089484"/>
              <a:gd name="connsiteX62" fmla="*/ 802105 w 2382253"/>
              <a:gd name="connsiteY62" fmla="*/ 220579 h 2089484"/>
              <a:gd name="connsiteX63" fmla="*/ 774032 w 2382253"/>
              <a:gd name="connsiteY63" fmla="*/ 268706 h 2089484"/>
              <a:gd name="connsiteX64" fmla="*/ 778042 w 2382253"/>
              <a:gd name="connsiteY64" fmla="*/ 308811 h 2089484"/>
              <a:gd name="connsiteX65" fmla="*/ 778042 w 2382253"/>
              <a:gd name="connsiteY65" fmla="*/ 308811 h 2089484"/>
              <a:gd name="connsiteX66" fmla="*/ 798095 w 2382253"/>
              <a:gd name="connsiteY66" fmla="*/ 381000 h 2089484"/>
              <a:gd name="connsiteX67" fmla="*/ 798095 w 2382253"/>
              <a:gd name="connsiteY67" fmla="*/ 381000 h 2089484"/>
              <a:gd name="connsiteX68" fmla="*/ 721895 w 2382253"/>
              <a:gd name="connsiteY68" fmla="*/ 348916 h 2089484"/>
              <a:gd name="connsiteX69" fmla="*/ 681789 w 2382253"/>
              <a:gd name="connsiteY69" fmla="*/ 316832 h 2089484"/>
              <a:gd name="connsiteX70" fmla="*/ 717884 w 2382253"/>
              <a:gd name="connsiteY70" fmla="*/ 288758 h 2089484"/>
              <a:gd name="connsiteX71" fmla="*/ 729916 w 2382253"/>
              <a:gd name="connsiteY71" fmla="*/ 276727 h 2089484"/>
              <a:gd name="connsiteX72" fmla="*/ 717884 w 2382253"/>
              <a:gd name="connsiteY72" fmla="*/ 220579 h 2089484"/>
              <a:gd name="connsiteX73" fmla="*/ 665747 w 2382253"/>
              <a:gd name="connsiteY73" fmla="*/ 136358 h 2089484"/>
              <a:gd name="connsiteX74" fmla="*/ 405063 w 2382253"/>
              <a:gd name="connsiteY74" fmla="*/ 188495 h 2089484"/>
              <a:gd name="connsiteX75" fmla="*/ 405063 w 2382253"/>
              <a:gd name="connsiteY75" fmla="*/ 188495 h 2089484"/>
              <a:gd name="connsiteX76" fmla="*/ 381000 w 2382253"/>
              <a:gd name="connsiteY76" fmla="*/ 172453 h 2089484"/>
              <a:gd name="connsiteX77" fmla="*/ 344905 w 2382253"/>
              <a:gd name="connsiteY77" fmla="*/ 164432 h 2089484"/>
              <a:gd name="connsiteX78" fmla="*/ 240632 w 2382253"/>
              <a:gd name="connsiteY78" fmla="*/ 216569 h 2089484"/>
              <a:gd name="connsiteX79" fmla="*/ 260684 w 2382253"/>
              <a:gd name="connsiteY79" fmla="*/ 264695 h 2089484"/>
              <a:gd name="connsiteX80" fmla="*/ 224589 w 2382253"/>
              <a:gd name="connsiteY80" fmla="*/ 304800 h 2089484"/>
              <a:gd name="connsiteX81" fmla="*/ 196516 w 2382253"/>
              <a:gd name="connsiteY81" fmla="*/ 268706 h 2089484"/>
              <a:gd name="connsiteX82" fmla="*/ 172453 w 2382253"/>
              <a:gd name="connsiteY82" fmla="*/ 417095 h 2089484"/>
              <a:gd name="connsiteX83" fmla="*/ 320842 w 2382253"/>
              <a:gd name="connsiteY83" fmla="*/ 441158 h 2089484"/>
              <a:gd name="connsiteX84" fmla="*/ 264695 w 2382253"/>
              <a:gd name="connsiteY84" fmla="*/ 569495 h 2089484"/>
              <a:gd name="connsiteX85" fmla="*/ 272716 w 2382253"/>
              <a:gd name="connsiteY85" fmla="*/ 709863 h 2089484"/>
              <a:gd name="connsiteX86" fmla="*/ 196516 w 2382253"/>
              <a:gd name="connsiteY86" fmla="*/ 810127 h 2089484"/>
              <a:gd name="connsiteX87" fmla="*/ 180474 w 2382253"/>
              <a:gd name="connsiteY87" fmla="*/ 982579 h 2089484"/>
              <a:gd name="connsiteX88" fmla="*/ 120316 w 2382253"/>
              <a:gd name="connsiteY88" fmla="*/ 970548 h 2089484"/>
              <a:gd name="connsiteX89" fmla="*/ 40105 w 2382253"/>
              <a:gd name="connsiteY89" fmla="*/ 978569 h 2089484"/>
              <a:gd name="connsiteX90" fmla="*/ 0 w 2382253"/>
              <a:gd name="connsiteY90" fmla="*/ 1086853 h 2089484"/>
              <a:gd name="connsiteX91" fmla="*/ 104274 w 2382253"/>
              <a:gd name="connsiteY91" fmla="*/ 1151021 h 2089484"/>
              <a:gd name="connsiteX92" fmla="*/ 144379 w 2382253"/>
              <a:gd name="connsiteY92" fmla="*/ 1114927 h 2089484"/>
              <a:gd name="connsiteX93" fmla="*/ 184484 w 2382253"/>
              <a:gd name="connsiteY93" fmla="*/ 1191127 h 2089484"/>
              <a:gd name="connsiteX94" fmla="*/ 156410 w 2382253"/>
              <a:gd name="connsiteY94" fmla="*/ 1279358 h 2089484"/>
              <a:gd name="connsiteX95" fmla="*/ 164432 w 2382253"/>
              <a:gd name="connsiteY95" fmla="*/ 1299411 h 2089484"/>
              <a:gd name="connsiteX96" fmla="*/ 200526 w 2382253"/>
              <a:gd name="connsiteY96" fmla="*/ 1275348 h 2089484"/>
              <a:gd name="connsiteX97" fmla="*/ 264695 w 2382253"/>
              <a:gd name="connsiteY97" fmla="*/ 1279358 h 2089484"/>
              <a:gd name="connsiteX98" fmla="*/ 433137 w 2382253"/>
              <a:gd name="connsiteY98" fmla="*/ 1195137 h 2089484"/>
              <a:gd name="connsiteX99" fmla="*/ 441158 w 2382253"/>
              <a:gd name="connsiteY99" fmla="*/ 1147011 h 2089484"/>
              <a:gd name="connsiteX100" fmla="*/ 509337 w 2382253"/>
              <a:gd name="connsiteY100" fmla="*/ 1211179 h 2089484"/>
              <a:gd name="connsiteX101" fmla="*/ 593558 w 2382253"/>
              <a:gd name="connsiteY101" fmla="*/ 1215190 h 2089484"/>
              <a:gd name="connsiteX102" fmla="*/ 609600 w 2382253"/>
              <a:gd name="connsiteY102" fmla="*/ 1259306 h 2089484"/>
              <a:gd name="connsiteX103" fmla="*/ 577516 w 2382253"/>
              <a:gd name="connsiteY103" fmla="*/ 1339516 h 2089484"/>
              <a:gd name="connsiteX104" fmla="*/ 613610 w 2382253"/>
              <a:gd name="connsiteY104" fmla="*/ 1411706 h 2089484"/>
              <a:gd name="connsiteX105" fmla="*/ 589547 w 2382253"/>
              <a:gd name="connsiteY105" fmla="*/ 1439779 h 2089484"/>
              <a:gd name="connsiteX106" fmla="*/ 585537 w 2382253"/>
              <a:gd name="connsiteY106" fmla="*/ 1483895 h 2089484"/>
              <a:gd name="connsiteX107" fmla="*/ 645695 w 2382253"/>
              <a:gd name="connsiteY107" fmla="*/ 1459832 h 2089484"/>
              <a:gd name="connsiteX108" fmla="*/ 717884 w 2382253"/>
              <a:gd name="connsiteY108" fmla="*/ 1463842 h 2089484"/>
              <a:gd name="connsiteX109" fmla="*/ 762000 w 2382253"/>
              <a:gd name="connsiteY109" fmla="*/ 1415716 h 2089484"/>
              <a:gd name="connsiteX110" fmla="*/ 834189 w 2382253"/>
              <a:gd name="connsiteY110" fmla="*/ 1431758 h 2089484"/>
              <a:gd name="connsiteX111" fmla="*/ 874295 w 2382253"/>
              <a:gd name="connsiteY111" fmla="*/ 1387642 h 2089484"/>
              <a:gd name="connsiteX112" fmla="*/ 858253 w 2382253"/>
              <a:gd name="connsiteY112" fmla="*/ 1347537 h 2089484"/>
              <a:gd name="connsiteX113" fmla="*/ 858253 w 2382253"/>
              <a:gd name="connsiteY113" fmla="*/ 1223211 h 2089484"/>
              <a:gd name="connsiteX114" fmla="*/ 806116 w 2382253"/>
              <a:gd name="connsiteY114" fmla="*/ 1155032 h 2089484"/>
              <a:gd name="connsiteX115" fmla="*/ 866274 w 2382253"/>
              <a:gd name="connsiteY115" fmla="*/ 1151021 h 2089484"/>
              <a:gd name="connsiteX116" fmla="*/ 878305 w 2382253"/>
              <a:gd name="connsiteY116" fmla="*/ 1110916 h 2089484"/>
              <a:gd name="connsiteX117" fmla="*/ 910389 w 2382253"/>
              <a:gd name="connsiteY117" fmla="*/ 1130969 h 2089484"/>
              <a:gd name="connsiteX118" fmla="*/ 946484 w 2382253"/>
              <a:gd name="connsiteY118" fmla="*/ 1086853 h 2089484"/>
              <a:gd name="connsiteX119" fmla="*/ 998621 w 2382253"/>
              <a:gd name="connsiteY119" fmla="*/ 1199148 h 2089484"/>
              <a:gd name="connsiteX120" fmla="*/ 1086853 w 2382253"/>
              <a:gd name="connsiteY120" fmla="*/ 1207169 h 2089484"/>
              <a:gd name="connsiteX121" fmla="*/ 1147010 w 2382253"/>
              <a:gd name="connsiteY121" fmla="*/ 1126958 h 2089484"/>
              <a:gd name="connsiteX122" fmla="*/ 1183105 w 2382253"/>
              <a:gd name="connsiteY122" fmla="*/ 1143000 h 2089484"/>
              <a:gd name="connsiteX123" fmla="*/ 1171074 w 2382253"/>
              <a:gd name="connsiteY123" fmla="*/ 1227221 h 2089484"/>
              <a:gd name="connsiteX124" fmla="*/ 1122947 w 2382253"/>
              <a:gd name="connsiteY124" fmla="*/ 1243263 h 2089484"/>
              <a:gd name="connsiteX125" fmla="*/ 1130968 w 2382253"/>
              <a:gd name="connsiteY125" fmla="*/ 1327484 h 2089484"/>
              <a:gd name="connsiteX126" fmla="*/ 1151021 w 2382253"/>
              <a:gd name="connsiteY126" fmla="*/ 1355558 h 2089484"/>
              <a:gd name="connsiteX127" fmla="*/ 1110916 w 2382253"/>
              <a:gd name="connsiteY127" fmla="*/ 1391653 h 2089484"/>
              <a:gd name="connsiteX128" fmla="*/ 1199147 w 2382253"/>
              <a:gd name="connsiteY128" fmla="*/ 1431758 h 2089484"/>
              <a:gd name="connsiteX129" fmla="*/ 1199147 w 2382253"/>
              <a:gd name="connsiteY129" fmla="*/ 1483895 h 2089484"/>
              <a:gd name="connsiteX130" fmla="*/ 1203158 w 2382253"/>
              <a:gd name="connsiteY130" fmla="*/ 1540042 h 2089484"/>
              <a:gd name="connsiteX131" fmla="*/ 1223210 w 2382253"/>
              <a:gd name="connsiteY131" fmla="*/ 1584158 h 2089484"/>
              <a:gd name="connsiteX132" fmla="*/ 1279358 w 2382253"/>
              <a:gd name="connsiteY132" fmla="*/ 1604211 h 2089484"/>
              <a:gd name="connsiteX133" fmla="*/ 1279358 w 2382253"/>
              <a:gd name="connsiteY133" fmla="*/ 1648327 h 2089484"/>
              <a:gd name="connsiteX134" fmla="*/ 1315453 w 2382253"/>
              <a:gd name="connsiteY134" fmla="*/ 1656348 h 2089484"/>
              <a:gd name="connsiteX135" fmla="*/ 1315453 w 2382253"/>
              <a:gd name="connsiteY135" fmla="*/ 1796716 h 2089484"/>
              <a:gd name="connsiteX136" fmla="*/ 1363579 w 2382253"/>
              <a:gd name="connsiteY136" fmla="*/ 1804737 h 2089484"/>
              <a:gd name="connsiteX137" fmla="*/ 1383632 w 2382253"/>
              <a:gd name="connsiteY137" fmla="*/ 1840832 h 2089484"/>
              <a:gd name="connsiteX138" fmla="*/ 1419726 w 2382253"/>
              <a:gd name="connsiteY138" fmla="*/ 1832811 h 2089484"/>
              <a:gd name="connsiteX139" fmla="*/ 1447800 w 2382253"/>
              <a:gd name="connsiteY139" fmla="*/ 1864895 h 2089484"/>
              <a:gd name="connsiteX140" fmla="*/ 1415716 w 2382253"/>
              <a:gd name="connsiteY140" fmla="*/ 1905000 h 2089484"/>
              <a:gd name="connsiteX141" fmla="*/ 1427747 w 2382253"/>
              <a:gd name="connsiteY141" fmla="*/ 1961148 h 2089484"/>
              <a:gd name="connsiteX142" fmla="*/ 1439779 w 2382253"/>
              <a:gd name="connsiteY142" fmla="*/ 1993232 h 2089484"/>
              <a:gd name="connsiteX143" fmla="*/ 1383632 w 2382253"/>
              <a:gd name="connsiteY143" fmla="*/ 2013284 h 2089484"/>
              <a:gd name="connsiteX144" fmla="*/ 1403684 w 2382253"/>
              <a:gd name="connsiteY144" fmla="*/ 2053390 h 2089484"/>
              <a:gd name="connsiteX145" fmla="*/ 1487905 w 2382253"/>
              <a:gd name="connsiteY145" fmla="*/ 2089484 h 2089484"/>
              <a:gd name="connsiteX146" fmla="*/ 1503947 w 2382253"/>
              <a:gd name="connsiteY146" fmla="*/ 2057400 h 2089484"/>
              <a:gd name="connsiteX147" fmla="*/ 1479884 w 2382253"/>
              <a:gd name="connsiteY147" fmla="*/ 2021306 h 2089484"/>
              <a:gd name="connsiteX148" fmla="*/ 1552074 w 2382253"/>
              <a:gd name="connsiteY148" fmla="*/ 1997242 h 2089484"/>
              <a:gd name="connsiteX149" fmla="*/ 1596189 w 2382253"/>
              <a:gd name="connsiteY149" fmla="*/ 2029327 h 2089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</a:cxnLst>
            <a:rect l="l" t="t" r="r" b="b"/>
            <a:pathLst>
              <a:path w="2382253" h="2089484">
                <a:moveTo>
                  <a:pt x="1596189" y="2029327"/>
                </a:moveTo>
                <a:lnTo>
                  <a:pt x="1700463" y="1949116"/>
                </a:lnTo>
                <a:lnTo>
                  <a:pt x="1700463" y="1949116"/>
                </a:lnTo>
                <a:lnTo>
                  <a:pt x="1788695" y="1905000"/>
                </a:lnTo>
                <a:lnTo>
                  <a:pt x="1824789" y="1860884"/>
                </a:lnTo>
                <a:lnTo>
                  <a:pt x="1880937" y="1884948"/>
                </a:lnTo>
                <a:lnTo>
                  <a:pt x="1937084" y="1864895"/>
                </a:lnTo>
                <a:lnTo>
                  <a:pt x="1961147" y="1804737"/>
                </a:lnTo>
                <a:lnTo>
                  <a:pt x="1941095" y="1724527"/>
                </a:lnTo>
                <a:lnTo>
                  <a:pt x="1909010" y="1696453"/>
                </a:lnTo>
                <a:lnTo>
                  <a:pt x="1917032" y="1640306"/>
                </a:lnTo>
                <a:lnTo>
                  <a:pt x="1937084" y="1564106"/>
                </a:lnTo>
                <a:lnTo>
                  <a:pt x="1896979" y="1511969"/>
                </a:lnTo>
                <a:lnTo>
                  <a:pt x="1973179" y="1495927"/>
                </a:lnTo>
                <a:lnTo>
                  <a:pt x="2105526" y="1471863"/>
                </a:lnTo>
                <a:lnTo>
                  <a:pt x="2125579" y="1443790"/>
                </a:lnTo>
                <a:lnTo>
                  <a:pt x="2149642" y="1391653"/>
                </a:lnTo>
                <a:lnTo>
                  <a:pt x="2113547" y="1355558"/>
                </a:lnTo>
                <a:lnTo>
                  <a:pt x="2133600" y="1335506"/>
                </a:lnTo>
                <a:lnTo>
                  <a:pt x="2117558" y="1283369"/>
                </a:lnTo>
                <a:lnTo>
                  <a:pt x="2157663" y="1227221"/>
                </a:lnTo>
                <a:lnTo>
                  <a:pt x="2077453" y="1134979"/>
                </a:lnTo>
                <a:lnTo>
                  <a:pt x="2105526" y="1110916"/>
                </a:lnTo>
                <a:lnTo>
                  <a:pt x="2001253" y="914400"/>
                </a:lnTo>
                <a:lnTo>
                  <a:pt x="1985210" y="830179"/>
                </a:lnTo>
                <a:lnTo>
                  <a:pt x="2081463" y="846221"/>
                </a:lnTo>
                <a:lnTo>
                  <a:pt x="2125579" y="778042"/>
                </a:lnTo>
                <a:lnTo>
                  <a:pt x="2221832" y="810127"/>
                </a:lnTo>
                <a:lnTo>
                  <a:pt x="2362200" y="762000"/>
                </a:lnTo>
                <a:lnTo>
                  <a:pt x="2354179" y="701842"/>
                </a:lnTo>
                <a:lnTo>
                  <a:pt x="2382253" y="705853"/>
                </a:lnTo>
                <a:lnTo>
                  <a:pt x="2306053" y="653716"/>
                </a:lnTo>
                <a:lnTo>
                  <a:pt x="2265947" y="673769"/>
                </a:lnTo>
                <a:lnTo>
                  <a:pt x="2209800" y="621632"/>
                </a:lnTo>
                <a:lnTo>
                  <a:pt x="2169695" y="577516"/>
                </a:lnTo>
                <a:lnTo>
                  <a:pt x="2077453" y="453190"/>
                </a:lnTo>
                <a:lnTo>
                  <a:pt x="2013284" y="489284"/>
                </a:lnTo>
                <a:lnTo>
                  <a:pt x="1949116" y="421106"/>
                </a:lnTo>
                <a:lnTo>
                  <a:pt x="1913021" y="429127"/>
                </a:lnTo>
                <a:lnTo>
                  <a:pt x="1884947" y="445169"/>
                </a:lnTo>
                <a:lnTo>
                  <a:pt x="1772653" y="381000"/>
                </a:lnTo>
                <a:lnTo>
                  <a:pt x="1732547" y="409074"/>
                </a:lnTo>
                <a:lnTo>
                  <a:pt x="1640305" y="352927"/>
                </a:lnTo>
                <a:lnTo>
                  <a:pt x="1604210" y="389021"/>
                </a:lnTo>
                <a:lnTo>
                  <a:pt x="1568116" y="344906"/>
                </a:lnTo>
                <a:lnTo>
                  <a:pt x="1540042" y="376990"/>
                </a:lnTo>
                <a:lnTo>
                  <a:pt x="1487905" y="276727"/>
                </a:lnTo>
                <a:lnTo>
                  <a:pt x="1403684" y="224590"/>
                </a:lnTo>
                <a:lnTo>
                  <a:pt x="1379621" y="164432"/>
                </a:lnTo>
                <a:lnTo>
                  <a:pt x="1271337" y="8021"/>
                </a:lnTo>
                <a:lnTo>
                  <a:pt x="1130968" y="24063"/>
                </a:lnTo>
                <a:lnTo>
                  <a:pt x="1155032" y="60158"/>
                </a:lnTo>
                <a:lnTo>
                  <a:pt x="1042737" y="56148"/>
                </a:lnTo>
                <a:lnTo>
                  <a:pt x="950495" y="0"/>
                </a:lnTo>
                <a:lnTo>
                  <a:pt x="886326" y="160421"/>
                </a:lnTo>
                <a:lnTo>
                  <a:pt x="914400" y="236621"/>
                </a:lnTo>
                <a:lnTo>
                  <a:pt x="986589" y="244642"/>
                </a:lnTo>
                <a:lnTo>
                  <a:pt x="966537" y="284748"/>
                </a:lnTo>
                <a:lnTo>
                  <a:pt x="970547" y="312821"/>
                </a:lnTo>
                <a:lnTo>
                  <a:pt x="938463" y="332874"/>
                </a:lnTo>
                <a:lnTo>
                  <a:pt x="902368" y="272716"/>
                </a:lnTo>
                <a:lnTo>
                  <a:pt x="834189" y="256674"/>
                </a:lnTo>
                <a:lnTo>
                  <a:pt x="802105" y="220579"/>
                </a:lnTo>
                <a:lnTo>
                  <a:pt x="774032" y="268706"/>
                </a:lnTo>
                <a:lnTo>
                  <a:pt x="778042" y="308811"/>
                </a:lnTo>
                <a:lnTo>
                  <a:pt x="778042" y="308811"/>
                </a:lnTo>
                <a:lnTo>
                  <a:pt x="798095" y="381000"/>
                </a:lnTo>
                <a:lnTo>
                  <a:pt x="798095" y="381000"/>
                </a:lnTo>
                <a:lnTo>
                  <a:pt x="721895" y="348916"/>
                </a:lnTo>
                <a:lnTo>
                  <a:pt x="681789" y="316832"/>
                </a:lnTo>
                <a:lnTo>
                  <a:pt x="717884" y="288758"/>
                </a:lnTo>
                <a:lnTo>
                  <a:pt x="729916" y="276727"/>
                </a:lnTo>
                <a:lnTo>
                  <a:pt x="717884" y="220579"/>
                </a:lnTo>
                <a:lnTo>
                  <a:pt x="665747" y="136358"/>
                </a:lnTo>
                <a:lnTo>
                  <a:pt x="405063" y="188495"/>
                </a:lnTo>
                <a:lnTo>
                  <a:pt x="405063" y="188495"/>
                </a:lnTo>
                <a:lnTo>
                  <a:pt x="381000" y="172453"/>
                </a:lnTo>
                <a:cubicBezTo>
                  <a:pt x="374316" y="172453"/>
                  <a:pt x="351589" y="164432"/>
                  <a:pt x="344905" y="164432"/>
                </a:cubicBezTo>
                <a:lnTo>
                  <a:pt x="240632" y="216569"/>
                </a:lnTo>
                <a:lnTo>
                  <a:pt x="260684" y="264695"/>
                </a:lnTo>
                <a:lnTo>
                  <a:pt x="224589" y="304800"/>
                </a:lnTo>
                <a:lnTo>
                  <a:pt x="196516" y="268706"/>
                </a:lnTo>
                <a:lnTo>
                  <a:pt x="172453" y="417095"/>
                </a:lnTo>
                <a:lnTo>
                  <a:pt x="320842" y="441158"/>
                </a:lnTo>
                <a:lnTo>
                  <a:pt x="264695" y="569495"/>
                </a:lnTo>
                <a:lnTo>
                  <a:pt x="272716" y="709863"/>
                </a:lnTo>
                <a:lnTo>
                  <a:pt x="196516" y="810127"/>
                </a:lnTo>
                <a:lnTo>
                  <a:pt x="180474" y="982579"/>
                </a:lnTo>
                <a:lnTo>
                  <a:pt x="120316" y="970548"/>
                </a:lnTo>
                <a:lnTo>
                  <a:pt x="40105" y="978569"/>
                </a:lnTo>
                <a:lnTo>
                  <a:pt x="0" y="1086853"/>
                </a:lnTo>
                <a:lnTo>
                  <a:pt x="104274" y="1151021"/>
                </a:lnTo>
                <a:lnTo>
                  <a:pt x="144379" y="1114927"/>
                </a:lnTo>
                <a:lnTo>
                  <a:pt x="184484" y="1191127"/>
                </a:lnTo>
                <a:lnTo>
                  <a:pt x="156410" y="1279358"/>
                </a:lnTo>
                <a:lnTo>
                  <a:pt x="164432" y="1299411"/>
                </a:lnTo>
                <a:lnTo>
                  <a:pt x="200526" y="1275348"/>
                </a:lnTo>
                <a:lnTo>
                  <a:pt x="264695" y="1279358"/>
                </a:lnTo>
                <a:lnTo>
                  <a:pt x="433137" y="1195137"/>
                </a:lnTo>
                <a:lnTo>
                  <a:pt x="441158" y="1147011"/>
                </a:lnTo>
                <a:lnTo>
                  <a:pt x="509337" y="1211179"/>
                </a:lnTo>
                <a:lnTo>
                  <a:pt x="593558" y="1215190"/>
                </a:lnTo>
                <a:lnTo>
                  <a:pt x="609600" y="1259306"/>
                </a:lnTo>
                <a:lnTo>
                  <a:pt x="577516" y="1339516"/>
                </a:lnTo>
                <a:lnTo>
                  <a:pt x="613610" y="1411706"/>
                </a:lnTo>
                <a:lnTo>
                  <a:pt x="589547" y="1439779"/>
                </a:lnTo>
                <a:lnTo>
                  <a:pt x="585537" y="1483895"/>
                </a:lnTo>
                <a:lnTo>
                  <a:pt x="645695" y="1459832"/>
                </a:lnTo>
                <a:lnTo>
                  <a:pt x="717884" y="1463842"/>
                </a:lnTo>
                <a:lnTo>
                  <a:pt x="762000" y="1415716"/>
                </a:lnTo>
                <a:lnTo>
                  <a:pt x="834189" y="1431758"/>
                </a:lnTo>
                <a:lnTo>
                  <a:pt x="874295" y="1387642"/>
                </a:lnTo>
                <a:lnTo>
                  <a:pt x="858253" y="1347537"/>
                </a:lnTo>
                <a:lnTo>
                  <a:pt x="858253" y="1223211"/>
                </a:lnTo>
                <a:lnTo>
                  <a:pt x="806116" y="1155032"/>
                </a:lnTo>
                <a:lnTo>
                  <a:pt x="866274" y="1151021"/>
                </a:lnTo>
                <a:lnTo>
                  <a:pt x="878305" y="1110916"/>
                </a:lnTo>
                <a:lnTo>
                  <a:pt x="910389" y="1130969"/>
                </a:lnTo>
                <a:lnTo>
                  <a:pt x="946484" y="1086853"/>
                </a:lnTo>
                <a:lnTo>
                  <a:pt x="998621" y="1199148"/>
                </a:lnTo>
                <a:lnTo>
                  <a:pt x="1086853" y="1207169"/>
                </a:lnTo>
                <a:lnTo>
                  <a:pt x="1147010" y="1126958"/>
                </a:lnTo>
                <a:lnTo>
                  <a:pt x="1183105" y="1143000"/>
                </a:lnTo>
                <a:lnTo>
                  <a:pt x="1171074" y="1227221"/>
                </a:lnTo>
                <a:lnTo>
                  <a:pt x="1122947" y="1243263"/>
                </a:lnTo>
                <a:lnTo>
                  <a:pt x="1130968" y="1327484"/>
                </a:lnTo>
                <a:lnTo>
                  <a:pt x="1151021" y="1355558"/>
                </a:lnTo>
                <a:lnTo>
                  <a:pt x="1110916" y="1391653"/>
                </a:lnTo>
                <a:lnTo>
                  <a:pt x="1199147" y="1431758"/>
                </a:lnTo>
                <a:lnTo>
                  <a:pt x="1199147" y="1483895"/>
                </a:lnTo>
                <a:lnTo>
                  <a:pt x="1203158" y="1540042"/>
                </a:lnTo>
                <a:lnTo>
                  <a:pt x="1223210" y="1584158"/>
                </a:lnTo>
                <a:lnTo>
                  <a:pt x="1279358" y="1604211"/>
                </a:lnTo>
                <a:lnTo>
                  <a:pt x="1279358" y="1648327"/>
                </a:lnTo>
                <a:lnTo>
                  <a:pt x="1315453" y="1656348"/>
                </a:lnTo>
                <a:lnTo>
                  <a:pt x="1315453" y="1796716"/>
                </a:lnTo>
                <a:lnTo>
                  <a:pt x="1363579" y="1804737"/>
                </a:lnTo>
                <a:lnTo>
                  <a:pt x="1383632" y="1840832"/>
                </a:lnTo>
                <a:lnTo>
                  <a:pt x="1419726" y="1832811"/>
                </a:lnTo>
                <a:lnTo>
                  <a:pt x="1447800" y="1864895"/>
                </a:lnTo>
                <a:lnTo>
                  <a:pt x="1415716" y="1905000"/>
                </a:lnTo>
                <a:lnTo>
                  <a:pt x="1427747" y="1961148"/>
                </a:lnTo>
                <a:lnTo>
                  <a:pt x="1439779" y="1993232"/>
                </a:lnTo>
                <a:lnTo>
                  <a:pt x="1383632" y="2013284"/>
                </a:lnTo>
                <a:lnTo>
                  <a:pt x="1403684" y="2053390"/>
                </a:lnTo>
                <a:lnTo>
                  <a:pt x="1487905" y="2089484"/>
                </a:lnTo>
                <a:lnTo>
                  <a:pt x="1503947" y="2057400"/>
                </a:lnTo>
                <a:lnTo>
                  <a:pt x="1479884" y="2021306"/>
                </a:lnTo>
                <a:lnTo>
                  <a:pt x="1552074" y="1997242"/>
                </a:lnTo>
                <a:lnTo>
                  <a:pt x="1596189" y="2029327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9220" name="Title 1"/>
          <p:cNvSpPr txBox="1">
            <a:spLocks/>
          </p:cNvSpPr>
          <p:nvPr/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600"/>
              <a:t>Map of</a:t>
            </a:r>
            <a:br>
              <a:rPr lang="en-GB" altLang="en-US" sz="1600"/>
            </a:br>
            <a:r>
              <a:rPr lang="en-GB" altLang="en-US" sz="4400">
                <a:latin typeface="Calibri" panose="020F0502020204030204" pitchFamily="34" charset="0"/>
              </a:rPr>
              <a:t>GERMANY</a:t>
            </a:r>
            <a:r>
              <a:rPr lang="en-GB" altLang="en-US" sz="3200"/>
              <a:t/>
            </a:r>
            <a:br>
              <a:rPr lang="en-GB" altLang="en-US" sz="3200"/>
            </a:br>
            <a:endParaRPr lang="en-GB" altLang="en-US" sz="3200"/>
          </a:p>
        </p:txBody>
      </p:sp>
      <p:sp>
        <p:nvSpPr>
          <p:cNvPr id="56" name="TextBox 55"/>
          <p:cNvSpPr txBox="1"/>
          <p:nvPr/>
        </p:nvSpPr>
        <p:spPr>
          <a:xfrm>
            <a:off x="95250" y="2316163"/>
            <a:ext cx="2339975" cy="1384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GB" sz="2800" dirty="0">
                <a:solidFill>
                  <a:schemeClr val="accent4"/>
                </a:solidFill>
                <a:cs typeface="Arial" charset="0"/>
              </a:rPr>
              <a:t>The country consists of 16 states</a:t>
            </a:r>
          </a:p>
        </p:txBody>
      </p:sp>
      <p:sp>
        <p:nvSpPr>
          <p:cNvPr id="9222" name="Rectangle 3112"/>
          <p:cNvSpPr>
            <a:spLocks noChangeArrowheads="1"/>
          </p:cNvSpPr>
          <p:nvPr/>
        </p:nvSpPr>
        <p:spPr bwMode="auto">
          <a:xfrm>
            <a:off x="20638" y="2316163"/>
            <a:ext cx="2274887" cy="1371600"/>
          </a:xfrm>
          <a:prstGeom prst="rect">
            <a:avLst/>
          </a:prstGeom>
          <a:noFill/>
          <a:ln w="12700" algn="ctr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2" name="Freeform 1"/>
          <p:cNvSpPr/>
          <p:nvPr/>
        </p:nvSpPr>
        <p:spPr>
          <a:xfrm>
            <a:off x="3316288" y="4711700"/>
            <a:ext cx="1597025" cy="1789113"/>
          </a:xfrm>
          <a:custGeom>
            <a:avLst/>
            <a:gdLst>
              <a:gd name="connsiteX0" fmla="*/ 1106906 w 1596190"/>
              <a:gd name="connsiteY0" fmla="*/ 1756611 h 1788695"/>
              <a:gd name="connsiteX1" fmla="*/ 1191127 w 1596190"/>
              <a:gd name="connsiteY1" fmla="*/ 1752600 h 1788695"/>
              <a:gd name="connsiteX2" fmla="*/ 1231232 w 1596190"/>
              <a:gd name="connsiteY2" fmla="*/ 1704474 h 1788695"/>
              <a:gd name="connsiteX3" fmla="*/ 1335506 w 1596190"/>
              <a:gd name="connsiteY3" fmla="*/ 1708485 h 1788695"/>
              <a:gd name="connsiteX4" fmla="*/ 1359569 w 1596190"/>
              <a:gd name="connsiteY4" fmla="*/ 1688432 h 1788695"/>
              <a:gd name="connsiteX5" fmla="*/ 1383632 w 1596190"/>
              <a:gd name="connsiteY5" fmla="*/ 1720516 h 1788695"/>
              <a:gd name="connsiteX6" fmla="*/ 1419727 w 1596190"/>
              <a:gd name="connsiteY6" fmla="*/ 1668379 h 1788695"/>
              <a:gd name="connsiteX7" fmla="*/ 1375611 w 1596190"/>
              <a:gd name="connsiteY7" fmla="*/ 1616243 h 1788695"/>
              <a:gd name="connsiteX8" fmla="*/ 1407695 w 1596190"/>
              <a:gd name="connsiteY8" fmla="*/ 1588169 h 1788695"/>
              <a:gd name="connsiteX9" fmla="*/ 1379621 w 1596190"/>
              <a:gd name="connsiteY9" fmla="*/ 1556085 h 1788695"/>
              <a:gd name="connsiteX10" fmla="*/ 1387642 w 1596190"/>
              <a:gd name="connsiteY10" fmla="*/ 1471864 h 1788695"/>
              <a:gd name="connsiteX11" fmla="*/ 1431758 w 1596190"/>
              <a:gd name="connsiteY11" fmla="*/ 1363579 h 1788695"/>
              <a:gd name="connsiteX12" fmla="*/ 1387642 w 1596190"/>
              <a:gd name="connsiteY12" fmla="*/ 1283369 h 1788695"/>
              <a:gd name="connsiteX13" fmla="*/ 1383632 w 1596190"/>
              <a:gd name="connsiteY13" fmla="*/ 1211179 h 1788695"/>
              <a:gd name="connsiteX14" fmla="*/ 1339516 w 1596190"/>
              <a:gd name="connsiteY14" fmla="*/ 1151021 h 1788695"/>
              <a:gd name="connsiteX15" fmla="*/ 1347537 w 1596190"/>
              <a:gd name="connsiteY15" fmla="*/ 1082843 h 1788695"/>
              <a:gd name="connsiteX16" fmla="*/ 1403684 w 1596190"/>
              <a:gd name="connsiteY16" fmla="*/ 1054769 h 1788695"/>
              <a:gd name="connsiteX17" fmla="*/ 1427748 w 1596190"/>
              <a:gd name="connsiteY17" fmla="*/ 1074821 h 1788695"/>
              <a:gd name="connsiteX18" fmla="*/ 1467853 w 1596190"/>
              <a:gd name="connsiteY18" fmla="*/ 1022685 h 1788695"/>
              <a:gd name="connsiteX19" fmla="*/ 1499937 w 1596190"/>
              <a:gd name="connsiteY19" fmla="*/ 1018674 h 1788695"/>
              <a:gd name="connsiteX20" fmla="*/ 1499937 w 1596190"/>
              <a:gd name="connsiteY20" fmla="*/ 934453 h 1788695"/>
              <a:gd name="connsiteX21" fmla="*/ 1479884 w 1596190"/>
              <a:gd name="connsiteY21" fmla="*/ 878306 h 1788695"/>
              <a:gd name="connsiteX22" fmla="*/ 1479884 w 1596190"/>
              <a:gd name="connsiteY22" fmla="*/ 878306 h 1788695"/>
              <a:gd name="connsiteX23" fmla="*/ 1544053 w 1596190"/>
              <a:gd name="connsiteY23" fmla="*/ 882316 h 1788695"/>
              <a:gd name="connsiteX24" fmla="*/ 1544053 w 1596190"/>
              <a:gd name="connsiteY24" fmla="*/ 882316 h 1788695"/>
              <a:gd name="connsiteX25" fmla="*/ 1576137 w 1596190"/>
              <a:gd name="connsiteY25" fmla="*/ 898358 h 1788695"/>
              <a:gd name="connsiteX26" fmla="*/ 1596190 w 1596190"/>
              <a:gd name="connsiteY26" fmla="*/ 854243 h 1788695"/>
              <a:gd name="connsiteX27" fmla="*/ 1552074 w 1596190"/>
              <a:gd name="connsiteY27" fmla="*/ 806116 h 1788695"/>
              <a:gd name="connsiteX28" fmla="*/ 1584158 w 1596190"/>
              <a:gd name="connsiteY28" fmla="*/ 693821 h 1788695"/>
              <a:gd name="connsiteX29" fmla="*/ 1479884 w 1596190"/>
              <a:gd name="connsiteY29" fmla="*/ 593558 h 1788695"/>
              <a:gd name="connsiteX30" fmla="*/ 1471863 w 1596190"/>
              <a:gd name="connsiteY30" fmla="*/ 509337 h 1788695"/>
              <a:gd name="connsiteX31" fmla="*/ 1419727 w 1596190"/>
              <a:gd name="connsiteY31" fmla="*/ 469232 h 1788695"/>
              <a:gd name="connsiteX32" fmla="*/ 1423737 w 1596190"/>
              <a:gd name="connsiteY32" fmla="*/ 393032 h 1788695"/>
              <a:gd name="connsiteX33" fmla="*/ 1399674 w 1596190"/>
              <a:gd name="connsiteY33" fmla="*/ 356937 h 1788695"/>
              <a:gd name="connsiteX34" fmla="*/ 1407695 w 1596190"/>
              <a:gd name="connsiteY34" fmla="*/ 316832 h 1788695"/>
              <a:gd name="connsiteX35" fmla="*/ 1423737 w 1596190"/>
              <a:gd name="connsiteY35" fmla="*/ 296779 h 1788695"/>
              <a:gd name="connsiteX36" fmla="*/ 1379621 w 1596190"/>
              <a:gd name="connsiteY36" fmla="*/ 204537 h 1788695"/>
              <a:gd name="connsiteX37" fmla="*/ 1355558 w 1596190"/>
              <a:gd name="connsiteY37" fmla="*/ 236621 h 1788695"/>
              <a:gd name="connsiteX38" fmla="*/ 1295400 w 1596190"/>
              <a:gd name="connsiteY38" fmla="*/ 236621 h 1788695"/>
              <a:gd name="connsiteX39" fmla="*/ 1299411 w 1596190"/>
              <a:gd name="connsiteY39" fmla="*/ 184485 h 1788695"/>
              <a:gd name="connsiteX40" fmla="*/ 1279358 w 1596190"/>
              <a:gd name="connsiteY40" fmla="*/ 132348 h 1788695"/>
              <a:gd name="connsiteX41" fmla="*/ 1239253 w 1596190"/>
              <a:gd name="connsiteY41" fmla="*/ 56148 h 1788695"/>
              <a:gd name="connsiteX42" fmla="*/ 1143000 w 1596190"/>
              <a:gd name="connsiteY42" fmla="*/ 80211 h 1788695"/>
              <a:gd name="connsiteX43" fmla="*/ 1151021 w 1596190"/>
              <a:gd name="connsiteY43" fmla="*/ 4011 h 1788695"/>
              <a:gd name="connsiteX44" fmla="*/ 1094874 w 1596190"/>
              <a:gd name="connsiteY44" fmla="*/ 24064 h 1788695"/>
              <a:gd name="connsiteX45" fmla="*/ 1078832 w 1596190"/>
              <a:gd name="connsiteY45" fmla="*/ 0 h 1788695"/>
              <a:gd name="connsiteX46" fmla="*/ 998621 w 1596190"/>
              <a:gd name="connsiteY46" fmla="*/ 20053 h 1788695"/>
              <a:gd name="connsiteX47" fmla="*/ 1006642 w 1596190"/>
              <a:gd name="connsiteY47" fmla="*/ 56148 h 1788695"/>
              <a:gd name="connsiteX48" fmla="*/ 1042737 w 1596190"/>
              <a:gd name="connsiteY48" fmla="*/ 52137 h 1788695"/>
              <a:gd name="connsiteX49" fmla="*/ 1022684 w 1596190"/>
              <a:gd name="connsiteY49" fmla="*/ 100264 h 1788695"/>
              <a:gd name="connsiteX50" fmla="*/ 990600 w 1596190"/>
              <a:gd name="connsiteY50" fmla="*/ 96253 h 1788695"/>
              <a:gd name="connsiteX51" fmla="*/ 954506 w 1596190"/>
              <a:gd name="connsiteY51" fmla="*/ 144379 h 1788695"/>
              <a:gd name="connsiteX52" fmla="*/ 878306 w 1596190"/>
              <a:gd name="connsiteY52" fmla="*/ 164432 h 1788695"/>
              <a:gd name="connsiteX53" fmla="*/ 838200 w 1596190"/>
              <a:gd name="connsiteY53" fmla="*/ 208548 h 1788695"/>
              <a:gd name="connsiteX54" fmla="*/ 770021 w 1596190"/>
              <a:gd name="connsiteY54" fmla="*/ 236621 h 1788695"/>
              <a:gd name="connsiteX55" fmla="*/ 786063 w 1596190"/>
              <a:gd name="connsiteY55" fmla="*/ 272716 h 1788695"/>
              <a:gd name="connsiteX56" fmla="*/ 737937 w 1596190"/>
              <a:gd name="connsiteY56" fmla="*/ 296779 h 1788695"/>
              <a:gd name="connsiteX57" fmla="*/ 725906 w 1596190"/>
              <a:gd name="connsiteY57" fmla="*/ 264695 h 1788695"/>
              <a:gd name="connsiteX58" fmla="*/ 745958 w 1596190"/>
              <a:gd name="connsiteY58" fmla="*/ 208548 h 1788695"/>
              <a:gd name="connsiteX59" fmla="*/ 677779 w 1596190"/>
              <a:gd name="connsiteY59" fmla="*/ 196516 h 1788695"/>
              <a:gd name="connsiteX60" fmla="*/ 637674 w 1596190"/>
              <a:gd name="connsiteY60" fmla="*/ 136358 h 1788695"/>
              <a:gd name="connsiteX61" fmla="*/ 637674 w 1596190"/>
              <a:gd name="connsiteY61" fmla="*/ 136358 h 1788695"/>
              <a:gd name="connsiteX62" fmla="*/ 601579 w 1596190"/>
              <a:gd name="connsiteY62" fmla="*/ 208548 h 1788695"/>
              <a:gd name="connsiteX63" fmla="*/ 545432 w 1596190"/>
              <a:gd name="connsiteY63" fmla="*/ 152400 h 1788695"/>
              <a:gd name="connsiteX64" fmla="*/ 509337 w 1596190"/>
              <a:gd name="connsiteY64" fmla="*/ 168443 h 1788695"/>
              <a:gd name="connsiteX65" fmla="*/ 525379 w 1596190"/>
              <a:gd name="connsiteY65" fmla="*/ 256674 h 1788695"/>
              <a:gd name="connsiteX66" fmla="*/ 565484 w 1596190"/>
              <a:gd name="connsiteY66" fmla="*/ 276727 h 1788695"/>
              <a:gd name="connsiteX67" fmla="*/ 565484 w 1596190"/>
              <a:gd name="connsiteY67" fmla="*/ 336885 h 1788695"/>
              <a:gd name="connsiteX68" fmla="*/ 541421 w 1596190"/>
              <a:gd name="connsiteY68" fmla="*/ 372979 h 1788695"/>
              <a:gd name="connsiteX69" fmla="*/ 557463 w 1596190"/>
              <a:gd name="connsiteY69" fmla="*/ 393032 h 1788695"/>
              <a:gd name="connsiteX70" fmla="*/ 501316 w 1596190"/>
              <a:gd name="connsiteY70" fmla="*/ 433137 h 1788695"/>
              <a:gd name="connsiteX71" fmla="*/ 465221 w 1596190"/>
              <a:gd name="connsiteY71" fmla="*/ 569495 h 1788695"/>
              <a:gd name="connsiteX72" fmla="*/ 441158 w 1596190"/>
              <a:gd name="connsiteY72" fmla="*/ 593558 h 1788695"/>
              <a:gd name="connsiteX73" fmla="*/ 441158 w 1596190"/>
              <a:gd name="connsiteY73" fmla="*/ 593558 h 1788695"/>
              <a:gd name="connsiteX74" fmla="*/ 360948 w 1596190"/>
              <a:gd name="connsiteY74" fmla="*/ 689811 h 1788695"/>
              <a:gd name="connsiteX75" fmla="*/ 308811 w 1596190"/>
              <a:gd name="connsiteY75" fmla="*/ 802106 h 1788695"/>
              <a:gd name="connsiteX76" fmla="*/ 264695 w 1596190"/>
              <a:gd name="connsiteY76" fmla="*/ 814137 h 1788695"/>
              <a:gd name="connsiteX77" fmla="*/ 216569 w 1596190"/>
              <a:gd name="connsiteY77" fmla="*/ 862264 h 1788695"/>
              <a:gd name="connsiteX78" fmla="*/ 160421 w 1596190"/>
              <a:gd name="connsiteY78" fmla="*/ 946485 h 1788695"/>
              <a:gd name="connsiteX79" fmla="*/ 160421 w 1596190"/>
              <a:gd name="connsiteY79" fmla="*/ 1026695 h 1788695"/>
              <a:gd name="connsiteX80" fmla="*/ 132348 w 1596190"/>
              <a:gd name="connsiteY80" fmla="*/ 1143000 h 1788695"/>
              <a:gd name="connsiteX81" fmla="*/ 112295 w 1596190"/>
              <a:gd name="connsiteY81" fmla="*/ 1175085 h 1788695"/>
              <a:gd name="connsiteX82" fmla="*/ 12032 w 1596190"/>
              <a:gd name="connsiteY82" fmla="*/ 1387643 h 1788695"/>
              <a:gd name="connsiteX83" fmla="*/ 56148 w 1596190"/>
              <a:gd name="connsiteY83" fmla="*/ 1435769 h 1788695"/>
              <a:gd name="connsiteX84" fmla="*/ 0 w 1596190"/>
              <a:gd name="connsiteY84" fmla="*/ 1684421 h 1788695"/>
              <a:gd name="connsiteX85" fmla="*/ 76200 w 1596190"/>
              <a:gd name="connsiteY85" fmla="*/ 1736558 h 1788695"/>
              <a:gd name="connsiteX86" fmla="*/ 52137 w 1596190"/>
              <a:gd name="connsiteY86" fmla="*/ 1784685 h 1788695"/>
              <a:gd name="connsiteX87" fmla="*/ 112295 w 1596190"/>
              <a:gd name="connsiteY87" fmla="*/ 1784685 h 1788695"/>
              <a:gd name="connsiteX88" fmla="*/ 176463 w 1596190"/>
              <a:gd name="connsiteY88" fmla="*/ 1752600 h 1788695"/>
              <a:gd name="connsiteX89" fmla="*/ 272716 w 1596190"/>
              <a:gd name="connsiteY89" fmla="*/ 1788695 h 1788695"/>
              <a:gd name="connsiteX90" fmla="*/ 381000 w 1596190"/>
              <a:gd name="connsiteY90" fmla="*/ 1732548 h 1788695"/>
              <a:gd name="connsiteX91" fmla="*/ 421106 w 1596190"/>
              <a:gd name="connsiteY91" fmla="*/ 1764632 h 1788695"/>
              <a:gd name="connsiteX92" fmla="*/ 505327 w 1596190"/>
              <a:gd name="connsiteY92" fmla="*/ 1764632 h 1788695"/>
              <a:gd name="connsiteX93" fmla="*/ 529390 w 1596190"/>
              <a:gd name="connsiteY93" fmla="*/ 1716506 h 1788695"/>
              <a:gd name="connsiteX94" fmla="*/ 497306 w 1596190"/>
              <a:gd name="connsiteY94" fmla="*/ 1680411 h 1788695"/>
              <a:gd name="connsiteX95" fmla="*/ 529390 w 1596190"/>
              <a:gd name="connsiteY95" fmla="*/ 1604211 h 1788695"/>
              <a:gd name="connsiteX96" fmla="*/ 557463 w 1596190"/>
              <a:gd name="connsiteY96" fmla="*/ 1592179 h 1788695"/>
              <a:gd name="connsiteX97" fmla="*/ 581527 w 1596190"/>
              <a:gd name="connsiteY97" fmla="*/ 1576137 h 1788695"/>
              <a:gd name="connsiteX98" fmla="*/ 605590 w 1596190"/>
              <a:gd name="connsiteY98" fmla="*/ 1612232 h 1788695"/>
              <a:gd name="connsiteX99" fmla="*/ 605590 w 1596190"/>
              <a:gd name="connsiteY99" fmla="*/ 1612232 h 1788695"/>
              <a:gd name="connsiteX100" fmla="*/ 641684 w 1596190"/>
              <a:gd name="connsiteY100" fmla="*/ 1640306 h 1788695"/>
              <a:gd name="connsiteX101" fmla="*/ 641684 w 1596190"/>
              <a:gd name="connsiteY101" fmla="*/ 1640306 h 1788695"/>
              <a:gd name="connsiteX102" fmla="*/ 681790 w 1596190"/>
              <a:gd name="connsiteY102" fmla="*/ 1692443 h 1788695"/>
              <a:gd name="connsiteX103" fmla="*/ 705853 w 1596190"/>
              <a:gd name="connsiteY103" fmla="*/ 1680411 h 1788695"/>
              <a:gd name="connsiteX104" fmla="*/ 741948 w 1596190"/>
              <a:gd name="connsiteY104" fmla="*/ 1704474 h 1788695"/>
              <a:gd name="connsiteX105" fmla="*/ 810127 w 1596190"/>
              <a:gd name="connsiteY105" fmla="*/ 1676400 h 1788695"/>
              <a:gd name="connsiteX106" fmla="*/ 922421 w 1596190"/>
              <a:gd name="connsiteY106" fmla="*/ 1720516 h 1788695"/>
              <a:gd name="connsiteX107" fmla="*/ 898358 w 1596190"/>
              <a:gd name="connsiteY107" fmla="*/ 1636295 h 1788695"/>
              <a:gd name="connsiteX108" fmla="*/ 834190 w 1596190"/>
              <a:gd name="connsiteY108" fmla="*/ 1584158 h 1788695"/>
              <a:gd name="connsiteX109" fmla="*/ 914400 w 1596190"/>
              <a:gd name="connsiteY109" fmla="*/ 1632285 h 1788695"/>
              <a:gd name="connsiteX110" fmla="*/ 962527 w 1596190"/>
              <a:gd name="connsiteY110" fmla="*/ 1676400 h 1788695"/>
              <a:gd name="connsiteX111" fmla="*/ 1030706 w 1596190"/>
              <a:gd name="connsiteY111" fmla="*/ 1696453 h 1788695"/>
              <a:gd name="connsiteX112" fmla="*/ 1106906 w 1596190"/>
              <a:gd name="connsiteY112" fmla="*/ 1756611 h 1788695"/>
              <a:gd name="connsiteX0" fmla="*/ 1106906 w 1596190"/>
              <a:gd name="connsiteY0" fmla="*/ 1756611 h 1788695"/>
              <a:gd name="connsiteX1" fmla="*/ 1191127 w 1596190"/>
              <a:gd name="connsiteY1" fmla="*/ 1752600 h 1788695"/>
              <a:gd name="connsiteX2" fmla="*/ 1231232 w 1596190"/>
              <a:gd name="connsiteY2" fmla="*/ 1704474 h 1788695"/>
              <a:gd name="connsiteX3" fmla="*/ 1335506 w 1596190"/>
              <a:gd name="connsiteY3" fmla="*/ 1708485 h 1788695"/>
              <a:gd name="connsiteX4" fmla="*/ 1359569 w 1596190"/>
              <a:gd name="connsiteY4" fmla="*/ 1688432 h 1788695"/>
              <a:gd name="connsiteX5" fmla="*/ 1383632 w 1596190"/>
              <a:gd name="connsiteY5" fmla="*/ 1720516 h 1788695"/>
              <a:gd name="connsiteX6" fmla="*/ 1419727 w 1596190"/>
              <a:gd name="connsiteY6" fmla="*/ 1668379 h 1788695"/>
              <a:gd name="connsiteX7" fmla="*/ 1375611 w 1596190"/>
              <a:gd name="connsiteY7" fmla="*/ 1616243 h 1788695"/>
              <a:gd name="connsiteX8" fmla="*/ 1407695 w 1596190"/>
              <a:gd name="connsiteY8" fmla="*/ 1588169 h 1788695"/>
              <a:gd name="connsiteX9" fmla="*/ 1379621 w 1596190"/>
              <a:gd name="connsiteY9" fmla="*/ 1556085 h 1788695"/>
              <a:gd name="connsiteX10" fmla="*/ 1387642 w 1596190"/>
              <a:gd name="connsiteY10" fmla="*/ 1471864 h 1788695"/>
              <a:gd name="connsiteX11" fmla="*/ 1431758 w 1596190"/>
              <a:gd name="connsiteY11" fmla="*/ 1363579 h 1788695"/>
              <a:gd name="connsiteX12" fmla="*/ 1387642 w 1596190"/>
              <a:gd name="connsiteY12" fmla="*/ 1283369 h 1788695"/>
              <a:gd name="connsiteX13" fmla="*/ 1383632 w 1596190"/>
              <a:gd name="connsiteY13" fmla="*/ 1211179 h 1788695"/>
              <a:gd name="connsiteX14" fmla="*/ 1339516 w 1596190"/>
              <a:gd name="connsiteY14" fmla="*/ 1151021 h 1788695"/>
              <a:gd name="connsiteX15" fmla="*/ 1347537 w 1596190"/>
              <a:gd name="connsiteY15" fmla="*/ 1082843 h 1788695"/>
              <a:gd name="connsiteX16" fmla="*/ 1403684 w 1596190"/>
              <a:gd name="connsiteY16" fmla="*/ 1054769 h 1788695"/>
              <a:gd name="connsiteX17" fmla="*/ 1427748 w 1596190"/>
              <a:gd name="connsiteY17" fmla="*/ 1074821 h 1788695"/>
              <a:gd name="connsiteX18" fmla="*/ 1467853 w 1596190"/>
              <a:gd name="connsiteY18" fmla="*/ 1022685 h 1788695"/>
              <a:gd name="connsiteX19" fmla="*/ 1499937 w 1596190"/>
              <a:gd name="connsiteY19" fmla="*/ 1018674 h 1788695"/>
              <a:gd name="connsiteX20" fmla="*/ 1499937 w 1596190"/>
              <a:gd name="connsiteY20" fmla="*/ 934453 h 1788695"/>
              <a:gd name="connsiteX21" fmla="*/ 1479884 w 1596190"/>
              <a:gd name="connsiteY21" fmla="*/ 878306 h 1788695"/>
              <a:gd name="connsiteX22" fmla="*/ 1479884 w 1596190"/>
              <a:gd name="connsiteY22" fmla="*/ 878306 h 1788695"/>
              <a:gd name="connsiteX23" fmla="*/ 1544053 w 1596190"/>
              <a:gd name="connsiteY23" fmla="*/ 882316 h 1788695"/>
              <a:gd name="connsiteX24" fmla="*/ 1544053 w 1596190"/>
              <a:gd name="connsiteY24" fmla="*/ 882316 h 1788695"/>
              <a:gd name="connsiteX25" fmla="*/ 1576137 w 1596190"/>
              <a:gd name="connsiteY25" fmla="*/ 898358 h 1788695"/>
              <a:gd name="connsiteX26" fmla="*/ 1596190 w 1596190"/>
              <a:gd name="connsiteY26" fmla="*/ 854243 h 1788695"/>
              <a:gd name="connsiteX27" fmla="*/ 1552074 w 1596190"/>
              <a:gd name="connsiteY27" fmla="*/ 806116 h 1788695"/>
              <a:gd name="connsiteX28" fmla="*/ 1584158 w 1596190"/>
              <a:gd name="connsiteY28" fmla="*/ 693821 h 1788695"/>
              <a:gd name="connsiteX29" fmla="*/ 1479884 w 1596190"/>
              <a:gd name="connsiteY29" fmla="*/ 593558 h 1788695"/>
              <a:gd name="connsiteX30" fmla="*/ 1471863 w 1596190"/>
              <a:gd name="connsiteY30" fmla="*/ 509337 h 1788695"/>
              <a:gd name="connsiteX31" fmla="*/ 1419727 w 1596190"/>
              <a:gd name="connsiteY31" fmla="*/ 469232 h 1788695"/>
              <a:gd name="connsiteX32" fmla="*/ 1423737 w 1596190"/>
              <a:gd name="connsiteY32" fmla="*/ 393032 h 1788695"/>
              <a:gd name="connsiteX33" fmla="*/ 1399674 w 1596190"/>
              <a:gd name="connsiteY33" fmla="*/ 356937 h 1788695"/>
              <a:gd name="connsiteX34" fmla="*/ 1407695 w 1596190"/>
              <a:gd name="connsiteY34" fmla="*/ 316832 h 1788695"/>
              <a:gd name="connsiteX35" fmla="*/ 1423737 w 1596190"/>
              <a:gd name="connsiteY35" fmla="*/ 296779 h 1788695"/>
              <a:gd name="connsiteX36" fmla="*/ 1379621 w 1596190"/>
              <a:gd name="connsiteY36" fmla="*/ 204537 h 1788695"/>
              <a:gd name="connsiteX37" fmla="*/ 1355558 w 1596190"/>
              <a:gd name="connsiteY37" fmla="*/ 236621 h 1788695"/>
              <a:gd name="connsiteX38" fmla="*/ 1295400 w 1596190"/>
              <a:gd name="connsiteY38" fmla="*/ 236621 h 1788695"/>
              <a:gd name="connsiteX39" fmla="*/ 1299411 w 1596190"/>
              <a:gd name="connsiteY39" fmla="*/ 184485 h 1788695"/>
              <a:gd name="connsiteX40" fmla="*/ 1279358 w 1596190"/>
              <a:gd name="connsiteY40" fmla="*/ 132348 h 1788695"/>
              <a:gd name="connsiteX41" fmla="*/ 1239253 w 1596190"/>
              <a:gd name="connsiteY41" fmla="*/ 56148 h 1788695"/>
              <a:gd name="connsiteX42" fmla="*/ 1143000 w 1596190"/>
              <a:gd name="connsiteY42" fmla="*/ 80211 h 1788695"/>
              <a:gd name="connsiteX43" fmla="*/ 1151021 w 1596190"/>
              <a:gd name="connsiteY43" fmla="*/ 4011 h 1788695"/>
              <a:gd name="connsiteX44" fmla="*/ 1094874 w 1596190"/>
              <a:gd name="connsiteY44" fmla="*/ 24064 h 1788695"/>
              <a:gd name="connsiteX45" fmla="*/ 1078832 w 1596190"/>
              <a:gd name="connsiteY45" fmla="*/ 0 h 1788695"/>
              <a:gd name="connsiteX46" fmla="*/ 998621 w 1596190"/>
              <a:gd name="connsiteY46" fmla="*/ 20053 h 1788695"/>
              <a:gd name="connsiteX47" fmla="*/ 1006642 w 1596190"/>
              <a:gd name="connsiteY47" fmla="*/ 56148 h 1788695"/>
              <a:gd name="connsiteX48" fmla="*/ 1042737 w 1596190"/>
              <a:gd name="connsiteY48" fmla="*/ 52137 h 1788695"/>
              <a:gd name="connsiteX49" fmla="*/ 1022684 w 1596190"/>
              <a:gd name="connsiteY49" fmla="*/ 100264 h 1788695"/>
              <a:gd name="connsiteX50" fmla="*/ 990600 w 1596190"/>
              <a:gd name="connsiteY50" fmla="*/ 96253 h 1788695"/>
              <a:gd name="connsiteX51" fmla="*/ 954506 w 1596190"/>
              <a:gd name="connsiteY51" fmla="*/ 144379 h 1788695"/>
              <a:gd name="connsiteX52" fmla="*/ 878306 w 1596190"/>
              <a:gd name="connsiteY52" fmla="*/ 164432 h 1788695"/>
              <a:gd name="connsiteX53" fmla="*/ 838200 w 1596190"/>
              <a:gd name="connsiteY53" fmla="*/ 208548 h 1788695"/>
              <a:gd name="connsiteX54" fmla="*/ 770021 w 1596190"/>
              <a:gd name="connsiteY54" fmla="*/ 236621 h 1788695"/>
              <a:gd name="connsiteX55" fmla="*/ 786063 w 1596190"/>
              <a:gd name="connsiteY55" fmla="*/ 272716 h 1788695"/>
              <a:gd name="connsiteX56" fmla="*/ 737937 w 1596190"/>
              <a:gd name="connsiteY56" fmla="*/ 296779 h 1788695"/>
              <a:gd name="connsiteX57" fmla="*/ 725906 w 1596190"/>
              <a:gd name="connsiteY57" fmla="*/ 264695 h 1788695"/>
              <a:gd name="connsiteX58" fmla="*/ 745958 w 1596190"/>
              <a:gd name="connsiteY58" fmla="*/ 208548 h 1788695"/>
              <a:gd name="connsiteX59" fmla="*/ 677779 w 1596190"/>
              <a:gd name="connsiteY59" fmla="*/ 196516 h 1788695"/>
              <a:gd name="connsiteX60" fmla="*/ 637674 w 1596190"/>
              <a:gd name="connsiteY60" fmla="*/ 136358 h 1788695"/>
              <a:gd name="connsiteX61" fmla="*/ 637674 w 1596190"/>
              <a:gd name="connsiteY61" fmla="*/ 136358 h 1788695"/>
              <a:gd name="connsiteX62" fmla="*/ 601579 w 1596190"/>
              <a:gd name="connsiteY62" fmla="*/ 208548 h 1788695"/>
              <a:gd name="connsiteX63" fmla="*/ 545432 w 1596190"/>
              <a:gd name="connsiteY63" fmla="*/ 152400 h 1788695"/>
              <a:gd name="connsiteX64" fmla="*/ 509337 w 1596190"/>
              <a:gd name="connsiteY64" fmla="*/ 168443 h 1788695"/>
              <a:gd name="connsiteX65" fmla="*/ 525379 w 1596190"/>
              <a:gd name="connsiteY65" fmla="*/ 256674 h 1788695"/>
              <a:gd name="connsiteX66" fmla="*/ 565484 w 1596190"/>
              <a:gd name="connsiteY66" fmla="*/ 276727 h 1788695"/>
              <a:gd name="connsiteX67" fmla="*/ 551713 w 1596190"/>
              <a:gd name="connsiteY67" fmla="*/ 342394 h 1788695"/>
              <a:gd name="connsiteX68" fmla="*/ 541421 w 1596190"/>
              <a:gd name="connsiteY68" fmla="*/ 372979 h 1788695"/>
              <a:gd name="connsiteX69" fmla="*/ 557463 w 1596190"/>
              <a:gd name="connsiteY69" fmla="*/ 393032 h 1788695"/>
              <a:gd name="connsiteX70" fmla="*/ 501316 w 1596190"/>
              <a:gd name="connsiteY70" fmla="*/ 433137 h 1788695"/>
              <a:gd name="connsiteX71" fmla="*/ 465221 w 1596190"/>
              <a:gd name="connsiteY71" fmla="*/ 569495 h 1788695"/>
              <a:gd name="connsiteX72" fmla="*/ 441158 w 1596190"/>
              <a:gd name="connsiteY72" fmla="*/ 593558 h 1788695"/>
              <a:gd name="connsiteX73" fmla="*/ 441158 w 1596190"/>
              <a:gd name="connsiteY73" fmla="*/ 593558 h 1788695"/>
              <a:gd name="connsiteX74" fmla="*/ 360948 w 1596190"/>
              <a:gd name="connsiteY74" fmla="*/ 689811 h 1788695"/>
              <a:gd name="connsiteX75" fmla="*/ 308811 w 1596190"/>
              <a:gd name="connsiteY75" fmla="*/ 802106 h 1788695"/>
              <a:gd name="connsiteX76" fmla="*/ 264695 w 1596190"/>
              <a:gd name="connsiteY76" fmla="*/ 814137 h 1788695"/>
              <a:gd name="connsiteX77" fmla="*/ 216569 w 1596190"/>
              <a:gd name="connsiteY77" fmla="*/ 862264 h 1788695"/>
              <a:gd name="connsiteX78" fmla="*/ 160421 w 1596190"/>
              <a:gd name="connsiteY78" fmla="*/ 946485 h 1788695"/>
              <a:gd name="connsiteX79" fmla="*/ 160421 w 1596190"/>
              <a:gd name="connsiteY79" fmla="*/ 1026695 h 1788695"/>
              <a:gd name="connsiteX80" fmla="*/ 132348 w 1596190"/>
              <a:gd name="connsiteY80" fmla="*/ 1143000 h 1788695"/>
              <a:gd name="connsiteX81" fmla="*/ 112295 w 1596190"/>
              <a:gd name="connsiteY81" fmla="*/ 1175085 h 1788695"/>
              <a:gd name="connsiteX82" fmla="*/ 12032 w 1596190"/>
              <a:gd name="connsiteY82" fmla="*/ 1387643 h 1788695"/>
              <a:gd name="connsiteX83" fmla="*/ 56148 w 1596190"/>
              <a:gd name="connsiteY83" fmla="*/ 1435769 h 1788695"/>
              <a:gd name="connsiteX84" fmla="*/ 0 w 1596190"/>
              <a:gd name="connsiteY84" fmla="*/ 1684421 h 1788695"/>
              <a:gd name="connsiteX85" fmla="*/ 76200 w 1596190"/>
              <a:gd name="connsiteY85" fmla="*/ 1736558 h 1788695"/>
              <a:gd name="connsiteX86" fmla="*/ 52137 w 1596190"/>
              <a:gd name="connsiteY86" fmla="*/ 1784685 h 1788695"/>
              <a:gd name="connsiteX87" fmla="*/ 112295 w 1596190"/>
              <a:gd name="connsiteY87" fmla="*/ 1784685 h 1788695"/>
              <a:gd name="connsiteX88" fmla="*/ 176463 w 1596190"/>
              <a:gd name="connsiteY88" fmla="*/ 1752600 h 1788695"/>
              <a:gd name="connsiteX89" fmla="*/ 272716 w 1596190"/>
              <a:gd name="connsiteY89" fmla="*/ 1788695 h 1788695"/>
              <a:gd name="connsiteX90" fmla="*/ 381000 w 1596190"/>
              <a:gd name="connsiteY90" fmla="*/ 1732548 h 1788695"/>
              <a:gd name="connsiteX91" fmla="*/ 421106 w 1596190"/>
              <a:gd name="connsiteY91" fmla="*/ 1764632 h 1788695"/>
              <a:gd name="connsiteX92" fmla="*/ 505327 w 1596190"/>
              <a:gd name="connsiteY92" fmla="*/ 1764632 h 1788695"/>
              <a:gd name="connsiteX93" fmla="*/ 529390 w 1596190"/>
              <a:gd name="connsiteY93" fmla="*/ 1716506 h 1788695"/>
              <a:gd name="connsiteX94" fmla="*/ 497306 w 1596190"/>
              <a:gd name="connsiteY94" fmla="*/ 1680411 h 1788695"/>
              <a:gd name="connsiteX95" fmla="*/ 529390 w 1596190"/>
              <a:gd name="connsiteY95" fmla="*/ 1604211 h 1788695"/>
              <a:gd name="connsiteX96" fmla="*/ 557463 w 1596190"/>
              <a:gd name="connsiteY96" fmla="*/ 1592179 h 1788695"/>
              <a:gd name="connsiteX97" fmla="*/ 581527 w 1596190"/>
              <a:gd name="connsiteY97" fmla="*/ 1576137 h 1788695"/>
              <a:gd name="connsiteX98" fmla="*/ 605590 w 1596190"/>
              <a:gd name="connsiteY98" fmla="*/ 1612232 h 1788695"/>
              <a:gd name="connsiteX99" fmla="*/ 605590 w 1596190"/>
              <a:gd name="connsiteY99" fmla="*/ 1612232 h 1788695"/>
              <a:gd name="connsiteX100" fmla="*/ 641684 w 1596190"/>
              <a:gd name="connsiteY100" fmla="*/ 1640306 h 1788695"/>
              <a:gd name="connsiteX101" fmla="*/ 641684 w 1596190"/>
              <a:gd name="connsiteY101" fmla="*/ 1640306 h 1788695"/>
              <a:gd name="connsiteX102" fmla="*/ 681790 w 1596190"/>
              <a:gd name="connsiteY102" fmla="*/ 1692443 h 1788695"/>
              <a:gd name="connsiteX103" fmla="*/ 705853 w 1596190"/>
              <a:gd name="connsiteY103" fmla="*/ 1680411 h 1788695"/>
              <a:gd name="connsiteX104" fmla="*/ 741948 w 1596190"/>
              <a:gd name="connsiteY104" fmla="*/ 1704474 h 1788695"/>
              <a:gd name="connsiteX105" fmla="*/ 810127 w 1596190"/>
              <a:gd name="connsiteY105" fmla="*/ 1676400 h 1788695"/>
              <a:gd name="connsiteX106" fmla="*/ 922421 w 1596190"/>
              <a:gd name="connsiteY106" fmla="*/ 1720516 h 1788695"/>
              <a:gd name="connsiteX107" fmla="*/ 898358 w 1596190"/>
              <a:gd name="connsiteY107" fmla="*/ 1636295 h 1788695"/>
              <a:gd name="connsiteX108" fmla="*/ 834190 w 1596190"/>
              <a:gd name="connsiteY108" fmla="*/ 1584158 h 1788695"/>
              <a:gd name="connsiteX109" fmla="*/ 914400 w 1596190"/>
              <a:gd name="connsiteY109" fmla="*/ 1632285 h 1788695"/>
              <a:gd name="connsiteX110" fmla="*/ 962527 w 1596190"/>
              <a:gd name="connsiteY110" fmla="*/ 1676400 h 1788695"/>
              <a:gd name="connsiteX111" fmla="*/ 1030706 w 1596190"/>
              <a:gd name="connsiteY111" fmla="*/ 1696453 h 1788695"/>
              <a:gd name="connsiteX112" fmla="*/ 1106906 w 1596190"/>
              <a:gd name="connsiteY112" fmla="*/ 1756611 h 1788695"/>
              <a:gd name="connsiteX0" fmla="*/ 1106906 w 1596190"/>
              <a:gd name="connsiteY0" fmla="*/ 1756611 h 1788695"/>
              <a:gd name="connsiteX1" fmla="*/ 1191127 w 1596190"/>
              <a:gd name="connsiteY1" fmla="*/ 1752600 h 1788695"/>
              <a:gd name="connsiteX2" fmla="*/ 1231232 w 1596190"/>
              <a:gd name="connsiteY2" fmla="*/ 1704474 h 1788695"/>
              <a:gd name="connsiteX3" fmla="*/ 1335506 w 1596190"/>
              <a:gd name="connsiteY3" fmla="*/ 1708485 h 1788695"/>
              <a:gd name="connsiteX4" fmla="*/ 1359569 w 1596190"/>
              <a:gd name="connsiteY4" fmla="*/ 1688432 h 1788695"/>
              <a:gd name="connsiteX5" fmla="*/ 1383632 w 1596190"/>
              <a:gd name="connsiteY5" fmla="*/ 1720516 h 1788695"/>
              <a:gd name="connsiteX6" fmla="*/ 1419727 w 1596190"/>
              <a:gd name="connsiteY6" fmla="*/ 1668379 h 1788695"/>
              <a:gd name="connsiteX7" fmla="*/ 1375611 w 1596190"/>
              <a:gd name="connsiteY7" fmla="*/ 1616243 h 1788695"/>
              <a:gd name="connsiteX8" fmla="*/ 1407695 w 1596190"/>
              <a:gd name="connsiteY8" fmla="*/ 1588169 h 1788695"/>
              <a:gd name="connsiteX9" fmla="*/ 1379621 w 1596190"/>
              <a:gd name="connsiteY9" fmla="*/ 1556085 h 1788695"/>
              <a:gd name="connsiteX10" fmla="*/ 1387642 w 1596190"/>
              <a:gd name="connsiteY10" fmla="*/ 1471864 h 1788695"/>
              <a:gd name="connsiteX11" fmla="*/ 1431758 w 1596190"/>
              <a:gd name="connsiteY11" fmla="*/ 1363579 h 1788695"/>
              <a:gd name="connsiteX12" fmla="*/ 1387642 w 1596190"/>
              <a:gd name="connsiteY12" fmla="*/ 1283369 h 1788695"/>
              <a:gd name="connsiteX13" fmla="*/ 1383632 w 1596190"/>
              <a:gd name="connsiteY13" fmla="*/ 1211179 h 1788695"/>
              <a:gd name="connsiteX14" fmla="*/ 1339516 w 1596190"/>
              <a:gd name="connsiteY14" fmla="*/ 1151021 h 1788695"/>
              <a:gd name="connsiteX15" fmla="*/ 1347537 w 1596190"/>
              <a:gd name="connsiteY15" fmla="*/ 1082843 h 1788695"/>
              <a:gd name="connsiteX16" fmla="*/ 1403684 w 1596190"/>
              <a:gd name="connsiteY16" fmla="*/ 1054769 h 1788695"/>
              <a:gd name="connsiteX17" fmla="*/ 1427748 w 1596190"/>
              <a:gd name="connsiteY17" fmla="*/ 1074821 h 1788695"/>
              <a:gd name="connsiteX18" fmla="*/ 1467853 w 1596190"/>
              <a:gd name="connsiteY18" fmla="*/ 1022685 h 1788695"/>
              <a:gd name="connsiteX19" fmla="*/ 1499937 w 1596190"/>
              <a:gd name="connsiteY19" fmla="*/ 1018674 h 1788695"/>
              <a:gd name="connsiteX20" fmla="*/ 1499937 w 1596190"/>
              <a:gd name="connsiteY20" fmla="*/ 934453 h 1788695"/>
              <a:gd name="connsiteX21" fmla="*/ 1479884 w 1596190"/>
              <a:gd name="connsiteY21" fmla="*/ 878306 h 1788695"/>
              <a:gd name="connsiteX22" fmla="*/ 1479884 w 1596190"/>
              <a:gd name="connsiteY22" fmla="*/ 878306 h 1788695"/>
              <a:gd name="connsiteX23" fmla="*/ 1544053 w 1596190"/>
              <a:gd name="connsiteY23" fmla="*/ 882316 h 1788695"/>
              <a:gd name="connsiteX24" fmla="*/ 1544053 w 1596190"/>
              <a:gd name="connsiteY24" fmla="*/ 882316 h 1788695"/>
              <a:gd name="connsiteX25" fmla="*/ 1576137 w 1596190"/>
              <a:gd name="connsiteY25" fmla="*/ 898358 h 1788695"/>
              <a:gd name="connsiteX26" fmla="*/ 1596190 w 1596190"/>
              <a:gd name="connsiteY26" fmla="*/ 854243 h 1788695"/>
              <a:gd name="connsiteX27" fmla="*/ 1552074 w 1596190"/>
              <a:gd name="connsiteY27" fmla="*/ 806116 h 1788695"/>
              <a:gd name="connsiteX28" fmla="*/ 1584158 w 1596190"/>
              <a:gd name="connsiteY28" fmla="*/ 693821 h 1788695"/>
              <a:gd name="connsiteX29" fmla="*/ 1479884 w 1596190"/>
              <a:gd name="connsiteY29" fmla="*/ 593558 h 1788695"/>
              <a:gd name="connsiteX30" fmla="*/ 1471863 w 1596190"/>
              <a:gd name="connsiteY30" fmla="*/ 509337 h 1788695"/>
              <a:gd name="connsiteX31" fmla="*/ 1419727 w 1596190"/>
              <a:gd name="connsiteY31" fmla="*/ 469232 h 1788695"/>
              <a:gd name="connsiteX32" fmla="*/ 1423737 w 1596190"/>
              <a:gd name="connsiteY32" fmla="*/ 393032 h 1788695"/>
              <a:gd name="connsiteX33" fmla="*/ 1399674 w 1596190"/>
              <a:gd name="connsiteY33" fmla="*/ 356937 h 1788695"/>
              <a:gd name="connsiteX34" fmla="*/ 1407695 w 1596190"/>
              <a:gd name="connsiteY34" fmla="*/ 316832 h 1788695"/>
              <a:gd name="connsiteX35" fmla="*/ 1423737 w 1596190"/>
              <a:gd name="connsiteY35" fmla="*/ 296779 h 1788695"/>
              <a:gd name="connsiteX36" fmla="*/ 1379621 w 1596190"/>
              <a:gd name="connsiteY36" fmla="*/ 204537 h 1788695"/>
              <a:gd name="connsiteX37" fmla="*/ 1355558 w 1596190"/>
              <a:gd name="connsiteY37" fmla="*/ 236621 h 1788695"/>
              <a:gd name="connsiteX38" fmla="*/ 1295400 w 1596190"/>
              <a:gd name="connsiteY38" fmla="*/ 236621 h 1788695"/>
              <a:gd name="connsiteX39" fmla="*/ 1299411 w 1596190"/>
              <a:gd name="connsiteY39" fmla="*/ 184485 h 1788695"/>
              <a:gd name="connsiteX40" fmla="*/ 1279358 w 1596190"/>
              <a:gd name="connsiteY40" fmla="*/ 132348 h 1788695"/>
              <a:gd name="connsiteX41" fmla="*/ 1239253 w 1596190"/>
              <a:gd name="connsiteY41" fmla="*/ 56148 h 1788695"/>
              <a:gd name="connsiteX42" fmla="*/ 1143000 w 1596190"/>
              <a:gd name="connsiteY42" fmla="*/ 80211 h 1788695"/>
              <a:gd name="connsiteX43" fmla="*/ 1151021 w 1596190"/>
              <a:gd name="connsiteY43" fmla="*/ 4011 h 1788695"/>
              <a:gd name="connsiteX44" fmla="*/ 1094874 w 1596190"/>
              <a:gd name="connsiteY44" fmla="*/ 24064 h 1788695"/>
              <a:gd name="connsiteX45" fmla="*/ 1078832 w 1596190"/>
              <a:gd name="connsiteY45" fmla="*/ 0 h 1788695"/>
              <a:gd name="connsiteX46" fmla="*/ 998621 w 1596190"/>
              <a:gd name="connsiteY46" fmla="*/ 20053 h 1788695"/>
              <a:gd name="connsiteX47" fmla="*/ 1006642 w 1596190"/>
              <a:gd name="connsiteY47" fmla="*/ 56148 h 1788695"/>
              <a:gd name="connsiteX48" fmla="*/ 1042737 w 1596190"/>
              <a:gd name="connsiteY48" fmla="*/ 52137 h 1788695"/>
              <a:gd name="connsiteX49" fmla="*/ 1022684 w 1596190"/>
              <a:gd name="connsiteY49" fmla="*/ 100264 h 1788695"/>
              <a:gd name="connsiteX50" fmla="*/ 990600 w 1596190"/>
              <a:gd name="connsiteY50" fmla="*/ 96253 h 1788695"/>
              <a:gd name="connsiteX51" fmla="*/ 954506 w 1596190"/>
              <a:gd name="connsiteY51" fmla="*/ 144379 h 1788695"/>
              <a:gd name="connsiteX52" fmla="*/ 878306 w 1596190"/>
              <a:gd name="connsiteY52" fmla="*/ 164432 h 1788695"/>
              <a:gd name="connsiteX53" fmla="*/ 838200 w 1596190"/>
              <a:gd name="connsiteY53" fmla="*/ 208548 h 1788695"/>
              <a:gd name="connsiteX54" fmla="*/ 770021 w 1596190"/>
              <a:gd name="connsiteY54" fmla="*/ 236621 h 1788695"/>
              <a:gd name="connsiteX55" fmla="*/ 786063 w 1596190"/>
              <a:gd name="connsiteY55" fmla="*/ 272716 h 1788695"/>
              <a:gd name="connsiteX56" fmla="*/ 737937 w 1596190"/>
              <a:gd name="connsiteY56" fmla="*/ 296779 h 1788695"/>
              <a:gd name="connsiteX57" fmla="*/ 725906 w 1596190"/>
              <a:gd name="connsiteY57" fmla="*/ 264695 h 1788695"/>
              <a:gd name="connsiteX58" fmla="*/ 745958 w 1596190"/>
              <a:gd name="connsiteY58" fmla="*/ 208548 h 1788695"/>
              <a:gd name="connsiteX59" fmla="*/ 677779 w 1596190"/>
              <a:gd name="connsiteY59" fmla="*/ 196516 h 1788695"/>
              <a:gd name="connsiteX60" fmla="*/ 637674 w 1596190"/>
              <a:gd name="connsiteY60" fmla="*/ 136358 h 1788695"/>
              <a:gd name="connsiteX61" fmla="*/ 637674 w 1596190"/>
              <a:gd name="connsiteY61" fmla="*/ 136358 h 1788695"/>
              <a:gd name="connsiteX62" fmla="*/ 601579 w 1596190"/>
              <a:gd name="connsiteY62" fmla="*/ 208548 h 1788695"/>
              <a:gd name="connsiteX63" fmla="*/ 545432 w 1596190"/>
              <a:gd name="connsiteY63" fmla="*/ 152400 h 1788695"/>
              <a:gd name="connsiteX64" fmla="*/ 509337 w 1596190"/>
              <a:gd name="connsiteY64" fmla="*/ 168443 h 1788695"/>
              <a:gd name="connsiteX65" fmla="*/ 525379 w 1596190"/>
              <a:gd name="connsiteY65" fmla="*/ 256674 h 1788695"/>
              <a:gd name="connsiteX66" fmla="*/ 537942 w 1596190"/>
              <a:gd name="connsiteY66" fmla="*/ 282235 h 1788695"/>
              <a:gd name="connsiteX67" fmla="*/ 551713 w 1596190"/>
              <a:gd name="connsiteY67" fmla="*/ 342394 h 1788695"/>
              <a:gd name="connsiteX68" fmla="*/ 541421 w 1596190"/>
              <a:gd name="connsiteY68" fmla="*/ 372979 h 1788695"/>
              <a:gd name="connsiteX69" fmla="*/ 557463 w 1596190"/>
              <a:gd name="connsiteY69" fmla="*/ 393032 h 1788695"/>
              <a:gd name="connsiteX70" fmla="*/ 501316 w 1596190"/>
              <a:gd name="connsiteY70" fmla="*/ 433137 h 1788695"/>
              <a:gd name="connsiteX71" fmla="*/ 465221 w 1596190"/>
              <a:gd name="connsiteY71" fmla="*/ 569495 h 1788695"/>
              <a:gd name="connsiteX72" fmla="*/ 441158 w 1596190"/>
              <a:gd name="connsiteY72" fmla="*/ 593558 h 1788695"/>
              <a:gd name="connsiteX73" fmla="*/ 441158 w 1596190"/>
              <a:gd name="connsiteY73" fmla="*/ 593558 h 1788695"/>
              <a:gd name="connsiteX74" fmla="*/ 360948 w 1596190"/>
              <a:gd name="connsiteY74" fmla="*/ 689811 h 1788695"/>
              <a:gd name="connsiteX75" fmla="*/ 308811 w 1596190"/>
              <a:gd name="connsiteY75" fmla="*/ 802106 h 1788695"/>
              <a:gd name="connsiteX76" fmla="*/ 264695 w 1596190"/>
              <a:gd name="connsiteY76" fmla="*/ 814137 h 1788695"/>
              <a:gd name="connsiteX77" fmla="*/ 216569 w 1596190"/>
              <a:gd name="connsiteY77" fmla="*/ 862264 h 1788695"/>
              <a:gd name="connsiteX78" fmla="*/ 160421 w 1596190"/>
              <a:gd name="connsiteY78" fmla="*/ 946485 h 1788695"/>
              <a:gd name="connsiteX79" fmla="*/ 160421 w 1596190"/>
              <a:gd name="connsiteY79" fmla="*/ 1026695 h 1788695"/>
              <a:gd name="connsiteX80" fmla="*/ 132348 w 1596190"/>
              <a:gd name="connsiteY80" fmla="*/ 1143000 h 1788695"/>
              <a:gd name="connsiteX81" fmla="*/ 112295 w 1596190"/>
              <a:gd name="connsiteY81" fmla="*/ 1175085 h 1788695"/>
              <a:gd name="connsiteX82" fmla="*/ 12032 w 1596190"/>
              <a:gd name="connsiteY82" fmla="*/ 1387643 h 1788695"/>
              <a:gd name="connsiteX83" fmla="*/ 56148 w 1596190"/>
              <a:gd name="connsiteY83" fmla="*/ 1435769 h 1788695"/>
              <a:gd name="connsiteX84" fmla="*/ 0 w 1596190"/>
              <a:gd name="connsiteY84" fmla="*/ 1684421 h 1788695"/>
              <a:gd name="connsiteX85" fmla="*/ 76200 w 1596190"/>
              <a:gd name="connsiteY85" fmla="*/ 1736558 h 1788695"/>
              <a:gd name="connsiteX86" fmla="*/ 52137 w 1596190"/>
              <a:gd name="connsiteY86" fmla="*/ 1784685 h 1788695"/>
              <a:gd name="connsiteX87" fmla="*/ 112295 w 1596190"/>
              <a:gd name="connsiteY87" fmla="*/ 1784685 h 1788695"/>
              <a:gd name="connsiteX88" fmla="*/ 176463 w 1596190"/>
              <a:gd name="connsiteY88" fmla="*/ 1752600 h 1788695"/>
              <a:gd name="connsiteX89" fmla="*/ 272716 w 1596190"/>
              <a:gd name="connsiteY89" fmla="*/ 1788695 h 1788695"/>
              <a:gd name="connsiteX90" fmla="*/ 381000 w 1596190"/>
              <a:gd name="connsiteY90" fmla="*/ 1732548 h 1788695"/>
              <a:gd name="connsiteX91" fmla="*/ 421106 w 1596190"/>
              <a:gd name="connsiteY91" fmla="*/ 1764632 h 1788695"/>
              <a:gd name="connsiteX92" fmla="*/ 505327 w 1596190"/>
              <a:gd name="connsiteY92" fmla="*/ 1764632 h 1788695"/>
              <a:gd name="connsiteX93" fmla="*/ 529390 w 1596190"/>
              <a:gd name="connsiteY93" fmla="*/ 1716506 h 1788695"/>
              <a:gd name="connsiteX94" fmla="*/ 497306 w 1596190"/>
              <a:gd name="connsiteY94" fmla="*/ 1680411 h 1788695"/>
              <a:gd name="connsiteX95" fmla="*/ 529390 w 1596190"/>
              <a:gd name="connsiteY95" fmla="*/ 1604211 h 1788695"/>
              <a:gd name="connsiteX96" fmla="*/ 557463 w 1596190"/>
              <a:gd name="connsiteY96" fmla="*/ 1592179 h 1788695"/>
              <a:gd name="connsiteX97" fmla="*/ 581527 w 1596190"/>
              <a:gd name="connsiteY97" fmla="*/ 1576137 h 1788695"/>
              <a:gd name="connsiteX98" fmla="*/ 605590 w 1596190"/>
              <a:gd name="connsiteY98" fmla="*/ 1612232 h 1788695"/>
              <a:gd name="connsiteX99" fmla="*/ 605590 w 1596190"/>
              <a:gd name="connsiteY99" fmla="*/ 1612232 h 1788695"/>
              <a:gd name="connsiteX100" fmla="*/ 641684 w 1596190"/>
              <a:gd name="connsiteY100" fmla="*/ 1640306 h 1788695"/>
              <a:gd name="connsiteX101" fmla="*/ 641684 w 1596190"/>
              <a:gd name="connsiteY101" fmla="*/ 1640306 h 1788695"/>
              <a:gd name="connsiteX102" fmla="*/ 681790 w 1596190"/>
              <a:gd name="connsiteY102" fmla="*/ 1692443 h 1788695"/>
              <a:gd name="connsiteX103" fmla="*/ 705853 w 1596190"/>
              <a:gd name="connsiteY103" fmla="*/ 1680411 h 1788695"/>
              <a:gd name="connsiteX104" fmla="*/ 741948 w 1596190"/>
              <a:gd name="connsiteY104" fmla="*/ 1704474 h 1788695"/>
              <a:gd name="connsiteX105" fmla="*/ 810127 w 1596190"/>
              <a:gd name="connsiteY105" fmla="*/ 1676400 h 1788695"/>
              <a:gd name="connsiteX106" fmla="*/ 922421 w 1596190"/>
              <a:gd name="connsiteY106" fmla="*/ 1720516 h 1788695"/>
              <a:gd name="connsiteX107" fmla="*/ 898358 w 1596190"/>
              <a:gd name="connsiteY107" fmla="*/ 1636295 h 1788695"/>
              <a:gd name="connsiteX108" fmla="*/ 834190 w 1596190"/>
              <a:gd name="connsiteY108" fmla="*/ 1584158 h 1788695"/>
              <a:gd name="connsiteX109" fmla="*/ 914400 w 1596190"/>
              <a:gd name="connsiteY109" fmla="*/ 1632285 h 1788695"/>
              <a:gd name="connsiteX110" fmla="*/ 962527 w 1596190"/>
              <a:gd name="connsiteY110" fmla="*/ 1676400 h 1788695"/>
              <a:gd name="connsiteX111" fmla="*/ 1030706 w 1596190"/>
              <a:gd name="connsiteY111" fmla="*/ 1696453 h 1788695"/>
              <a:gd name="connsiteX112" fmla="*/ 1106906 w 1596190"/>
              <a:gd name="connsiteY112" fmla="*/ 1756611 h 17886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</a:cxnLst>
            <a:rect l="l" t="t" r="r" b="b"/>
            <a:pathLst>
              <a:path w="1596190" h="1788695">
                <a:moveTo>
                  <a:pt x="1106906" y="1756611"/>
                </a:moveTo>
                <a:lnTo>
                  <a:pt x="1191127" y="1752600"/>
                </a:lnTo>
                <a:lnTo>
                  <a:pt x="1231232" y="1704474"/>
                </a:lnTo>
                <a:lnTo>
                  <a:pt x="1335506" y="1708485"/>
                </a:lnTo>
                <a:lnTo>
                  <a:pt x="1359569" y="1688432"/>
                </a:lnTo>
                <a:lnTo>
                  <a:pt x="1383632" y="1720516"/>
                </a:lnTo>
                <a:lnTo>
                  <a:pt x="1419727" y="1668379"/>
                </a:lnTo>
                <a:lnTo>
                  <a:pt x="1375611" y="1616243"/>
                </a:lnTo>
                <a:lnTo>
                  <a:pt x="1407695" y="1588169"/>
                </a:lnTo>
                <a:lnTo>
                  <a:pt x="1379621" y="1556085"/>
                </a:lnTo>
                <a:lnTo>
                  <a:pt x="1387642" y="1471864"/>
                </a:lnTo>
                <a:lnTo>
                  <a:pt x="1431758" y="1363579"/>
                </a:lnTo>
                <a:lnTo>
                  <a:pt x="1387642" y="1283369"/>
                </a:lnTo>
                <a:lnTo>
                  <a:pt x="1383632" y="1211179"/>
                </a:lnTo>
                <a:lnTo>
                  <a:pt x="1339516" y="1151021"/>
                </a:lnTo>
                <a:lnTo>
                  <a:pt x="1347537" y="1082843"/>
                </a:lnTo>
                <a:lnTo>
                  <a:pt x="1403684" y="1054769"/>
                </a:lnTo>
                <a:lnTo>
                  <a:pt x="1427748" y="1074821"/>
                </a:lnTo>
                <a:lnTo>
                  <a:pt x="1467853" y="1022685"/>
                </a:lnTo>
                <a:lnTo>
                  <a:pt x="1499937" y="1018674"/>
                </a:lnTo>
                <a:lnTo>
                  <a:pt x="1499937" y="934453"/>
                </a:lnTo>
                <a:lnTo>
                  <a:pt x="1479884" y="878306"/>
                </a:lnTo>
                <a:lnTo>
                  <a:pt x="1479884" y="878306"/>
                </a:lnTo>
                <a:lnTo>
                  <a:pt x="1544053" y="882316"/>
                </a:lnTo>
                <a:lnTo>
                  <a:pt x="1544053" y="882316"/>
                </a:lnTo>
                <a:lnTo>
                  <a:pt x="1576137" y="898358"/>
                </a:lnTo>
                <a:lnTo>
                  <a:pt x="1596190" y="854243"/>
                </a:lnTo>
                <a:lnTo>
                  <a:pt x="1552074" y="806116"/>
                </a:lnTo>
                <a:lnTo>
                  <a:pt x="1584158" y="693821"/>
                </a:lnTo>
                <a:lnTo>
                  <a:pt x="1479884" y="593558"/>
                </a:lnTo>
                <a:lnTo>
                  <a:pt x="1471863" y="509337"/>
                </a:lnTo>
                <a:lnTo>
                  <a:pt x="1419727" y="469232"/>
                </a:lnTo>
                <a:lnTo>
                  <a:pt x="1423737" y="393032"/>
                </a:lnTo>
                <a:lnTo>
                  <a:pt x="1399674" y="356937"/>
                </a:lnTo>
                <a:lnTo>
                  <a:pt x="1407695" y="316832"/>
                </a:lnTo>
                <a:lnTo>
                  <a:pt x="1423737" y="296779"/>
                </a:lnTo>
                <a:lnTo>
                  <a:pt x="1379621" y="204537"/>
                </a:lnTo>
                <a:lnTo>
                  <a:pt x="1355558" y="236621"/>
                </a:lnTo>
                <a:lnTo>
                  <a:pt x="1295400" y="236621"/>
                </a:lnTo>
                <a:lnTo>
                  <a:pt x="1299411" y="184485"/>
                </a:lnTo>
                <a:lnTo>
                  <a:pt x="1279358" y="132348"/>
                </a:lnTo>
                <a:lnTo>
                  <a:pt x="1239253" y="56148"/>
                </a:lnTo>
                <a:lnTo>
                  <a:pt x="1143000" y="80211"/>
                </a:lnTo>
                <a:lnTo>
                  <a:pt x="1151021" y="4011"/>
                </a:lnTo>
                <a:lnTo>
                  <a:pt x="1094874" y="24064"/>
                </a:lnTo>
                <a:lnTo>
                  <a:pt x="1078832" y="0"/>
                </a:lnTo>
                <a:lnTo>
                  <a:pt x="998621" y="20053"/>
                </a:lnTo>
                <a:lnTo>
                  <a:pt x="1006642" y="56148"/>
                </a:lnTo>
                <a:lnTo>
                  <a:pt x="1042737" y="52137"/>
                </a:lnTo>
                <a:lnTo>
                  <a:pt x="1022684" y="100264"/>
                </a:lnTo>
                <a:lnTo>
                  <a:pt x="990600" y="96253"/>
                </a:lnTo>
                <a:lnTo>
                  <a:pt x="954506" y="144379"/>
                </a:lnTo>
                <a:lnTo>
                  <a:pt x="878306" y="164432"/>
                </a:lnTo>
                <a:lnTo>
                  <a:pt x="838200" y="208548"/>
                </a:lnTo>
                <a:lnTo>
                  <a:pt x="770021" y="236621"/>
                </a:lnTo>
                <a:lnTo>
                  <a:pt x="786063" y="272716"/>
                </a:lnTo>
                <a:lnTo>
                  <a:pt x="737937" y="296779"/>
                </a:lnTo>
                <a:lnTo>
                  <a:pt x="725906" y="264695"/>
                </a:lnTo>
                <a:lnTo>
                  <a:pt x="745958" y="208548"/>
                </a:lnTo>
                <a:lnTo>
                  <a:pt x="677779" y="196516"/>
                </a:lnTo>
                <a:lnTo>
                  <a:pt x="637674" y="136358"/>
                </a:lnTo>
                <a:lnTo>
                  <a:pt x="637674" y="136358"/>
                </a:lnTo>
                <a:lnTo>
                  <a:pt x="601579" y="208548"/>
                </a:lnTo>
                <a:lnTo>
                  <a:pt x="545432" y="152400"/>
                </a:lnTo>
                <a:lnTo>
                  <a:pt x="509337" y="168443"/>
                </a:lnTo>
                <a:lnTo>
                  <a:pt x="525379" y="256674"/>
                </a:lnTo>
                <a:lnTo>
                  <a:pt x="537942" y="282235"/>
                </a:lnTo>
                <a:lnTo>
                  <a:pt x="551713" y="342394"/>
                </a:lnTo>
                <a:lnTo>
                  <a:pt x="541421" y="372979"/>
                </a:lnTo>
                <a:lnTo>
                  <a:pt x="557463" y="393032"/>
                </a:lnTo>
                <a:lnTo>
                  <a:pt x="501316" y="433137"/>
                </a:lnTo>
                <a:lnTo>
                  <a:pt x="465221" y="569495"/>
                </a:lnTo>
                <a:lnTo>
                  <a:pt x="441158" y="593558"/>
                </a:lnTo>
                <a:lnTo>
                  <a:pt x="441158" y="593558"/>
                </a:lnTo>
                <a:lnTo>
                  <a:pt x="360948" y="689811"/>
                </a:lnTo>
                <a:lnTo>
                  <a:pt x="308811" y="802106"/>
                </a:lnTo>
                <a:lnTo>
                  <a:pt x="264695" y="814137"/>
                </a:lnTo>
                <a:lnTo>
                  <a:pt x="216569" y="862264"/>
                </a:lnTo>
                <a:lnTo>
                  <a:pt x="160421" y="946485"/>
                </a:lnTo>
                <a:lnTo>
                  <a:pt x="160421" y="1026695"/>
                </a:lnTo>
                <a:lnTo>
                  <a:pt x="132348" y="1143000"/>
                </a:lnTo>
                <a:lnTo>
                  <a:pt x="112295" y="1175085"/>
                </a:lnTo>
                <a:lnTo>
                  <a:pt x="12032" y="1387643"/>
                </a:lnTo>
                <a:lnTo>
                  <a:pt x="56148" y="1435769"/>
                </a:lnTo>
                <a:lnTo>
                  <a:pt x="0" y="1684421"/>
                </a:lnTo>
                <a:lnTo>
                  <a:pt x="76200" y="1736558"/>
                </a:lnTo>
                <a:lnTo>
                  <a:pt x="52137" y="1784685"/>
                </a:lnTo>
                <a:lnTo>
                  <a:pt x="112295" y="1784685"/>
                </a:lnTo>
                <a:lnTo>
                  <a:pt x="176463" y="1752600"/>
                </a:lnTo>
                <a:lnTo>
                  <a:pt x="272716" y="1788695"/>
                </a:lnTo>
                <a:lnTo>
                  <a:pt x="381000" y="1732548"/>
                </a:lnTo>
                <a:lnTo>
                  <a:pt x="421106" y="1764632"/>
                </a:lnTo>
                <a:lnTo>
                  <a:pt x="505327" y="1764632"/>
                </a:lnTo>
                <a:lnTo>
                  <a:pt x="529390" y="1716506"/>
                </a:lnTo>
                <a:lnTo>
                  <a:pt x="497306" y="1680411"/>
                </a:lnTo>
                <a:lnTo>
                  <a:pt x="529390" y="1604211"/>
                </a:lnTo>
                <a:lnTo>
                  <a:pt x="557463" y="1592179"/>
                </a:lnTo>
                <a:lnTo>
                  <a:pt x="581527" y="1576137"/>
                </a:lnTo>
                <a:lnTo>
                  <a:pt x="605590" y="1612232"/>
                </a:lnTo>
                <a:lnTo>
                  <a:pt x="605590" y="1612232"/>
                </a:lnTo>
                <a:lnTo>
                  <a:pt x="641684" y="1640306"/>
                </a:lnTo>
                <a:lnTo>
                  <a:pt x="641684" y="1640306"/>
                </a:lnTo>
                <a:lnTo>
                  <a:pt x="681790" y="1692443"/>
                </a:lnTo>
                <a:lnTo>
                  <a:pt x="705853" y="1680411"/>
                </a:lnTo>
                <a:lnTo>
                  <a:pt x="741948" y="1704474"/>
                </a:lnTo>
                <a:lnTo>
                  <a:pt x="810127" y="1676400"/>
                </a:lnTo>
                <a:lnTo>
                  <a:pt x="922421" y="1720516"/>
                </a:lnTo>
                <a:lnTo>
                  <a:pt x="898358" y="1636295"/>
                </a:lnTo>
                <a:lnTo>
                  <a:pt x="834190" y="1584158"/>
                </a:lnTo>
                <a:lnTo>
                  <a:pt x="914400" y="1632285"/>
                </a:lnTo>
                <a:lnTo>
                  <a:pt x="962527" y="1676400"/>
                </a:lnTo>
                <a:lnTo>
                  <a:pt x="1030706" y="1696453"/>
                </a:lnTo>
                <a:lnTo>
                  <a:pt x="1106906" y="1756611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" name="Freeform 2"/>
          <p:cNvSpPr/>
          <p:nvPr/>
        </p:nvSpPr>
        <p:spPr>
          <a:xfrm>
            <a:off x="4138613" y="4098925"/>
            <a:ext cx="2566987" cy="2638425"/>
          </a:xfrm>
          <a:custGeom>
            <a:avLst/>
            <a:gdLst>
              <a:gd name="connsiteX0" fmla="*/ 312821 w 2566737"/>
              <a:gd name="connsiteY0" fmla="*/ 2378242 h 2638926"/>
              <a:gd name="connsiteX1" fmla="*/ 348916 w 2566737"/>
              <a:gd name="connsiteY1" fmla="*/ 2406316 h 2638926"/>
              <a:gd name="connsiteX2" fmla="*/ 413084 w 2566737"/>
              <a:gd name="connsiteY2" fmla="*/ 2374231 h 2638926"/>
              <a:gd name="connsiteX3" fmla="*/ 429126 w 2566737"/>
              <a:gd name="connsiteY3" fmla="*/ 2406316 h 2638926"/>
              <a:gd name="connsiteX4" fmla="*/ 493295 w 2566737"/>
              <a:gd name="connsiteY4" fmla="*/ 2414337 h 2638926"/>
              <a:gd name="connsiteX5" fmla="*/ 521369 w 2566737"/>
              <a:gd name="connsiteY5" fmla="*/ 2450431 h 2638926"/>
              <a:gd name="connsiteX6" fmla="*/ 573505 w 2566737"/>
              <a:gd name="connsiteY6" fmla="*/ 2506579 h 2638926"/>
              <a:gd name="connsiteX7" fmla="*/ 565484 w 2566737"/>
              <a:gd name="connsiteY7" fmla="*/ 2554705 h 2638926"/>
              <a:gd name="connsiteX8" fmla="*/ 589548 w 2566737"/>
              <a:gd name="connsiteY8" fmla="*/ 2566737 h 2638926"/>
              <a:gd name="connsiteX9" fmla="*/ 633663 w 2566737"/>
              <a:gd name="connsiteY9" fmla="*/ 2538663 h 2638926"/>
              <a:gd name="connsiteX10" fmla="*/ 633663 w 2566737"/>
              <a:gd name="connsiteY10" fmla="*/ 2538663 h 2638926"/>
              <a:gd name="connsiteX11" fmla="*/ 625642 w 2566737"/>
              <a:gd name="connsiteY11" fmla="*/ 2638926 h 2638926"/>
              <a:gd name="connsiteX12" fmla="*/ 677779 w 2566737"/>
              <a:gd name="connsiteY12" fmla="*/ 2610853 h 2638926"/>
              <a:gd name="connsiteX13" fmla="*/ 782053 w 2566737"/>
              <a:gd name="connsiteY13" fmla="*/ 2486526 h 2638926"/>
              <a:gd name="connsiteX14" fmla="*/ 766011 w 2566737"/>
              <a:gd name="connsiteY14" fmla="*/ 2442410 h 2638926"/>
              <a:gd name="connsiteX15" fmla="*/ 762000 w 2566737"/>
              <a:gd name="connsiteY15" fmla="*/ 2386263 h 2638926"/>
              <a:gd name="connsiteX16" fmla="*/ 802105 w 2566737"/>
              <a:gd name="connsiteY16" fmla="*/ 2406316 h 2638926"/>
              <a:gd name="connsiteX17" fmla="*/ 850232 w 2566737"/>
              <a:gd name="connsiteY17" fmla="*/ 2398295 h 2638926"/>
              <a:gd name="connsiteX18" fmla="*/ 970548 w 2566737"/>
              <a:gd name="connsiteY18" fmla="*/ 2426368 h 2638926"/>
              <a:gd name="connsiteX19" fmla="*/ 982579 w 2566737"/>
              <a:gd name="connsiteY19" fmla="*/ 2414337 h 2638926"/>
              <a:gd name="connsiteX20" fmla="*/ 982579 w 2566737"/>
              <a:gd name="connsiteY20" fmla="*/ 2414337 h 2638926"/>
              <a:gd name="connsiteX21" fmla="*/ 986590 w 2566737"/>
              <a:gd name="connsiteY21" fmla="*/ 2454442 h 2638926"/>
              <a:gd name="connsiteX22" fmla="*/ 1058779 w 2566737"/>
              <a:gd name="connsiteY22" fmla="*/ 2502568 h 2638926"/>
              <a:gd name="connsiteX23" fmla="*/ 1054769 w 2566737"/>
              <a:gd name="connsiteY23" fmla="*/ 2534653 h 2638926"/>
              <a:gd name="connsiteX24" fmla="*/ 1090863 w 2566737"/>
              <a:gd name="connsiteY24" fmla="*/ 2530642 h 2638926"/>
              <a:gd name="connsiteX25" fmla="*/ 1191126 w 2566737"/>
              <a:gd name="connsiteY25" fmla="*/ 2514600 h 2638926"/>
              <a:gd name="connsiteX26" fmla="*/ 1191126 w 2566737"/>
              <a:gd name="connsiteY26" fmla="*/ 2514600 h 2638926"/>
              <a:gd name="connsiteX27" fmla="*/ 1303421 w 2566737"/>
              <a:gd name="connsiteY27" fmla="*/ 2434389 h 2638926"/>
              <a:gd name="connsiteX28" fmla="*/ 1375611 w 2566737"/>
              <a:gd name="connsiteY28" fmla="*/ 2422358 h 2638926"/>
              <a:gd name="connsiteX29" fmla="*/ 1415716 w 2566737"/>
              <a:gd name="connsiteY29" fmla="*/ 2362200 h 2638926"/>
              <a:gd name="connsiteX30" fmla="*/ 1503948 w 2566737"/>
              <a:gd name="connsiteY30" fmla="*/ 2362200 h 2638926"/>
              <a:gd name="connsiteX31" fmla="*/ 1576137 w 2566737"/>
              <a:gd name="connsiteY31" fmla="*/ 2338137 h 2638926"/>
              <a:gd name="connsiteX32" fmla="*/ 1720516 w 2566737"/>
              <a:gd name="connsiteY32" fmla="*/ 2338137 h 2638926"/>
              <a:gd name="connsiteX33" fmla="*/ 1712495 w 2566737"/>
              <a:gd name="connsiteY33" fmla="*/ 2261937 h 2638926"/>
              <a:gd name="connsiteX34" fmla="*/ 1736558 w 2566737"/>
              <a:gd name="connsiteY34" fmla="*/ 2237874 h 2638926"/>
              <a:gd name="connsiteX35" fmla="*/ 1756611 w 2566737"/>
              <a:gd name="connsiteY35" fmla="*/ 2273968 h 2638926"/>
              <a:gd name="connsiteX36" fmla="*/ 1832811 w 2566737"/>
              <a:gd name="connsiteY36" fmla="*/ 2281989 h 2638926"/>
              <a:gd name="connsiteX37" fmla="*/ 1872916 w 2566737"/>
              <a:gd name="connsiteY37" fmla="*/ 2322095 h 2638926"/>
              <a:gd name="connsiteX38" fmla="*/ 1933074 w 2566737"/>
              <a:gd name="connsiteY38" fmla="*/ 2290010 h 2638926"/>
              <a:gd name="connsiteX39" fmla="*/ 2021305 w 2566737"/>
              <a:gd name="connsiteY39" fmla="*/ 2294021 h 2638926"/>
              <a:gd name="connsiteX40" fmla="*/ 2037348 w 2566737"/>
              <a:gd name="connsiteY40" fmla="*/ 2338137 h 2638926"/>
              <a:gd name="connsiteX41" fmla="*/ 2025316 w 2566737"/>
              <a:gd name="connsiteY41" fmla="*/ 2370221 h 2638926"/>
              <a:gd name="connsiteX42" fmla="*/ 2161674 w 2566737"/>
              <a:gd name="connsiteY42" fmla="*/ 2450431 h 2638926"/>
              <a:gd name="connsiteX43" fmla="*/ 2169695 w 2566737"/>
              <a:gd name="connsiteY43" fmla="*/ 2410326 h 2638926"/>
              <a:gd name="connsiteX44" fmla="*/ 2173705 w 2566737"/>
              <a:gd name="connsiteY44" fmla="*/ 2350168 h 2638926"/>
              <a:gd name="connsiteX45" fmla="*/ 2197769 w 2566737"/>
              <a:gd name="connsiteY45" fmla="*/ 2281989 h 2638926"/>
              <a:gd name="connsiteX46" fmla="*/ 2149642 w 2566737"/>
              <a:gd name="connsiteY46" fmla="*/ 2229853 h 2638926"/>
              <a:gd name="connsiteX47" fmla="*/ 2133600 w 2566737"/>
              <a:gd name="connsiteY47" fmla="*/ 2253916 h 2638926"/>
              <a:gd name="connsiteX48" fmla="*/ 2089484 w 2566737"/>
              <a:gd name="connsiteY48" fmla="*/ 2237874 h 2638926"/>
              <a:gd name="connsiteX49" fmla="*/ 2149642 w 2566737"/>
              <a:gd name="connsiteY49" fmla="*/ 2133600 h 2638926"/>
              <a:gd name="connsiteX50" fmla="*/ 2093495 w 2566737"/>
              <a:gd name="connsiteY50" fmla="*/ 2065421 h 2638926"/>
              <a:gd name="connsiteX51" fmla="*/ 2057400 w 2566737"/>
              <a:gd name="connsiteY51" fmla="*/ 2053389 h 2638926"/>
              <a:gd name="connsiteX52" fmla="*/ 2057400 w 2566737"/>
              <a:gd name="connsiteY52" fmla="*/ 2021305 h 2638926"/>
              <a:gd name="connsiteX53" fmla="*/ 1997242 w 2566737"/>
              <a:gd name="connsiteY53" fmla="*/ 1953126 h 2638926"/>
              <a:gd name="connsiteX54" fmla="*/ 2041358 w 2566737"/>
              <a:gd name="connsiteY54" fmla="*/ 1888958 h 2638926"/>
              <a:gd name="connsiteX55" fmla="*/ 2065421 w 2566737"/>
              <a:gd name="connsiteY55" fmla="*/ 1844842 h 2638926"/>
              <a:gd name="connsiteX56" fmla="*/ 2113548 w 2566737"/>
              <a:gd name="connsiteY56" fmla="*/ 1840831 h 2638926"/>
              <a:gd name="connsiteX57" fmla="*/ 2169695 w 2566737"/>
              <a:gd name="connsiteY57" fmla="*/ 1784684 h 2638926"/>
              <a:gd name="connsiteX58" fmla="*/ 2241884 w 2566737"/>
              <a:gd name="connsiteY58" fmla="*/ 1768642 h 2638926"/>
              <a:gd name="connsiteX59" fmla="*/ 2362200 w 2566737"/>
              <a:gd name="connsiteY59" fmla="*/ 1696453 h 2638926"/>
              <a:gd name="connsiteX60" fmla="*/ 2346158 w 2566737"/>
              <a:gd name="connsiteY60" fmla="*/ 1624263 h 2638926"/>
              <a:gd name="connsiteX61" fmla="*/ 2358190 w 2566737"/>
              <a:gd name="connsiteY61" fmla="*/ 1572126 h 2638926"/>
              <a:gd name="connsiteX62" fmla="*/ 2358190 w 2566737"/>
              <a:gd name="connsiteY62" fmla="*/ 1572126 h 2638926"/>
              <a:gd name="connsiteX63" fmla="*/ 2402305 w 2566737"/>
              <a:gd name="connsiteY63" fmla="*/ 1532021 h 2638926"/>
              <a:gd name="connsiteX64" fmla="*/ 2530642 w 2566737"/>
              <a:gd name="connsiteY64" fmla="*/ 1556084 h 2638926"/>
              <a:gd name="connsiteX65" fmla="*/ 2558716 w 2566737"/>
              <a:gd name="connsiteY65" fmla="*/ 1495926 h 2638926"/>
              <a:gd name="connsiteX66" fmla="*/ 2526632 w 2566737"/>
              <a:gd name="connsiteY66" fmla="*/ 1431758 h 2638926"/>
              <a:gd name="connsiteX67" fmla="*/ 2566737 w 2566737"/>
              <a:gd name="connsiteY67" fmla="*/ 1371600 h 2638926"/>
              <a:gd name="connsiteX68" fmla="*/ 2498558 w 2566737"/>
              <a:gd name="connsiteY68" fmla="*/ 1307431 h 2638926"/>
              <a:gd name="connsiteX69" fmla="*/ 2470484 w 2566737"/>
              <a:gd name="connsiteY69" fmla="*/ 1307431 h 2638926"/>
              <a:gd name="connsiteX70" fmla="*/ 2394284 w 2566737"/>
              <a:gd name="connsiteY70" fmla="*/ 1219200 h 2638926"/>
              <a:gd name="connsiteX71" fmla="*/ 2354179 w 2566737"/>
              <a:gd name="connsiteY71" fmla="*/ 1251284 h 2638926"/>
              <a:gd name="connsiteX72" fmla="*/ 2322095 w 2566737"/>
              <a:gd name="connsiteY72" fmla="*/ 1211179 h 2638926"/>
              <a:gd name="connsiteX73" fmla="*/ 2298032 w 2566737"/>
              <a:gd name="connsiteY73" fmla="*/ 1110916 h 2638926"/>
              <a:gd name="connsiteX74" fmla="*/ 2245895 w 2566737"/>
              <a:gd name="connsiteY74" fmla="*/ 1110916 h 2638926"/>
              <a:gd name="connsiteX75" fmla="*/ 2213811 w 2566737"/>
              <a:gd name="connsiteY75" fmla="*/ 1138989 h 2638926"/>
              <a:gd name="connsiteX76" fmla="*/ 2201779 w 2566737"/>
              <a:gd name="connsiteY76" fmla="*/ 1106905 h 2638926"/>
              <a:gd name="connsiteX77" fmla="*/ 2181726 w 2566737"/>
              <a:gd name="connsiteY77" fmla="*/ 1078831 h 2638926"/>
              <a:gd name="connsiteX78" fmla="*/ 2057400 w 2566737"/>
              <a:gd name="connsiteY78" fmla="*/ 938463 h 2638926"/>
              <a:gd name="connsiteX79" fmla="*/ 1997242 w 2566737"/>
              <a:gd name="connsiteY79" fmla="*/ 954505 h 2638926"/>
              <a:gd name="connsiteX80" fmla="*/ 1961148 w 2566737"/>
              <a:gd name="connsiteY80" fmla="*/ 906379 h 2638926"/>
              <a:gd name="connsiteX81" fmla="*/ 1884948 w 2566737"/>
              <a:gd name="connsiteY81" fmla="*/ 842210 h 2638926"/>
              <a:gd name="connsiteX82" fmla="*/ 1905000 w 2566737"/>
              <a:gd name="connsiteY82" fmla="*/ 810126 h 2638926"/>
              <a:gd name="connsiteX83" fmla="*/ 1868905 w 2566737"/>
              <a:gd name="connsiteY83" fmla="*/ 786063 h 2638926"/>
              <a:gd name="connsiteX84" fmla="*/ 1832811 w 2566737"/>
              <a:gd name="connsiteY84" fmla="*/ 673768 h 2638926"/>
              <a:gd name="connsiteX85" fmla="*/ 1780674 w 2566737"/>
              <a:gd name="connsiteY85" fmla="*/ 637674 h 2638926"/>
              <a:gd name="connsiteX86" fmla="*/ 1832811 w 2566737"/>
              <a:gd name="connsiteY86" fmla="*/ 481263 h 2638926"/>
              <a:gd name="connsiteX87" fmla="*/ 1808748 w 2566737"/>
              <a:gd name="connsiteY87" fmla="*/ 409074 h 2638926"/>
              <a:gd name="connsiteX88" fmla="*/ 1736558 w 2566737"/>
              <a:gd name="connsiteY88" fmla="*/ 409074 h 2638926"/>
              <a:gd name="connsiteX89" fmla="*/ 1656348 w 2566737"/>
              <a:gd name="connsiteY89" fmla="*/ 336884 h 2638926"/>
              <a:gd name="connsiteX90" fmla="*/ 1640305 w 2566737"/>
              <a:gd name="connsiteY90" fmla="*/ 244642 h 2638926"/>
              <a:gd name="connsiteX91" fmla="*/ 1612232 w 2566737"/>
              <a:gd name="connsiteY91" fmla="*/ 228600 h 2638926"/>
              <a:gd name="connsiteX92" fmla="*/ 1608221 w 2566737"/>
              <a:gd name="connsiteY92" fmla="*/ 200526 h 2638926"/>
              <a:gd name="connsiteX93" fmla="*/ 1576137 w 2566737"/>
              <a:gd name="connsiteY93" fmla="*/ 164431 h 2638926"/>
              <a:gd name="connsiteX94" fmla="*/ 1532021 w 2566737"/>
              <a:gd name="connsiteY94" fmla="*/ 152400 h 2638926"/>
              <a:gd name="connsiteX95" fmla="*/ 1528011 w 2566737"/>
              <a:gd name="connsiteY95" fmla="*/ 112295 h 2638926"/>
              <a:gd name="connsiteX96" fmla="*/ 1499937 w 2566737"/>
              <a:gd name="connsiteY96" fmla="*/ 92242 h 2638926"/>
              <a:gd name="connsiteX97" fmla="*/ 1315453 w 2566737"/>
              <a:gd name="connsiteY97" fmla="*/ 132347 h 2638926"/>
              <a:gd name="connsiteX98" fmla="*/ 1271337 w 2566737"/>
              <a:gd name="connsiteY98" fmla="*/ 88231 h 2638926"/>
              <a:gd name="connsiteX99" fmla="*/ 1259305 w 2566737"/>
              <a:gd name="connsiteY99" fmla="*/ 36095 h 2638926"/>
              <a:gd name="connsiteX100" fmla="*/ 1223211 w 2566737"/>
              <a:gd name="connsiteY100" fmla="*/ 24063 h 2638926"/>
              <a:gd name="connsiteX101" fmla="*/ 1159042 w 2566737"/>
              <a:gd name="connsiteY101" fmla="*/ 64168 h 2638926"/>
              <a:gd name="connsiteX102" fmla="*/ 1183105 w 2566737"/>
              <a:gd name="connsiteY102" fmla="*/ 164431 h 2638926"/>
              <a:gd name="connsiteX103" fmla="*/ 1159042 w 2566737"/>
              <a:gd name="connsiteY103" fmla="*/ 204537 h 2638926"/>
              <a:gd name="connsiteX104" fmla="*/ 1134979 w 2566737"/>
              <a:gd name="connsiteY104" fmla="*/ 216568 h 2638926"/>
              <a:gd name="connsiteX105" fmla="*/ 1102895 w 2566737"/>
              <a:gd name="connsiteY105" fmla="*/ 192505 h 2638926"/>
              <a:gd name="connsiteX106" fmla="*/ 1098884 w 2566737"/>
              <a:gd name="connsiteY106" fmla="*/ 152400 h 2638926"/>
              <a:gd name="connsiteX107" fmla="*/ 1042737 w 2566737"/>
              <a:gd name="connsiteY107" fmla="*/ 176463 h 2638926"/>
              <a:gd name="connsiteX108" fmla="*/ 986590 w 2566737"/>
              <a:gd name="connsiteY108" fmla="*/ 120316 h 2638926"/>
              <a:gd name="connsiteX109" fmla="*/ 890337 w 2566737"/>
              <a:gd name="connsiteY109" fmla="*/ 160421 h 2638926"/>
              <a:gd name="connsiteX110" fmla="*/ 962526 w 2566737"/>
              <a:gd name="connsiteY110" fmla="*/ 232610 h 2638926"/>
              <a:gd name="connsiteX111" fmla="*/ 946484 w 2566737"/>
              <a:gd name="connsiteY111" fmla="*/ 248653 h 2638926"/>
              <a:gd name="connsiteX112" fmla="*/ 914400 w 2566737"/>
              <a:gd name="connsiteY112" fmla="*/ 244642 h 2638926"/>
              <a:gd name="connsiteX113" fmla="*/ 898358 w 2566737"/>
              <a:gd name="connsiteY113" fmla="*/ 268705 h 2638926"/>
              <a:gd name="connsiteX114" fmla="*/ 842211 w 2566737"/>
              <a:gd name="connsiteY114" fmla="*/ 264695 h 2638926"/>
              <a:gd name="connsiteX115" fmla="*/ 818148 w 2566737"/>
              <a:gd name="connsiteY115" fmla="*/ 172453 h 2638926"/>
              <a:gd name="connsiteX116" fmla="*/ 774032 w 2566737"/>
              <a:gd name="connsiteY116" fmla="*/ 136358 h 2638926"/>
              <a:gd name="connsiteX117" fmla="*/ 733926 w 2566737"/>
              <a:gd name="connsiteY117" fmla="*/ 124326 h 2638926"/>
              <a:gd name="connsiteX118" fmla="*/ 709863 w 2566737"/>
              <a:gd name="connsiteY118" fmla="*/ 116305 h 2638926"/>
              <a:gd name="connsiteX119" fmla="*/ 701842 w 2566737"/>
              <a:gd name="connsiteY119" fmla="*/ 44116 h 2638926"/>
              <a:gd name="connsiteX120" fmla="*/ 637674 w 2566737"/>
              <a:gd name="connsiteY120" fmla="*/ 16042 h 2638926"/>
              <a:gd name="connsiteX121" fmla="*/ 625642 w 2566737"/>
              <a:gd name="connsiteY121" fmla="*/ 0 h 2638926"/>
              <a:gd name="connsiteX122" fmla="*/ 557463 w 2566737"/>
              <a:gd name="connsiteY122" fmla="*/ 20053 h 2638926"/>
              <a:gd name="connsiteX123" fmla="*/ 509337 w 2566737"/>
              <a:gd name="connsiteY123" fmla="*/ 96253 h 2638926"/>
              <a:gd name="connsiteX124" fmla="*/ 441158 w 2566737"/>
              <a:gd name="connsiteY124" fmla="*/ 124326 h 2638926"/>
              <a:gd name="connsiteX125" fmla="*/ 413084 w 2566737"/>
              <a:gd name="connsiteY125" fmla="*/ 100263 h 2638926"/>
              <a:gd name="connsiteX126" fmla="*/ 376990 w 2566737"/>
              <a:gd name="connsiteY126" fmla="*/ 156410 h 2638926"/>
              <a:gd name="connsiteX127" fmla="*/ 372979 w 2566737"/>
              <a:gd name="connsiteY127" fmla="*/ 220579 h 2638926"/>
              <a:gd name="connsiteX128" fmla="*/ 340895 w 2566737"/>
              <a:gd name="connsiteY128" fmla="*/ 220579 h 2638926"/>
              <a:gd name="connsiteX129" fmla="*/ 324853 w 2566737"/>
              <a:gd name="connsiteY129" fmla="*/ 252663 h 2638926"/>
              <a:gd name="connsiteX130" fmla="*/ 264695 w 2566737"/>
              <a:gd name="connsiteY130" fmla="*/ 252663 h 2638926"/>
              <a:gd name="connsiteX131" fmla="*/ 252663 w 2566737"/>
              <a:gd name="connsiteY131" fmla="*/ 344905 h 2638926"/>
              <a:gd name="connsiteX132" fmla="*/ 216569 w 2566737"/>
              <a:gd name="connsiteY132" fmla="*/ 381000 h 2638926"/>
              <a:gd name="connsiteX133" fmla="*/ 184484 w 2566737"/>
              <a:gd name="connsiteY133" fmla="*/ 332874 h 2638926"/>
              <a:gd name="connsiteX134" fmla="*/ 112295 w 2566737"/>
              <a:gd name="connsiteY134" fmla="*/ 328863 h 2638926"/>
              <a:gd name="connsiteX135" fmla="*/ 0 w 2566737"/>
              <a:gd name="connsiteY135" fmla="*/ 352926 h 2638926"/>
              <a:gd name="connsiteX136" fmla="*/ 28074 w 2566737"/>
              <a:gd name="connsiteY136" fmla="*/ 409074 h 2638926"/>
              <a:gd name="connsiteX137" fmla="*/ 12032 w 2566737"/>
              <a:gd name="connsiteY137" fmla="*/ 453189 h 2638926"/>
              <a:gd name="connsiteX138" fmla="*/ 16042 w 2566737"/>
              <a:gd name="connsiteY138" fmla="*/ 533400 h 2638926"/>
              <a:gd name="connsiteX139" fmla="*/ 20053 w 2566737"/>
              <a:gd name="connsiteY139" fmla="*/ 585537 h 2638926"/>
              <a:gd name="connsiteX140" fmla="*/ 64169 w 2566737"/>
              <a:gd name="connsiteY140" fmla="*/ 625642 h 2638926"/>
              <a:gd name="connsiteX141" fmla="*/ 40105 w 2566737"/>
              <a:gd name="connsiteY141" fmla="*/ 713874 h 2638926"/>
              <a:gd name="connsiteX142" fmla="*/ 40105 w 2566737"/>
              <a:gd name="connsiteY142" fmla="*/ 786063 h 2638926"/>
              <a:gd name="connsiteX143" fmla="*/ 104274 w 2566737"/>
              <a:gd name="connsiteY143" fmla="*/ 774031 h 2638926"/>
              <a:gd name="connsiteX144" fmla="*/ 128337 w 2566737"/>
              <a:gd name="connsiteY144" fmla="*/ 745958 h 2638926"/>
              <a:gd name="connsiteX145" fmla="*/ 156411 w 2566737"/>
              <a:gd name="connsiteY145" fmla="*/ 709863 h 2638926"/>
              <a:gd name="connsiteX146" fmla="*/ 200526 w 2566737"/>
              <a:gd name="connsiteY146" fmla="*/ 705853 h 2638926"/>
              <a:gd name="connsiteX147" fmla="*/ 212558 w 2566737"/>
              <a:gd name="connsiteY147" fmla="*/ 661737 h 2638926"/>
              <a:gd name="connsiteX148" fmla="*/ 212558 w 2566737"/>
              <a:gd name="connsiteY148" fmla="*/ 661737 h 2638926"/>
              <a:gd name="connsiteX149" fmla="*/ 180474 w 2566737"/>
              <a:gd name="connsiteY149" fmla="*/ 617621 h 2638926"/>
              <a:gd name="connsiteX150" fmla="*/ 240632 w 2566737"/>
              <a:gd name="connsiteY150" fmla="*/ 609600 h 2638926"/>
              <a:gd name="connsiteX151" fmla="*/ 276726 w 2566737"/>
              <a:gd name="connsiteY151" fmla="*/ 641684 h 2638926"/>
              <a:gd name="connsiteX152" fmla="*/ 336884 w 2566737"/>
              <a:gd name="connsiteY152" fmla="*/ 621631 h 2638926"/>
              <a:gd name="connsiteX153" fmla="*/ 312821 w 2566737"/>
              <a:gd name="connsiteY153" fmla="*/ 689810 h 2638926"/>
              <a:gd name="connsiteX154" fmla="*/ 393032 w 2566737"/>
              <a:gd name="connsiteY154" fmla="*/ 665747 h 2638926"/>
              <a:gd name="connsiteX155" fmla="*/ 485274 w 2566737"/>
              <a:gd name="connsiteY155" fmla="*/ 806116 h 2638926"/>
              <a:gd name="connsiteX156" fmla="*/ 481263 w 2566737"/>
              <a:gd name="connsiteY156" fmla="*/ 850231 h 2638926"/>
              <a:gd name="connsiteX157" fmla="*/ 517358 w 2566737"/>
              <a:gd name="connsiteY157" fmla="*/ 854242 h 2638926"/>
              <a:gd name="connsiteX158" fmla="*/ 549442 w 2566737"/>
              <a:gd name="connsiteY158" fmla="*/ 818147 h 2638926"/>
              <a:gd name="connsiteX159" fmla="*/ 589548 w 2566737"/>
              <a:gd name="connsiteY159" fmla="*/ 902368 h 2638926"/>
              <a:gd name="connsiteX160" fmla="*/ 597569 w 2566737"/>
              <a:gd name="connsiteY160" fmla="*/ 922421 h 2638926"/>
              <a:gd name="connsiteX161" fmla="*/ 573505 w 2566737"/>
              <a:gd name="connsiteY161" fmla="*/ 954505 h 2638926"/>
              <a:gd name="connsiteX162" fmla="*/ 597569 w 2566737"/>
              <a:gd name="connsiteY162" fmla="*/ 1006642 h 2638926"/>
              <a:gd name="connsiteX163" fmla="*/ 593558 w 2566737"/>
              <a:gd name="connsiteY163" fmla="*/ 1062789 h 2638926"/>
              <a:gd name="connsiteX164" fmla="*/ 637674 w 2566737"/>
              <a:gd name="connsiteY164" fmla="*/ 1114926 h 2638926"/>
              <a:gd name="connsiteX165" fmla="*/ 641684 w 2566737"/>
              <a:gd name="connsiteY165" fmla="*/ 1211179 h 2638926"/>
              <a:gd name="connsiteX166" fmla="*/ 741948 w 2566737"/>
              <a:gd name="connsiteY166" fmla="*/ 1299410 h 2638926"/>
              <a:gd name="connsiteX167" fmla="*/ 729916 w 2566737"/>
              <a:gd name="connsiteY167" fmla="*/ 1427747 h 2638926"/>
              <a:gd name="connsiteX168" fmla="*/ 770021 w 2566737"/>
              <a:gd name="connsiteY168" fmla="*/ 1471863 h 2638926"/>
              <a:gd name="connsiteX169" fmla="*/ 762000 w 2566737"/>
              <a:gd name="connsiteY169" fmla="*/ 1515979 h 2638926"/>
              <a:gd name="connsiteX170" fmla="*/ 665748 w 2566737"/>
              <a:gd name="connsiteY170" fmla="*/ 1499937 h 2638926"/>
              <a:gd name="connsiteX171" fmla="*/ 669758 w 2566737"/>
              <a:gd name="connsiteY171" fmla="*/ 1632284 h 2638926"/>
              <a:gd name="connsiteX172" fmla="*/ 637674 w 2566737"/>
              <a:gd name="connsiteY172" fmla="*/ 1640305 h 2638926"/>
              <a:gd name="connsiteX173" fmla="*/ 609600 w 2566737"/>
              <a:gd name="connsiteY173" fmla="*/ 1680410 h 2638926"/>
              <a:gd name="connsiteX174" fmla="*/ 573505 w 2566737"/>
              <a:gd name="connsiteY174" fmla="*/ 1672389 h 2638926"/>
              <a:gd name="connsiteX175" fmla="*/ 509337 w 2566737"/>
              <a:gd name="connsiteY175" fmla="*/ 1696453 h 2638926"/>
              <a:gd name="connsiteX176" fmla="*/ 525379 w 2566737"/>
              <a:gd name="connsiteY176" fmla="*/ 1768642 h 2638926"/>
              <a:gd name="connsiteX177" fmla="*/ 553453 w 2566737"/>
              <a:gd name="connsiteY177" fmla="*/ 1804737 h 2638926"/>
              <a:gd name="connsiteX178" fmla="*/ 561474 w 2566737"/>
              <a:gd name="connsiteY178" fmla="*/ 1880937 h 2638926"/>
              <a:gd name="connsiteX179" fmla="*/ 597569 w 2566737"/>
              <a:gd name="connsiteY179" fmla="*/ 1973179 h 2638926"/>
              <a:gd name="connsiteX180" fmla="*/ 561474 w 2566737"/>
              <a:gd name="connsiteY180" fmla="*/ 2077453 h 2638926"/>
              <a:gd name="connsiteX181" fmla="*/ 565484 w 2566737"/>
              <a:gd name="connsiteY181" fmla="*/ 2165684 h 2638926"/>
              <a:gd name="connsiteX182" fmla="*/ 585537 w 2566737"/>
              <a:gd name="connsiteY182" fmla="*/ 2201779 h 2638926"/>
              <a:gd name="connsiteX183" fmla="*/ 565484 w 2566737"/>
              <a:gd name="connsiteY183" fmla="*/ 2233863 h 2638926"/>
              <a:gd name="connsiteX184" fmla="*/ 597569 w 2566737"/>
              <a:gd name="connsiteY184" fmla="*/ 2277979 h 2638926"/>
              <a:gd name="connsiteX185" fmla="*/ 549442 w 2566737"/>
              <a:gd name="connsiteY185" fmla="*/ 2326105 h 2638926"/>
              <a:gd name="connsiteX186" fmla="*/ 525379 w 2566737"/>
              <a:gd name="connsiteY186" fmla="*/ 2306053 h 2638926"/>
              <a:gd name="connsiteX187" fmla="*/ 485274 w 2566737"/>
              <a:gd name="connsiteY187" fmla="*/ 2322095 h 2638926"/>
              <a:gd name="connsiteX188" fmla="*/ 409074 w 2566737"/>
              <a:gd name="connsiteY188" fmla="*/ 2314074 h 2638926"/>
              <a:gd name="connsiteX189" fmla="*/ 360948 w 2566737"/>
              <a:gd name="connsiteY189" fmla="*/ 2362200 h 2638926"/>
              <a:gd name="connsiteX190" fmla="*/ 312821 w 2566737"/>
              <a:gd name="connsiteY190" fmla="*/ 2378242 h 2638926"/>
              <a:gd name="connsiteX0" fmla="*/ 312821 w 2566737"/>
              <a:gd name="connsiteY0" fmla="*/ 2378242 h 2638926"/>
              <a:gd name="connsiteX1" fmla="*/ 348916 w 2566737"/>
              <a:gd name="connsiteY1" fmla="*/ 2406316 h 2638926"/>
              <a:gd name="connsiteX2" fmla="*/ 413084 w 2566737"/>
              <a:gd name="connsiteY2" fmla="*/ 2374231 h 2638926"/>
              <a:gd name="connsiteX3" fmla="*/ 429126 w 2566737"/>
              <a:gd name="connsiteY3" fmla="*/ 2406316 h 2638926"/>
              <a:gd name="connsiteX4" fmla="*/ 493295 w 2566737"/>
              <a:gd name="connsiteY4" fmla="*/ 2414337 h 2638926"/>
              <a:gd name="connsiteX5" fmla="*/ 521369 w 2566737"/>
              <a:gd name="connsiteY5" fmla="*/ 2450431 h 2638926"/>
              <a:gd name="connsiteX6" fmla="*/ 573505 w 2566737"/>
              <a:gd name="connsiteY6" fmla="*/ 2506579 h 2638926"/>
              <a:gd name="connsiteX7" fmla="*/ 565484 w 2566737"/>
              <a:gd name="connsiteY7" fmla="*/ 2554705 h 2638926"/>
              <a:gd name="connsiteX8" fmla="*/ 589548 w 2566737"/>
              <a:gd name="connsiteY8" fmla="*/ 2566737 h 2638926"/>
              <a:gd name="connsiteX9" fmla="*/ 633663 w 2566737"/>
              <a:gd name="connsiteY9" fmla="*/ 2538663 h 2638926"/>
              <a:gd name="connsiteX10" fmla="*/ 633663 w 2566737"/>
              <a:gd name="connsiteY10" fmla="*/ 2538663 h 2638926"/>
              <a:gd name="connsiteX11" fmla="*/ 625642 w 2566737"/>
              <a:gd name="connsiteY11" fmla="*/ 2638926 h 2638926"/>
              <a:gd name="connsiteX12" fmla="*/ 677779 w 2566737"/>
              <a:gd name="connsiteY12" fmla="*/ 2610853 h 2638926"/>
              <a:gd name="connsiteX13" fmla="*/ 782053 w 2566737"/>
              <a:gd name="connsiteY13" fmla="*/ 2486526 h 2638926"/>
              <a:gd name="connsiteX14" fmla="*/ 766011 w 2566737"/>
              <a:gd name="connsiteY14" fmla="*/ 2442410 h 2638926"/>
              <a:gd name="connsiteX15" fmla="*/ 762000 w 2566737"/>
              <a:gd name="connsiteY15" fmla="*/ 2386263 h 2638926"/>
              <a:gd name="connsiteX16" fmla="*/ 802105 w 2566737"/>
              <a:gd name="connsiteY16" fmla="*/ 2406316 h 2638926"/>
              <a:gd name="connsiteX17" fmla="*/ 850232 w 2566737"/>
              <a:gd name="connsiteY17" fmla="*/ 2398295 h 2638926"/>
              <a:gd name="connsiteX18" fmla="*/ 970548 w 2566737"/>
              <a:gd name="connsiteY18" fmla="*/ 2426368 h 2638926"/>
              <a:gd name="connsiteX19" fmla="*/ 982579 w 2566737"/>
              <a:gd name="connsiteY19" fmla="*/ 2414337 h 2638926"/>
              <a:gd name="connsiteX20" fmla="*/ 982579 w 2566737"/>
              <a:gd name="connsiteY20" fmla="*/ 2414337 h 2638926"/>
              <a:gd name="connsiteX21" fmla="*/ 986590 w 2566737"/>
              <a:gd name="connsiteY21" fmla="*/ 2454442 h 2638926"/>
              <a:gd name="connsiteX22" fmla="*/ 1058779 w 2566737"/>
              <a:gd name="connsiteY22" fmla="*/ 2502568 h 2638926"/>
              <a:gd name="connsiteX23" fmla="*/ 1054769 w 2566737"/>
              <a:gd name="connsiteY23" fmla="*/ 2534653 h 2638926"/>
              <a:gd name="connsiteX24" fmla="*/ 1090863 w 2566737"/>
              <a:gd name="connsiteY24" fmla="*/ 2530642 h 2638926"/>
              <a:gd name="connsiteX25" fmla="*/ 1191126 w 2566737"/>
              <a:gd name="connsiteY25" fmla="*/ 2514600 h 2638926"/>
              <a:gd name="connsiteX26" fmla="*/ 1191126 w 2566737"/>
              <a:gd name="connsiteY26" fmla="*/ 2514600 h 2638926"/>
              <a:gd name="connsiteX27" fmla="*/ 1303421 w 2566737"/>
              <a:gd name="connsiteY27" fmla="*/ 2434389 h 2638926"/>
              <a:gd name="connsiteX28" fmla="*/ 1375611 w 2566737"/>
              <a:gd name="connsiteY28" fmla="*/ 2422358 h 2638926"/>
              <a:gd name="connsiteX29" fmla="*/ 1415716 w 2566737"/>
              <a:gd name="connsiteY29" fmla="*/ 2362200 h 2638926"/>
              <a:gd name="connsiteX30" fmla="*/ 1503948 w 2566737"/>
              <a:gd name="connsiteY30" fmla="*/ 2362200 h 2638926"/>
              <a:gd name="connsiteX31" fmla="*/ 1576137 w 2566737"/>
              <a:gd name="connsiteY31" fmla="*/ 2338137 h 2638926"/>
              <a:gd name="connsiteX32" fmla="*/ 1720516 w 2566737"/>
              <a:gd name="connsiteY32" fmla="*/ 2338137 h 2638926"/>
              <a:gd name="connsiteX33" fmla="*/ 1712495 w 2566737"/>
              <a:gd name="connsiteY33" fmla="*/ 2261937 h 2638926"/>
              <a:gd name="connsiteX34" fmla="*/ 1736558 w 2566737"/>
              <a:gd name="connsiteY34" fmla="*/ 2237874 h 2638926"/>
              <a:gd name="connsiteX35" fmla="*/ 1756611 w 2566737"/>
              <a:gd name="connsiteY35" fmla="*/ 2273968 h 2638926"/>
              <a:gd name="connsiteX36" fmla="*/ 1832811 w 2566737"/>
              <a:gd name="connsiteY36" fmla="*/ 2281989 h 2638926"/>
              <a:gd name="connsiteX37" fmla="*/ 1872916 w 2566737"/>
              <a:gd name="connsiteY37" fmla="*/ 2322095 h 2638926"/>
              <a:gd name="connsiteX38" fmla="*/ 1933074 w 2566737"/>
              <a:gd name="connsiteY38" fmla="*/ 2290010 h 2638926"/>
              <a:gd name="connsiteX39" fmla="*/ 2021305 w 2566737"/>
              <a:gd name="connsiteY39" fmla="*/ 2294021 h 2638926"/>
              <a:gd name="connsiteX40" fmla="*/ 2037348 w 2566737"/>
              <a:gd name="connsiteY40" fmla="*/ 2338137 h 2638926"/>
              <a:gd name="connsiteX41" fmla="*/ 2025316 w 2566737"/>
              <a:gd name="connsiteY41" fmla="*/ 2370221 h 2638926"/>
              <a:gd name="connsiteX42" fmla="*/ 2161674 w 2566737"/>
              <a:gd name="connsiteY42" fmla="*/ 2450431 h 2638926"/>
              <a:gd name="connsiteX43" fmla="*/ 2169695 w 2566737"/>
              <a:gd name="connsiteY43" fmla="*/ 2410326 h 2638926"/>
              <a:gd name="connsiteX44" fmla="*/ 2173705 w 2566737"/>
              <a:gd name="connsiteY44" fmla="*/ 2350168 h 2638926"/>
              <a:gd name="connsiteX45" fmla="*/ 2197769 w 2566737"/>
              <a:gd name="connsiteY45" fmla="*/ 2281989 h 2638926"/>
              <a:gd name="connsiteX46" fmla="*/ 2149642 w 2566737"/>
              <a:gd name="connsiteY46" fmla="*/ 2229853 h 2638926"/>
              <a:gd name="connsiteX47" fmla="*/ 2133600 w 2566737"/>
              <a:gd name="connsiteY47" fmla="*/ 2253916 h 2638926"/>
              <a:gd name="connsiteX48" fmla="*/ 2089484 w 2566737"/>
              <a:gd name="connsiteY48" fmla="*/ 2237874 h 2638926"/>
              <a:gd name="connsiteX49" fmla="*/ 2149642 w 2566737"/>
              <a:gd name="connsiteY49" fmla="*/ 2133600 h 2638926"/>
              <a:gd name="connsiteX50" fmla="*/ 2093495 w 2566737"/>
              <a:gd name="connsiteY50" fmla="*/ 2065421 h 2638926"/>
              <a:gd name="connsiteX51" fmla="*/ 2057400 w 2566737"/>
              <a:gd name="connsiteY51" fmla="*/ 2053389 h 2638926"/>
              <a:gd name="connsiteX52" fmla="*/ 2057400 w 2566737"/>
              <a:gd name="connsiteY52" fmla="*/ 2021305 h 2638926"/>
              <a:gd name="connsiteX53" fmla="*/ 1997242 w 2566737"/>
              <a:gd name="connsiteY53" fmla="*/ 1953126 h 2638926"/>
              <a:gd name="connsiteX54" fmla="*/ 2041358 w 2566737"/>
              <a:gd name="connsiteY54" fmla="*/ 1888958 h 2638926"/>
              <a:gd name="connsiteX55" fmla="*/ 2065421 w 2566737"/>
              <a:gd name="connsiteY55" fmla="*/ 1844842 h 2638926"/>
              <a:gd name="connsiteX56" fmla="*/ 2113548 w 2566737"/>
              <a:gd name="connsiteY56" fmla="*/ 1840831 h 2638926"/>
              <a:gd name="connsiteX57" fmla="*/ 2169695 w 2566737"/>
              <a:gd name="connsiteY57" fmla="*/ 1784684 h 2638926"/>
              <a:gd name="connsiteX58" fmla="*/ 2241884 w 2566737"/>
              <a:gd name="connsiteY58" fmla="*/ 1768642 h 2638926"/>
              <a:gd name="connsiteX59" fmla="*/ 2362200 w 2566737"/>
              <a:gd name="connsiteY59" fmla="*/ 1696453 h 2638926"/>
              <a:gd name="connsiteX60" fmla="*/ 2346158 w 2566737"/>
              <a:gd name="connsiteY60" fmla="*/ 1624263 h 2638926"/>
              <a:gd name="connsiteX61" fmla="*/ 2358190 w 2566737"/>
              <a:gd name="connsiteY61" fmla="*/ 1572126 h 2638926"/>
              <a:gd name="connsiteX62" fmla="*/ 2358190 w 2566737"/>
              <a:gd name="connsiteY62" fmla="*/ 1572126 h 2638926"/>
              <a:gd name="connsiteX63" fmla="*/ 2402305 w 2566737"/>
              <a:gd name="connsiteY63" fmla="*/ 1532021 h 2638926"/>
              <a:gd name="connsiteX64" fmla="*/ 2502569 w 2566737"/>
              <a:gd name="connsiteY64" fmla="*/ 1580147 h 2638926"/>
              <a:gd name="connsiteX65" fmla="*/ 2558716 w 2566737"/>
              <a:gd name="connsiteY65" fmla="*/ 1495926 h 2638926"/>
              <a:gd name="connsiteX66" fmla="*/ 2526632 w 2566737"/>
              <a:gd name="connsiteY66" fmla="*/ 1431758 h 2638926"/>
              <a:gd name="connsiteX67" fmla="*/ 2566737 w 2566737"/>
              <a:gd name="connsiteY67" fmla="*/ 1371600 h 2638926"/>
              <a:gd name="connsiteX68" fmla="*/ 2498558 w 2566737"/>
              <a:gd name="connsiteY68" fmla="*/ 1307431 h 2638926"/>
              <a:gd name="connsiteX69" fmla="*/ 2470484 w 2566737"/>
              <a:gd name="connsiteY69" fmla="*/ 1307431 h 2638926"/>
              <a:gd name="connsiteX70" fmla="*/ 2394284 w 2566737"/>
              <a:gd name="connsiteY70" fmla="*/ 1219200 h 2638926"/>
              <a:gd name="connsiteX71" fmla="*/ 2354179 w 2566737"/>
              <a:gd name="connsiteY71" fmla="*/ 1251284 h 2638926"/>
              <a:gd name="connsiteX72" fmla="*/ 2322095 w 2566737"/>
              <a:gd name="connsiteY72" fmla="*/ 1211179 h 2638926"/>
              <a:gd name="connsiteX73" fmla="*/ 2298032 w 2566737"/>
              <a:gd name="connsiteY73" fmla="*/ 1110916 h 2638926"/>
              <a:gd name="connsiteX74" fmla="*/ 2245895 w 2566737"/>
              <a:gd name="connsiteY74" fmla="*/ 1110916 h 2638926"/>
              <a:gd name="connsiteX75" fmla="*/ 2213811 w 2566737"/>
              <a:gd name="connsiteY75" fmla="*/ 1138989 h 2638926"/>
              <a:gd name="connsiteX76" fmla="*/ 2201779 w 2566737"/>
              <a:gd name="connsiteY76" fmla="*/ 1106905 h 2638926"/>
              <a:gd name="connsiteX77" fmla="*/ 2181726 w 2566737"/>
              <a:gd name="connsiteY77" fmla="*/ 1078831 h 2638926"/>
              <a:gd name="connsiteX78" fmla="*/ 2057400 w 2566737"/>
              <a:gd name="connsiteY78" fmla="*/ 938463 h 2638926"/>
              <a:gd name="connsiteX79" fmla="*/ 1997242 w 2566737"/>
              <a:gd name="connsiteY79" fmla="*/ 954505 h 2638926"/>
              <a:gd name="connsiteX80" fmla="*/ 1961148 w 2566737"/>
              <a:gd name="connsiteY80" fmla="*/ 906379 h 2638926"/>
              <a:gd name="connsiteX81" fmla="*/ 1884948 w 2566737"/>
              <a:gd name="connsiteY81" fmla="*/ 842210 h 2638926"/>
              <a:gd name="connsiteX82" fmla="*/ 1905000 w 2566737"/>
              <a:gd name="connsiteY82" fmla="*/ 810126 h 2638926"/>
              <a:gd name="connsiteX83" fmla="*/ 1868905 w 2566737"/>
              <a:gd name="connsiteY83" fmla="*/ 786063 h 2638926"/>
              <a:gd name="connsiteX84" fmla="*/ 1832811 w 2566737"/>
              <a:gd name="connsiteY84" fmla="*/ 673768 h 2638926"/>
              <a:gd name="connsiteX85" fmla="*/ 1780674 w 2566737"/>
              <a:gd name="connsiteY85" fmla="*/ 637674 h 2638926"/>
              <a:gd name="connsiteX86" fmla="*/ 1832811 w 2566737"/>
              <a:gd name="connsiteY86" fmla="*/ 481263 h 2638926"/>
              <a:gd name="connsiteX87" fmla="*/ 1808748 w 2566737"/>
              <a:gd name="connsiteY87" fmla="*/ 409074 h 2638926"/>
              <a:gd name="connsiteX88" fmla="*/ 1736558 w 2566737"/>
              <a:gd name="connsiteY88" fmla="*/ 409074 h 2638926"/>
              <a:gd name="connsiteX89" fmla="*/ 1656348 w 2566737"/>
              <a:gd name="connsiteY89" fmla="*/ 336884 h 2638926"/>
              <a:gd name="connsiteX90" fmla="*/ 1640305 w 2566737"/>
              <a:gd name="connsiteY90" fmla="*/ 244642 h 2638926"/>
              <a:gd name="connsiteX91" fmla="*/ 1612232 w 2566737"/>
              <a:gd name="connsiteY91" fmla="*/ 228600 h 2638926"/>
              <a:gd name="connsiteX92" fmla="*/ 1608221 w 2566737"/>
              <a:gd name="connsiteY92" fmla="*/ 200526 h 2638926"/>
              <a:gd name="connsiteX93" fmla="*/ 1576137 w 2566737"/>
              <a:gd name="connsiteY93" fmla="*/ 164431 h 2638926"/>
              <a:gd name="connsiteX94" fmla="*/ 1532021 w 2566737"/>
              <a:gd name="connsiteY94" fmla="*/ 152400 h 2638926"/>
              <a:gd name="connsiteX95" fmla="*/ 1528011 w 2566737"/>
              <a:gd name="connsiteY95" fmla="*/ 112295 h 2638926"/>
              <a:gd name="connsiteX96" fmla="*/ 1499937 w 2566737"/>
              <a:gd name="connsiteY96" fmla="*/ 92242 h 2638926"/>
              <a:gd name="connsiteX97" fmla="*/ 1315453 w 2566737"/>
              <a:gd name="connsiteY97" fmla="*/ 132347 h 2638926"/>
              <a:gd name="connsiteX98" fmla="*/ 1271337 w 2566737"/>
              <a:gd name="connsiteY98" fmla="*/ 88231 h 2638926"/>
              <a:gd name="connsiteX99" fmla="*/ 1259305 w 2566737"/>
              <a:gd name="connsiteY99" fmla="*/ 36095 h 2638926"/>
              <a:gd name="connsiteX100" fmla="*/ 1223211 w 2566737"/>
              <a:gd name="connsiteY100" fmla="*/ 24063 h 2638926"/>
              <a:gd name="connsiteX101" fmla="*/ 1159042 w 2566737"/>
              <a:gd name="connsiteY101" fmla="*/ 64168 h 2638926"/>
              <a:gd name="connsiteX102" fmla="*/ 1183105 w 2566737"/>
              <a:gd name="connsiteY102" fmla="*/ 164431 h 2638926"/>
              <a:gd name="connsiteX103" fmla="*/ 1159042 w 2566737"/>
              <a:gd name="connsiteY103" fmla="*/ 204537 h 2638926"/>
              <a:gd name="connsiteX104" fmla="*/ 1134979 w 2566737"/>
              <a:gd name="connsiteY104" fmla="*/ 216568 h 2638926"/>
              <a:gd name="connsiteX105" fmla="*/ 1102895 w 2566737"/>
              <a:gd name="connsiteY105" fmla="*/ 192505 h 2638926"/>
              <a:gd name="connsiteX106" fmla="*/ 1098884 w 2566737"/>
              <a:gd name="connsiteY106" fmla="*/ 152400 h 2638926"/>
              <a:gd name="connsiteX107" fmla="*/ 1042737 w 2566737"/>
              <a:gd name="connsiteY107" fmla="*/ 176463 h 2638926"/>
              <a:gd name="connsiteX108" fmla="*/ 986590 w 2566737"/>
              <a:gd name="connsiteY108" fmla="*/ 120316 h 2638926"/>
              <a:gd name="connsiteX109" fmla="*/ 890337 w 2566737"/>
              <a:gd name="connsiteY109" fmla="*/ 160421 h 2638926"/>
              <a:gd name="connsiteX110" fmla="*/ 962526 w 2566737"/>
              <a:gd name="connsiteY110" fmla="*/ 232610 h 2638926"/>
              <a:gd name="connsiteX111" fmla="*/ 946484 w 2566737"/>
              <a:gd name="connsiteY111" fmla="*/ 248653 h 2638926"/>
              <a:gd name="connsiteX112" fmla="*/ 914400 w 2566737"/>
              <a:gd name="connsiteY112" fmla="*/ 244642 h 2638926"/>
              <a:gd name="connsiteX113" fmla="*/ 898358 w 2566737"/>
              <a:gd name="connsiteY113" fmla="*/ 268705 h 2638926"/>
              <a:gd name="connsiteX114" fmla="*/ 842211 w 2566737"/>
              <a:gd name="connsiteY114" fmla="*/ 264695 h 2638926"/>
              <a:gd name="connsiteX115" fmla="*/ 818148 w 2566737"/>
              <a:gd name="connsiteY115" fmla="*/ 172453 h 2638926"/>
              <a:gd name="connsiteX116" fmla="*/ 774032 w 2566737"/>
              <a:gd name="connsiteY116" fmla="*/ 136358 h 2638926"/>
              <a:gd name="connsiteX117" fmla="*/ 733926 w 2566737"/>
              <a:gd name="connsiteY117" fmla="*/ 124326 h 2638926"/>
              <a:gd name="connsiteX118" fmla="*/ 709863 w 2566737"/>
              <a:gd name="connsiteY118" fmla="*/ 116305 h 2638926"/>
              <a:gd name="connsiteX119" fmla="*/ 701842 w 2566737"/>
              <a:gd name="connsiteY119" fmla="*/ 44116 h 2638926"/>
              <a:gd name="connsiteX120" fmla="*/ 637674 w 2566737"/>
              <a:gd name="connsiteY120" fmla="*/ 16042 h 2638926"/>
              <a:gd name="connsiteX121" fmla="*/ 625642 w 2566737"/>
              <a:gd name="connsiteY121" fmla="*/ 0 h 2638926"/>
              <a:gd name="connsiteX122" fmla="*/ 557463 w 2566737"/>
              <a:gd name="connsiteY122" fmla="*/ 20053 h 2638926"/>
              <a:gd name="connsiteX123" fmla="*/ 509337 w 2566737"/>
              <a:gd name="connsiteY123" fmla="*/ 96253 h 2638926"/>
              <a:gd name="connsiteX124" fmla="*/ 441158 w 2566737"/>
              <a:gd name="connsiteY124" fmla="*/ 124326 h 2638926"/>
              <a:gd name="connsiteX125" fmla="*/ 413084 w 2566737"/>
              <a:gd name="connsiteY125" fmla="*/ 100263 h 2638926"/>
              <a:gd name="connsiteX126" fmla="*/ 376990 w 2566737"/>
              <a:gd name="connsiteY126" fmla="*/ 156410 h 2638926"/>
              <a:gd name="connsiteX127" fmla="*/ 372979 w 2566737"/>
              <a:gd name="connsiteY127" fmla="*/ 220579 h 2638926"/>
              <a:gd name="connsiteX128" fmla="*/ 340895 w 2566737"/>
              <a:gd name="connsiteY128" fmla="*/ 220579 h 2638926"/>
              <a:gd name="connsiteX129" fmla="*/ 324853 w 2566737"/>
              <a:gd name="connsiteY129" fmla="*/ 252663 h 2638926"/>
              <a:gd name="connsiteX130" fmla="*/ 264695 w 2566737"/>
              <a:gd name="connsiteY130" fmla="*/ 252663 h 2638926"/>
              <a:gd name="connsiteX131" fmla="*/ 252663 w 2566737"/>
              <a:gd name="connsiteY131" fmla="*/ 344905 h 2638926"/>
              <a:gd name="connsiteX132" fmla="*/ 216569 w 2566737"/>
              <a:gd name="connsiteY132" fmla="*/ 381000 h 2638926"/>
              <a:gd name="connsiteX133" fmla="*/ 184484 w 2566737"/>
              <a:gd name="connsiteY133" fmla="*/ 332874 h 2638926"/>
              <a:gd name="connsiteX134" fmla="*/ 112295 w 2566737"/>
              <a:gd name="connsiteY134" fmla="*/ 328863 h 2638926"/>
              <a:gd name="connsiteX135" fmla="*/ 0 w 2566737"/>
              <a:gd name="connsiteY135" fmla="*/ 352926 h 2638926"/>
              <a:gd name="connsiteX136" fmla="*/ 28074 w 2566737"/>
              <a:gd name="connsiteY136" fmla="*/ 409074 h 2638926"/>
              <a:gd name="connsiteX137" fmla="*/ 12032 w 2566737"/>
              <a:gd name="connsiteY137" fmla="*/ 453189 h 2638926"/>
              <a:gd name="connsiteX138" fmla="*/ 16042 w 2566737"/>
              <a:gd name="connsiteY138" fmla="*/ 533400 h 2638926"/>
              <a:gd name="connsiteX139" fmla="*/ 20053 w 2566737"/>
              <a:gd name="connsiteY139" fmla="*/ 585537 h 2638926"/>
              <a:gd name="connsiteX140" fmla="*/ 64169 w 2566737"/>
              <a:gd name="connsiteY140" fmla="*/ 625642 h 2638926"/>
              <a:gd name="connsiteX141" fmla="*/ 40105 w 2566737"/>
              <a:gd name="connsiteY141" fmla="*/ 713874 h 2638926"/>
              <a:gd name="connsiteX142" fmla="*/ 40105 w 2566737"/>
              <a:gd name="connsiteY142" fmla="*/ 786063 h 2638926"/>
              <a:gd name="connsiteX143" fmla="*/ 104274 w 2566737"/>
              <a:gd name="connsiteY143" fmla="*/ 774031 h 2638926"/>
              <a:gd name="connsiteX144" fmla="*/ 128337 w 2566737"/>
              <a:gd name="connsiteY144" fmla="*/ 745958 h 2638926"/>
              <a:gd name="connsiteX145" fmla="*/ 156411 w 2566737"/>
              <a:gd name="connsiteY145" fmla="*/ 709863 h 2638926"/>
              <a:gd name="connsiteX146" fmla="*/ 200526 w 2566737"/>
              <a:gd name="connsiteY146" fmla="*/ 705853 h 2638926"/>
              <a:gd name="connsiteX147" fmla="*/ 212558 w 2566737"/>
              <a:gd name="connsiteY147" fmla="*/ 661737 h 2638926"/>
              <a:gd name="connsiteX148" fmla="*/ 212558 w 2566737"/>
              <a:gd name="connsiteY148" fmla="*/ 661737 h 2638926"/>
              <a:gd name="connsiteX149" fmla="*/ 180474 w 2566737"/>
              <a:gd name="connsiteY149" fmla="*/ 617621 h 2638926"/>
              <a:gd name="connsiteX150" fmla="*/ 240632 w 2566737"/>
              <a:gd name="connsiteY150" fmla="*/ 609600 h 2638926"/>
              <a:gd name="connsiteX151" fmla="*/ 276726 w 2566737"/>
              <a:gd name="connsiteY151" fmla="*/ 641684 h 2638926"/>
              <a:gd name="connsiteX152" fmla="*/ 336884 w 2566737"/>
              <a:gd name="connsiteY152" fmla="*/ 621631 h 2638926"/>
              <a:gd name="connsiteX153" fmla="*/ 312821 w 2566737"/>
              <a:gd name="connsiteY153" fmla="*/ 689810 h 2638926"/>
              <a:gd name="connsiteX154" fmla="*/ 393032 w 2566737"/>
              <a:gd name="connsiteY154" fmla="*/ 665747 h 2638926"/>
              <a:gd name="connsiteX155" fmla="*/ 485274 w 2566737"/>
              <a:gd name="connsiteY155" fmla="*/ 806116 h 2638926"/>
              <a:gd name="connsiteX156" fmla="*/ 481263 w 2566737"/>
              <a:gd name="connsiteY156" fmla="*/ 850231 h 2638926"/>
              <a:gd name="connsiteX157" fmla="*/ 517358 w 2566737"/>
              <a:gd name="connsiteY157" fmla="*/ 854242 h 2638926"/>
              <a:gd name="connsiteX158" fmla="*/ 549442 w 2566737"/>
              <a:gd name="connsiteY158" fmla="*/ 818147 h 2638926"/>
              <a:gd name="connsiteX159" fmla="*/ 589548 w 2566737"/>
              <a:gd name="connsiteY159" fmla="*/ 902368 h 2638926"/>
              <a:gd name="connsiteX160" fmla="*/ 597569 w 2566737"/>
              <a:gd name="connsiteY160" fmla="*/ 922421 h 2638926"/>
              <a:gd name="connsiteX161" fmla="*/ 573505 w 2566737"/>
              <a:gd name="connsiteY161" fmla="*/ 954505 h 2638926"/>
              <a:gd name="connsiteX162" fmla="*/ 597569 w 2566737"/>
              <a:gd name="connsiteY162" fmla="*/ 1006642 h 2638926"/>
              <a:gd name="connsiteX163" fmla="*/ 593558 w 2566737"/>
              <a:gd name="connsiteY163" fmla="*/ 1062789 h 2638926"/>
              <a:gd name="connsiteX164" fmla="*/ 637674 w 2566737"/>
              <a:gd name="connsiteY164" fmla="*/ 1114926 h 2638926"/>
              <a:gd name="connsiteX165" fmla="*/ 641684 w 2566737"/>
              <a:gd name="connsiteY165" fmla="*/ 1211179 h 2638926"/>
              <a:gd name="connsiteX166" fmla="*/ 741948 w 2566737"/>
              <a:gd name="connsiteY166" fmla="*/ 1299410 h 2638926"/>
              <a:gd name="connsiteX167" fmla="*/ 729916 w 2566737"/>
              <a:gd name="connsiteY167" fmla="*/ 1427747 h 2638926"/>
              <a:gd name="connsiteX168" fmla="*/ 770021 w 2566737"/>
              <a:gd name="connsiteY168" fmla="*/ 1471863 h 2638926"/>
              <a:gd name="connsiteX169" fmla="*/ 762000 w 2566737"/>
              <a:gd name="connsiteY169" fmla="*/ 1515979 h 2638926"/>
              <a:gd name="connsiteX170" fmla="*/ 665748 w 2566737"/>
              <a:gd name="connsiteY170" fmla="*/ 1499937 h 2638926"/>
              <a:gd name="connsiteX171" fmla="*/ 669758 w 2566737"/>
              <a:gd name="connsiteY171" fmla="*/ 1632284 h 2638926"/>
              <a:gd name="connsiteX172" fmla="*/ 637674 w 2566737"/>
              <a:gd name="connsiteY172" fmla="*/ 1640305 h 2638926"/>
              <a:gd name="connsiteX173" fmla="*/ 609600 w 2566737"/>
              <a:gd name="connsiteY173" fmla="*/ 1680410 h 2638926"/>
              <a:gd name="connsiteX174" fmla="*/ 573505 w 2566737"/>
              <a:gd name="connsiteY174" fmla="*/ 1672389 h 2638926"/>
              <a:gd name="connsiteX175" fmla="*/ 509337 w 2566737"/>
              <a:gd name="connsiteY175" fmla="*/ 1696453 h 2638926"/>
              <a:gd name="connsiteX176" fmla="*/ 525379 w 2566737"/>
              <a:gd name="connsiteY176" fmla="*/ 1768642 h 2638926"/>
              <a:gd name="connsiteX177" fmla="*/ 553453 w 2566737"/>
              <a:gd name="connsiteY177" fmla="*/ 1804737 h 2638926"/>
              <a:gd name="connsiteX178" fmla="*/ 561474 w 2566737"/>
              <a:gd name="connsiteY178" fmla="*/ 1880937 h 2638926"/>
              <a:gd name="connsiteX179" fmla="*/ 597569 w 2566737"/>
              <a:gd name="connsiteY179" fmla="*/ 1973179 h 2638926"/>
              <a:gd name="connsiteX180" fmla="*/ 561474 w 2566737"/>
              <a:gd name="connsiteY180" fmla="*/ 2077453 h 2638926"/>
              <a:gd name="connsiteX181" fmla="*/ 565484 w 2566737"/>
              <a:gd name="connsiteY181" fmla="*/ 2165684 h 2638926"/>
              <a:gd name="connsiteX182" fmla="*/ 585537 w 2566737"/>
              <a:gd name="connsiteY182" fmla="*/ 2201779 h 2638926"/>
              <a:gd name="connsiteX183" fmla="*/ 565484 w 2566737"/>
              <a:gd name="connsiteY183" fmla="*/ 2233863 h 2638926"/>
              <a:gd name="connsiteX184" fmla="*/ 597569 w 2566737"/>
              <a:gd name="connsiteY184" fmla="*/ 2277979 h 2638926"/>
              <a:gd name="connsiteX185" fmla="*/ 549442 w 2566737"/>
              <a:gd name="connsiteY185" fmla="*/ 2326105 h 2638926"/>
              <a:gd name="connsiteX186" fmla="*/ 525379 w 2566737"/>
              <a:gd name="connsiteY186" fmla="*/ 2306053 h 2638926"/>
              <a:gd name="connsiteX187" fmla="*/ 485274 w 2566737"/>
              <a:gd name="connsiteY187" fmla="*/ 2322095 h 2638926"/>
              <a:gd name="connsiteX188" fmla="*/ 409074 w 2566737"/>
              <a:gd name="connsiteY188" fmla="*/ 2314074 h 2638926"/>
              <a:gd name="connsiteX189" fmla="*/ 360948 w 2566737"/>
              <a:gd name="connsiteY189" fmla="*/ 2362200 h 2638926"/>
              <a:gd name="connsiteX190" fmla="*/ 312821 w 2566737"/>
              <a:gd name="connsiteY190" fmla="*/ 2378242 h 2638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</a:cxnLst>
            <a:rect l="l" t="t" r="r" b="b"/>
            <a:pathLst>
              <a:path w="2566737" h="2638926">
                <a:moveTo>
                  <a:pt x="312821" y="2378242"/>
                </a:moveTo>
                <a:lnTo>
                  <a:pt x="348916" y="2406316"/>
                </a:lnTo>
                <a:lnTo>
                  <a:pt x="413084" y="2374231"/>
                </a:lnTo>
                <a:lnTo>
                  <a:pt x="429126" y="2406316"/>
                </a:lnTo>
                <a:lnTo>
                  <a:pt x="493295" y="2414337"/>
                </a:lnTo>
                <a:lnTo>
                  <a:pt x="521369" y="2450431"/>
                </a:lnTo>
                <a:lnTo>
                  <a:pt x="573505" y="2506579"/>
                </a:lnTo>
                <a:lnTo>
                  <a:pt x="565484" y="2554705"/>
                </a:lnTo>
                <a:lnTo>
                  <a:pt x="589548" y="2566737"/>
                </a:lnTo>
                <a:lnTo>
                  <a:pt x="633663" y="2538663"/>
                </a:lnTo>
                <a:lnTo>
                  <a:pt x="633663" y="2538663"/>
                </a:lnTo>
                <a:lnTo>
                  <a:pt x="625642" y="2638926"/>
                </a:lnTo>
                <a:lnTo>
                  <a:pt x="677779" y="2610853"/>
                </a:lnTo>
                <a:lnTo>
                  <a:pt x="782053" y="2486526"/>
                </a:lnTo>
                <a:lnTo>
                  <a:pt x="766011" y="2442410"/>
                </a:lnTo>
                <a:lnTo>
                  <a:pt x="762000" y="2386263"/>
                </a:lnTo>
                <a:lnTo>
                  <a:pt x="802105" y="2406316"/>
                </a:lnTo>
                <a:lnTo>
                  <a:pt x="850232" y="2398295"/>
                </a:lnTo>
                <a:lnTo>
                  <a:pt x="970548" y="2426368"/>
                </a:lnTo>
                <a:lnTo>
                  <a:pt x="982579" y="2414337"/>
                </a:lnTo>
                <a:lnTo>
                  <a:pt x="982579" y="2414337"/>
                </a:lnTo>
                <a:lnTo>
                  <a:pt x="986590" y="2454442"/>
                </a:lnTo>
                <a:lnTo>
                  <a:pt x="1058779" y="2502568"/>
                </a:lnTo>
                <a:lnTo>
                  <a:pt x="1054769" y="2534653"/>
                </a:lnTo>
                <a:lnTo>
                  <a:pt x="1090863" y="2530642"/>
                </a:lnTo>
                <a:lnTo>
                  <a:pt x="1191126" y="2514600"/>
                </a:lnTo>
                <a:lnTo>
                  <a:pt x="1191126" y="2514600"/>
                </a:lnTo>
                <a:lnTo>
                  <a:pt x="1303421" y="2434389"/>
                </a:lnTo>
                <a:lnTo>
                  <a:pt x="1375611" y="2422358"/>
                </a:lnTo>
                <a:lnTo>
                  <a:pt x="1415716" y="2362200"/>
                </a:lnTo>
                <a:lnTo>
                  <a:pt x="1503948" y="2362200"/>
                </a:lnTo>
                <a:lnTo>
                  <a:pt x="1576137" y="2338137"/>
                </a:lnTo>
                <a:lnTo>
                  <a:pt x="1720516" y="2338137"/>
                </a:lnTo>
                <a:lnTo>
                  <a:pt x="1712495" y="2261937"/>
                </a:lnTo>
                <a:lnTo>
                  <a:pt x="1736558" y="2237874"/>
                </a:lnTo>
                <a:lnTo>
                  <a:pt x="1756611" y="2273968"/>
                </a:lnTo>
                <a:lnTo>
                  <a:pt x="1832811" y="2281989"/>
                </a:lnTo>
                <a:lnTo>
                  <a:pt x="1872916" y="2322095"/>
                </a:lnTo>
                <a:lnTo>
                  <a:pt x="1933074" y="2290010"/>
                </a:lnTo>
                <a:lnTo>
                  <a:pt x="2021305" y="2294021"/>
                </a:lnTo>
                <a:lnTo>
                  <a:pt x="2037348" y="2338137"/>
                </a:lnTo>
                <a:lnTo>
                  <a:pt x="2025316" y="2370221"/>
                </a:lnTo>
                <a:lnTo>
                  <a:pt x="2161674" y="2450431"/>
                </a:lnTo>
                <a:lnTo>
                  <a:pt x="2169695" y="2410326"/>
                </a:lnTo>
                <a:lnTo>
                  <a:pt x="2173705" y="2350168"/>
                </a:lnTo>
                <a:lnTo>
                  <a:pt x="2197769" y="2281989"/>
                </a:lnTo>
                <a:lnTo>
                  <a:pt x="2149642" y="2229853"/>
                </a:lnTo>
                <a:lnTo>
                  <a:pt x="2133600" y="2253916"/>
                </a:lnTo>
                <a:lnTo>
                  <a:pt x="2089484" y="2237874"/>
                </a:lnTo>
                <a:lnTo>
                  <a:pt x="2149642" y="2133600"/>
                </a:lnTo>
                <a:lnTo>
                  <a:pt x="2093495" y="2065421"/>
                </a:lnTo>
                <a:lnTo>
                  <a:pt x="2057400" y="2053389"/>
                </a:lnTo>
                <a:lnTo>
                  <a:pt x="2057400" y="2021305"/>
                </a:lnTo>
                <a:lnTo>
                  <a:pt x="1997242" y="1953126"/>
                </a:lnTo>
                <a:lnTo>
                  <a:pt x="2041358" y="1888958"/>
                </a:lnTo>
                <a:lnTo>
                  <a:pt x="2065421" y="1844842"/>
                </a:lnTo>
                <a:lnTo>
                  <a:pt x="2113548" y="1840831"/>
                </a:lnTo>
                <a:lnTo>
                  <a:pt x="2169695" y="1784684"/>
                </a:lnTo>
                <a:lnTo>
                  <a:pt x="2241884" y="1768642"/>
                </a:lnTo>
                <a:lnTo>
                  <a:pt x="2362200" y="1696453"/>
                </a:lnTo>
                <a:lnTo>
                  <a:pt x="2346158" y="1624263"/>
                </a:lnTo>
                <a:lnTo>
                  <a:pt x="2358190" y="1572126"/>
                </a:lnTo>
                <a:lnTo>
                  <a:pt x="2358190" y="1572126"/>
                </a:lnTo>
                <a:lnTo>
                  <a:pt x="2402305" y="1532021"/>
                </a:lnTo>
                <a:lnTo>
                  <a:pt x="2502569" y="1580147"/>
                </a:lnTo>
                <a:lnTo>
                  <a:pt x="2558716" y="1495926"/>
                </a:lnTo>
                <a:lnTo>
                  <a:pt x="2526632" y="1431758"/>
                </a:lnTo>
                <a:lnTo>
                  <a:pt x="2566737" y="1371600"/>
                </a:lnTo>
                <a:lnTo>
                  <a:pt x="2498558" y="1307431"/>
                </a:lnTo>
                <a:lnTo>
                  <a:pt x="2470484" y="1307431"/>
                </a:lnTo>
                <a:lnTo>
                  <a:pt x="2394284" y="1219200"/>
                </a:lnTo>
                <a:lnTo>
                  <a:pt x="2354179" y="1251284"/>
                </a:lnTo>
                <a:lnTo>
                  <a:pt x="2322095" y="1211179"/>
                </a:lnTo>
                <a:lnTo>
                  <a:pt x="2298032" y="1110916"/>
                </a:lnTo>
                <a:lnTo>
                  <a:pt x="2245895" y="1110916"/>
                </a:lnTo>
                <a:lnTo>
                  <a:pt x="2213811" y="1138989"/>
                </a:lnTo>
                <a:lnTo>
                  <a:pt x="2201779" y="1106905"/>
                </a:lnTo>
                <a:lnTo>
                  <a:pt x="2181726" y="1078831"/>
                </a:lnTo>
                <a:lnTo>
                  <a:pt x="2057400" y="938463"/>
                </a:lnTo>
                <a:lnTo>
                  <a:pt x="1997242" y="954505"/>
                </a:lnTo>
                <a:lnTo>
                  <a:pt x="1961148" y="906379"/>
                </a:lnTo>
                <a:lnTo>
                  <a:pt x="1884948" y="842210"/>
                </a:lnTo>
                <a:lnTo>
                  <a:pt x="1905000" y="810126"/>
                </a:lnTo>
                <a:lnTo>
                  <a:pt x="1868905" y="786063"/>
                </a:lnTo>
                <a:lnTo>
                  <a:pt x="1832811" y="673768"/>
                </a:lnTo>
                <a:lnTo>
                  <a:pt x="1780674" y="637674"/>
                </a:lnTo>
                <a:lnTo>
                  <a:pt x="1832811" y="481263"/>
                </a:lnTo>
                <a:lnTo>
                  <a:pt x="1808748" y="409074"/>
                </a:lnTo>
                <a:lnTo>
                  <a:pt x="1736558" y="409074"/>
                </a:lnTo>
                <a:lnTo>
                  <a:pt x="1656348" y="336884"/>
                </a:lnTo>
                <a:lnTo>
                  <a:pt x="1640305" y="244642"/>
                </a:lnTo>
                <a:lnTo>
                  <a:pt x="1612232" y="228600"/>
                </a:lnTo>
                <a:lnTo>
                  <a:pt x="1608221" y="200526"/>
                </a:lnTo>
                <a:lnTo>
                  <a:pt x="1576137" y="164431"/>
                </a:lnTo>
                <a:lnTo>
                  <a:pt x="1532021" y="152400"/>
                </a:lnTo>
                <a:lnTo>
                  <a:pt x="1528011" y="112295"/>
                </a:lnTo>
                <a:lnTo>
                  <a:pt x="1499937" y="92242"/>
                </a:lnTo>
                <a:lnTo>
                  <a:pt x="1315453" y="132347"/>
                </a:lnTo>
                <a:lnTo>
                  <a:pt x="1271337" y="88231"/>
                </a:lnTo>
                <a:lnTo>
                  <a:pt x="1259305" y="36095"/>
                </a:lnTo>
                <a:lnTo>
                  <a:pt x="1223211" y="24063"/>
                </a:lnTo>
                <a:lnTo>
                  <a:pt x="1159042" y="64168"/>
                </a:lnTo>
                <a:lnTo>
                  <a:pt x="1183105" y="164431"/>
                </a:lnTo>
                <a:lnTo>
                  <a:pt x="1159042" y="204537"/>
                </a:lnTo>
                <a:lnTo>
                  <a:pt x="1134979" y="216568"/>
                </a:lnTo>
                <a:lnTo>
                  <a:pt x="1102895" y="192505"/>
                </a:lnTo>
                <a:lnTo>
                  <a:pt x="1098884" y="152400"/>
                </a:lnTo>
                <a:lnTo>
                  <a:pt x="1042737" y="176463"/>
                </a:lnTo>
                <a:lnTo>
                  <a:pt x="986590" y="120316"/>
                </a:lnTo>
                <a:lnTo>
                  <a:pt x="890337" y="160421"/>
                </a:lnTo>
                <a:lnTo>
                  <a:pt x="962526" y="232610"/>
                </a:lnTo>
                <a:lnTo>
                  <a:pt x="946484" y="248653"/>
                </a:lnTo>
                <a:lnTo>
                  <a:pt x="914400" y="244642"/>
                </a:lnTo>
                <a:lnTo>
                  <a:pt x="898358" y="268705"/>
                </a:lnTo>
                <a:lnTo>
                  <a:pt x="842211" y="264695"/>
                </a:lnTo>
                <a:lnTo>
                  <a:pt x="818148" y="172453"/>
                </a:lnTo>
                <a:lnTo>
                  <a:pt x="774032" y="136358"/>
                </a:lnTo>
                <a:lnTo>
                  <a:pt x="733926" y="124326"/>
                </a:lnTo>
                <a:lnTo>
                  <a:pt x="709863" y="116305"/>
                </a:lnTo>
                <a:lnTo>
                  <a:pt x="701842" y="44116"/>
                </a:lnTo>
                <a:lnTo>
                  <a:pt x="637674" y="16042"/>
                </a:lnTo>
                <a:lnTo>
                  <a:pt x="625642" y="0"/>
                </a:lnTo>
                <a:lnTo>
                  <a:pt x="557463" y="20053"/>
                </a:lnTo>
                <a:lnTo>
                  <a:pt x="509337" y="96253"/>
                </a:lnTo>
                <a:lnTo>
                  <a:pt x="441158" y="124326"/>
                </a:lnTo>
                <a:lnTo>
                  <a:pt x="413084" y="100263"/>
                </a:lnTo>
                <a:lnTo>
                  <a:pt x="376990" y="156410"/>
                </a:lnTo>
                <a:lnTo>
                  <a:pt x="372979" y="220579"/>
                </a:lnTo>
                <a:lnTo>
                  <a:pt x="340895" y="220579"/>
                </a:lnTo>
                <a:lnTo>
                  <a:pt x="324853" y="252663"/>
                </a:lnTo>
                <a:lnTo>
                  <a:pt x="264695" y="252663"/>
                </a:lnTo>
                <a:lnTo>
                  <a:pt x="252663" y="344905"/>
                </a:lnTo>
                <a:lnTo>
                  <a:pt x="216569" y="381000"/>
                </a:lnTo>
                <a:lnTo>
                  <a:pt x="184484" y="332874"/>
                </a:lnTo>
                <a:lnTo>
                  <a:pt x="112295" y="328863"/>
                </a:lnTo>
                <a:lnTo>
                  <a:pt x="0" y="352926"/>
                </a:lnTo>
                <a:lnTo>
                  <a:pt x="28074" y="409074"/>
                </a:lnTo>
                <a:lnTo>
                  <a:pt x="12032" y="453189"/>
                </a:lnTo>
                <a:lnTo>
                  <a:pt x="16042" y="533400"/>
                </a:lnTo>
                <a:lnTo>
                  <a:pt x="20053" y="585537"/>
                </a:lnTo>
                <a:lnTo>
                  <a:pt x="64169" y="625642"/>
                </a:lnTo>
                <a:lnTo>
                  <a:pt x="40105" y="713874"/>
                </a:lnTo>
                <a:lnTo>
                  <a:pt x="40105" y="786063"/>
                </a:lnTo>
                <a:lnTo>
                  <a:pt x="104274" y="774031"/>
                </a:lnTo>
                <a:lnTo>
                  <a:pt x="128337" y="745958"/>
                </a:lnTo>
                <a:lnTo>
                  <a:pt x="156411" y="709863"/>
                </a:lnTo>
                <a:lnTo>
                  <a:pt x="200526" y="705853"/>
                </a:lnTo>
                <a:lnTo>
                  <a:pt x="212558" y="661737"/>
                </a:lnTo>
                <a:lnTo>
                  <a:pt x="212558" y="661737"/>
                </a:lnTo>
                <a:lnTo>
                  <a:pt x="180474" y="617621"/>
                </a:lnTo>
                <a:lnTo>
                  <a:pt x="240632" y="609600"/>
                </a:lnTo>
                <a:lnTo>
                  <a:pt x="276726" y="641684"/>
                </a:lnTo>
                <a:lnTo>
                  <a:pt x="336884" y="621631"/>
                </a:lnTo>
                <a:lnTo>
                  <a:pt x="312821" y="689810"/>
                </a:lnTo>
                <a:lnTo>
                  <a:pt x="393032" y="665747"/>
                </a:lnTo>
                <a:lnTo>
                  <a:pt x="485274" y="806116"/>
                </a:lnTo>
                <a:lnTo>
                  <a:pt x="481263" y="850231"/>
                </a:lnTo>
                <a:lnTo>
                  <a:pt x="517358" y="854242"/>
                </a:lnTo>
                <a:lnTo>
                  <a:pt x="549442" y="818147"/>
                </a:lnTo>
                <a:lnTo>
                  <a:pt x="589548" y="902368"/>
                </a:lnTo>
                <a:lnTo>
                  <a:pt x="597569" y="922421"/>
                </a:lnTo>
                <a:lnTo>
                  <a:pt x="573505" y="954505"/>
                </a:lnTo>
                <a:lnTo>
                  <a:pt x="597569" y="1006642"/>
                </a:lnTo>
                <a:lnTo>
                  <a:pt x="593558" y="1062789"/>
                </a:lnTo>
                <a:lnTo>
                  <a:pt x="637674" y="1114926"/>
                </a:lnTo>
                <a:lnTo>
                  <a:pt x="641684" y="1211179"/>
                </a:lnTo>
                <a:lnTo>
                  <a:pt x="741948" y="1299410"/>
                </a:lnTo>
                <a:lnTo>
                  <a:pt x="729916" y="1427747"/>
                </a:lnTo>
                <a:lnTo>
                  <a:pt x="770021" y="1471863"/>
                </a:lnTo>
                <a:lnTo>
                  <a:pt x="762000" y="1515979"/>
                </a:lnTo>
                <a:lnTo>
                  <a:pt x="665748" y="1499937"/>
                </a:lnTo>
                <a:lnTo>
                  <a:pt x="669758" y="1632284"/>
                </a:lnTo>
                <a:lnTo>
                  <a:pt x="637674" y="1640305"/>
                </a:lnTo>
                <a:lnTo>
                  <a:pt x="609600" y="1680410"/>
                </a:lnTo>
                <a:lnTo>
                  <a:pt x="573505" y="1672389"/>
                </a:lnTo>
                <a:lnTo>
                  <a:pt x="509337" y="1696453"/>
                </a:lnTo>
                <a:lnTo>
                  <a:pt x="525379" y="1768642"/>
                </a:lnTo>
                <a:lnTo>
                  <a:pt x="553453" y="1804737"/>
                </a:lnTo>
                <a:lnTo>
                  <a:pt x="561474" y="1880937"/>
                </a:lnTo>
                <a:lnTo>
                  <a:pt x="597569" y="1973179"/>
                </a:lnTo>
                <a:lnTo>
                  <a:pt x="561474" y="2077453"/>
                </a:lnTo>
                <a:lnTo>
                  <a:pt x="565484" y="2165684"/>
                </a:lnTo>
                <a:lnTo>
                  <a:pt x="585537" y="2201779"/>
                </a:lnTo>
                <a:lnTo>
                  <a:pt x="565484" y="2233863"/>
                </a:lnTo>
                <a:lnTo>
                  <a:pt x="597569" y="2277979"/>
                </a:lnTo>
                <a:lnTo>
                  <a:pt x="549442" y="2326105"/>
                </a:lnTo>
                <a:lnTo>
                  <a:pt x="525379" y="2306053"/>
                </a:lnTo>
                <a:lnTo>
                  <a:pt x="485274" y="2322095"/>
                </a:lnTo>
                <a:lnTo>
                  <a:pt x="409074" y="2314074"/>
                </a:lnTo>
                <a:lnTo>
                  <a:pt x="360948" y="2362200"/>
                </a:lnTo>
                <a:lnTo>
                  <a:pt x="312821" y="2378242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2755900" y="4808538"/>
            <a:ext cx="536575" cy="412750"/>
          </a:xfrm>
          <a:custGeom>
            <a:avLst/>
            <a:gdLst>
              <a:gd name="connsiteX0" fmla="*/ 0 w 537410"/>
              <a:gd name="connsiteY0" fmla="*/ 44116 h 413084"/>
              <a:gd name="connsiteX1" fmla="*/ 20052 w 537410"/>
              <a:gd name="connsiteY1" fmla="*/ 108284 h 413084"/>
              <a:gd name="connsiteX2" fmla="*/ 96252 w 537410"/>
              <a:gd name="connsiteY2" fmla="*/ 148390 h 413084"/>
              <a:gd name="connsiteX3" fmla="*/ 100263 w 537410"/>
              <a:gd name="connsiteY3" fmla="*/ 200526 h 413084"/>
              <a:gd name="connsiteX4" fmla="*/ 184484 w 537410"/>
              <a:gd name="connsiteY4" fmla="*/ 328863 h 413084"/>
              <a:gd name="connsiteX5" fmla="*/ 184484 w 537410"/>
              <a:gd name="connsiteY5" fmla="*/ 364958 h 413084"/>
              <a:gd name="connsiteX6" fmla="*/ 224589 w 537410"/>
              <a:gd name="connsiteY6" fmla="*/ 372979 h 413084"/>
              <a:gd name="connsiteX7" fmla="*/ 244642 w 537410"/>
              <a:gd name="connsiteY7" fmla="*/ 316832 h 413084"/>
              <a:gd name="connsiteX8" fmla="*/ 312821 w 537410"/>
              <a:gd name="connsiteY8" fmla="*/ 340895 h 413084"/>
              <a:gd name="connsiteX9" fmla="*/ 348915 w 537410"/>
              <a:gd name="connsiteY9" fmla="*/ 405063 h 413084"/>
              <a:gd name="connsiteX10" fmla="*/ 381000 w 537410"/>
              <a:gd name="connsiteY10" fmla="*/ 389021 h 413084"/>
              <a:gd name="connsiteX11" fmla="*/ 409073 w 537410"/>
              <a:gd name="connsiteY11" fmla="*/ 413084 h 413084"/>
              <a:gd name="connsiteX12" fmla="*/ 469231 w 537410"/>
              <a:gd name="connsiteY12" fmla="*/ 413084 h 413084"/>
              <a:gd name="connsiteX13" fmla="*/ 521368 w 537410"/>
              <a:gd name="connsiteY13" fmla="*/ 376990 h 413084"/>
              <a:gd name="connsiteX14" fmla="*/ 481263 w 537410"/>
              <a:gd name="connsiteY14" fmla="*/ 332874 h 413084"/>
              <a:gd name="connsiteX15" fmla="*/ 513347 w 537410"/>
              <a:gd name="connsiteY15" fmla="*/ 264695 h 413084"/>
              <a:gd name="connsiteX16" fmla="*/ 537410 w 537410"/>
              <a:gd name="connsiteY16" fmla="*/ 212558 h 413084"/>
              <a:gd name="connsiteX17" fmla="*/ 477252 w 537410"/>
              <a:gd name="connsiteY17" fmla="*/ 172453 h 413084"/>
              <a:gd name="connsiteX18" fmla="*/ 457200 w 537410"/>
              <a:gd name="connsiteY18" fmla="*/ 132347 h 413084"/>
              <a:gd name="connsiteX19" fmla="*/ 485273 w 537410"/>
              <a:gd name="connsiteY19" fmla="*/ 88232 h 413084"/>
              <a:gd name="connsiteX20" fmla="*/ 465221 w 537410"/>
              <a:gd name="connsiteY20" fmla="*/ 48126 h 413084"/>
              <a:gd name="connsiteX21" fmla="*/ 421105 w 537410"/>
              <a:gd name="connsiteY21" fmla="*/ 48126 h 413084"/>
              <a:gd name="connsiteX22" fmla="*/ 344905 w 537410"/>
              <a:gd name="connsiteY22" fmla="*/ 0 h 413084"/>
              <a:gd name="connsiteX23" fmla="*/ 300789 w 537410"/>
              <a:gd name="connsiteY23" fmla="*/ 0 h 413084"/>
              <a:gd name="connsiteX24" fmla="*/ 204536 w 537410"/>
              <a:gd name="connsiteY24" fmla="*/ 44116 h 413084"/>
              <a:gd name="connsiteX25" fmla="*/ 140368 w 537410"/>
              <a:gd name="connsiteY25" fmla="*/ 68179 h 413084"/>
              <a:gd name="connsiteX26" fmla="*/ 80210 w 537410"/>
              <a:gd name="connsiteY26" fmla="*/ 64168 h 413084"/>
              <a:gd name="connsiteX27" fmla="*/ 0 w 537410"/>
              <a:gd name="connsiteY27" fmla="*/ 44116 h 4130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537410" h="413084">
                <a:moveTo>
                  <a:pt x="0" y="44116"/>
                </a:moveTo>
                <a:lnTo>
                  <a:pt x="20052" y="108284"/>
                </a:lnTo>
                <a:lnTo>
                  <a:pt x="96252" y="148390"/>
                </a:lnTo>
                <a:lnTo>
                  <a:pt x="100263" y="200526"/>
                </a:lnTo>
                <a:lnTo>
                  <a:pt x="184484" y="328863"/>
                </a:lnTo>
                <a:lnTo>
                  <a:pt x="184484" y="364958"/>
                </a:lnTo>
                <a:lnTo>
                  <a:pt x="224589" y="372979"/>
                </a:lnTo>
                <a:lnTo>
                  <a:pt x="244642" y="316832"/>
                </a:lnTo>
                <a:lnTo>
                  <a:pt x="312821" y="340895"/>
                </a:lnTo>
                <a:lnTo>
                  <a:pt x="348915" y="405063"/>
                </a:lnTo>
                <a:lnTo>
                  <a:pt x="381000" y="389021"/>
                </a:lnTo>
                <a:lnTo>
                  <a:pt x="409073" y="413084"/>
                </a:lnTo>
                <a:lnTo>
                  <a:pt x="469231" y="413084"/>
                </a:lnTo>
                <a:lnTo>
                  <a:pt x="521368" y="376990"/>
                </a:lnTo>
                <a:lnTo>
                  <a:pt x="481263" y="332874"/>
                </a:lnTo>
                <a:lnTo>
                  <a:pt x="513347" y="264695"/>
                </a:lnTo>
                <a:lnTo>
                  <a:pt x="537410" y="212558"/>
                </a:lnTo>
                <a:lnTo>
                  <a:pt x="477252" y="172453"/>
                </a:lnTo>
                <a:lnTo>
                  <a:pt x="457200" y="132347"/>
                </a:lnTo>
                <a:lnTo>
                  <a:pt x="485273" y="88232"/>
                </a:lnTo>
                <a:lnTo>
                  <a:pt x="465221" y="48126"/>
                </a:lnTo>
                <a:lnTo>
                  <a:pt x="421105" y="48126"/>
                </a:lnTo>
                <a:lnTo>
                  <a:pt x="344905" y="0"/>
                </a:lnTo>
                <a:lnTo>
                  <a:pt x="300789" y="0"/>
                </a:lnTo>
                <a:lnTo>
                  <a:pt x="204536" y="44116"/>
                </a:lnTo>
                <a:lnTo>
                  <a:pt x="140368" y="68179"/>
                </a:lnTo>
                <a:lnTo>
                  <a:pt x="80210" y="64168"/>
                </a:lnTo>
                <a:lnTo>
                  <a:pt x="0" y="44116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2654300" y="3778250"/>
            <a:ext cx="1216025" cy="1579563"/>
          </a:xfrm>
          <a:custGeom>
            <a:avLst/>
            <a:gdLst>
              <a:gd name="connsiteX0" fmla="*/ 609600 w 1215190"/>
              <a:gd name="connsiteY0" fmla="*/ 1403684 h 1580147"/>
              <a:gd name="connsiteX1" fmla="*/ 685800 w 1215190"/>
              <a:gd name="connsiteY1" fmla="*/ 1411705 h 1580147"/>
              <a:gd name="connsiteX2" fmla="*/ 693821 w 1215190"/>
              <a:gd name="connsiteY2" fmla="*/ 1443789 h 1580147"/>
              <a:gd name="connsiteX3" fmla="*/ 778043 w 1215190"/>
              <a:gd name="connsiteY3" fmla="*/ 1515979 h 1580147"/>
              <a:gd name="connsiteX4" fmla="*/ 902369 w 1215190"/>
              <a:gd name="connsiteY4" fmla="*/ 1511968 h 1580147"/>
              <a:gd name="connsiteX5" fmla="*/ 966537 w 1215190"/>
              <a:gd name="connsiteY5" fmla="*/ 1540042 h 1580147"/>
              <a:gd name="connsiteX6" fmla="*/ 1010653 w 1215190"/>
              <a:gd name="connsiteY6" fmla="*/ 1568116 h 1580147"/>
              <a:gd name="connsiteX7" fmla="*/ 1054769 w 1215190"/>
              <a:gd name="connsiteY7" fmla="*/ 1580147 h 1580147"/>
              <a:gd name="connsiteX8" fmla="*/ 1130969 w 1215190"/>
              <a:gd name="connsiteY8" fmla="*/ 1507958 h 1580147"/>
              <a:gd name="connsiteX9" fmla="*/ 1159043 w 1215190"/>
              <a:gd name="connsiteY9" fmla="*/ 1363579 h 1580147"/>
              <a:gd name="connsiteX10" fmla="*/ 1211179 w 1215190"/>
              <a:gd name="connsiteY10" fmla="*/ 1319463 h 1580147"/>
              <a:gd name="connsiteX11" fmla="*/ 1207169 w 1215190"/>
              <a:gd name="connsiteY11" fmla="*/ 1295400 h 1580147"/>
              <a:gd name="connsiteX12" fmla="*/ 1207169 w 1215190"/>
              <a:gd name="connsiteY12" fmla="*/ 1267326 h 1580147"/>
              <a:gd name="connsiteX13" fmla="*/ 1215190 w 1215190"/>
              <a:gd name="connsiteY13" fmla="*/ 1207168 h 1580147"/>
              <a:gd name="connsiteX14" fmla="*/ 1191127 w 1215190"/>
              <a:gd name="connsiteY14" fmla="*/ 1191126 h 1580147"/>
              <a:gd name="connsiteX15" fmla="*/ 1171074 w 1215190"/>
              <a:gd name="connsiteY15" fmla="*/ 1094873 h 1580147"/>
              <a:gd name="connsiteX16" fmla="*/ 1147011 w 1215190"/>
              <a:gd name="connsiteY16" fmla="*/ 998621 h 1580147"/>
              <a:gd name="connsiteX17" fmla="*/ 1199148 w 1215190"/>
              <a:gd name="connsiteY17" fmla="*/ 958516 h 1580147"/>
              <a:gd name="connsiteX18" fmla="*/ 1147011 w 1215190"/>
              <a:gd name="connsiteY18" fmla="*/ 846221 h 1580147"/>
              <a:gd name="connsiteX19" fmla="*/ 1159043 w 1215190"/>
              <a:gd name="connsiteY19" fmla="*/ 818147 h 1580147"/>
              <a:gd name="connsiteX20" fmla="*/ 1074821 w 1215190"/>
              <a:gd name="connsiteY20" fmla="*/ 721895 h 1580147"/>
              <a:gd name="connsiteX21" fmla="*/ 950495 w 1215190"/>
              <a:gd name="connsiteY21" fmla="*/ 774031 h 1580147"/>
              <a:gd name="connsiteX22" fmla="*/ 918411 w 1215190"/>
              <a:gd name="connsiteY22" fmla="*/ 778042 h 1580147"/>
              <a:gd name="connsiteX23" fmla="*/ 862264 w 1215190"/>
              <a:gd name="connsiteY23" fmla="*/ 705852 h 1580147"/>
              <a:gd name="connsiteX24" fmla="*/ 914400 w 1215190"/>
              <a:gd name="connsiteY24" fmla="*/ 657726 h 1580147"/>
              <a:gd name="connsiteX25" fmla="*/ 942474 w 1215190"/>
              <a:gd name="connsiteY25" fmla="*/ 669758 h 1580147"/>
              <a:gd name="connsiteX26" fmla="*/ 918411 w 1215190"/>
              <a:gd name="connsiteY26" fmla="*/ 609600 h 1580147"/>
              <a:gd name="connsiteX27" fmla="*/ 958516 w 1215190"/>
              <a:gd name="connsiteY27" fmla="*/ 577516 h 1580147"/>
              <a:gd name="connsiteX28" fmla="*/ 982579 w 1215190"/>
              <a:gd name="connsiteY28" fmla="*/ 581526 h 1580147"/>
              <a:gd name="connsiteX29" fmla="*/ 1002632 w 1215190"/>
              <a:gd name="connsiteY29" fmla="*/ 561473 h 1580147"/>
              <a:gd name="connsiteX30" fmla="*/ 986590 w 1215190"/>
              <a:gd name="connsiteY30" fmla="*/ 537410 h 1580147"/>
              <a:gd name="connsiteX31" fmla="*/ 1010653 w 1215190"/>
              <a:gd name="connsiteY31" fmla="*/ 525379 h 1580147"/>
              <a:gd name="connsiteX32" fmla="*/ 1026695 w 1215190"/>
              <a:gd name="connsiteY32" fmla="*/ 537410 h 1580147"/>
              <a:gd name="connsiteX33" fmla="*/ 1038727 w 1215190"/>
              <a:gd name="connsiteY33" fmla="*/ 509337 h 1580147"/>
              <a:gd name="connsiteX34" fmla="*/ 966537 w 1215190"/>
              <a:gd name="connsiteY34" fmla="*/ 425116 h 1580147"/>
              <a:gd name="connsiteX35" fmla="*/ 966537 w 1215190"/>
              <a:gd name="connsiteY35" fmla="*/ 389021 h 1580147"/>
              <a:gd name="connsiteX36" fmla="*/ 978569 w 1215190"/>
              <a:gd name="connsiteY36" fmla="*/ 312821 h 1580147"/>
              <a:gd name="connsiteX37" fmla="*/ 1038727 w 1215190"/>
              <a:gd name="connsiteY37" fmla="*/ 312821 h 1580147"/>
              <a:gd name="connsiteX38" fmla="*/ 1046748 w 1215190"/>
              <a:gd name="connsiteY38" fmla="*/ 256673 h 1580147"/>
              <a:gd name="connsiteX39" fmla="*/ 1042737 w 1215190"/>
              <a:gd name="connsiteY39" fmla="*/ 188495 h 1580147"/>
              <a:gd name="connsiteX40" fmla="*/ 1010653 w 1215190"/>
              <a:gd name="connsiteY40" fmla="*/ 188495 h 1580147"/>
              <a:gd name="connsiteX41" fmla="*/ 982579 w 1215190"/>
              <a:gd name="connsiteY41" fmla="*/ 136358 h 1580147"/>
              <a:gd name="connsiteX42" fmla="*/ 966537 w 1215190"/>
              <a:gd name="connsiteY42" fmla="*/ 72189 h 1580147"/>
              <a:gd name="connsiteX43" fmla="*/ 910390 w 1215190"/>
              <a:gd name="connsiteY43" fmla="*/ 40105 h 1580147"/>
              <a:gd name="connsiteX44" fmla="*/ 910390 w 1215190"/>
              <a:gd name="connsiteY44" fmla="*/ 12031 h 1580147"/>
              <a:gd name="connsiteX45" fmla="*/ 886327 w 1215190"/>
              <a:gd name="connsiteY45" fmla="*/ 0 h 1580147"/>
              <a:gd name="connsiteX46" fmla="*/ 846221 w 1215190"/>
              <a:gd name="connsiteY46" fmla="*/ 16042 h 1580147"/>
              <a:gd name="connsiteX47" fmla="*/ 850232 w 1215190"/>
              <a:gd name="connsiteY47" fmla="*/ 72189 h 1580147"/>
              <a:gd name="connsiteX48" fmla="*/ 814137 w 1215190"/>
              <a:gd name="connsiteY48" fmla="*/ 96252 h 1580147"/>
              <a:gd name="connsiteX49" fmla="*/ 826169 w 1215190"/>
              <a:gd name="connsiteY49" fmla="*/ 124326 h 1580147"/>
              <a:gd name="connsiteX50" fmla="*/ 689811 w 1215190"/>
              <a:gd name="connsiteY50" fmla="*/ 176463 h 1580147"/>
              <a:gd name="connsiteX51" fmla="*/ 665748 w 1215190"/>
              <a:gd name="connsiteY51" fmla="*/ 156410 h 1580147"/>
              <a:gd name="connsiteX52" fmla="*/ 641685 w 1215190"/>
              <a:gd name="connsiteY52" fmla="*/ 176463 h 1580147"/>
              <a:gd name="connsiteX53" fmla="*/ 645695 w 1215190"/>
              <a:gd name="connsiteY53" fmla="*/ 224589 h 1580147"/>
              <a:gd name="connsiteX54" fmla="*/ 577516 w 1215190"/>
              <a:gd name="connsiteY54" fmla="*/ 240631 h 1580147"/>
              <a:gd name="connsiteX55" fmla="*/ 577516 w 1215190"/>
              <a:gd name="connsiteY55" fmla="*/ 240631 h 1580147"/>
              <a:gd name="connsiteX56" fmla="*/ 541421 w 1215190"/>
              <a:gd name="connsiteY56" fmla="*/ 252663 h 1580147"/>
              <a:gd name="connsiteX57" fmla="*/ 497306 w 1215190"/>
              <a:gd name="connsiteY57" fmla="*/ 256673 h 1580147"/>
              <a:gd name="connsiteX58" fmla="*/ 457200 w 1215190"/>
              <a:gd name="connsiteY58" fmla="*/ 280737 h 1580147"/>
              <a:gd name="connsiteX59" fmla="*/ 417095 w 1215190"/>
              <a:gd name="connsiteY59" fmla="*/ 284747 h 1580147"/>
              <a:gd name="connsiteX60" fmla="*/ 417095 w 1215190"/>
              <a:gd name="connsiteY60" fmla="*/ 368968 h 1580147"/>
              <a:gd name="connsiteX61" fmla="*/ 372979 w 1215190"/>
              <a:gd name="connsiteY61" fmla="*/ 352926 h 1580147"/>
              <a:gd name="connsiteX62" fmla="*/ 340895 w 1215190"/>
              <a:gd name="connsiteY62" fmla="*/ 441158 h 1580147"/>
              <a:gd name="connsiteX63" fmla="*/ 292769 w 1215190"/>
              <a:gd name="connsiteY63" fmla="*/ 433137 h 1580147"/>
              <a:gd name="connsiteX64" fmla="*/ 244643 w 1215190"/>
              <a:gd name="connsiteY64" fmla="*/ 413084 h 1580147"/>
              <a:gd name="connsiteX65" fmla="*/ 184485 w 1215190"/>
              <a:gd name="connsiteY65" fmla="*/ 437147 h 1580147"/>
              <a:gd name="connsiteX66" fmla="*/ 156411 w 1215190"/>
              <a:gd name="connsiteY66" fmla="*/ 413084 h 1580147"/>
              <a:gd name="connsiteX67" fmla="*/ 156411 w 1215190"/>
              <a:gd name="connsiteY67" fmla="*/ 457200 h 1580147"/>
              <a:gd name="connsiteX68" fmla="*/ 112295 w 1215190"/>
              <a:gd name="connsiteY68" fmla="*/ 465221 h 1580147"/>
              <a:gd name="connsiteX69" fmla="*/ 112295 w 1215190"/>
              <a:gd name="connsiteY69" fmla="*/ 465221 h 1580147"/>
              <a:gd name="connsiteX70" fmla="*/ 28074 w 1215190"/>
              <a:gd name="connsiteY70" fmla="*/ 533400 h 1580147"/>
              <a:gd name="connsiteX71" fmla="*/ 32085 w 1215190"/>
              <a:gd name="connsiteY71" fmla="*/ 569495 h 1580147"/>
              <a:gd name="connsiteX72" fmla="*/ 0 w 1215190"/>
              <a:gd name="connsiteY72" fmla="*/ 609600 h 1580147"/>
              <a:gd name="connsiteX73" fmla="*/ 20053 w 1215190"/>
              <a:gd name="connsiteY73" fmla="*/ 705852 h 1580147"/>
              <a:gd name="connsiteX74" fmla="*/ 56148 w 1215190"/>
              <a:gd name="connsiteY74" fmla="*/ 802105 h 1580147"/>
              <a:gd name="connsiteX75" fmla="*/ 136358 w 1215190"/>
              <a:gd name="connsiteY75" fmla="*/ 854242 h 1580147"/>
              <a:gd name="connsiteX76" fmla="*/ 168443 w 1215190"/>
              <a:gd name="connsiteY76" fmla="*/ 870284 h 1580147"/>
              <a:gd name="connsiteX77" fmla="*/ 180474 w 1215190"/>
              <a:gd name="connsiteY77" fmla="*/ 866273 h 1580147"/>
              <a:gd name="connsiteX78" fmla="*/ 192506 w 1215190"/>
              <a:gd name="connsiteY78" fmla="*/ 918410 h 1580147"/>
              <a:gd name="connsiteX79" fmla="*/ 112295 w 1215190"/>
              <a:gd name="connsiteY79" fmla="*/ 1058779 h 1580147"/>
              <a:gd name="connsiteX80" fmla="*/ 228600 w 1215190"/>
              <a:gd name="connsiteY80" fmla="*/ 1094873 h 1580147"/>
              <a:gd name="connsiteX81" fmla="*/ 409074 w 1215190"/>
              <a:gd name="connsiteY81" fmla="*/ 1026695 h 1580147"/>
              <a:gd name="connsiteX82" fmla="*/ 449179 w 1215190"/>
              <a:gd name="connsiteY82" fmla="*/ 1026695 h 1580147"/>
              <a:gd name="connsiteX83" fmla="*/ 513348 w 1215190"/>
              <a:gd name="connsiteY83" fmla="*/ 1078831 h 1580147"/>
              <a:gd name="connsiteX84" fmla="*/ 561474 w 1215190"/>
              <a:gd name="connsiteY84" fmla="*/ 1082842 h 1580147"/>
              <a:gd name="connsiteX85" fmla="*/ 577516 w 1215190"/>
              <a:gd name="connsiteY85" fmla="*/ 1118937 h 1580147"/>
              <a:gd name="connsiteX86" fmla="*/ 561474 w 1215190"/>
              <a:gd name="connsiteY86" fmla="*/ 1159042 h 1580147"/>
              <a:gd name="connsiteX87" fmla="*/ 573506 w 1215190"/>
              <a:gd name="connsiteY87" fmla="*/ 1207168 h 1580147"/>
              <a:gd name="connsiteX88" fmla="*/ 633664 w 1215190"/>
              <a:gd name="connsiteY88" fmla="*/ 1247273 h 1580147"/>
              <a:gd name="connsiteX89" fmla="*/ 577516 w 1215190"/>
              <a:gd name="connsiteY89" fmla="*/ 1355558 h 1580147"/>
              <a:gd name="connsiteX90" fmla="*/ 609600 w 1215190"/>
              <a:gd name="connsiteY90" fmla="*/ 1403684 h 1580147"/>
              <a:gd name="connsiteX0" fmla="*/ 609600 w 1215190"/>
              <a:gd name="connsiteY0" fmla="*/ 1403684 h 1580147"/>
              <a:gd name="connsiteX1" fmla="*/ 685800 w 1215190"/>
              <a:gd name="connsiteY1" fmla="*/ 1411705 h 1580147"/>
              <a:gd name="connsiteX2" fmla="*/ 693821 w 1215190"/>
              <a:gd name="connsiteY2" fmla="*/ 1443789 h 1580147"/>
              <a:gd name="connsiteX3" fmla="*/ 778043 w 1215190"/>
              <a:gd name="connsiteY3" fmla="*/ 1515979 h 1580147"/>
              <a:gd name="connsiteX4" fmla="*/ 902369 w 1215190"/>
              <a:gd name="connsiteY4" fmla="*/ 1511968 h 1580147"/>
              <a:gd name="connsiteX5" fmla="*/ 966537 w 1215190"/>
              <a:gd name="connsiteY5" fmla="*/ 1540042 h 1580147"/>
              <a:gd name="connsiteX6" fmla="*/ 1010653 w 1215190"/>
              <a:gd name="connsiteY6" fmla="*/ 1568116 h 1580147"/>
              <a:gd name="connsiteX7" fmla="*/ 1054769 w 1215190"/>
              <a:gd name="connsiteY7" fmla="*/ 1580147 h 1580147"/>
              <a:gd name="connsiteX8" fmla="*/ 1130969 w 1215190"/>
              <a:gd name="connsiteY8" fmla="*/ 1507958 h 1580147"/>
              <a:gd name="connsiteX9" fmla="*/ 1159043 w 1215190"/>
              <a:gd name="connsiteY9" fmla="*/ 1363579 h 1580147"/>
              <a:gd name="connsiteX10" fmla="*/ 1211179 w 1215190"/>
              <a:gd name="connsiteY10" fmla="*/ 1319463 h 1580147"/>
              <a:gd name="connsiteX11" fmla="*/ 1207169 w 1215190"/>
              <a:gd name="connsiteY11" fmla="*/ 1295400 h 1580147"/>
              <a:gd name="connsiteX12" fmla="*/ 1207169 w 1215190"/>
              <a:gd name="connsiteY12" fmla="*/ 1267326 h 1580147"/>
              <a:gd name="connsiteX13" fmla="*/ 1215190 w 1215190"/>
              <a:gd name="connsiteY13" fmla="*/ 1207168 h 1580147"/>
              <a:gd name="connsiteX14" fmla="*/ 1191127 w 1215190"/>
              <a:gd name="connsiteY14" fmla="*/ 1191126 h 1580147"/>
              <a:gd name="connsiteX15" fmla="*/ 1171074 w 1215190"/>
              <a:gd name="connsiteY15" fmla="*/ 1094873 h 1580147"/>
              <a:gd name="connsiteX16" fmla="*/ 1147011 w 1215190"/>
              <a:gd name="connsiteY16" fmla="*/ 998621 h 1580147"/>
              <a:gd name="connsiteX17" fmla="*/ 1199148 w 1215190"/>
              <a:gd name="connsiteY17" fmla="*/ 958516 h 1580147"/>
              <a:gd name="connsiteX18" fmla="*/ 1147011 w 1215190"/>
              <a:gd name="connsiteY18" fmla="*/ 846221 h 1580147"/>
              <a:gd name="connsiteX19" fmla="*/ 1159043 w 1215190"/>
              <a:gd name="connsiteY19" fmla="*/ 818147 h 1580147"/>
              <a:gd name="connsiteX20" fmla="*/ 1074821 w 1215190"/>
              <a:gd name="connsiteY20" fmla="*/ 721895 h 1580147"/>
              <a:gd name="connsiteX21" fmla="*/ 950495 w 1215190"/>
              <a:gd name="connsiteY21" fmla="*/ 774031 h 1580147"/>
              <a:gd name="connsiteX22" fmla="*/ 918411 w 1215190"/>
              <a:gd name="connsiteY22" fmla="*/ 778042 h 1580147"/>
              <a:gd name="connsiteX23" fmla="*/ 862264 w 1215190"/>
              <a:gd name="connsiteY23" fmla="*/ 705852 h 1580147"/>
              <a:gd name="connsiteX24" fmla="*/ 914400 w 1215190"/>
              <a:gd name="connsiteY24" fmla="*/ 657726 h 1580147"/>
              <a:gd name="connsiteX25" fmla="*/ 942474 w 1215190"/>
              <a:gd name="connsiteY25" fmla="*/ 669758 h 1580147"/>
              <a:gd name="connsiteX26" fmla="*/ 918411 w 1215190"/>
              <a:gd name="connsiteY26" fmla="*/ 609600 h 1580147"/>
              <a:gd name="connsiteX27" fmla="*/ 958516 w 1215190"/>
              <a:gd name="connsiteY27" fmla="*/ 577516 h 1580147"/>
              <a:gd name="connsiteX28" fmla="*/ 982579 w 1215190"/>
              <a:gd name="connsiteY28" fmla="*/ 581526 h 1580147"/>
              <a:gd name="connsiteX29" fmla="*/ 1002632 w 1215190"/>
              <a:gd name="connsiteY29" fmla="*/ 561473 h 1580147"/>
              <a:gd name="connsiteX30" fmla="*/ 986590 w 1215190"/>
              <a:gd name="connsiteY30" fmla="*/ 537410 h 1580147"/>
              <a:gd name="connsiteX31" fmla="*/ 1010653 w 1215190"/>
              <a:gd name="connsiteY31" fmla="*/ 525379 h 1580147"/>
              <a:gd name="connsiteX32" fmla="*/ 1026695 w 1215190"/>
              <a:gd name="connsiteY32" fmla="*/ 537410 h 1580147"/>
              <a:gd name="connsiteX33" fmla="*/ 1038727 w 1215190"/>
              <a:gd name="connsiteY33" fmla="*/ 509337 h 1580147"/>
              <a:gd name="connsiteX34" fmla="*/ 966537 w 1215190"/>
              <a:gd name="connsiteY34" fmla="*/ 425116 h 1580147"/>
              <a:gd name="connsiteX35" fmla="*/ 966537 w 1215190"/>
              <a:gd name="connsiteY35" fmla="*/ 389021 h 1580147"/>
              <a:gd name="connsiteX36" fmla="*/ 978569 w 1215190"/>
              <a:gd name="connsiteY36" fmla="*/ 312821 h 1580147"/>
              <a:gd name="connsiteX37" fmla="*/ 1038727 w 1215190"/>
              <a:gd name="connsiteY37" fmla="*/ 312821 h 1580147"/>
              <a:gd name="connsiteX38" fmla="*/ 1046748 w 1215190"/>
              <a:gd name="connsiteY38" fmla="*/ 256673 h 1580147"/>
              <a:gd name="connsiteX39" fmla="*/ 1042737 w 1215190"/>
              <a:gd name="connsiteY39" fmla="*/ 188495 h 1580147"/>
              <a:gd name="connsiteX40" fmla="*/ 1010653 w 1215190"/>
              <a:gd name="connsiteY40" fmla="*/ 188495 h 1580147"/>
              <a:gd name="connsiteX41" fmla="*/ 982579 w 1215190"/>
              <a:gd name="connsiteY41" fmla="*/ 136358 h 1580147"/>
              <a:gd name="connsiteX42" fmla="*/ 966537 w 1215190"/>
              <a:gd name="connsiteY42" fmla="*/ 72189 h 1580147"/>
              <a:gd name="connsiteX43" fmla="*/ 910390 w 1215190"/>
              <a:gd name="connsiteY43" fmla="*/ 40105 h 1580147"/>
              <a:gd name="connsiteX44" fmla="*/ 910390 w 1215190"/>
              <a:gd name="connsiteY44" fmla="*/ 12031 h 1580147"/>
              <a:gd name="connsiteX45" fmla="*/ 886327 w 1215190"/>
              <a:gd name="connsiteY45" fmla="*/ 0 h 1580147"/>
              <a:gd name="connsiteX46" fmla="*/ 846221 w 1215190"/>
              <a:gd name="connsiteY46" fmla="*/ 16042 h 1580147"/>
              <a:gd name="connsiteX47" fmla="*/ 850232 w 1215190"/>
              <a:gd name="connsiteY47" fmla="*/ 72189 h 1580147"/>
              <a:gd name="connsiteX48" fmla="*/ 814137 w 1215190"/>
              <a:gd name="connsiteY48" fmla="*/ 96252 h 1580147"/>
              <a:gd name="connsiteX49" fmla="*/ 826169 w 1215190"/>
              <a:gd name="connsiteY49" fmla="*/ 124326 h 1580147"/>
              <a:gd name="connsiteX50" fmla="*/ 689811 w 1215190"/>
              <a:gd name="connsiteY50" fmla="*/ 176463 h 1580147"/>
              <a:gd name="connsiteX51" fmla="*/ 665748 w 1215190"/>
              <a:gd name="connsiteY51" fmla="*/ 156410 h 1580147"/>
              <a:gd name="connsiteX52" fmla="*/ 641685 w 1215190"/>
              <a:gd name="connsiteY52" fmla="*/ 176463 h 1580147"/>
              <a:gd name="connsiteX53" fmla="*/ 645695 w 1215190"/>
              <a:gd name="connsiteY53" fmla="*/ 224589 h 1580147"/>
              <a:gd name="connsiteX54" fmla="*/ 577516 w 1215190"/>
              <a:gd name="connsiteY54" fmla="*/ 240631 h 1580147"/>
              <a:gd name="connsiteX55" fmla="*/ 577516 w 1215190"/>
              <a:gd name="connsiteY55" fmla="*/ 240631 h 1580147"/>
              <a:gd name="connsiteX56" fmla="*/ 541421 w 1215190"/>
              <a:gd name="connsiteY56" fmla="*/ 252663 h 1580147"/>
              <a:gd name="connsiteX57" fmla="*/ 497306 w 1215190"/>
              <a:gd name="connsiteY57" fmla="*/ 256673 h 1580147"/>
              <a:gd name="connsiteX58" fmla="*/ 457200 w 1215190"/>
              <a:gd name="connsiteY58" fmla="*/ 280737 h 1580147"/>
              <a:gd name="connsiteX59" fmla="*/ 422603 w 1215190"/>
              <a:gd name="connsiteY59" fmla="*/ 273730 h 1580147"/>
              <a:gd name="connsiteX60" fmla="*/ 417095 w 1215190"/>
              <a:gd name="connsiteY60" fmla="*/ 368968 h 1580147"/>
              <a:gd name="connsiteX61" fmla="*/ 372979 w 1215190"/>
              <a:gd name="connsiteY61" fmla="*/ 352926 h 1580147"/>
              <a:gd name="connsiteX62" fmla="*/ 340895 w 1215190"/>
              <a:gd name="connsiteY62" fmla="*/ 441158 h 1580147"/>
              <a:gd name="connsiteX63" fmla="*/ 292769 w 1215190"/>
              <a:gd name="connsiteY63" fmla="*/ 433137 h 1580147"/>
              <a:gd name="connsiteX64" fmla="*/ 244643 w 1215190"/>
              <a:gd name="connsiteY64" fmla="*/ 413084 h 1580147"/>
              <a:gd name="connsiteX65" fmla="*/ 184485 w 1215190"/>
              <a:gd name="connsiteY65" fmla="*/ 437147 h 1580147"/>
              <a:gd name="connsiteX66" fmla="*/ 156411 w 1215190"/>
              <a:gd name="connsiteY66" fmla="*/ 413084 h 1580147"/>
              <a:gd name="connsiteX67" fmla="*/ 156411 w 1215190"/>
              <a:gd name="connsiteY67" fmla="*/ 457200 h 1580147"/>
              <a:gd name="connsiteX68" fmla="*/ 112295 w 1215190"/>
              <a:gd name="connsiteY68" fmla="*/ 465221 h 1580147"/>
              <a:gd name="connsiteX69" fmla="*/ 112295 w 1215190"/>
              <a:gd name="connsiteY69" fmla="*/ 465221 h 1580147"/>
              <a:gd name="connsiteX70" fmla="*/ 28074 w 1215190"/>
              <a:gd name="connsiteY70" fmla="*/ 533400 h 1580147"/>
              <a:gd name="connsiteX71" fmla="*/ 32085 w 1215190"/>
              <a:gd name="connsiteY71" fmla="*/ 569495 h 1580147"/>
              <a:gd name="connsiteX72" fmla="*/ 0 w 1215190"/>
              <a:gd name="connsiteY72" fmla="*/ 609600 h 1580147"/>
              <a:gd name="connsiteX73" fmla="*/ 20053 w 1215190"/>
              <a:gd name="connsiteY73" fmla="*/ 705852 h 1580147"/>
              <a:gd name="connsiteX74" fmla="*/ 56148 w 1215190"/>
              <a:gd name="connsiteY74" fmla="*/ 802105 h 1580147"/>
              <a:gd name="connsiteX75" fmla="*/ 136358 w 1215190"/>
              <a:gd name="connsiteY75" fmla="*/ 854242 h 1580147"/>
              <a:gd name="connsiteX76" fmla="*/ 168443 w 1215190"/>
              <a:gd name="connsiteY76" fmla="*/ 870284 h 1580147"/>
              <a:gd name="connsiteX77" fmla="*/ 180474 w 1215190"/>
              <a:gd name="connsiteY77" fmla="*/ 866273 h 1580147"/>
              <a:gd name="connsiteX78" fmla="*/ 192506 w 1215190"/>
              <a:gd name="connsiteY78" fmla="*/ 918410 h 1580147"/>
              <a:gd name="connsiteX79" fmla="*/ 112295 w 1215190"/>
              <a:gd name="connsiteY79" fmla="*/ 1058779 h 1580147"/>
              <a:gd name="connsiteX80" fmla="*/ 228600 w 1215190"/>
              <a:gd name="connsiteY80" fmla="*/ 1094873 h 1580147"/>
              <a:gd name="connsiteX81" fmla="*/ 409074 w 1215190"/>
              <a:gd name="connsiteY81" fmla="*/ 1026695 h 1580147"/>
              <a:gd name="connsiteX82" fmla="*/ 449179 w 1215190"/>
              <a:gd name="connsiteY82" fmla="*/ 1026695 h 1580147"/>
              <a:gd name="connsiteX83" fmla="*/ 513348 w 1215190"/>
              <a:gd name="connsiteY83" fmla="*/ 1078831 h 1580147"/>
              <a:gd name="connsiteX84" fmla="*/ 561474 w 1215190"/>
              <a:gd name="connsiteY84" fmla="*/ 1082842 h 1580147"/>
              <a:gd name="connsiteX85" fmla="*/ 577516 w 1215190"/>
              <a:gd name="connsiteY85" fmla="*/ 1118937 h 1580147"/>
              <a:gd name="connsiteX86" fmla="*/ 561474 w 1215190"/>
              <a:gd name="connsiteY86" fmla="*/ 1159042 h 1580147"/>
              <a:gd name="connsiteX87" fmla="*/ 573506 w 1215190"/>
              <a:gd name="connsiteY87" fmla="*/ 1207168 h 1580147"/>
              <a:gd name="connsiteX88" fmla="*/ 633664 w 1215190"/>
              <a:gd name="connsiteY88" fmla="*/ 1247273 h 1580147"/>
              <a:gd name="connsiteX89" fmla="*/ 577516 w 1215190"/>
              <a:gd name="connsiteY89" fmla="*/ 1355558 h 1580147"/>
              <a:gd name="connsiteX90" fmla="*/ 609600 w 1215190"/>
              <a:gd name="connsiteY90" fmla="*/ 1403684 h 1580147"/>
              <a:gd name="connsiteX0" fmla="*/ 609600 w 1215190"/>
              <a:gd name="connsiteY0" fmla="*/ 1403684 h 1580147"/>
              <a:gd name="connsiteX1" fmla="*/ 685800 w 1215190"/>
              <a:gd name="connsiteY1" fmla="*/ 1411705 h 1580147"/>
              <a:gd name="connsiteX2" fmla="*/ 693821 w 1215190"/>
              <a:gd name="connsiteY2" fmla="*/ 1443789 h 1580147"/>
              <a:gd name="connsiteX3" fmla="*/ 778043 w 1215190"/>
              <a:gd name="connsiteY3" fmla="*/ 1515979 h 1580147"/>
              <a:gd name="connsiteX4" fmla="*/ 902369 w 1215190"/>
              <a:gd name="connsiteY4" fmla="*/ 1511968 h 1580147"/>
              <a:gd name="connsiteX5" fmla="*/ 966537 w 1215190"/>
              <a:gd name="connsiteY5" fmla="*/ 1540042 h 1580147"/>
              <a:gd name="connsiteX6" fmla="*/ 1010653 w 1215190"/>
              <a:gd name="connsiteY6" fmla="*/ 1568116 h 1580147"/>
              <a:gd name="connsiteX7" fmla="*/ 1054769 w 1215190"/>
              <a:gd name="connsiteY7" fmla="*/ 1580147 h 1580147"/>
              <a:gd name="connsiteX8" fmla="*/ 1130969 w 1215190"/>
              <a:gd name="connsiteY8" fmla="*/ 1507958 h 1580147"/>
              <a:gd name="connsiteX9" fmla="*/ 1159043 w 1215190"/>
              <a:gd name="connsiteY9" fmla="*/ 1363579 h 1580147"/>
              <a:gd name="connsiteX10" fmla="*/ 1211179 w 1215190"/>
              <a:gd name="connsiteY10" fmla="*/ 1319463 h 1580147"/>
              <a:gd name="connsiteX11" fmla="*/ 1207169 w 1215190"/>
              <a:gd name="connsiteY11" fmla="*/ 1295400 h 1580147"/>
              <a:gd name="connsiteX12" fmla="*/ 1207169 w 1215190"/>
              <a:gd name="connsiteY12" fmla="*/ 1267326 h 1580147"/>
              <a:gd name="connsiteX13" fmla="*/ 1215190 w 1215190"/>
              <a:gd name="connsiteY13" fmla="*/ 1207168 h 1580147"/>
              <a:gd name="connsiteX14" fmla="*/ 1191127 w 1215190"/>
              <a:gd name="connsiteY14" fmla="*/ 1191126 h 1580147"/>
              <a:gd name="connsiteX15" fmla="*/ 1171074 w 1215190"/>
              <a:gd name="connsiteY15" fmla="*/ 1094873 h 1580147"/>
              <a:gd name="connsiteX16" fmla="*/ 1147011 w 1215190"/>
              <a:gd name="connsiteY16" fmla="*/ 998621 h 1580147"/>
              <a:gd name="connsiteX17" fmla="*/ 1199148 w 1215190"/>
              <a:gd name="connsiteY17" fmla="*/ 958516 h 1580147"/>
              <a:gd name="connsiteX18" fmla="*/ 1147011 w 1215190"/>
              <a:gd name="connsiteY18" fmla="*/ 846221 h 1580147"/>
              <a:gd name="connsiteX19" fmla="*/ 1159043 w 1215190"/>
              <a:gd name="connsiteY19" fmla="*/ 818147 h 1580147"/>
              <a:gd name="connsiteX20" fmla="*/ 1074821 w 1215190"/>
              <a:gd name="connsiteY20" fmla="*/ 721895 h 1580147"/>
              <a:gd name="connsiteX21" fmla="*/ 950495 w 1215190"/>
              <a:gd name="connsiteY21" fmla="*/ 774031 h 1580147"/>
              <a:gd name="connsiteX22" fmla="*/ 918411 w 1215190"/>
              <a:gd name="connsiteY22" fmla="*/ 778042 h 1580147"/>
              <a:gd name="connsiteX23" fmla="*/ 862264 w 1215190"/>
              <a:gd name="connsiteY23" fmla="*/ 705852 h 1580147"/>
              <a:gd name="connsiteX24" fmla="*/ 914400 w 1215190"/>
              <a:gd name="connsiteY24" fmla="*/ 657726 h 1580147"/>
              <a:gd name="connsiteX25" fmla="*/ 942474 w 1215190"/>
              <a:gd name="connsiteY25" fmla="*/ 669758 h 1580147"/>
              <a:gd name="connsiteX26" fmla="*/ 918411 w 1215190"/>
              <a:gd name="connsiteY26" fmla="*/ 609600 h 1580147"/>
              <a:gd name="connsiteX27" fmla="*/ 958516 w 1215190"/>
              <a:gd name="connsiteY27" fmla="*/ 577516 h 1580147"/>
              <a:gd name="connsiteX28" fmla="*/ 982579 w 1215190"/>
              <a:gd name="connsiteY28" fmla="*/ 581526 h 1580147"/>
              <a:gd name="connsiteX29" fmla="*/ 1002632 w 1215190"/>
              <a:gd name="connsiteY29" fmla="*/ 561473 h 1580147"/>
              <a:gd name="connsiteX30" fmla="*/ 986590 w 1215190"/>
              <a:gd name="connsiteY30" fmla="*/ 537410 h 1580147"/>
              <a:gd name="connsiteX31" fmla="*/ 1010653 w 1215190"/>
              <a:gd name="connsiteY31" fmla="*/ 525379 h 1580147"/>
              <a:gd name="connsiteX32" fmla="*/ 1026695 w 1215190"/>
              <a:gd name="connsiteY32" fmla="*/ 537410 h 1580147"/>
              <a:gd name="connsiteX33" fmla="*/ 1038727 w 1215190"/>
              <a:gd name="connsiteY33" fmla="*/ 509337 h 1580147"/>
              <a:gd name="connsiteX34" fmla="*/ 966537 w 1215190"/>
              <a:gd name="connsiteY34" fmla="*/ 425116 h 1580147"/>
              <a:gd name="connsiteX35" fmla="*/ 966537 w 1215190"/>
              <a:gd name="connsiteY35" fmla="*/ 389021 h 1580147"/>
              <a:gd name="connsiteX36" fmla="*/ 978569 w 1215190"/>
              <a:gd name="connsiteY36" fmla="*/ 312821 h 1580147"/>
              <a:gd name="connsiteX37" fmla="*/ 1038727 w 1215190"/>
              <a:gd name="connsiteY37" fmla="*/ 312821 h 1580147"/>
              <a:gd name="connsiteX38" fmla="*/ 1046748 w 1215190"/>
              <a:gd name="connsiteY38" fmla="*/ 256673 h 1580147"/>
              <a:gd name="connsiteX39" fmla="*/ 1042737 w 1215190"/>
              <a:gd name="connsiteY39" fmla="*/ 188495 h 1580147"/>
              <a:gd name="connsiteX40" fmla="*/ 1010653 w 1215190"/>
              <a:gd name="connsiteY40" fmla="*/ 188495 h 1580147"/>
              <a:gd name="connsiteX41" fmla="*/ 982579 w 1215190"/>
              <a:gd name="connsiteY41" fmla="*/ 136358 h 1580147"/>
              <a:gd name="connsiteX42" fmla="*/ 966537 w 1215190"/>
              <a:gd name="connsiteY42" fmla="*/ 72189 h 1580147"/>
              <a:gd name="connsiteX43" fmla="*/ 910390 w 1215190"/>
              <a:gd name="connsiteY43" fmla="*/ 40105 h 1580147"/>
              <a:gd name="connsiteX44" fmla="*/ 910390 w 1215190"/>
              <a:gd name="connsiteY44" fmla="*/ 12031 h 1580147"/>
              <a:gd name="connsiteX45" fmla="*/ 886327 w 1215190"/>
              <a:gd name="connsiteY45" fmla="*/ 0 h 1580147"/>
              <a:gd name="connsiteX46" fmla="*/ 846221 w 1215190"/>
              <a:gd name="connsiteY46" fmla="*/ 16042 h 1580147"/>
              <a:gd name="connsiteX47" fmla="*/ 850232 w 1215190"/>
              <a:gd name="connsiteY47" fmla="*/ 72189 h 1580147"/>
              <a:gd name="connsiteX48" fmla="*/ 814137 w 1215190"/>
              <a:gd name="connsiteY48" fmla="*/ 96252 h 1580147"/>
              <a:gd name="connsiteX49" fmla="*/ 826169 w 1215190"/>
              <a:gd name="connsiteY49" fmla="*/ 124326 h 1580147"/>
              <a:gd name="connsiteX50" fmla="*/ 689811 w 1215190"/>
              <a:gd name="connsiteY50" fmla="*/ 176463 h 1580147"/>
              <a:gd name="connsiteX51" fmla="*/ 665748 w 1215190"/>
              <a:gd name="connsiteY51" fmla="*/ 156410 h 1580147"/>
              <a:gd name="connsiteX52" fmla="*/ 641685 w 1215190"/>
              <a:gd name="connsiteY52" fmla="*/ 176463 h 1580147"/>
              <a:gd name="connsiteX53" fmla="*/ 645695 w 1215190"/>
              <a:gd name="connsiteY53" fmla="*/ 224589 h 1580147"/>
              <a:gd name="connsiteX54" fmla="*/ 577516 w 1215190"/>
              <a:gd name="connsiteY54" fmla="*/ 240631 h 1580147"/>
              <a:gd name="connsiteX55" fmla="*/ 577516 w 1215190"/>
              <a:gd name="connsiteY55" fmla="*/ 240631 h 1580147"/>
              <a:gd name="connsiteX56" fmla="*/ 541421 w 1215190"/>
              <a:gd name="connsiteY56" fmla="*/ 252663 h 1580147"/>
              <a:gd name="connsiteX57" fmla="*/ 497306 w 1215190"/>
              <a:gd name="connsiteY57" fmla="*/ 256673 h 1580147"/>
              <a:gd name="connsiteX58" fmla="*/ 462708 w 1215190"/>
              <a:gd name="connsiteY58" fmla="*/ 272475 h 1580147"/>
              <a:gd name="connsiteX59" fmla="*/ 422603 w 1215190"/>
              <a:gd name="connsiteY59" fmla="*/ 273730 h 1580147"/>
              <a:gd name="connsiteX60" fmla="*/ 417095 w 1215190"/>
              <a:gd name="connsiteY60" fmla="*/ 368968 h 1580147"/>
              <a:gd name="connsiteX61" fmla="*/ 372979 w 1215190"/>
              <a:gd name="connsiteY61" fmla="*/ 352926 h 1580147"/>
              <a:gd name="connsiteX62" fmla="*/ 340895 w 1215190"/>
              <a:gd name="connsiteY62" fmla="*/ 441158 h 1580147"/>
              <a:gd name="connsiteX63" fmla="*/ 292769 w 1215190"/>
              <a:gd name="connsiteY63" fmla="*/ 433137 h 1580147"/>
              <a:gd name="connsiteX64" fmla="*/ 244643 w 1215190"/>
              <a:gd name="connsiteY64" fmla="*/ 413084 h 1580147"/>
              <a:gd name="connsiteX65" fmla="*/ 184485 w 1215190"/>
              <a:gd name="connsiteY65" fmla="*/ 437147 h 1580147"/>
              <a:gd name="connsiteX66" fmla="*/ 156411 w 1215190"/>
              <a:gd name="connsiteY66" fmla="*/ 413084 h 1580147"/>
              <a:gd name="connsiteX67" fmla="*/ 156411 w 1215190"/>
              <a:gd name="connsiteY67" fmla="*/ 457200 h 1580147"/>
              <a:gd name="connsiteX68" fmla="*/ 112295 w 1215190"/>
              <a:gd name="connsiteY68" fmla="*/ 465221 h 1580147"/>
              <a:gd name="connsiteX69" fmla="*/ 112295 w 1215190"/>
              <a:gd name="connsiteY69" fmla="*/ 465221 h 1580147"/>
              <a:gd name="connsiteX70" fmla="*/ 28074 w 1215190"/>
              <a:gd name="connsiteY70" fmla="*/ 533400 h 1580147"/>
              <a:gd name="connsiteX71" fmla="*/ 32085 w 1215190"/>
              <a:gd name="connsiteY71" fmla="*/ 569495 h 1580147"/>
              <a:gd name="connsiteX72" fmla="*/ 0 w 1215190"/>
              <a:gd name="connsiteY72" fmla="*/ 609600 h 1580147"/>
              <a:gd name="connsiteX73" fmla="*/ 20053 w 1215190"/>
              <a:gd name="connsiteY73" fmla="*/ 705852 h 1580147"/>
              <a:gd name="connsiteX74" fmla="*/ 56148 w 1215190"/>
              <a:gd name="connsiteY74" fmla="*/ 802105 h 1580147"/>
              <a:gd name="connsiteX75" fmla="*/ 136358 w 1215190"/>
              <a:gd name="connsiteY75" fmla="*/ 854242 h 1580147"/>
              <a:gd name="connsiteX76" fmla="*/ 168443 w 1215190"/>
              <a:gd name="connsiteY76" fmla="*/ 870284 h 1580147"/>
              <a:gd name="connsiteX77" fmla="*/ 180474 w 1215190"/>
              <a:gd name="connsiteY77" fmla="*/ 866273 h 1580147"/>
              <a:gd name="connsiteX78" fmla="*/ 192506 w 1215190"/>
              <a:gd name="connsiteY78" fmla="*/ 918410 h 1580147"/>
              <a:gd name="connsiteX79" fmla="*/ 112295 w 1215190"/>
              <a:gd name="connsiteY79" fmla="*/ 1058779 h 1580147"/>
              <a:gd name="connsiteX80" fmla="*/ 228600 w 1215190"/>
              <a:gd name="connsiteY80" fmla="*/ 1094873 h 1580147"/>
              <a:gd name="connsiteX81" fmla="*/ 409074 w 1215190"/>
              <a:gd name="connsiteY81" fmla="*/ 1026695 h 1580147"/>
              <a:gd name="connsiteX82" fmla="*/ 449179 w 1215190"/>
              <a:gd name="connsiteY82" fmla="*/ 1026695 h 1580147"/>
              <a:gd name="connsiteX83" fmla="*/ 513348 w 1215190"/>
              <a:gd name="connsiteY83" fmla="*/ 1078831 h 1580147"/>
              <a:gd name="connsiteX84" fmla="*/ 561474 w 1215190"/>
              <a:gd name="connsiteY84" fmla="*/ 1082842 h 1580147"/>
              <a:gd name="connsiteX85" fmla="*/ 577516 w 1215190"/>
              <a:gd name="connsiteY85" fmla="*/ 1118937 h 1580147"/>
              <a:gd name="connsiteX86" fmla="*/ 561474 w 1215190"/>
              <a:gd name="connsiteY86" fmla="*/ 1159042 h 1580147"/>
              <a:gd name="connsiteX87" fmla="*/ 573506 w 1215190"/>
              <a:gd name="connsiteY87" fmla="*/ 1207168 h 1580147"/>
              <a:gd name="connsiteX88" fmla="*/ 633664 w 1215190"/>
              <a:gd name="connsiteY88" fmla="*/ 1247273 h 1580147"/>
              <a:gd name="connsiteX89" fmla="*/ 577516 w 1215190"/>
              <a:gd name="connsiteY89" fmla="*/ 1355558 h 1580147"/>
              <a:gd name="connsiteX90" fmla="*/ 609600 w 1215190"/>
              <a:gd name="connsiteY90" fmla="*/ 1403684 h 1580147"/>
              <a:gd name="connsiteX0" fmla="*/ 609600 w 1215190"/>
              <a:gd name="connsiteY0" fmla="*/ 1403684 h 1580147"/>
              <a:gd name="connsiteX1" fmla="*/ 685800 w 1215190"/>
              <a:gd name="connsiteY1" fmla="*/ 1411705 h 1580147"/>
              <a:gd name="connsiteX2" fmla="*/ 693821 w 1215190"/>
              <a:gd name="connsiteY2" fmla="*/ 1443789 h 1580147"/>
              <a:gd name="connsiteX3" fmla="*/ 778043 w 1215190"/>
              <a:gd name="connsiteY3" fmla="*/ 1515979 h 1580147"/>
              <a:gd name="connsiteX4" fmla="*/ 902369 w 1215190"/>
              <a:gd name="connsiteY4" fmla="*/ 1511968 h 1580147"/>
              <a:gd name="connsiteX5" fmla="*/ 966537 w 1215190"/>
              <a:gd name="connsiteY5" fmla="*/ 1540042 h 1580147"/>
              <a:gd name="connsiteX6" fmla="*/ 1010653 w 1215190"/>
              <a:gd name="connsiteY6" fmla="*/ 1568116 h 1580147"/>
              <a:gd name="connsiteX7" fmla="*/ 1054769 w 1215190"/>
              <a:gd name="connsiteY7" fmla="*/ 1580147 h 1580147"/>
              <a:gd name="connsiteX8" fmla="*/ 1130969 w 1215190"/>
              <a:gd name="connsiteY8" fmla="*/ 1507958 h 1580147"/>
              <a:gd name="connsiteX9" fmla="*/ 1159043 w 1215190"/>
              <a:gd name="connsiteY9" fmla="*/ 1363579 h 1580147"/>
              <a:gd name="connsiteX10" fmla="*/ 1211179 w 1215190"/>
              <a:gd name="connsiteY10" fmla="*/ 1319463 h 1580147"/>
              <a:gd name="connsiteX11" fmla="*/ 1207169 w 1215190"/>
              <a:gd name="connsiteY11" fmla="*/ 1295400 h 1580147"/>
              <a:gd name="connsiteX12" fmla="*/ 1207169 w 1215190"/>
              <a:gd name="connsiteY12" fmla="*/ 1267326 h 1580147"/>
              <a:gd name="connsiteX13" fmla="*/ 1215190 w 1215190"/>
              <a:gd name="connsiteY13" fmla="*/ 1207168 h 1580147"/>
              <a:gd name="connsiteX14" fmla="*/ 1191127 w 1215190"/>
              <a:gd name="connsiteY14" fmla="*/ 1191126 h 1580147"/>
              <a:gd name="connsiteX15" fmla="*/ 1171074 w 1215190"/>
              <a:gd name="connsiteY15" fmla="*/ 1094873 h 1580147"/>
              <a:gd name="connsiteX16" fmla="*/ 1147011 w 1215190"/>
              <a:gd name="connsiteY16" fmla="*/ 998621 h 1580147"/>
              <a:gd name="connsiteX17" fmla="*/ 1199148 w 1215190"/>
              <a:gd name="connsiteY17" fmla="*/ 958516 h 1580147"/>
              <a:gd name="connsiteX18" fmla="*/ 1147011 w 1215190"/>
              <a:gd name="connsiteY18" fmla="*/ 846221 h 1580147"/>
              <a:gd name="connsiteX19" fmla="*/ 1159043 w 1215190"/>
              <a:gd name="connsiteY19" fmla="*/ 818147 h 1580147"/>
              <a:gd name="connsiteX20" fmla="*/ 1074821 w 1215190"/>
              <a:gd name="connsiteY20" fmla="*/ 721895 h 1580147"/>
              <a:gd name="connsiteX21" fmla="*/ 950495 w 1215190"/>
              <a:gd name="connsiteY21" fmla="*/ 774031 h 1580147"/>
              <a:gd name="connsiteX22" fmla="*/ 918411 w 1215190"/>
              <a:gd name="connsiteY22" fmla="*/ 778042 h 1580147"/>
              <a:gd name="connsiteX23" fmla="*/ 862264 w 1215190"/>
              <a:gd name="connsiteY23" fmla="*/ 705852 h 1580147"/>
              <a:gd name="connsiteX24" fmla="*/ 914400 w 1215190"/>
              <a:gd name="connsiteY24" fmla="*/ 657726 h 1580147"/>
              <a:gd name="connsiteX25" fmla="*/ 942474 w 1215190"/>
              <a:gd name="connsiteY25" fmla="*/ 669758 h 1580147"/>
              <a:gd name="connsiteX26" fmla="*/ 918411 w 1215190"/>
              <a:gd name="connsiteY26" fmla="*/ 609600 h 1580147"/>
              <a:gd name="connsiteX27" fmla="*/ 958516 w 1215190"/>
              <a:gd name="connsiteY27" fmla="*/ 577516 h 1580147"/>
              <a:gd name="connsiteX28" fmla="*/ 982579 w 1215190"/>
              <a:gd name="connsiteY28" fmla="*/ 581526 h 1580147"/>
              <a:gd name="connsiteX29" fmla="*/ 1002632 w 1215190"/>
              <a:gd name="connsiteY29" fmla="*/ 561473 h 1580147"/>
              <a:gd name="connsiteX30" fmla="*/ 986590 w 1215190"/>
              <a:gd name="connsiteY30" fmla="*/ 537410 h 1580147"/>
              <a:gd name="connsiteX31" fmla="*/ 1026695 w 1215190"/>
              <a:gd name="connsiteY31" fmla="*/ 537410 h 1580147"/>
              <a:gd name="connsiteX32" fmla="*/ 1038727 w 1215190"/>
              <a:gd name="connsiteY32" fmla="*/ 509337 h 1580147"/>
              <a:gd name="connsiteX33" fmla="*/ 966537 w 1215190"/>
              <a:gd name="connsiteY33" fmla="*/ 425116 h 1580147"/>
              <a:gd name="connsiteX34" fmla="*/ 966537 w 1215190"/>
              <a:gd name="connsiteY34" fmla="*/ 389021 h 1580147"/>
              <a:gd name="connsiteX35" fmla="*/ 978569 w 1215190"/>
              <a:gd name="connsiteY35" fmla="*/ 312821 h 1580147"/>
              <a:gd name="connsiteX36" fmla="*/ 1038727 w 1215190"/>
              <a:gd name="connsiteY36" fmla="*/ 312821 h 1580147"/>
              <a:gd name="connsiteX37" fmla="*/ 1046748 w 1215190"/>
              <a:gd name="connsiteY37" fmla="*/ 256673 h 1580147"/>
              <a:gd name="connsiteX38" fmla="*/ 1042737 w 1215190"/>
              <a:gd name="connsiteY38" fmla="*/ 188495 h 1580147"/>
              <a:gd name="connsiteX39" fmla="*/ 1010653 w 1215190"/>
              <a:gd name="connsiteY39" fmla="*/ 188495 h 1580147"/>
              <a:gd name="connsiteX40" fmla="*/ 982579 w 1215190"/>
              <a:gd name="connsiteY40" fmla="*/ 136358 h 1580147"/>
              <a:gd name="connsiteX41" fmla="*/ 966537 w 1215190"/>
              <a:gd name="connsiteY41" fmla="*/ 72189 h 1580147"/>
              <a:gd name="connsiteX42" fmla="*/ 910390 w 1215190"/>
              <a:gd name="connsiteY42" fmla="*/ 40105 h 1580147"/>
              <a:gd name="connsiteX43" fmla="*/ 910390 w 1215190"/>
              <a:gd name="connsiteY43" fmla="*/ 12031 h 1580147"/>
              <a:gd name="connsiteX44" fmla="*/ 886327 w 1215190"/>
              <a:gd name="connsiteY44" fmla="*/ 0 h 1580147"/>
              <a:gd name="connsiteX45" fmla="*/ 846221 w 1215190"/>
              <a:gd name="connsiteY45" fmla="*/ 16042 h 1580147"/>
              <a:gd name="connsiteX46" fmla="*/ 850232 w 1215190"/>
              <a:gd name="connsiteY46" fmla="*/ 72189 h 1580147"/>
              <a:gd name="connsiteX47" fmla="*/ 814137 w 1215190"/>
              <a:gd name="connsiteY47" fmla="*/ 96252 h 1580147"/>
              <a:gd name="connsiteX48" fmla="*/ 826169 w 1215190"/>
              <a:gd name="connsiteY48" fmla="*/ 124326 h 1580147"/>
              <a:gd name="connsiteX49" fmla="*/ 689811 w 1215190"/>
              <a:gd name="connsiteY49" fmla="*/ 176463 h 1580147"/>
              <a:gd name="connsiteX50" fmla="*/ 665748 w 1215190"/>
              <a:gd name="connsiteY50" fmla="*/ 156410 h 1580147"/>
              <a:gd name="connsiteX51" fmla="*/ 641685 w 1215190"/>
              <a:gd name="connsiteY51" fmla="*/ 176463 h 1580147"/>
              <a:gd name="connsiteX52" fmla="*/ 645695 w 1215190"/>
              <a:gd name="connsiteY52" fmla="*/ 224589 h 1580147"/>
              <a:gd name="connsiteX53" fmla="*/ 577516 w 1215190"/>
              <a:gd name="connsiteY53" fmla="*/ 240631 h 1580147"/>
              <a:gd name="connsiteX54" fmla="*/ 577516 w 1215190"/>
              <a:gd name="connsiteY54" fmla="*/ 240631 h 1580147"/>
              <a:gd name="connsiteX55" fmla="*/ 541421 w 1215190"/>
              <a:gd name="connsiteY55" fmla="*/ 252663 h 1580147"/>
              <a:gd name="connsiteX56" fmla="*/ 497306 w 1215190"/>
              <a:gd name="connsiteY56" fmla="*/ 256673 h 1580147"/>
              <a:gd name="connsiteX57" fmla="*/ 462708 w 1215190"/>
              <a:gd name="connsiteY57" fmla="*/ 272475 h 1580147"/>
              <a:gd name="connsiteX58" fmla="*/ 422603 w 1215190"/>
              <a:gd name="connsiteY58" fmla="*/ 273730 h 1580147"/>
              <a:gd name="connsiteX59" fmla="*/ 417095 w 1215190"/>
              <a:gd name="connsiteY59" fmla="*/ 368968 h 1580147"/>
              <a:gd name="connsiteX60" fmla="*/ 372979 w 1215190"/>
              <a:gd name="connsiteY60" fmla="*/ 352926 h 1580147"/>
              <a:gd name="connsiteX61" fmla="*/ 340895 w 1215190"/>
              <a:gd name="connsiteY61" fmla="*/ 441158 h 1580147"/>
              <a:gd name="connsiteX62" fmla="*/ 292769 w 1215190"/>
              <a:gd name="connsiteY62" fmla="*/ 433137 h 1580147"/>
              <a:gd name="connsiteX63" fmla="*/ 244643 w 1215190"/>
              <a:gd name="connsiteY63" fmla="*/ 413084 h 1580147"/>
              <a:gd name="connsiteX64" fmla="*/ 184485 w 1215190"/>
              <a:gd name="connsiteY64" fmla="*/ 437147 h 1580147"/>
              <a:gd name="connsiteX65" fmla="*/ 156411 w 1215190"/>
              <a:gd name="connsiteY65" fmla="*/ 413084 h 1580147"/>
              <a:gd name="connsiteX66" fmla="*/ 156411 w 1215190"/>
              <a:gd name="connsiteY66" fmla="*/ 457200 h 1580147"/>
              <a:gd name="connsiteX67" fmla="*/ 112295 w 1215190"/>
              <a:gd name="connsiteY67" fmla="*/ 465221 h 1580147"/>
              <a:gd name="connsiteX68" fmla="*/ 112295 w 1215190"/>
              <a:gd name="connsiteY68" fmla="*/ 465221 h 1580147"/>
              <a:gd name="connsiteX69" fmla="*/ 28074 w 1215190"/>
              <a:gd name="connsiteY69" fmla="*/ 533400 h 1580147"/>
              <a:gd name="connsiteX70" fmla="*/ 32085 w 1215190"/>
              <a:gd name="connsiteY70" fmla="*/ 569495 h 1580147"/>
              <a:gd name="connsiteX71" fmla="*/ 0 w 1215190"/>
              <a:gd name="connsiteY71" fmla="*/ 609600 h 1580147"/>
              <a:gd name="connsiteX72" fmla="*/ 20053 w 1215190"/>
              <a:gd name="connsiteY72" fmla="*/ 705852 h 1580147"/>
              <a:gd name="connsiteX73" fmla="*/ 56148 w 1215190"/>
              <a:gd name="connsiteY73" fmla="*/ 802105 h 1580147"/>
              <a:gd name="connsiteX74" fmla="*/ 136358 w 1215190"/>
              <a:gd name="connsiteY74" fmla="*/ 854242 h 1580147"/>
              <a:gd name="connsiteX75" fmla="*/ 168443 w 1215190"/>
              <a:gd name="connsiteY75" fmla="*/ 870284 h 1580147"/>
              <a:gd name="connsiteX76" fmla="*/ 180474 w 1215190"/>
              <a:gd name="connsiteY76" fmla="*/ 866273 h 1580147"/>
              <a:gd name="connsiteX77" fmla="*/ 192506 w 1215190"/>
              <a:gd name="connsiteY77" fmla="*/ 918410 h 1580147"/>
              <a:gd name="connsiteX78" fmla="*/ 112295 w 1215190"/>
              <a:gd name="connsiteY78" fmla="*/ 1058779 h 1580147"/>
              <a:gd name="connsiteX79" fmla="*/ 228600 w 1215190"/>
              <a:gd name="connsiteY79" fmla="*/ 1094873 h 1580147"/>
              <a:gd name="connsiteX80" fmla="*/ 409074 w 1215190"/>
              <a:gd name="connsiteY80" fmla="*/ 1026695 h 1580147"/>
              <a:gd name="connsiteX81" fmla="*/ 449179 w 1215190"/>
              <a:gd name="connsiteY81" fmla="*/ 1026695 h 1580147"/>
              <a:gd name="connsiteX82" fmla="*/ 513348 w 1215190"/>
              <a:gd name="connsiteY82" fmla="*/ 1078831 h 1580147"/>
              <a:gd name="connsiteX83" fmla="*/ 561474 w 1215190"/>
              <a:gd name="connsiteY83" fmla="*/ 1082842 h 1580147"/>
              <a:gd name="connsiteX84" fmla="*/ 577516 w 1215190"/>
              <a:gd name="connsiteY84" fmla="*/ 1118937 h 1580147"/>
              <a:gd name="connsiteX85" fmla="*/ 561474 w 1215190"/>
              <a:gd name="connsiteY85" fmla="*/ 1159042 h 1580147"/>
              <a:gd name="connsiteX86" fmla="*/ 573506 w 1215190"/>
              <a:gd name="connsiteY86" fmla="*/ 1207168 h 1580147"/>
              <a:gd name="connsiteX87" fmla="*/ 633664 w 1215190"/>
              <a:gd name="connsiteY87" fmla="*/ 1247273 h 1580147"/>
              <a:gd name="connsiteX88" fmla="*/ 577516 w 1215190"/>
              <a:gd name="connsiteY88" fmla="*/ 1355558 h 1580147"/>
              <a:gd name="connsiteX89" fmla="*/ 609600 w 1215190"/>
              <a:gd name="connsiteY89" fmla="*/ 1403684 h 1580147"/>
              <a:gd name="connsiteX0" fmla="*/ 609600 w 1215190"/>
              <a:gd name="connsiteY0" fmla="*/ 1403684 h 1580147"/>
              <a:gd name="connsiteX1" fmla="*/ 685800 w 1215190"/>
              <a:gd name="connsiteY1" fmla="*/ 1411705 h 1580147"/>
              <a:gd name="connsiteX2" fmla="*/ 693821 w 1215190"/>
              <a:gd name="connsiteY2" fmla="*/ 1443789 h 1580147"/>
              <a:gd name="connsiteX3" fmla="*/ 778043 w 1215190"/>
              <a:gd name="connsiteY3" fmla="*/ 1515979 h 1580147"/>
              <a:gd name="connsiteX4" fmla="*/ 902369 w 1215190"/>
              <a:gd name="connsiteY4" fmla="*/ 1511968 h 1580147"/>
              <a:gd name="connsiteX5" fmla="*/ 966537 w 1215190"/>
              <a:gd name="connsiteY5" fmla="*/ 1540042 h 1580147"/>
              <a:gd name="connsiteX6" fmla="*/ 1010653 w 1215190"/>
              <a:gd name="connsiteY6" fmla="*/ 1568116 h 1580147"/>
              <a:gd name="connsiteX7" fmla="*/ 1054769 w 1215190"/>
              <a:gd name="connsiteY7" fmla="*/ 1580147 h 1580147"/>
              <a:gd name="connsiteX8" fmla="*/ 1130969 w 1215190"/>
              <a:gd name="connsiteY8" fmla="*/ 1507958 h 1580147"/>
              <a:gd name="connsiteX9" fmla="*/ 1159043 w 1215190"/>
              <a:gd name="connsiteY9" fmla="*/ 1363579 h 1580147"/>
              <a:gd name="connsiteX10" fmla="*/ 1211179 w 1215190"/>
              <a:gd name="connsiteY10" fmla="*/ 1319463 h 1580147"/>
              <a:gd name="connsiteX11" fmla="*/ 1207169 w 1215190"/>
              <a:gd name="connsiteY11" fmla="*/ 1295400 h 1580147"/>
              <a:gd name="connsiteX12" fmla="*/ 1207169 w 1215190"/>
              <a:gd name="connsiteY12" fmla="*/ 1267326 h 1580147"/>
              <a:gd name="connsiteX13" fmla="*/ 1215190 w 1215190"/>
              <a:gd name="connsiteY13" fmla="*/ 1207168 h 1580147"/>
              <a:gd name="connsiteX14" fmla="*/ 1191127 w 1215190"/>
              <a:gd name="connsiteY14" fmla="*/ 1191126 h 1580147"/>
              <a:gd name="connsiteX15" fmla="*/ 1171074 w 1215190"/>
              <a:gd name="connsiteY15" fmla="*/ 1094873 h 1580147"/>
              <a:gd name="connsiteX16" fmla="*/ 1147011 w 1215190"/>
              <a:gd name="connsiteY16" fmla="*/ 998621 h 1580147"/>
              <a:gd name="connsiteX17" fmla="*/ 1199148 w 1215190"/>
              <a:gd name="connsiteY17" fmla="*/ 958516 h 1580147"/>
              <a:gd name="connsiteX18" fmla="*/ 1147011 w 1215190"/>
              <a:gd name="connsiteY18" fmla="*/ 846221 h 1580147"/>
              <a:gd name="connsiteX19" fmla="*/ 1159043 w 1215190"/>
              <a:gd name="connsiteY19" fmla="*/ 818147 h 1580147"/>
              <a:gd name="connsiteX20" fmla="*/ 1074821 w 1215190"/>
              <a:gd name="connsiteY20" fmla="*/ 721895 h 1580147"/>
              <a:gd name="connsiteX21" fmla="*/ 950495 w 1215190"/>
              <a:gd name="connsiteY21" fmla="*/ 774031 h 1580147"/>
              <a:gd name="connsiteX22" fmla="*/ 918411 w 1215190"/>
              <a:gd name="connsiteY22" fmla="*/ 778042 h 1580147"/>
              <a:gd name="connsiteX23" fmla="*/ 862264 w 1215190"/>
              <a:gd name="connsiteY23" fmla="*/ 705852 h 1580147"/>
              <a:gd name="connsiteX24" fmla="*/ 914400 w 1215190"/>
              <a:gd name="connsiteY24" fmla="*/ 657726 h 1580147"/>
              <a:gd name="connsiteX25" fmla="*/ 942474 w 1215190"/>
              <a:gd name="connsiteY25" fmla="*/ 669758 h 1580147"/>
              <a:gd name="connsiteX26" fmla="*/ 918411 w 1215190"/>
              <a:gd name="connsiteY26" fmla="*/ 609600 h 1580147"/>
              <a:gd name="connsiteX27" fmla="*/ 958516 w 1215190"/>
              <a:gd name="connsiteY27" fmla="*/ 577516 h 1580147"/>
              <a:gd name="connsiteX28" fmla="*/ 982579 w 1215190"/>
              <a:gd name="connsiteY28" fmla="*/ 581526 h 1580147"/>
              <a:gd name="connsiteX29" fmla="*/ 1002632 w 1215190"/>
              <a:gd name="connsiteY29" fmla="*/ 561473 h 1580147"/>
              <a:gd name="connsiteX30" fmla="*/ 1026695 w 1215190"/>
              <a:gd name="connsiteY30" fmla="*/ 537410 h 1580147"/>
              <a:gd name="connsiteX31" fmla="*/ 1038727 w 1215190"/>
              <a:gd name="connsiteY31" fmla="*/ 509337 h 1580147"/>
              <a:gd name="connsiteX32" fmla="*/ 966537 w 1215190"/>
              <a:gd name="connsiteY32" fmla="*/ 425116 h 1580147"/>
              <a:gd name="connsiteX33" fmla="*/ 966537 w 1215190"/>
              <a:gd name="connsiteY33" fmla="*/ 389021 h 1580147"/>
              <a:gd name="connsiteX34" fmla="*/ 978569 w 1215190"/>
              <a:gd name="connsiteY34" fmla="*/ 312821 h 1580147"/>
              <a:gd name="connsiteX35" fmla="*/ 1038727 w 1215190"/>
              <a:gd name="connsiteY35" fmla="*/ 312821 h 1580147"/>
              <a:gd name="connsiteX36" fmla="*/ 1046748 w 1215190"/>
              <a:gd name="connsiteY36" fmla="*/ 256673 h 1580147"/>
              <a:gd name="connsiteX37" fmla="*/ 1042737 w 1215190"/>
              <a:gd name="connsiteY37" fmla="*/ 188495 h 1580147"/>
              <a:gd name="connsiteX38" fmla="*/ 1010653 w 1215190"/>
              <a:gd name="connsiteY38" fmla="*/ 188495 h 1580147"/>
              <a:gd name="connsiteX39" fmla="*/ 982579 w 1215190"/>
              <a:gd name="connsiteY39" fmla="*/ 136358 h 1580147"/>
              <a:gd name="connsiteX40" fmla="*/ 966537 w 1215190"/>
              <a:gd name="connsiteY40" fmla="*/ 72189 h 1580147"/>
              <a:gd name="connsiteX41" fmla="*/ 910390 w 1215190"/>
              <a:gd name="connsiteY41" fmla="*/ 40105 h 1580147"/>
              <a:gd name="connsiteX42" fmla="*/ 910390 w 1215190"/>
              <a:gd name="connsiteY42" fmla="*/ 12031 h 1580147"/>
              <a:gd name="connsiteX43" fmla="*/ 886327 w 1215190"/>
              <a:gd name="connsiteY43" fmla="*/ 0 h 1580147"/>
              <a:gd name="connsiteX44" fmla="*/ 846221 w 1215190"/>
              <a:gd name="connsiteY44" fmla="*/ 16042 h 1580147"/>
              <a:gd name="connsiteX45" fmla="*/ 850232 w 1215190"/>
              <a:gd name="connsiteY45" fmla="*/ 72189 h 1580147"/>
              <a:gd name="connsiteX46" fmla="*/ 814137 w 1215190"/>
              <a:gd name="connsiteY46" fmla="*/ 96252 h 1580147"/>
              <a:gd name="connsiteX47" fmla="*/ 826169 w 1215190"/>
              <a:gd name="connsiteY47" fmla="*/ 124326 h 1580147"/>
              <a:gd name="connsiteX48" fmla="*/ 689811 w 1215190"/>
              <a:gd name="connsiteY48" fmla="*/ 176463 h 1580147"/>
              <a:gd name="connsiteX49" fmla="*/ 665748 w 1215190"/>
              <a:gd name="connsiteY49" fmla="*/ 156410 h 1580147"/>
              <a:gd name="connsiteX50" fmla="*/ 641685 w 1215190"/>
              <a:gd name="connsiteY50" fmla="*/ 176463 h 1580147"/>
              <a:gd name="connsiteX51" fmla="*/ 645695 w 1215190"/>
              <a:gd name="connsiteY51" fmla="*/ 224589 h 1580147"/>
              <a:gd name="connsiteX52" fmla="*/ 577516 w 1215190"/>
              <a:gd name="connsiteY52" fmla="*/ 240631 h 1580147"/>
              <a:gd name="connsiteX53" fmla="*/ 577516 w 1215190"/>
              <a:gd name="connsiteY53" fmla="*/ 240631 h 1580147"/>
              <a:gd name="connsiteX54" fmla="*/ 541421 w 1215190"/>
              <a:gd name="connsiteY54" fmla="*/ 252663 h 1580147"/>
              <a:gd name="connsiteX55" fmla="*/ 497306 w 1215190"/>
              <a:gd name="connsiteY55" fmla="*/ 256673 h 1580147"/>
              <a:gd name="connsiteX56" fmla="*/ 462708 w 1215190"/>
              <a:gd name="connsiteY56" fmla="*/ 272475 h 1580147"/>
              <a:gd name="connsiteX57" fmla="*/ 422603 w 1215190"/>
              <a:gd name="connsiteY57" fmla="*/ 273730 h 1580147"/>
              <a:gd name="connsiteX58" fmla="*/ 417095 w 1215190"/>
              <a:gd name="connsiteY58" fmla="*/ 368968 h 1580147"/>
              <a:gd name="connsiteX59" fmla="*/ 372979 w 1215190"/>
              <a:gd name="connsiteY59" fmla="*/ 352926 h 1580147"/>
              <a:gd name="connsiteX60" fmla="*/ 340895 w 1215190"/>
              <a:gd name="connsiteY60" fmla="*/ 441158 h 1580147"/>
              <a:gd name="connsiteX61" fmla="*/ 292769 w 1215190"/>
              <a:gd name="connsiteY61" fmla="*/ 433137 h 1580147"/>
              <a:gd name="connsiteX62" fmla="*/ 244643 w 1215190"/>
              <a:gd name="connsiteY62" fmla="*/ 413084 h 1580147"/>
              <a:gd name="connsiteX63" fmla="*/ 184485 w 1215190"/>
              <a:gd name="connsiteY63" fmla="*/ 437147 h 1580147"/>
              <a:gd name="connsiteX64" fmla="*/ 156411 w 1215190"/>
              <a:gd name="connsiteY64" fmla="*/ 413084 h 1580147"/>
              <a:gd name="connsiteX65" fmla="*/ 156411 w 1215190"/>
              <a:gd name="connsiteY65" fmla="*/ 457200 h 1580147"/>
              <a:gd name="connsiteX66" fmla="*/ 112295 w 1215190"/>
              <a:gd name="connsiteY66" fmla="*/ 465221 h 1580147"/>
              <a:gd name="connsiteX67" fmla="*/ 112295 w 1215190"/>
              <a:gd name="connsiteY67" fmla="*/ 465221 h 1580147"/>
              <a:gd name="connsiteX68" fmla="*/ 28074 w 1215190"/>
              <a:gd name="connsiteY68" fmla="*/ 533400 h 1580147"/>
              <a:gd name="connsiteX69" fmla="*/ 32085 w 1215190"/>
              <a:gd name="connsiteY69" fmla="*/ 569495 h 1580147"/>
              <a:gd name="connsiteX70" fmla="*/ 0 w 1215190"/>
              <a:gd name="connsiteY70" fmla="*/ 609600 h 1580147"/>
              <a:gd name="connsiteX71" fmla="*/ 20053 w 1215190"/>
              <a:gd name="connsiteY71" fmla="*/ 705852 h 1580147"/>
              <a:gd name="connsiteX72" fmla="*/ 56148 w 1215190"/>
              <a:gd name="connsiteY72" fmla="*/ 802105 h 1580147"/>
              <a:gd name="connsiteX73" fmla="*/ 136358 w 1215190"/>
              <a:gd name="connsiteY73" fmla="*/ 854242 h 1580147"/>
              <a:gd name="connsiteX74" fmla="*/ 168443 w 1215190"/>
              <a:gd name="connsiteY74" fmla="*/ 870284 h 1580147"/>
              <a:gd name="connsiteX75" fmla="*/ 180474 w 1215190"/>
              <a:gd name="connsiteY75" fmla="*/ 866273 h 1580147"/>
              <a:gd name="connsiteX76" fmla="*/ 192506 w 1215190"/>
              <a:gd name="connsiteY76" fmla="*/ 918410 h 1580147"/>
              <a:gd name="connsiteX77" fmla="*/ 112295 w 1215190"/>
              <a:gd name="connsiteY77" fmla="*/ 1058779 h 1580147"/>
              <a:gd name="connsiteX78" fmla="*/ 228600 w 1215190"/>
              <a:gd name="connsiteY78" fmla="*/ 1094873 h 1580147"/>
              <a:gd name="connsiteX79" fmla="*/ 409074 w 1215190"/>
              <a:gd name="connsiteY79" fmla="*/ 1026695 h 1580147"/>
              <a:gd name="connsiteX80" fmla="*/ 449179 w 1215190"/>
              <a:gd name="connsiteY80" fmla="*/ 1026695 h 1580147"/>
              <a:gd name="connsiteX81" fmla="*/ 513348 w 1215190"/>
              <a:gd name="connsiteY81" fmla="*/ 1078831 h 1580147"/>
              <a:gd name="connsiteX82" fmla="*/ 561474 w 1215190"/>
              <a:gd name="connsiteY82" fmla="*/ 1082842 h 1580147"/>
              <a:gd name="connsiteX83" fmla="*/ 577516 w 1215190"/>
              <a:gd name="connsiteY83" fmla="*/ 1118937 h 1580147"/>
              <a:gd name="connsiteX84" fmla="*/ 561474 w 1215190"/>
              <a:gd name="connsiteY84" fmla="*/ 1159042 h 1580147"/>
              <a:gd name="connsiteX85" fmla="*/ 573506 w 1215190"/>
              <a:gd name="connsiteY85" fmla="*/ 1207168 h 1580147"/>
              <a:gd name="connsiteX86" fmla="*/ 633664 w 1215190"/>
              <a:gd name="connsiteY86" fmla="*/ 1247273 h 1580147"/>
              <a:gd name="connsiteX87" fmla="*/ 577516 w 1215190"/>
              <a:gd name="connsiteY87" fmla="*/ 1355558 h 1580147"/>
              <a:gd name="connsiteX88" fmla="*/ 609600 w 1215190"/>
              <a:gd name="connsiteY88" fmla="*/ 1403684 h 1580147"/>
              <a:gd name="connsiteX0" fmla="*/ 609600 w 1215190"/>
              <a:gd name="connsiteY0" fmla="*/ 1403684 h 1580147"/>
              <a:gd name="connsiteX1" fmla="*/ 685800 w 1215190"/>
              <a:gd name="connsiteY1" fmla="*/ 1411705 h 1580147"/>
              <a:gd name="connsiteX2" fmla="*/ 693821 w 1215190"/>
              <a:gd name="connsiteY2" fmla="*/ 1443789 h 1580147"/>
              <a:gd name="connsiteX3" fmla="*/ 778043 w 1215190"/>
              <a:gd name="connsiteY3" fmla="*/ 1515979 h 1580147"/>
              <a:gd name="connsiteX4" fmla="*/ 902369 w 1215190"/>
              <a:gd name="connsiteY4" fmla="*/ 1511968 h 1580147"/>
              <a:gd name="connsiteX5" fmla="*/ 966537 w 1215190"/>
              <a:gd name="connsiteY5" fmla="*/ 1540042 h 1580147"/>
              <a:gd name="connsiteX6" fmla="*/ 1010653 w 1215190"/>
              <a:gd name="connsiteY6" fmla="*/ 1568116 h 1580147"/>
              <a:gd name="connsiteX7" fmla="*/ 1054769 w 1215190"/>
              <a:gd name="connsiteY7" fmla="*/ 1580147 h 1580147"/>
              <a:gd name="connsiteX8" fmla="*/ 1130969 w 1215190"/>
              <a:gd name="connsiteY8" fmla="*/ 1507958 h 1580147"/>
              <a:gd name="connsiteX9" fmla="*/ 1159043 w 1215190"/>
              <a:gd name="connsiteY9" fmla="*/ 1363579 h 1580147"/>
              <a:gd name="connsiteX10" fmla="*/ 1211179 w 1215190"/>
              <a:gd name="connsiteY10" fmla="*/ 1319463 h 1580147"/>
              <a:gd name="connsiteX11" fmla="*/ 1207169 w 1215190"/>
              <a:gd name="connsiteY11" fmla="*/ 1295400 h 1580147"/>
              <a:gd name="connsiteX12" fmla="*/ 1207169 w 1215190"/>
              <a:gd name="connsiteY12" fmla="*/ 1267326 h 1580147"/>
              <a:gd name="connsiteX13" fmla="*/ 1215190 w 1215190"/>
              <a:gd name="connsiteY13" fmla="*/ 1207168 h 1580147"/>
              <a:gd name="connsiteX14" fmla="*/ 1191127 w 1215190"/>
              <a:gd name="connsiteY14" fmla="*/ 1191126 h 1580147"/>
              <a:gd name="connsiteX15" fmla="*/ 1171074 w 1215190"/>
              <a:gd name="connsiteY15" fmla="*/ 1094873 h 1580147"/>
              <a:gd name="connsiteX16" fmla="*/ 1160783 w 1215190"/>
              <a:gd name="connsiteY16" fmla="*/ 998621 h 1580147"/>
              <a:gd name="connsiteX17" fmla="*/ 1199148 w 1215190"/>
              <a:gd name="connsiteY17" fmla="*/ 958516 h 1580147"/>
              <a:gd name="connsiteX18" fmla="*/ 1147011 w 1215190"/>
              <a:gd name="connsiteY18" fmla="*/ 846221 h 1580147"/>
              <a:gd name="connsiteX19" fmla="*/ 1159043 w 1215190"/>
              <a:gd name="connsiteY19" fmla="*/ 818147 h 1580147"/>
              <a:gd name="connsiteX20" fmla="*/ 1074821 w 1215190"/>
              <a:gd name="connsiteY20" fmla="*/ 721895 h 1580147"/>
              <a:gd name="connsiteX21" fmla="*/ 950495 w 1215190"/>
              <a:gd name="connsiteY21" fmla="*/ 774031 h 1580147"/>
              <a:gd name="connsiteX22" fmla="*/ 918411 w 1215190"/>
              <a:gd name="connsiteY22" fmla="*/ 778042 h 1580147"/>
              <a:gd name="connsiteX23" fmla="*/ 862264 w 1215190"/>
              <a:gd name="connsiteY23" fmla="*/ 705852 h 1580147"/>
              <a:gd name="connsiteX24" fmla="*/ 914400 w 1215190"/>
              <a:gd name="connsiteY24" fmla="*/ 657726 h 1580147"/>
              <a:gd name="connsiteX25" fmla="*/ 942474 w 1215190"/>
              <a:gd name="connsiteY25" fmla="*/ 669758 h 1580147"/>
              <a:gd name="connsiteX26" fmla="*/ 918411 w 1215190"/>
              <a:gd name="connsiteY26" fmla="*/ 609600 h 1580147"/>
              <a:gd name="connsiteX27" fmla="*/ 958516 w 1215190"/>
              <a:gd name="connsiteY27" fmla="*/ 577516 h 1580147"/>
              <a:gd name="connsiteX28" fmla="*/ 982579 w 1215190"/>
              <a:gd name="connsiteY28" fmla="*/ 581526 h 1580147"/>
              <a:gd name="connsiteX29" fmla="*/ 1002632 w 1215190"/>
              <a:gd name="connsiteY29" fmla="*/ 561473 h 1580147"/>
              <a:gd name="connsiteX30" fmla="*/ 1026695 w 1215190"/>
              <a:gd name="connsiteY30" fmla="*/ 537410 h 1580147"/>
              <a:gd name="connsiteX31" fmla="*/ 1038727 w 1215190"/>
              <a:gd name="connsiteY31" fmla="*/ 509337 h 1580147"/>
              <a:gd name="connsiteX32" fmla="*/ 966537 w 1215190"/>
              <a:gd name="connsiteY32" fmla="*/ 425116 h 1580147"/>
              <a:gd name="connsiteX33" fmla="*/ 966537 w 1215190"/>
              <a:gd name="connsiteY33" fmla="*/ 389021 h 1580147"/>
              <a:gd name="connsiteX34" fmla="*/ 978569 w 1215190"/>
              <a:gd name="connsiteY34" fmla="*/ 312821 h 1580147"/>
              <a:gd name="connsiteX35" fmla="*/ 1038727 w 1215190"/>
              <a:gd name="connsiteY35" fmla="*/ 312821 h 1580147"/>
              <a:gd name="connsiteX36" fmla="*/ 1046748 w 1215190"/>
              <a:gd name="connsiteY36" fmla="*/ 256673 h 1580147"/>
              <a:gd name="connsiteX37" fmla="*/ 1042737 w 1215190"/>
              <a:gd name="connsiteY37" fmla="*/ 188495 h 1580147"/>
              <a:gd name="connsiteX38" fmla="*/ 1010653 w 1215190"/>
              <a:gd name="connsiteY38" fmla="*/ 188495 h 1580147"/>
              <a:gd name="connsiteX39" fmla="*/ 982579 w 1215190"/>
              <a:gd name="connsiteY39" fmla="*/ 136358 h 1580147"/>
              <a:gd name="connsiteX40" fmla="*/ 966537 w 1215190"/>
              <a:gd name="connsiteY40" fmla="*/ 72189 h 1580147"/>
              <a:gd name="connsiteX41" fmla="*/ 910390 w 1215190"/>
              <a:gd name="connsiteY41" fmla="*/ 40105 h 1580147"/>
              <a:gd name="connsiteX42" fmla="*/ 910390 w 1215190"/>
              <a:gd name="connsiteY42" fmla="*/ 12031 h 1580147"/>
              <a:gd name="connsiteX43" fmla="*/ 886327 w 1215190"/>
              <a:gd name="connsiteY43" fmla="*/ 0 h 1580147"/>
              <a:gd name="connsiteX44" fmla="*/ 846221 w 1215190"/>
              <a:gd name="connsiteY44" fmla="*/ 16042 h 1580147"/>
              <a:gd name="connsiteX45" fmla="*/ 850232 w 1215190"/>
              <a:gd name="connsiteY45" fmla="*/ 72189 h 1580147"/>
              <a:gd name="connsiteX46" fmla="*/ 814137 w 1215190"/>
              <a:gd name="connsiteY46" fmla="*/ 96252 h 1580147"/>
              <a:gd name="connsiteX47" fmla="*/ 826169 w 1215190"/>
              <a:gd name="connsiteY47" fmla="*/ 124326 h 1580147"/>
              <a:gd name="connsiteX48" fmla="*/ 689811 w 1215190"/>
              <a:gd name="connsiteY48" fmla="*/ 176463 h 1580147"/>
              <a:gd name="connsiteX49" fmla="*/ 665748 w 1215190"/>
              <a:gd name="connsiteY49" fmla="*/ 156410 h 1580147"/>
              <a:gd name="connsiteX50" fmla="*/ 641685 w 1215190"/>
              <a:gd name="connsiteY50" fmla="*/ 176463 h 1580147"/>
              <a:gd name="connsiteX51" fmla="*/ 645695 w 1215190"/>
              <a:gd name="connsiteY51" fmla="*/ 224589 h 1580147"/>
              <a:gd name="connsiteX52" fmla="*/ 577516 w 1215190"/>
              <a:gd name="connsiteY52" fmla="*/ 240631 h 1580147"/>
              <a:gd name="connsiteX53" fmla="*/ 577516 w 1215190"/>
              <a:gd name="connsiteY53" fmla="*/ 240631 h 1580147"/>
              <a:gd name="connsiteX54" fmla="*/ 541421 w 1215190"/>
              <a:gd name="connsiteY54" fmla="*/ 252663 h 1580147"/>
              <a:gd name="connsiteX55" fmla="*/ 497306 w 1215190"/>
              <a:gd name="connsiteY55" fmla="*/ 256673 h 1580147"/>
              <a:gd name="connsiteX56" fmla="*/ 462708 w 1215190"/>
              <a:gd name="connsiteY56" fmla="*/ 272475 h 1580147"/>
              <a:gd name="connsiteX57" fmla="*/ 422603 w 1215190"/>
              <a:gd name="connsiteY57" fmla="*/ 273730 h 1580147"/>
              <a:gd name="connsiteX58" fmla="*/ 417095 w 1215190"/>
              <a:gd name="connsiteY58" fmla="*/ 368968 h 1580147"/>
              <a:gd name="connsiteX59" fmla="*/ 372979 w 1215190"/>
              <a:gd name="connsiteY59" fmla="*/ 352926 h 1580147"/>
              <a:gd name="connsiteX60" fmla="*/ 340895 w 1215190"/>
              <a:gd name="connsiteY60" fmla="*/ 441158 h 1580147"/>
              <a:gd name="connsiteX61" fmla="*/ 292769 w 1215190"/>
              <a:gd name="connsiteY61" fmla="*/ 433137 h 1580147"/>
              <a:gd name="connsiteX62" fmla="*/ 244643 w 1215190"/>
              <a:gd name="connsiteY62" fmla="*/ 413084 h 1580147"/>
              <a:gd name="connsiteX63" fmla="*/ 184485 w 1215190"/>
              <a:gd name="connsiteY63" fmla="*/ 437147 h 1580147"/>
              <a:gd name="connsiteX64" fmla="*/ 156411 w 1215190"/>
              <a:gd name="connsiteY64" fmla="*/ 413084 h 1580147"/>
              <a:gd name="connsiteX65" fmla="*/ 156411 w 1215190"/>
              <a:gd name="connsiteY65" fmla="*/ 457200 h 1580147"/>
              <a:gd name="connsiteX66" fmla="*/ 112295 w 1215190"/>
              <a:gd name="connsiteY66" fmla="*/ 465221 h 1580147"/>
              <a:gd name="connsiteX67" fmla="*/ 112295 w 1215190"/>
              <a:gd name="connsiteY67" fmla="*/ 465221 h 1580147"/>
              <a:gd name="connsiteX68" fmla="*/ 28074 w 1215190"/>
              <a:gd name="connsiteY68" fmla="*/ 533400 h 1580147"/>
              <a:gd name="connsiteX69" fmla="*/ 32085 w 1215190"/>
              <a:gd name="connsiteY69" fmla="*/ 569495 h 1580147"/>
              <a:gd name="connsiteX70" fmla="*/ 0 w 1215190"/>
              <a:gd name="connsiteY70" fmla="*/ 609600 h 1580147"/>
              <a:gd name="connsiteX71" fmla="*/ 20053 w 1215190"/>
              <a:gd name="connsiteY71" fmla="*/ 705852 h 1580147"/>
              <a:gd name="connsiteX72" fmla="*/ 56148 w 1215190"/>
              <a:gd name="connsiteY72" fmla="*/ 802105 h 1580147"/>
              <a:gd name="connsiteX73" fmla="*/ 136358 w 1215190"/>
              <a:gd name="connsiteY73" fmla="*/ 854242 h 1580147"/>
              <a:gd name="connsiteX74" fmla="*/ 168443 w 1215190"/>
              <a:gd name="connsiteY74" fmla="*/ 870284 h 1580147"/>
              <a:gd name="connsiteX75" fmla="*/ 180474 w 1215190"/>
              <a:gd name="connsiteY75" fmla="*/ 866273 h 1580147"/>
              <a:gd name="connsiteX76" fmla="*/ 192506 w 1215190"/>
              <a:gd name="connsiteY76" fmla="*/ 918410 h 1580147"/>
              <a:gd name="connsiteX77" fmla="*/ 112295 w 1215190"/>
              <a:gd name="connsiteY77" fmla="*/ 1058779 h 1580147"/>
              <a:gd name="connsiteX78" fmla="*/ 228600 w 1215190"/>
              <a:gd name="connsiteY78" fmla="*/ 1094873 h 1580147"/>
              <a:gd name="connsiteX79" fmla="*/ 409074 w 1215190"/>
              <a:gd name="connsiteY79" fmla="*/ 1026695 h 1580147"/>
              <a:gd name="connsiteX80" fmla="*/ 449179 w 1215190"/>
              <a:gd name="connsiteY80" fmla="*/ 1026695 h 1580147"/>
              <a:gd name="connsiteX81" fmla="*/ 513348 w 1215190"/>
              <a:gd name="connsiteY81" fmla="*/ 1078831 h 1580147"/>
              <a:gd name="connsiteX82" fmla="*/ 561474 w 1215190"/>
              <a:gd name="connsiteY82" fmla="*/ 1082842 h 1580147"/>
              <a:gd name="connsiteX83" fmla="*/ 577516 w 1215190"/>
              <a:gd name="connsiteY83" fmla="*/ 1118937 h 1580147"/>
              <a:gd name="connsiteX84" fmla="*/ 561474 w 1215190"/>
              <a:gd name="connsiteY84" fmla="*/ 1159042 h 1580147"/>
              <a:gd name="connsiteX85" fmla="*/ 573506 w 1215190"/>
              <a:gd name="connsiteY85" fmla="*/ 1207168 h 1580147"/>
              <a:gd name="connsiteX86" fmla="*/ 633664 w 1215190"/>
              <a:gd name="connsiteY86" fmla="*/ 1247273 h 1580147"/>
              <a:gd name="connsiteX87" fmla="*/ 577516 w 1215190"/>
              <a:gd name="connsiteY87" fmla="*/ 1355558 h 1580147"/>
              <a:gd name="connsiteX88" fmla="*/ 609600 w 1215190"/>
              <a:gd name="connsiteY88" fmla="*/ 1403684 h 1580147"/>
              <a:gd name="connsiteX0" fmla="*/ 609600 w 1215190"/>
              <a:gd name="connsiteY0" fmla="*/ 1403684 h 1580147"/>
              <a:gd name="connsiteX1" fmla="*/ 685800 w 1215190"/>
              <a:gd name="connsiteY1" fmla="*/ 1411705 h 1580147"/>
              <a:gd name="connsiteX2" fmla="*/ 693821 w 1215190"/>
              <a:gd name="connsiteY2" fmla="*/ 1443789 h 1580147"/>
              <a:gd name="connsiteX3" fmla="*/ 778043 w 1215190"/>
              <a:gd name="connsiteY3" fmla="*/ 1515979 h 1580147"/>
              <a:gd name="connsiteX4" fmla="*/ 902369 w 1215190"/>
              <a:gd name="connsiteY4" fmla="*/ 1511968 h 1580147"/>
              <a:gd name="connsiteX5" fmla="*/ 966537 w 1215190"/>
              <a:gd name="connsiteY5" fmla="*/ 1540042 h 1580147"/>
              <a:gd name="connsiteX6" fmla="*/ 1010653 w 1215190"/>
              <a:gd name="connsiteY6" fmla="*/ 1568116 h 1580147"/>
              <a:gd name="connsiteX7" fmla="*/ 1054769 w 1215190"/>
              <a:gd name="connsiteY7" fmla="*/ 1580147 h 1580147"/>
              <a:gd name="connsiteX8" fmla="*/ 1130969 w 1215190"/>
              <a:gd name="connsiteY8" fmla="*/ 1507958 h 1580147"/>
              <a:gd name="connsiteX9" fmla="*/ 1159043 w 1215190"/>
              <a:gd name="connsiteY9" fmla="*/ 1363579 h 1580147"/>
              <a:gd name="connsiteX10" fmla="*/ 1211179 w 1215190"/>
              <a:gd name="connsiteY10" fmla="*/ 1319463 h 1580147"/>
              <a:gd name="connsiteX11" fmla="*/ 1207169 w 1215190"/>
              <a:gd name="connsiteY11" fmla="*/ 1295400 h 1580147"/>
              <a:gd name="connsiteX12" fmla="*/ 1207169 w 1215190"/>
              <a:gd name="connsiteY12" fmla="*/ 1267326 h 1580147"/>
              <a:gd name="connsiteX13" fmla="*/ 1215190 w 1215190"/>
              <a:gd name="connsiteY13" fmla="*/ 1207168 h 1580147"/>
              <a:gd name="connsiteX14" fmla="*/ 1191127 w 1215190"/>
              <a:gd name="connsiteY14" fmla="*/ 1191126 h 1580147"/>
              <a:gd name="connsiteX15" fmla="*/ 1171074 w 1215190"/>
              <a:gd name="connsiteY15" fmla="*/ 1094873 h 1580147"/>
              <a:gd name="connsiteX16" fmla="*/ 1160783 w 1215190"/>
              <a:gd name="connsiteY16" fmla="*/ 998621 h 1580147"/>
              <a:gd name="connsiteX17" fmla="*/ 1199148 w 1215190"/>
              <a:gd name="connsiteY17" fmla="*/ 958516 h 1580147"/>
              <a:gd name="connsiteX18" fmla="*/ 1147011 w 1215190"/>
              <a:gd name="connsiteY18" fmla="*/ 846221 h 1580147"/>
              <a:gd name="connsiteX19" fmla="*/ 1159043 w 1215190"/>
              <a:gd name="connsiteY19" fmla="*/ 818147 h 1580147"/>
              <a:gd name="connsiteX20" fmla="*/ 1074821 w 1215190"/>
              <a:gd name="connsiteY20" fmla="*/ 721895 h 1580147"/>
              <a:gd name="connsiteX21" fmla="*/ 950495 w 1215190"/>
              <a:gd name="connsiteY21" fmla="*/ 757505 h 1580147"/>
              <a:gd name="connsiteX22" fmla="*/ 918411 w 1215190"/>
              <a:gd name="connsiteY22" fmla="*/ 778042 h 1580147"/>
              <a:gd name="connsiteX23" fmla="*/ 862264 w 1215190"/>
              <a:gd name="connsiteY23" fmla="*/ 705852 h 1580147"/>
              <a:gd name="connsiteX24" fmla="*/ 914400 w 1215190"/>
              <a:gd name="connsiteY24" fmla="*/ 657726 h 1580147"/>
              <a:gd name="connsiteX25" fmla="*/ 942474 w 1215190"/>
              <a:gd name="connsiteY25" fmla="*/ 669758 h 1580147"/>
              <a:gd name="connsiteX26" fmla="*/ 918411 w 1215190"/>
              <a:gd name="connsiteY26" fmla="*/ 609600 h 1580147"/>
              <a:gd name="connsiteX27" fmla="*/ 958516 w 1215190"/>
              <a:gd name="connsiteY27" fmla="*/ 577516 h 1580147"/>
              <a:gd name="connsiteX28" fmla="*/ 982579 w 1215190"/>
              <a:gd name="connsiteY28" fmla="*/ 581526 h 1580147"/>
              <a:gd name="connsiteX29" fmla="*/ 1002632 w 1215190"/>
              <a:gd name="connsiteY29" fmla="*/ 561473 h 1580147"/>
              <a:gd name="connsiteX30" fmla="*/ 1026695 w 1215190"/>
              <a:gd name="connsiteY30" fmla="*/ 537410 h 1580147"/>
              <a:gd name="connsiteX31" fmla="*/ 1038727 w 1215190"/>
              <a:gd name="connsiteY31" fmla="*/ 509337 h 1580147"/>
              <a:gd name="connsiteX32" fmla="*/ 966537 w 1215190"/>
              <a:gd name="connsiteY32" fmla="*/ 425116 h 1580147"/>
              <a:gd name="connsiteX33" fmla="*/ 966537 w 1215190"/>
              <a:gd name="connsiteY33" fmla="*/ 389021 h 1580147"/>
              <a:gd name="connsiteX34" fmla="*/ 978569 w 1215190"/>
              <a:gd name="connsiteY34" fmla="*/ 312821 h 1580147"/>
              <a:gd name="connsiteX35" fmla="*/ 1038727 w 1215190"/>
              <a:gd name="connsiteY35" fmla="*/ 312821 h 1580147"/>
              <a:gd name="connsiteX36" fmla="*/ 1046748 w 1215190"/>
              <a:gd name="connsiteY36" fmla="*/ 256673 h 1580147"/>
              <a:gd name="connsiteX37" fmla="*/ 1042737 w 1215190"/>
              <a:gd name="connsiteY37" fmla="*/ 188495 h 1580147"/>
              <a:gd name="connsiteX38" fmla="*/ 1010653 w 1215190"/>
              <a:gd name="connsiteY38" fmla="*/ 188495 h 1580147"/>
              <a:gd name="connsiteX39" fmla="*/ 982579 w 1215190"/>
              <a:gd name="connsiteY39" fmla="*/ 136358 h 1580147"/>
              <a:gd name="connsiteX40" fmla="*/ 966537 w 1215190"/>
              <a:gd name="connsiteY40" fmla="*/ 72189 h 1580147"/>
              <a:gd name="connsiteX41" fmla="*/ 910390 w 1215190"/>
              <a:gd name="connsiteY41" fmla="*/ 40105 h 1580147"/>
              <a:gd name="connsiteX42" fmla="*/ 910390 w 1215190"/>
              <a:gd name="connsiteY42" fmla="*/ 12031 h 1580147"/>
              <a:gd name="connsiteX43" fmla="*/ 886327 w 1215190"/>
              <a:gd name="connsiteY43" fmla="*/ 0 h 1580147"/>
              <a:gd name="connsiteX44" fmla="*/ 846221 w 1215190"/>
              <a:gd name="connsiteY44" fmla="*/ 16042 h 1580147"/>
              <a:gd name="connsiteX45" fmla="*/ 850232 w 1215190"/>
              <a:gd name="connsiteY45" fmla="*/ 72189 h 1580147"/>
              <a:gd name="connsiteX46" fmla="*/ 814137 w 1215190"/>
              <a:gd name="connsiteY46" fmla="*/ 96252 h 1580147"/>
              <a:gd name="connsiteX47" fmla="*/ 826169 w 1215190"/>
              <a:gd name="connsiteY47" fmla="*/ 124326 h 1580147"/>
              <a:gd name="connsiteX48" fmla="*/ 689811 w 1215190"/>
              <a:gd name="connsiteY48" fmla="*/ 176463 h 1580147"/>
              <a:gd name="connsiteX49" fmla="*/ 665748 w 1215190"/>
              <a:gd name="connsiteY49" fmla="*/ 156410 h 1580147"/>
              <a:gd name="connsiteX50" fmla="*/ 641685 w 1215190"/>
              <a:gd name="connsiteY50" fmla="*/ 176463 h 1580147"/>
              <a:gd name="connsiteX51" fmla="*/ 645695 w 1215190"/>
              <a:gd name="connsiteY51" fmla="*/ 224589 h 1580147"/>
              <a:gd name="connsiteX52" fmla="*/ 577516 w 1215190"/>
              <a:gd name="connsiteY52" fmla="*/ 240631 h 1580147"/>
              <a:gd name="connsiteX53" fmla="*/ 577516 w 1215190"/>
              <a:gd name="connsiteY53" fmla="*/ 240631 h 1580147"/>
              <a:gd name="connsiteX54" fmla="*/ 541421 w 1215190"/>
              <a:gd name="connsiteY54" fmla="*/ 252663 h 1580147"/>
              <a:gd name="connsiteX55" fmla="*/ 497306 w 1215190"/>
              <a:gd name="connsiteY55" fmla="*/ 256673 h 1580147"/>
              <a:gd name="connsiteX56" fmla="*/ 462708 w 1215190"/>
              <a:gd name="connsiteY56" fmla="*/ 272475 h 1580147"/>
              <a:gd name="connsiteX57" fmla="*/ 422603 w 1215190"/>
              <a:gd name="connsiteY57" fmla="*/ 273730 h 1580147"/>
              <a:gd name="connsiteX58" fmla="*/ 417095 w 1215190"/>
              <a:gd name="connsiteY58" fmla="*/ 368968 h 1580147"/>
              <a:gd name="connsiteX59" fmla="*/ 372979 w 1215190"/>
              <a:gd name="connsiteY59" fmla="*/ 352926 h 1580147"/>
              <a:gd name="connsiteX60" fmla="*/ 340895 w 1215190"/>
              <a:gd name="connsiteY60" fmla="*/ 441158 h 1580147"/>
              <a:gd name="connsiteX61" fmla="*/ 292769 w 1215190"/>
              <a:gd name="connsiteY61" fmla="*/ 433137 h 1580147"/>
              <a:gd name="connsiteX62" fmla="*/ 244643 w 1215190"/>
              <a:gd name="connsiteY62" fmla="*/ 413084 h 1580147"/>
              <a:gd name="connsiteX63" fmla="*/ 184485 w 1215190"/>
              <a:gd name="connsiteY63" fmla="*/ 437147 h 1580147"/>
              <a:gd name="connsiteX64" fmla="*/ 156411 w 1215190"/>
              <a:gd name="connsiteY64" fmla="*/ 413084 h 1580147"/>
              <a:gd name="connsiteX65" fmla="*/ 156411 w 1215190"/>
              <a:gd name="connsiteY65" fmla="*/ 457200 h 1580147"/>
              <a:gd name="connsiteX66" fmla="*/ 112295 w 1215190"/>
              <a:gd name="connsiteY66" fmla="*/ 465221 h 1580147"/>
              <a:gd name="connsiteX67" fmla="*/ 112295 w 1215190"/>
              <a:gd name="connsiteY67" fmla="*/ 465221 h 1580147"/>
              <a:gd name="connsiteX68" fmla="*/ 28074 w 1215190"/>
              <a:gd name="connsiteY68" fmla="*/ 533400 h 1580147"/>
              <a:gd name="connsiteX69" fmla="*/ 32085 w 1215190"/>
              <a:gd name="connsiteY69" fmla="*/ 569495 h 1580147"/>
              <a:gd name="connsiteX70" fmla="*/ 0 w 1215190"/>
              <a:gd name="connsiteY70" fmla="*/ 609600 h 1580147"/>
              <a:gd name="connsiteX71" fmla="*/ 20053 w 1215190"/>
              <a:gd name="connsiteY71" fmla="*/ 705852 h 1580147"/>
              <a:gd name="connsiteX72" fmla="*/ 56148 w 1215190"/>
              <a:gd name="connsiteY72" fmla="*/ 802105 h 1580147"/>
              <a:gd name="connsiteX73" fmla="*/ 136358 w 1215190"/>
              <a:gd name="connsiteY73" fmla="*/ 854242 h 1580147"/>
              <a:gd name="connsiteX74" fmla="*/ 168443 w 1215190"/>
              <a:gd name="connsiteY74" fmla="*/ 870284 h 1580147"/>
              <a:gd name="connsiteX75" fmla="*/ 180474 w 1215190"/>
              <a:gd name="connsiteY75" fmla="*/ 866273 h 1580147"/>
              <a:gd name="connsiteX76" fmla="*/ 192506 w 1215190"/>
              <a:gd name="connsiteY76" fmla="*/ 918410 h 1580147"/>
              <a:gd name="connsiteX77" fmla="*/ 112295 w 1215190"/>
              <a:gd name="connsiteY77" fmla="*/ 1058779 h 1580147"/>
              <a:gd name="connsiteX78" fmla="*/ 228600 w 1215190"/>
              <a:gd name="connsiteY78" fmla="*/ 1094873 h 1580147"/>
              <a:gd name="connsiteX79" fmla="*/ 409074 w 1215190"/>
              <a:gd name="connsiteY79" fmla="*/ 1026695 h 1580147"/>
              <a:gd name="connsiteX80" fmla="*/ 449179 w 1215190"/>
              <a:gd name="connsiteY80" fmla="*/ 1026695 h 1580147"/>
              <a:gd name="connsiteX81" fmla="*/ 513348 w 1215190"/>
              <a:gd name="connsiteY81" fmla="*/ 1078831 h 1580147"/>
              <a:gd name="connsiteX82" fmla="*/ 561474 w 1215190"/>
              <a:gd name="connsiteY82" fmla="*/ 1082842 h 1580147"/>
              <a:gd name="connsiteX83" fmla="*/ 577516 w 1215190"/>
              <a:gd name="connsiteY83" fmla="*/ 1118937 h 1580147"/>
              <a:gd name="connsiteX84" fmla="*/ 561474 w 1215190"/>
              <a:gd name="connsiteY84" fmla="*/ 1159042 h 1580147"/>
              <a:gd name="connsiteX85" fmla="*/ 573506 w 1215190"/>
              <a:gd name="connsiteY85" fmla="*/ 1207168 h 1580147"/>
              <a:gd name="connsiteX86" fmla="*/ 633664 w 1215190"/>
              <a:gd name="connsiteY86" fmla="*/ 1247273 h 1580147"/>
              <a:gd name="connsiteX87" fmla="*/ 577516 w 1215190"/>
              <a:gd name="connsiteY87" fmla="*/ 1355558 h 1580147"/>
              <a:gd name="connsiteX88" fmla="*/ 609600 w 1215190"/>
              <a:gd name="connsiteY88" fmla="*/ 1403684 h 1580147"/>
              <a:gd name="connsiteX0" fmla="*/ 609600 w 1215190"/>
              <a:gd name="connsiteY0" fmla="*/ 1403684 h 1580147"/>
              <a:gd name="connsiteX1" fmla="*/ 685800 w 1215190"/>
              <a:gd name="connsiteY1" fmla="*/ 1411705 h 1580147"/>
              <a:gd name="connsiteX2" fmla="*/ 693821 w 1215190"/>
              <a:gd name="connsiteY2" fmla="*/ 1443789 h 1580147"/>
              <a:gd name="connsiteX3" fmla="*/ 778043 w 1215190"/>
              <a:gd name="connsiteY3" fmla="*/ 1515979 h 1580147"/>
              <a:gd name="connsiteX4" fmla="*/ 902369 w 1215190"/>
              <a:gd name="connsiteY4" fmla="*/ 1511968 h 1580147"/>
              <a:gd name="connsiteX5" fmla="*/ 966537 w 1215190"/>
              <a:gd name="connsiteY5" fmla="*/ 1540042 h 1580147"/>
              <a:gd name="connsiteX6" fmla="*/ 1010653 w 1215190"/>
              <a:gd name="connsiteY6" fmla="*/ 1568116 h 1580147"/>
              <a:gd name="connsiteX7" fmla="*/ 1054769 w 1215190"/>
              <a:gd name="connsiteY7" fmla="*/ 1580147 h 1580147"/>
              <a:gd name="connsiteX8" fmla="*/ 1130969 w 1215190"/>
              <a:gd name="connsiteY8" fmla="*/ 1507958 h 1580147"/>
              <a:gd name="connsiteX9" fmla="*/ 1159043 w 1215190"/>
              <a:gd name="connsiteY9" fmla="*/ 1363579 h 1580147"/>
              <a:gd name="connsiteX10" fmla="*/ 1211179 w 1215190"/>
              <a:gd name="connsiteY10" fmla="*/ 1319463 h 1580147"/>
              <a:gd name="connsiteX11" fmla="*/ 1207169 w 1215190"/>
              <a:gd name="connsiteY11" fmla="*/ 1295400 h 1580147"/>
              <a:gd name="connsiteX12" fmla="*/ 1207169 w 1215190"/>
              <a:gd name="connsiteY12" fmla="*/ 1267326 h 1580147"/>
              <a:gd name="connsiteX13" fmla="*/ 1215190 w 1215190"/>
              <a:gd name="connsiteY13" fmla="*/ 1207168 h 1580147"/>
              <a:gd name="connsiteX14" fmla="*/ 1191127 w 1215190"/>
              <a:gd name="connsiteY14" fmla="*/ 1191126 h 1580147"/>
              <a:gd name="connsiteX15" fmla="*/ 1171074 w 1215190"/>
              <a:gd name="connsiteY15" fmla="*/ 1094873 h 1580147"/>
              <a:gd name="connsiteX16" fmla="*/ 1160783 w 1215190"/>
              <a:gd name="connsiteY16" fmla="*/ 998621 h 1580147"/>
              <a:gd name="connsiteX17" fmla="*/ 1199148 w 1215190"/>
              <a:gd name="connsiteY17" fmla="*/ 958516 h 1580147"/>
              <a:gd name="connsiteX18" fmla="*/ 1147011 w 1215190"/>
              <a:gd name="connsiteY18" fmla="*/ 846221 h 1580147"/>
              <a:gd name="connsiteX19" fmla="*/ 1159043 w 1215190"/>
              <a:gd name="connsiteY19" fmla="*/ 818147 h 1580147"/>
              <a:gd name="connsiteX20" fmla="*/ 1074821 w 1215190"/>
              <a:gd name="connsiteY20" fmla="*/ 721895 h 1580147"/>
              <a:gd name="connsiteX21" fmla="*/ 950495 w 1215190"/>
              <a:gd name="connsiteY21" fmla="*/ 757505 h 1580147"/>
              <a:gd name="connsiteX22" fmla="*/ 921165 w 1215190"/>
              <a:gd name="connsiteY22" fmla="*/ 769779 h 1580147"/>
              <a:gd name="connsiteX23" fmla="*/ 862264 w 1215190"/>
              <a:gd name="connsiteY23" fmla="*/ 705852 h 1580147"/>
              <a:gd name="connsiteX24" fmla="*/ 914400 w 1215190"/>
              <a:gd name="connsiteY24" fmla="*/ 657726 h 1580147"/>
              <a:gd name="connsiteX25" fmla="*/ 942474 w 1215190"/>
              <a:gd name="connsiteY25" fmla="*/ 669758 h 1580147"/>
              <a:gd name="connsiteX26" fmla="*/ 918411 w 1215190"/>
              <a:gd name="connsiteY26" fmla="*/ 609600 h 1580147"/>
              <a:gd name="connsiteX27" fmla="*/ 958516 w 1215190"/>
              <a:gd name="connsiteY27" fmla="*/ 577516 h 1580147"/>
              <a:gd name="connsiteX28" fmla="*/ 982579 w 1215190"/>
              <a:gd name="connsiteY28" fmla="*/ 581526 h 1580147"/>
              <a:gd name="connsiteX29" fmla="*/ 1002632 w 1215190"/>
              <a:gd name="connsiteY29" fmla="*/ 561473 h 1580147"/>
              <a:gd name="connsiteX30" fmla="*/ 1026695 w 1215190"/>
              <a:gd name="connsiteY30" fmla="*/ 537410 h 1580147"/>
              <a:gd name="connsiteX31" fmla="*/ 1038727 w 1215190"/>
              <a:gd name="connsiteY31" fmla="*/ 509337 h 1580147"/>
              <a:gd name="connsiteX32" fmla="*/ 966537 w 1215190"/>
              <a:gd name="connsiteY32" fmla="*/ 425116 h 1580147"/>
              <a:gd name="connsiteX33" fmla="*/ 966537 w 1215190"/>
              <a:gd name="connsiteY33" fmla="*/ 389021 h 1580147"/>
              <a:gd name="connsiteX34" fmla="*/ 978569 w 1215190"/>
              <a:gd name="connsiteY34" fmla="*/ 312821 h 1580147"/>
              <a:gd name="connsiteX35" fmla="*/ 1038727 w 1215190"/>
              <a:gd name="connsiteY35" fmla="*/ 312821 h 1580147"/>
              <a:gd name="connsiteX36" fmla="*/ 1046748 w 1215190"/>
              <a:gd name="connsiteY36" fmla="*/ 256673 h 1580147"/>
              <a:gd name="connsiteX37" fmla="*/ 1042737 w 1215190"/>
              <a:gd name="connsiteY37" fmla="*/ 188495 h 1580147"/>
              <a:gd name="connsiteX38" fmla="*/ 1010653 w 1215190"/>
              <a:gd name="connsiteY38" fmla="*/ 188495 h 1580147"/>
              <a:gd name="connsiteX39" fmla="*/ 982579 w 1215190"/>
              <a:gd name="connsiteY39" fmla="*/ 136358 h 1580147"/>
              <a:gd name="connsiteX40" fmla="*/ 966537 w 1215190"/>
              <a:gd name="connsiteY40" fmla="*/ 72189 h 1580147"/>
              <a:gd name="connsiteX41" fmla="*/ 910390 w 1215190"/>
              <a:gd name="connsiteY41" fmla="*/ 40105 h 1580147"/>
              <a:gd name="connsiteX42" fmla="*/ 910390 w 1215190"/>
              <a:gd name="connsiteY42" fmla="*/ 12031 h 1580147"/>
              <a:gd name="connsiteX43" fmla="*/ 886327 w 1215190"/>
              <a:gd name="connsiteY43" fmla="*/ 0 h 1580147"/>
              <a:gd name="connsiteX44" fmla="*/ 846221 w 1215190"/>
              <a:gd name="connsiteY44" fmla="*/ 16042 h 1580147"/>
              <a:gd name="connsiteX45" fmla="*/ 850232 w 1215190"/>
              <a:gd name="connsiteY45" fmla="*/ 72189 h 1580147"/>
              <a:gd name="connsiteX46" fmla="*/ 814137 w 1215190"/>
              <a:gd name="connsiteY46" fmla="*/ 96252 h 1580147"/>
              <a:gd name="connsiteX47" fmla="*/ 826169 w 1215190"/>
              <a:gd name="connsiteY47" fmla="*/ 124326 h 1580147"/>
              <a:gd name="connsiteX48" fmla="*/ 689811 w 1215190"/>
              <a:gd name="connsiteY48" fmla="*/ 176463 h 1580147"/>
              <a:gd name="connsiteX49" fmla="*/ 665748 w 1215190"/>
              <a:gd name="connsiteY49" fmla="*/ 156410 h 1580147"/>
              <a:gd name="connsiteX50" fmla="*/ 641685 w 1215190"/>
              <a:gd name="connsiteY50" fmla="*/ 176463 h 1580147"/>
              <a:gd name="connsiteX51" fmla="*/ 645695 w 1215190"/>
              <a:gd name="connsiteY51" fmla="*/ 224589 h 1580147"/>
              <a:gd name="connsiteX52" fmla="*/ 577516 w 1215190"/>
              <a:gd name="connsiteY52" fmla="*/ 240631 h 1580147"/>
              <a:gd name="connsiteX53" fmla="*/ 577516 w 1215190"/>
              <a:gd name="connsiteY53" fmla="*/ 240631 h 1580147"/>
              <a:gd name="connsiteX54" fmla="*/ 541421 w 1215190"/>
              <a:gd name="connsiteY54" fmla="*/ 252663 h 1580147"/>
              <a:gd name="connsiteX55" fmla="*/ 497306 w 1215190"/>
              <a:gd name="connsiteY55" fmla="*/ 256673 h 1580147"/>
              <a:gd name="connsiteX56" fmla="*/ 462708 w 1215190"/>
              <a:gd name="connsiteY56" fmla="*/ 272475 h 1580147"/>
              <a:gd name="connsiteX57" fmla="*/ 422603 w 1215190"/>
              <a:gd name="connsiteY57" fmla="*/ 273730 h 1580147"/>
              <a:gd name="connsiteX58" fmla="*/ 417095 w 1215190"/>
              <a:gd name="connsiteY58" fmla="*/ 368968 h 1580147"/>
              <a:gd name="connsiteX59" fmla="*/ 372979 w 1215190"/>
              <a:gd name="connsiteY59" fmla="*/ 352926 h 1580147"/>
              <a:gd name="connsiteX60" fmla="*/ 340895 w 1215190"/>
              <a:gd name="connsiteY60" fmla="*/ 441158 h 1580147"/>
              <a:gd name="connsiteX61" fmla="*/ 292769 w 1215190"/>
              <a:gd name="connsiteY61" fmla="*/ 433137 h 1580147"/>
              <a:gd name="connsiteX62" fmla="*/ 244643 w 1215190"/>
              <a:gd name="connsiteY62" fmla="*/ 413084 h 1580147"/>
              <a:gd name="connsiteX63" fmla="*/ 184485 w 1215190"/>
              <a:gd name="connsiteY63" fmla="*/ 437147 h 1580147"/>
              <a:gd name="connsiteX64" fmla="*/ 156411 w 1215190"/>
              <a:gd name="connsiteY64" fmla="*/ 413084 h 1580147"/>
              <a:gd name="connsiteX65" fmla="*/ 156411 w 1215190"/>
              <a:gd name="connsiteY65" fmla="*/ 457200 h 1580147"/>
              <a:gd name="connsiteX66" fmla="*/ 112295 w 1215190"/>
              <a:gd name="connsiteY66" fmla="*/ 465221 h 1580147"/>
              <a:gd name="connsiteX67" fmla="*/ 112295 w 1215190"/>
              <a:gd name="connsiteY67" fmla="*/ 465221 h 1580147"/>
              <a:gd name="connsiteX68" fmla="*/ 28074 w 1215190"/>
              <a:gd name="connsiteY68" fmla="*/ 533400 h 1580147"/>
              <a:gd name="connsiteX69" fmla="*/ 32085 w 1215190"/>
              <a:gd name="connsiteY69" fmla="*/ 569495 h 1580147"/>
              <a:gd name="connsiteX70" fmla="*/ 0 w 1215190"/>
              <a:gd name="connsiteY70" fmla="*/ 609600 h 1580147"/>
              <a:gd name="connsiteX71" fmla="*/ 20053 w 1215190"/>
              <a:gd name="connsiteY71" fmla="*/ 705852 h 1580147"/>
              <a:gd name="connsiteX72" fmla="*/ 56148 w 1215190"/>
              <a:gd name="connsiteY72" fmla="*/ 802105 h 1580147"/>
              <a:gd name="connsiteX73" fmla="*/ 136358 w 1215190"/>
              <a:gd name="connsiteY73" fmla="*/ 854242 h 1580147"/>
              <a:gd name="connsiteX74" fmla="*/ 168443 w 1215190"/>
              <a:gd name="connsiteY74" fmla="*/ 870284 h 1580147"/>
              <a:gd name="connsiteX75" fmla="*/ 180474 w 1215190"/>
              <a:gd name="connsiteY75" fmla="*/ 866273 h 1580147"/>
              <a:gd name="connsiteX76" fmla="*/ 192506 w 1215190"/>
              <a:gd name="connsiteY76" fmla="*/ 918410 h 1580147"/>
              <a:gd name="connsiteX77" fmla="*/ 112295 w 1215190"/>
              <a:gd name="connsiteY77" fmla="*/ 1058779 h 1580147"/>
              <a:gd name="connsiteX78" fmla="*/ 228600 w 1215190"/>
              <a:gd name="connsiteY78" fmla="*/ 1094873 h 1580147"/>
              <a:gd name="connsiteX79" fmla="*/ 409074 w 1215190"/>
              <a:gd name="connsiteY79" fmla="*/ 1026695 h 1580147"/>
              <a:gd name="connsiteX80" fmla="*/ 449179 w 1215190"/>
              <a:gd name="connsiteY80" fmla="*/ 1026695 h 1580147"/>
              <a:gd name="connsiteX81" fmla="*/ 513348 w 1215190"/>
              <a:gd name="connsiteY81" fmla="*/ 1078831 h 1580147"/>
              <a:gd name="connsiteX82" fmla="*/ 561474 w 1215190"/>
              <a:gd name="connsiteY82" fmla="*/ 1082842 h 1580147"/>
              <a:gd name="connsiteX83" fmla="*/ 577516 w 1215190"/>
              <a:gd name="connsiteY83" fmla="*/ 1118937 h 1580147"/>
              <a:gd name="connsiteX84" fmla="*/ 561474 w 1215190"/>
              <a:gd name="connsiteY84" fmla="*/ 1159042 h 1580147"/>
              <a:gd name="connsiteX85" fmla="*/ 573506 w 1215190"/>
              <a:gd name="connsiteY85" fmla="*/ 1207168 h 1580147"/>
              <a:gd name="connsiteX86" fmla="*/ 633664 w 1215190"/>
              <a:gd name="connsiteY86" fmla="*/ 1247273 h 1580147"/>
              <a:gd name="connsiteX87" fmla="*/ 577516 w 1215190"/>
              <a:gd name="connsiteY87" fmla="*/ 1355558 h 1580147"/>
              <a:gd name="connsiteX88" fmla="*/ 609600 w 1215190"/>
              <a:gd name="connsiteY88" fmla="*/ 1403684 h 15801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</a:cxnLst>
            <a:rect l="l" t="t" r="r" b="b"/>
            <a:pathLst>
              <a:path w="1215190" h="1580147">
                <a:moveTo>
                  <a:pt x="609600" y="1403684"/>
                </a:moveTo>
                <a:lnTo>
                  <a:pt x="685800" y="1411705"/>
                </a:lnTo>
                <a:lnTo>
                  <a:pt x="693821" y="1443789"/>
                </a:lnTo>
                <a:lnTo>
                  <a:pt x="778043" y="1515979"/>
                </a:lnTo>
                <a:lnTo>
                  <a:pt x="902369" y="1511968"/>
                </a:lnTo>
                <a:lnTo>
                  <a:pt x="966537" y="1540042"/>
                </a:lnTo>
                <a:lnTo>
                  <a:pt x="1010653" y="1568116"/>
                </a:lnTo>
                <a:lnTo>
                  <a:pt x="1054769" y="1580147"/>
                </a:lnTo>
                <a:lnTo>
                  <a:pt x="1130969" y="1507958"/>
                </a:lnTo>
                <a:lnTo>
                  <a:pt x="1159043" y="1363579"/>
                </a:lnTo>
                <a:lnTo>
                  <a:pt x="1211179" y="1319463"/>
                </a:lnTo>
                <a:lnTo>
                  <a:pt x="1207169" y="1295400"/>
                </a:lnTo>
                <a:lnTo>
                  <a:pt x="1207169" y="1267326"/>
                </a:lnTo>
                <a:lnTo>
                  <a:pt x="1215190" y="1207168"/>
                </a:lnTo>
                <a:lnTo>
                  <a:pt x="1191127" y="1191126"/>
                </a:lnTo>
                <a:lnTo>
                  <a:pt x="1171074" y="1094873"/>
                </a:lnTo>
                <a:lnTo>
                  <a:pt x="1160783" y="998621"/>
                </a:lnTo>
                <a:lnTo>
                  <a:pt x="1199148" y="958516"/>
                </a:lnTo>
                <a:lnTo>
                  <a:pt x="1147011" y="846221"/>
                </a:lnTo>
                <a:lnTo>
                  <a:pt x="1159043" y="818147"/>
                </a:lnTo>
                <a:lnTo>
                  <a:pt x="1074821" y="721895"/>
                </a:lnTo>
                <a:lnTo>
                  <a:pt x="950495" y="757505"/>
                </a:lnTo>
                <a:lnTo>
                  <a:pt x="921165" y="769779"/>
                </a:lnTo>
                <a:lnTo>
                  <a:pt x="862264" y="705852"/>
                </a:lnTo>
                <a:lnTo>
                  <a:pt x="914400" y="657726"/>
                </a:lnTo>
                <a:lnTo>
                  <a:pt x="942474" y="669758"/>
                </a:lnTo>
                <a:lnTo>
                  <a:pt x="918411" y="609600"/>
                </a:lnTo>
                <a:lnTo>
                  <a:pt x="958516" y="577516"/>
                </a:lnTo>
                <a:lnTo>
                  <a:pt x="982579" y="581526"/>
                </a:lnTo>
                <a:lnTo>
                  <a:pt x="1002632" y="561473"/>
                </a:lnTo>
                <a:lnTo>
                  <a:pt x="1026695" y="537410"/>
                </a:lnTo>
                <a:lnTo>
                  <a:pt x="1038727" y="509337"/>
                </a:lnTo>
                <a:lnTo>
                  <a:pt x="966537" y="425116"/>
                </a:lnTo>
                <a:lnTo>
                  <a:pt x="966537" y="389021"/>
                </a:lnTo>
                <a:lnTo>
                  <a:pt x="978569" y="312821"/>
                </a:lnTo>
                <a:lnTo>
                  <a:pt x="1038727" y="312821"/>
                </a:lnTo>
                <a:lnTo>
                  <a:pt x="1046748" y="256673"/>
                </a:lnTo>
                <a:lnTo>
                  <a:pt x="1042737" y="188495"/>
                </a:lnTo>
                <a:lnTo>
                  <a:pt x="1010653" y="188495"/>
                </a:lnTo>
                <a:lnTo>
                  <a:pt x="982579" y="136358"/>
                </a:lnTo>
                <a:lnTo>
                  <a:pt x="966537" y="72189"/>
                </a:lnTo>
                <a:lnTo>
                  <a:pt x="910390" y="40105"/>
                </a:lnTo>
                <a:lnTo>
                  <a:pt x="910390" y="12031"/>
                </a:lnTo>
                <a:lnTo>
                  <a:pt x="886327" y="0"/>
                </a:lnTo>
                <a:lnTo>
                  <a:pt x="846221" y="16042"/>
                </a:lnTo>
                <a:lnTo>
                  <a:pt x="850232" y="72189"/>
                </a:lnTo>
                <a:lnTo>
                  <a:pt x="814137" y="96252"/>
                </a:lnTo>
                <a:lnTo>
                  <a:pt x="826169" y="124326"/>
                </a:lnTo>
                <a:lnTo>
                  <a:pt x="689811" y="176463"/>
                </a:lnTo>
                <a:lnTo>
                  <a:pt x="665748" y="156410"/>
                </a:lnTo>
                <a:lnTo>
                  <a:pt x="641685" y="176463"/>
                </a:lnTo>
                <a:lnTo>
                  <a:pt x="645695" y="224589"/>
                </a:lnTo>
                <a:lnTo>
                  <a:pt x="577516" y="240631"/>
                </a:lnTo>
                <a:lnTo>
                  <a:pt x="577516" y="240631"/>
                </a:lnTo>
                <a:lnTo>
                  <a:pt x="541421" y="252663"/>
                </a:lnTo>
                <a:lnTo>
                  <a:pt x="497306" y="256673"/>
                </a:lnTo>
                <a:lnTo>
                  <a:pt x="462708" y="272475"/>
                </a:lnTo>
                <a:lnTo>
                  <a:pt x="422603" y="273730"/>
                </a:lnTo>
                <a:lnTo>
                  <a:pt x="417095" y="368968"/>
                </a:lnTo>
                <a:lnTo>
                  <a:pt x="372979" y="352926"/>
                </a:lnTo>
                <a:lnTo>
                  <a:pt x="340895" y="441158"/>
                </a:lnTo>
                <a:lnTo>
                  <a:pt x="292769" y="433137"/>
                </a:lnTo>
                <a:lnTo>
                  <a:pt x="244643" y="413084"/>
                </a:lnTo>
                <a:lnTo>
                  <a:pt x="184485" y="437147"/>
                </a:lnTo>
                <a:lnTo>
                  <a:pt x="156411" y="413084"/>
                </a:lnTo>
                <a:lnTo>
                  <a:pt x="156411" y="457200"/>
                </a:lnTo>
                <a:lnTo>
                  <a:pt x="112295" y="465221"/>
                </a:lnTo>
                <a:lnTo>
                  <a:pt x="112295" y="465221"/>
                </a:lnTo>
                <a:lnTo>
                  <a:pt x="28074" y="533400"/>
                </a:lnTo>
                <a:lnTo>
                  <a:pt x="32085" y="569495"/>
                </a:lnTo>
                <a:lnTo>
                  <a:pt x="0" y="609600"/>
                </a:lnTo>
                <a:lnTo>
                  <a:pt x="20053" y="705852"/>
                </a:lnTo>
                <a:lnTo>
                  <a:pt x="56148" y="802105"/>
                </a:lnTo>
                <a:lnTo>
                  <a:pt x="136358" y="854242"/>
                </a:lnTo>
                <a:lnTo>
                  <a:pt x="168443" y="870284"/>
                </a:lnTo>
                <a:lnTo>
                  <a:pt x="180474" y="866273"/>
                </a:lnTo>
                <a:lnTo>
                  <a:pt x="192506" y="918410"/>
                </a:lnTo>
                <a:lnTo>
                  <a:pt x="112295" y="1058779"/>
                </a:lnTo>
                <a:lnTo>
                  <a:pt x="228600" y="1094873"/>
                </a:lnTo>
                <a:lnTo>
                  <a:pt x="409074" y="1026695"/>
                </a:lnTo>
                <a:lnTo>
                  <a:pt x="449179" y="1026695"/>
                </a:lnTo>
                <a:lnTo>
                  <a:pt x="513348" y="1078831"/>
                </a:lnTo>
                <a:lnTo>
                  <a:pt x="561474" y="1082842"/>
                </a:lnTo>
                <a:lnTo>
                  <a:pt x="577516" y="1118937"/>
                </a:lnTo>
                <a:lnTo>
                  <a:pt x="561474" y="1159042"/>
                </a:lnTo>
                <a:lnTo>
                  <a:pt x="573506" y="1207168"/>
                </a:lnTo>
                <a:lnTo>
                  <a:pt x="633664" y="1247273"/>
                </a:lnTo>
                <a:lnTo>
                  <a:pt x="577516" y="1355558"/>
                </a:lnTo>
                <a:lnTo>
                  <a:pt x="609600" y="1403684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3521075" y="3208338"/>
            <a:ext cx="1250950" cy="1784350"/>
          </a:xfrm>
          <a:custGeom>
            <a:avLst/>
            <a:gdLst>
              <a:gd name="connsiteX0" fmla="*/ 1155032 w 1251284"/>
              <a:gd name="connsiteY0" fmla="*/ 902368 h 1784684"/>
              <a:gd name="connsiteX1" fmla="*/ 1175084 w 1251284"/>
              <a:gd name="connsiteY1" fmla="*/ 818147 h 1784684"/>
              <a:gd name="connsiteX2" fmla="*/ 1167063 w 1251284"/>
              <a:gd name="connsiteY2" fmla="*/ 794084 h 1784684"/>
              <a:gd name="connsiteX3" fmla="*/ 1130969 w 1251284"/>
              <a:gd name="connsiteY3" fmla="*/ 794084 h 1784684"/>
              <a:gd name="connsiteX4" fmla="*/ 1114926 w 1251284"/>
              <a:gd name="connsiteY4" fmla="*/ 822158 h 1784684"/>
              <a:gd name="connsiteX5" fmla="*/ 1114926 w 1251284"/>
              <a:gd name="connsiteY5" fmla="*/ 822158 h 1784684"/>
              <a:gd name="connsiteX6" fmla="*/ 1074821 w 1251284"/>
              <a:gd name="connsiteY6" fmla="*/ 798095 h 1784684"/>
              <a:gd name="connsiteX7" fmla="*/ 1106905 w 1251284"/>
              <a:gd name="connsiteY7" fmla="*/ 737937 h 1784684"/>
              <a:gd name="connsiteX8" fmla="*/ 1130969 w 1251284"/>
              <a:gd name="connsiteY8" fmla="*/ 661737 h 1784684"/>
              <a:gd name="connsiteX9" fmla="*/ 1163053 w 1251284"/>
              <a:gd name="connsiteY9" fmla="*/ 645695 h 1784684"/>
              <a:gd name="connsiteX10" fmla="*/ 1163053 w 1251284"/>
              <a:gd name="connsiteY10" fmla="*/ 533400 h 1784684"/>
              <a:gd name="connsiteX11" fmla="*/ 1227221 w 1251284"/>
              <a:gd name="connsiteY11" fmla="*/ 533400 h 1784684"/>
              <a:gd name="connsiteX12" fmla="*/ 1243263 w 1251284"/>
              <a:gd name="connsiteY12" fmla="*/ 509337 h 1784684"/>
              <a:gd name="connsiteX13" fmla="*/ 1231232 w 1251284"/>
              <a:gd name="connsiteY13" fmla="*/ 477253 h 1784684"/>
              <a:gd name="connsiteX14" fmla="*/ 1207169 w 1251284"/>
              <a:gd name="connsiteY14" fmla="*/ 368968 h 1784684"/>
              <a:gd name="connsiteX15" fmla="*/ 1231232 w 1251284"/>
              <a:gd name="connsiteY15" fmla="*/ 425116 h 1784684"/>
              <a:gd name="connsiteX16" fmla="*/ 1251284 w 1251284"/>
              <a:gd name="connsiteY16" fmla="*/ 381000 h 1784684"/>
              <a:gd name="connsiteX17" fmla="*/ 1098884 w 1251284"/>
              <a:gd name="connsiteY17" fmla="*/ 276726 h 1784684"/>
              <a:gd name="connsiteX18" fmla="*/ 1094874 w 1251284"/>
              <a:gd name="connsiteY18" fmla="*/ 192505 h 1784684"/>
              <a:gd name="connsiteX19" fmla="*/ 1042737 w 1251284"/>
              <a:gd name="connsiteY19" fmla="*/ 204537 h 1784684"/>
              <a:gd name="connsiteX20" fmla="*/ 998621 w 1251284"/>
              <a:gd name="connsiteY20" fmla="*/ 232611 h 1784684"/>
              <a:gd name="connsiteX21" fmla="*/ 1026695 w 1251284"/>
              <a:gd name="connsiteY21" fmla="*/ 260684 h 1784684"/>
              <a:gd name="connsiteX22" fmla="*/ 1002632 w 1251284"/>
              <a:gd name="connsiteY22" fmla="*/ 296779 h 1784684"/>
              <a:gd name="connsiteX23" fmla="*/ 922421 w 1251284"/>
              <a:gd name="connsiteY23" fmla="*/ 244642 h 1784684"/>
              <a:gd name="connsiteX24" fmla="*/ 918411 w 1251284"/>
              <a:gd name="connsiteY24" fmla="*/ 208547 h 1784684"/>
              <a:gd name="connsiteX25" fmla="*/ 962526 w 1251284"/>
              <a:gd name="connsiteY25" fmla="*/ 196516 h 1784684"/>
              <a:gd name="connsiteX26" fmla="*/ 938463 w 1251284"/>
              <a:gd name="connsiteY26" fmla="*/ 112295 h 1784684"/>
              <a:gd name="connsiteX27" fmla="*/ 974558 w 1251284"/>
              <a:gd name="connsiteY27" fmla="*/ 72190 h 1784684"/>
              <a:gd name="connsiteX28" fmla="*/ 914400 w 1251284"/>
              <a:gd name="connsiteY28" fmla="*/ 28074 h 1784684"/>
              <a:gd name="connsiteX29" fmla="*/ 890337 w 1251284"/>
              <a:gd name="connsiteY29" fmla="*/ 28074 h 1784684"/>
              <a:gd name="connsiteX30" fmla="*/ 874295 w 1251284"/>
              <a:gd name="connsiteY30" fmla="*/ 0 h 1784684"/>
              <a:gd name="connsiteX31" fmla="*/ 842211 w 1251284"/>
              <a:gd name="connsiteY31" fmla="*/ 12032 h 1784684"/>
              <a:gd name="connsiteX32" fmla="*/ 786063 w 1251284"/>
              <a:gd name="connsiteY32" fmla="*/ 120316 h 1784684"/>
              <a:gd name="connsiteX33" fmla="*/ 705853 w 1251284"/>
              <a:gd name="connsiteY33" fmla="*/ 172453 h 1784684"/>
              <a:gd name="connsiteX34" fmla="*/ 677779 w 1251284"/>
              <a:gd name="connsiteY34" fmla="*/ 152400 h 1784684"/>
              <a:gd name="connsiteX35" fmla="*/ 657726 w 1251284"/>
              <a:gd name="connsiteY35" fmla="*/ 116305 h 1784684"/>
              <a:gd name="connsiteX36" fmla="*/ 589547 w 1251284"/>
              <a:gd name="connsiteY36" fmla="*/ 140368 h 1784684"/>
              <a:gd name="connsiteX37" fmla="*/ 621632 w 1251284"/>
              <a:gd name="connsiteY37" fmla="*/ 200526 h 1784684"/>
              <a:gd name="connsiteX38" fmla="*/ 593558 w 1251284"/>
              <a:gd name="connsiteY38" fmla="*/ 224590 h 1784684"/>
              <a:gd name="connsiteX39" fmla="*/ 457200 w 1251284"/>
              <a:gd name="connsiteY39" fmla="*/ 260684 h 1784684"/>
              <a:gd name="connsiteX40" fmla="*/ 425116 w 1251284"/>
              <a:gd name="connsiteY40" fmla="*/ 296779 h 1784684"/>
              <a:gd name="connsiteX41" fmla="*/ 429126 w 1251284"/>
              <a:gd name="connsiteY41" fmla="*/ 320842 h 1784684"/>
              <a:gd name="connsiteX42" fmla="*/ 473242 w 1251284"/>
              <a:gd name="connsiteY42" fmla="*/ 316832 h 1784684"/>
              <a:gd name="connsiteX43" fmla="*/ 497305 w 1251284"/>
              <a:gd name="connsiteY43" fmla="*/ 405063 h 1784684"/>
              <a:gd name="connsiteX44" fmla="*/ 453190 w 1251284"/>
              <a:gd name="connsiteY44" fmla="*/ 457200 h 1784684"/>
              <a:gd name="connsiteX45" fmla="*/ 393032 w 1251284"/>
              <a:gd name="connsiteY45" fmla="*/ 433137 h 1784684"/>
              <a:gd name="connsiteX46" fmla="*/ 376990 w 1251284"/>
              <a:gd name="connsiteY46" fmla="*/ 473242 h 1784684"/>
              <a:gd name="connsiteX47" fmla="*/ 393032 w 1251284"/>
              <a:gd name="connsiteY47" fmla="*/ 521368 h 1784684"/>
              <a:gd name="connsiteX48" fmla="*/ 296779 w 1251284"/>
              <a:gd name="connsiteY48" fmla="*/ 625642 h 1784684"/>
              <a:gd name="connsiteX49" fmla="*/ 248653 w 1251284"/>
              <a:gd name="connsiteY49" fmla="*/ 609600 h 1784684"/>
              <a:gd name="connsiteX50" fmla="*/ 208547 w 1251284"/>
              <a:gd name="connsiteY50" fmla="*/ 693821 h 1784684"/>
              <a:gd name="connsiteX51" fmla="*/ 200526 w 1251284"/>
              <a:gd name="connsiteY51" fmla="*/ 745958 h 1784684"/>
              <a:gd name="connsiteX52" fmla="*/ 176463 w 1251284"/>
              <a:gd name="connsiteY52" fmla="*/ 778042 h 1784684"/>
              <a:gd name="connsiteX53" fmla="*/ 172453 w 1251284"/>
              <a:gd name="connsiteY53" fmla="*/ 886326 h 1784684"/>
              <a:gd name="connsiteX54" fmla="*/ 116305 w 1251284"/>
              <a:gd name="connsiteY54" fmla="*/ 882316 h 1784684"/>
              <a:gd name="connsiteX55" fmla="*/ 104274 w 1251284"/>
              <a:gd name="connsiteY55" fmla="*/ 1006642 h 1784684"/>
              <a:gd name="connsiteX56" fmla="*/ 160421 w 1251284"/>
              <a:gd name="connsiteY56" fmla="*/ 1086853 h 1784684"/>
              <a:gd name="connsiteX57" fmla="*/ 152400 w 1251284"/>
              <a:gd name="connsiteY57" fmla="*/ 1114926 h 1784684"/>
              <a:gd name="connsiteX58" fmla="*/ 152400 w 1251284"/>
              <a:gd name="connsiteY58" fmla="*/ 1114926 h 1784684"/>
              <a:gd name="connsiteX59" fmla="*/ 124326 w 1251284"/>
              <a:gd name="connsiteY59" fmla="*/ 1134979 h 1784684"/>
              <a:gd name="connsiteX60" fmla="*/ 124326 w 1251284"/>
              <a:gd name="connsiteY60" fmla="*/ 1163053 h 1784684"/>
              <a:gd name="connsiteX61" fmla="*/ 80211 w 1251284"/>
              <a:gd name="connsiteY61" fmla="*/ 1147011 h 1784684"/>
              <a:gd name="connsiteX62" fmla="*/ 52137 w 1251284"/>
              <a:gd name="connsiteY62" fmla="*/ 1179095 h 1784684"/>
              <a:gd name="connsiteX63" fmla="*/ 68179 w 1251284"/>
              <a:gd name="connsiteY63" fmla="*/ 1235242 h 1784684"/>
              <a:gd name="connsiteX64" fmla="*/ 28074 w 1251284"/>
              <a:gd name="connsiteY64" fmla="*/ 1251284 h 1784684"/>
              <a:gd name="connsiteX65" fmla="*/ 0 w 1251284"/>
              <a:gd name="connsiteY65" fmla="*/ 1275347 h 1784684"/>
              <a:gd name="connsiteX66" fmla="*/ 52137 w 1251284"/>
              <a:gd name="connsiteY66" fmla="*/ 1339516 h 1784684"/>
              <a:gd name="connsiteX67" fmla="*/ 188495 w 1251284"/>
              <a:gd name="connsiteY67" fmla="*/ 1303421 h 1784684"/>
              <a:gd name="connsiteX68" fmla="*/ 288758 w 1251284"/>
              <a:gd name="connsiteY68" fmla="*/ 1387642 h 1784684"/>
              <a:gd name="connsiteX69" fmla="*/ 268705 w 1251284"/>
              <a:gd name="connsiteY69" fmla="*/ 1411705 h 1784684"/>
              <a:gd name="connsiteX70" fmla="*/ 320842 w 1251284"/>
              <a:gd name="connsiteY70" fmla="*/ 1528011 h 1784684"/>
              <a:gd name="connsiteX71" fmla="*/ 296779 w 1251284"/>
              <a:gd name="connsiteY71" fmla="*/ 1576137 h 1784684"/>
              <a:gd name="connsiteX72" fmla="*/ 300790 w 1251284"/>
              <a:gd name="connsiteY72" fmla="*/ 1660358 h 1784684"/>
              <a:gd name="connsiteX73" fmla="*/ 300790 w 1251284"/>
              <a:gd name="connsiteY73" fmla="*/ 1660358 h 1784684"/>
              <a:gd name="connsiteX74" fmla="*/ 393032 w 1251284"/>
              <a:gd name="connsiteY74" fmla="*/ 1696453 h 1784684"/>
              <a:gd name="connsiteX75" fmla="*/ 437147 w 1251284"/>
              <a:gd name="connsiteY75" fmla="*/ 1648326 h 1784684"/>
              <a:gd name="connsiteX76" fmla="*/ 485274 w 1251284"/>
              <a:gd name="connsiteY76" fmla="*/ 1708484 h 1784684"/>
              <a:gd name="connsiteX77" fmla="*/ 537411 w 1251284"/>
              <a:gd name="connsiteY77" fmla="*/ 1708484 h 1784684"/>
              <a:gd name="connsiteX78" fmla="*/ 513347 w 1251284"/>
              <a:gd name="connsiteY78" fmla="*/ 1764632 h 1784684"/>
              <a:gd name="connsiteX79" fmla="*/ 533400 w 1251284"/>
              <a:gd name="connsiteY79" fmla="*/ 1784684 h 1784684"/>
              <a:gd name="connsiteX80" fmla="*/ 589547 w 1251284"/>
              <a:gd name="connsiteY80" fmla="*/ 1772653 h 1784684"/>
              <a:gd name="connsiteX81" fmla="*/ 577516 w 1251284"/>
              <a:gd name="connsiteY81" fmla="*/ 1740568 h 1784684"/>
              <a:gd name="connsiteX82" fmla="*/ 609600 w 1251284"/>
              <a:gd name="connsiteY82" fmla="*/ 1728537 h 1784684"/>
              <a:gd name="connsiteX83" fmla="*/ 645695 w 1251284"/>
              <a:gd name="connsiteY83" fmla="*/ 1688432 h 1784684"/>
              <a:gd name="connsiteX84" fmla="*/ 673769 w 1251284"/>
              <a:gd name="connsiteY84" fmla="*/ 1507958 h 1784684"/>
              <a:gd name="connsiteX85" fmla="*/ 637674 w 1251284"/>
              <a:gd name="connsiteY85" fmla="*/ 1463842 h 1784684"/>
              <a:gd name="connsiteX86" fmla="*/ 637674 w 1251284"/>
              <a:gd name="connsiteY86" fmla="*/ 1315453 h 1784684"/>
              <a:gd name="connsiteX87" fmla="*/ 637674 w 1251284"/>
              <a:gd name="connsiteY87" fmla="*/ 1287379 h 1784684"/>
              <a:gd name="connsiteX88" fmla="*/ 625642 w 1251284"/>
              <a:gd name="connsiteY88" fmla="*/ 1239253 h 1784684"/>
              <a:gd name="connsiteX89" fmla="*/ 717884 w 1251284"/>
              <a:gd name="connsiteY89" fmla="*/ 1219200 h 1784684"/>
              <a:gd name="connsiteX90" fmla="*/ 814137 w 1251284"/>
              <a:gd name="connsiteY90" fmla="*/ 1223211 h 1784684"/>
              <a:gd name="connsiteX91" fmla="*/ 834190 w 1251284"/>
              <a:gd name="connsiteY91" fmla="*/ 1275347 h 1784684"/>
              <a:gd name="connsiteX92" fmla="*/ 870284 w 1251284"/>
              <a:gd name="connsiteY92" fmla="*/ 1235242 h 1784684"/>
              <a:gd name="connsiteX93" fmla="*/ 874295 w 1251284"/>
              <a:gd name="connsiteY93" fmla="*/ 1155032 h 1784684"/>
              <a:gd name="connsiteX94" fmla="*/ 946484 w 1251284"/>
              <a:gd name="connsiteY94" fmla="*/ 1138990 h 1784684"/>
              <a:gd name="connsiteX95" fmla="*/ 954505 w 1251284"/>
              <a:gd name="connsiteY95" fmla="*/ 1102895 h 1784684"/>
              <a:gd name="connsiteX96" fmla="*/ 986590 w 1251284"/>
              <a:gd name="connsiteY96" fmla="*/ 1098884 h 1784684"/>
              <a:gd name="connsiteX97" fmla="*/ 998621 w 1251284"/>
              <a:gd name="connsiteY97" fmla="*/ 1034716 h 1784684"/>
              <a:gd name="connsiteX98" fmla="*/ 1022684 w 1251284"/>
              <a:gd name="connsiteY98" fmla="*/ 990600 h 1784684"/>
              <a:gd name="connsiteX99" fmla="*/ 1058779 w 1251284"/>
              <a:gd name="connsiteY99" fmla="*/ 1006642 h 1784684"/>
              <a:gd name="connsiteX100" fmla="*/ 1134979 w 1251284"/>
              <a:gd name="connsiteY100" fmla="*/ 974558 h 1784684"/>
              <a:gd name="connsiteX101" fmla="*/ 1155032 w 1251284"/>
              <a:gd name="connsiteY101" fmla="*/ 902368 h 1784684"/>
              <a:gd name="connsiteX0" fmla="*/ 1155032 w 1251284"/>
              <a:gd name="connsiteY0" fmla="*/ 902368 h 1784684"/>
              <a:gd name="connsiteX1" fmla="*/ 1175084 w 1251284"/>
              <a:gd name="connsiteY1" fmla="*/ 818147 h 1784684"/>
              <a:gd name="connsiteX2" fmla="*/ 1167063 w 1251284"/>
              <a:gd name="connsiteY2" fmla="*/ 794084 h 1784684"/>
              <a:gd name="connsiteX3" fmla="*/ 1130969 w 1251284"/>
              <a:gd name="connsiteY3" fmla="*/ 794084 h 1784684"/>
              <a:gd name="connsiteX4" fmla="*/ 1114926 w 1251284"/>
              <a:gd name="connsiteY4" fmla="*/ 822158 h 1784684"/>
              <a:gd name="connsiteX5" fmla="*/ 1114926 w 1251284"/>
              <a:gd name="connsiteY5" fmla="*/ 822158 h 1784684"/>
              <a:gd name="connsiteX6" fmla="*/ 1074821 w 1251284"/>
              <a:gd name="connsiteY6" fmla="*/ 798095 h 1784684"/>
              <a:gd name="connsiteX7" fmla="*/ 1106905 w 1251284"/>
              <a:gd name="connsiteY7" fmla="*/ 737937 h 1784684"/>
              <a:gd name="connsiteX8" fmla="*/ 1130969 w 1251284"/>
              <a:gd name="connsiteY8" fmla="*/ 661737 h 1784684"/>
              <a:gd name="connsiteX9" fmla="*/ 1163053 w 1251284"/>
              <a:gd name="connsiteY9" fmla="*/ 645695 h 1784684"/>
              <a:gd name="connsiteX10" fmla="*/ 1163053 w 1251284"/>
              <a:gd name="connsiteY10" fmla="*/ 533400 h 1784684"/>
              <a:gd name="connsiteX11" fmla="*/ 1227221 w 1251284"/>
              <a:gd name="connsiteY11" fmla="*/ 533400 h 1784684"/>
              <a:gd name="connsiteX12" fmla="*/ 1243263 w 1251284"/>
              <a:gd name="connsiteY12" fmla="*/ 509337 h 1784684"/>
              <a:gd name="connsiteX13" fmla="*/ 1231232 w 1251284"/>
              <a:gd name="connsiteY13" fmla="*/ 477253 h 1784684"/>
              <a:gd name="connsiteX14" fmla="*/ 1231232 w 1251284"/>
              <a:gd name="connsiteY14" fmla="*/ 425116 h 1784684"/>
              <a:gd name="connsiteX15" fmla="*/ 1251284 w 1251284"/>
              <a:gd name="connsiteY15" fmla="*/ 381000 h 1784684"/>
              <a:gd name="connsiteX16" fmla="*/ 1098884 w 1251284"/>
              <a:gd name="connsiteY16" fmla="*/ 276726 h 1784684"/>
              <a:gd name="connsiteX17" fmla="*/ 1094874 w 1251284"/>
              <a:gd name="connsiteY17" fmla="*/ 192505 h 1784684"/>
              <a:gd name="connsiteX18" fmla="*/ 1042737 w 1251284"/>
              <a:gd name="connsiteY18" fmla="*/ 204537 h 1784684"/>
              <a:gd name="connsiteX19" fmla="*/ 998621 w 1251284"/>
              <a:gd name="connsiteY19" fmla="*/ 232611 h 1784684"/>
              <a:gd name="connsiteX20" fmla="*/ 1026695 w 1251284"/>
              <a:gd name="connsiteY20" fmla="*/ 260684 h 1784684"/>
              <a:gd name="connsiteX21" fmla="*/ 1002632 w 1251284"/>
              <a:gd name="connsiteY21" fmla="*/ 296779 h 1784684"/>
              <a:gd name="connsiteX22" fmla="*/ 922421 w 1251284"/>
              <a:gd name="connsiteY22" fmla="*/ 244642 h 1784684"/>
              <a:gd name="connsiteX23" fmla="*/ 918411 w 1251284"/>
              <a:gd name="connsiteY23" fmla="*/ 208547 h 1784684"/>
              <a:gd name="connsiteX24" fmla="*/ 962526 w 1251284"/>
              <a:gd name="connsiteY24" fmla="*/ 196516 h 1784684"/>
              <a:gd name="connsiteX25" fmla="*/ 938463 w 1251284"/>
              <a:gd name="connsiteY25" fmla="*/ 112295 h 1784684"/>
              <a:gd name="connsiteX26" fmla="*/ 974558 w 1251284"/>
              <a:gd name="connsiteY26" fmla="*/ 72190 h 1784684"/>
              <a:gd name="connsiteX27" fmla="*/ 914400 w 1251284"/>
              <a:gd name="connsiteY27" fmla="*/ 28074 h 1784684"/>
              <a:gd name="connsiteX28" fmla="*/ 890337 w 1251284"/>
              <a:gd name="connsiteY28" fmla="*/ 28074 h 1784684"/>
              <a:gd name="connsiteX29" fmla="*/ 874295 w 1251284"/>
              <a:gd name="connsiteY29" fmla="*/ 0 h 1784684"/>
              <a:gd name="connsiteX30" fmla="*/ 842211 w 1251284"/>
              <a:gd name="connsiteY30" fmla="*/ 12032 h 1784684"/>
              <a:gd name="connsiteX31" fmla="*/ 786063 w 1251284"/>
              <a:gd name="connsiteY31" fmla="*/ 120316 h 1784684"/>
              <a:gd name="connsiteX32" fmla="*/ 705853 w 1251284"/>
              <a:gd name="connsiteY32" fmla="*/ 172453 h 1784684"/>
              <a:gd name="connsiteX33" fmla="*/ 677779 w 1251284"/>
              <a:gd name="connsiteY33" fmla="*/ 152400 h 1784684"/>
              <a:gd name="connsiteX34" fmla="*/ 657726 w 1251284"/>
              <a:gd name="connsiteY34" fmla="*/ 116305 h 1784684"/>
              <a:gd name="connsiteX35" fmla="*/ 589547 w 1251284"/>
              <a:gd name="connsiteY35" fmla="*/ 140368 h 1784684"/>
              <a:gd name="connsiteX36" fmla="*/ 621632 w 1251284"/>
              <a:gd name="connsiteY36" fmla="*/ 200526 h 1784684"/>
              <a:gd name="connsiteX37" fmla="*/ 593558 w 1251284"/>
              <a:gd name="connsiteY37" fmla="*/ 224590 h 1784684"/>
              <a:gd name="connsiteX38" fmla="*/ 457200 w 1251284"/>
              <a:gd name="connsiteY38" fmla="*/ 260684 h 1784684"/>
              <a:gd name="connsiteX39" fmla="*/ 425116 w 1251284"/>
              <a:gd name="connsiteY39" fmla="*/ 296779 h 1784684"/>
              <a:gd name="connsiteX40" fmla="*/ 429126 w 1251284"/>
              <a:gd name="connsiteY40" fmla="*/ 320842 h 1784684"/>
              <a:gd name="connsiteX41" fmla="*/ 473242 w 1251284"/>
              <a:gd name="connsiteY41" fmla="*/ 316832 h 1784684"/>
              <a:gd name="connsiteX42" fmla="*/ 497305 w 1251284"/>
              <a:gd name="connsiteY42" fmla="*/ 405063 h 1784684"/>
              <a:gd name="connsiteX43" fmla="*/ 453190 w 1251284"/>
              <a:gd name="connsiteY43" fmla="*/ 457200 h 1784684"/>
              <a:gd name="connsiteX44" fmla="*/ 393032 w 1251284"/>
              <a:gd name="connsiteY44" fmla="*/ 433137 h 1784684"/>
              <a:gd name="connsiteX45" fmla="*/ 376990 w 1251284"/>
              <a:gd name="connsiteY45" fmla="*/ 473242 h 1784684"/>
              <a:gd name="connsiteX46" fmla="*/ 393032 w 1251284"/>
              <a:gd name="connsiteY46" fmla="*/ 521368 h 1784684"/>
              <a:gd name="connsiteX47" fmla="*/ 296779 w 1251284"/>
              <a:gd name="connsiteY47" fmla="*/ 625642 h 1784684"/>
              <a:gd name="connsiteX48" fmla="*/ 248653 w 1251284"/>
              <a:gd name="connsiteY48" fmla="*/ 609600 h 1784684"/>
              <a:gd name="connsiteX49" fmla="*/ 208547 w 1251284"/>
              <a:gd name="connsiteY49" fmla="*/ 693821 h 1784684"/>
              <a:gd name="connsiteX50" fmla="*/ 200526 w 1251284"/>
              <a:gd name="connsiteY50" fmla="*/ 745958 h 1784684"/>
              <a:gd name="connsiteX51" fmla="*/ 176463 w 1251284"/>
              <a:gd name="connsiteY51" fmla="*/ 778042 h 1784684"/>
              <a:gd name="connsiteX52" fmla="*/ 172453 w 1251284"/>
              <a:gd name="connsiteY52" fmla="*/ 886326 h 1784684"/>
              <a:gd name="connsiteX53" fmla="*/ 116305 w 1251284"/>
              <a:gd name="connsiteY53" fmla="*/ 882316 h 1784684"/>
              <a:gd name="connsiteX54" fmla="*/ 104274 w 1251284"/>
              <a:gd name="connsiteY54" fmla="*/ 1006642 h 1784684"/>
              <a:gd name="connsiteX55" fmla="*/ 160421 w 1251284"/>
              <a:gd name="connsiteY55" fmla="*/ 1086853 h 1784684"/>
              <a:gd name="connsiteX56" fmla="*/ 152400 w 1251284"/>
              <a:gd name="connsiteY56" fmla="*/ 1114926 h 1784684"/>
              <a:gd name="connsiteX57" fmla="*/ 152400 w 1251284"/>
              <a:gd name="connsiteY57" fmla="*/ 1114926 h 1784684"/>
              <a:gd name="connsiteX58" fmla="*/ 124326 w 1251284"/>
              <a:gd name="connsiteY58" fmla="*/ 1134979 h 1784684"/>
              <a:gd name="connsiteX59" fmla="*/ 124326 w 1251284"/>
              <a:gd name="connsiteY59" fmla="*/ 1163053 h 1784684"/>
              <a:gd name="connsiteX60" fmla="*/ 80211 w 1251284"/>
              <a:gd name="connsiteY60" fmla="*/ 1147011 h 1784684"/>
              <a:gd name="connsiteX61" fmla="*/ 52137 w 1251284"/>
              <a:gd name="connsiteY61" fmla="*/ 1179095 h 1784684"/>
              <a:gd name="connsiteX62" fmla="*/ 68179 w 1251284"/>
              <a:gd name="connsiteY62" fmla="*/ 1235242 h 1784684"/>
              <a:gd name="connsiteX63" fmla="*/ 28074 w 1251284"/>
              <a:gd name="connsiteY63" fmla="*/ 1251284 h 1784684"/>
              <a:gd name="connsiteX64" fmla="*/ 0 w 1251284"/>
              <a:gd name="connsiteY64" fmla="*/ 1275347 h 1784684"/>
              <a:gd name="connsiteX65" fmla="*/ 52137 w 1251284"/>
              <a:gd name="connsiteY65" fmla="*/ 1339516 h 1784684"/>
              <a:gd name="connsiteX66" fmla="*/ 188495 w 1251284"/>
              <a:gd name="connsiteY66" fmla="*/ 1303421 h 1784684"/>
              <a:gd name="connsiteX67" fmla="*/ 288758 w 1251284"/>
              <a:gd name="connsiteY67" fmla="*/ 1387642 h 1784684"/>
              <a:gd name="connsiteX68" fmla="*/ 268705 w 1251284"/>
              <a:gd name="connsiteY68" fmla="*/ 1411705 h 1784684"/>
              <a:gd name="connsiteX69" fmla="*/ 320842 w 1251284"/>
              <a:gd name="connsiteY69" fmla="*/ 1528011 h 1784684"/>
              <a:gd name="connsiteX70" fmla="*/ 296779 w 1251284"/>
              <a:gd name="connsiteY70" fmla="*/ 1576137 h 1784684"/>
              <a:gd name="connsiteX71" fmla="*/ 300790 w 1251284"/>
              <a:gd name="connsiteY71" fmla="*/ 1660358 h 1784684"/>
              <a:gd name="connsiteX72" fmla="*/ 300790 w 1251284"/>
              <a:gd name="connsiteY72" fmla="*/ 1660358 h 1784684"/>
              <a:gd name="connsiteX73" fmla="*/ 393032 w 1251284"/>
              <a:gd name="connsiteY73" fmla="*/ 1696453 h 1784684"/>
              <a:gd name="connsiteX74" fmla="*/ 437147 w 1251284"/>
              <a:gd name="connsiteY74" fmla="*/ 1648326 h 1784684"/>
              <a:gd name="connsiteX75" fmla="*/ 485274 w 1251284"/>
              <a:gd name="connsiteY75" fmla="*/ 1708484 h 1784684"/>
              <a:gd name="connsiteX76" fmla="*/ 537411 w 1251284"/>
              <a:gd name="connsiteY76" fmla="*/ 1708484 h 1784684"/>
              <a:gd name="connsiteX77" fmla="*/ 513347 w 1251284"/>
              <a:gd name="connsiteY77" fmla="*/ 1764632 h 1784684"/>
              <a:gd name="connsiteX78" fmla="*/ 533400 w 1251284"/>
              <a:gd name="connsiteY78" fmla="*/ 1784684 h 1784684"/>
              <a:gd name="connsiteX79" fmla="*/ 589547 w 1251284"/>
              <a:gd name="connsiteY79" fmla="*/ 1772653 h 1784684"/>
              <a:gd name="connsiteX80" fmla="*/ 577516 w 1251284"/>
              <a:gd name="connsiteY80" fmla="*/ 1740568 h 1784684"/>
              <a:gd name="connsiteX81" fmla="*/ 609600 w 1251284"/>
              <a:gd name="connsiteY81" fmla="*/ 1728537 h 1784684"/>
              <a:gd name="connsiteX82" fmla="*/ 645695 w 1251284"/>
              <a:gd name="connsiteY82" fmla="*/ 1688432 h 1784684"/>
              <a:gd name="connsiteX83" fmla="*/ 673769 w 1251284"/>
              <a:gd name="connsiteY83" fmla="*/ 1507958 h 1784684"/>
              <a:gd name="connsiteX84" fmla="*/ 637674 w 1251284"/>
              <a:gd name="connsiteY84" fmla="*/ 1463842 h 1784684"/>
              <a:gd name="connsiteX85" fmla="*/ 637674 w 1251284"/>
              <a:gd name="connsiteY85" fmla="*/ 1315453 h 1784684"/>
              <a:gd name="connsiteX86" fmla="*/ 637674 w 1251284"/>
              <a:gd name="connsiteY86" fmla="*/ 1287379 h 1784684"/>
              <a:gd name="connsiteX87" fmla="*/ 625642 w 1251284"/>
              <a:gd name="connsiteY87" fmla="*/ 1239253 h 1784684"/>
              <a:gd name="connsiteX88" fmla="*/ 717884 w 1251284"/>
              <a:gd name="connsiteY88" fmla="*/ 1219200 h 1784684"/>
              <a:gd name="connsiteX89" fmla="*/ 814137 w 1251284"/>
              <a:gd name="connsiteY89" fmla="*/ 1223211 h 1784684"/>
              <a:gd name="connsiteX90" fmla="*/ 834190 w 1251284"/>
              <a:gd name="connsiteY90" fmla="*/ 1275347 h 1784684"/>
              <a:gd name="connsiteX91" fmla="*/ 870284 w 1251284"/>
              <a:gd name="connsiteY91" fmla="*/ 1235242 h 1784684"/>
              <a:gd name="connsiteX92" fmla="*/ 874295 w 1251284"/>
              <a:gd name="connsiteY92" fmla="*/ 1155032 h 1784684"/>
              <a:gd name="connsiteX93" fmla="*/ 946484 w 1251284"/>
              <a:gd name="connsiteY93" fmla="*/ 1138990 h 1784684"/>
              <a:gd name="connsiteX94" fmla="*/ 954505 w 1251284"/>
              <a:gd name="connsiteY94" fmla="*/ 1102895 h 1784684"/>
              <a:gd name="connsiteX95" fmla="*/ 986590 w 1251284"/>
              <a:gd name="connsiteY95" fmla="*/ 1098884 h 1784684"/>
              <a:gd name="connsiteX96" fmla="*/ 998621 w 1251284"/>
              <a:gd name="connsiteY96" fmla="*/ 1034716 h 1784684"/>
              <a:gd name="connsiteX97" fmla="*/ 1022684 w 1251284"/>
              <a:gd name="connsiteY97" fmla="*/ 990600 h 1784684"/>
              <a:gd name="connsiteX98" fmla="*/ 1058779 w 1251284"/>
              <a:gd name="connsiteY98" fmla="*/ 1006642 h 1784684"/>
              <a:gd name="connsiteX99" fmla="*/ 1134979 w 1251284"/>
              <a:gd name="connsiteY99" fmla="*/ 974558 h 1784684"/>
              <a:gd name="connsiteX100" fmla="*/ 1155032 w 1251284"/>
              <a:gd name="connsiteY100" fmla="*/ 902368 h 17846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1251284" h="1784684">
                <a:moveTo>
                  <a:pt x="1155032" y="902368"/>
                </a:moveTo>
                <a:lnTo>
                  <a:pt x="1175084" y="818147"/>
                </a:lnTo>
                <a:lnTo>
                  <a:pt x="1167063" y="794084"/>
                </a:lnTo>
                <a:lnTo>
                  <a:pt x="1130969" y="794084"/>
                </a:lnTo>
                <a:lnTo>
                  <a:pt x="1114926" y="822158"/>
                </a:lnTo>
                <a:lnTo>
                  <a:pt x="1114926" y="822158"/>
                </a:lnTo>
                <a:lnTo>
                  <a:pt x="1074821" y="798095"/>
                </a:lnTo>
                <a:lnTo>
                  <a:pt x="1106905" y="737937"/>
                </a:lnTo>
                <a:lnTo>
                  <a:pt x="1130969" y="661737"/>
                </a:lnTo>
                <a:lnTo>
                  <a:pt x="1163053" y="645695"/>
                </a:lnTo>
                <a:lnTo>
                  <a:pt x="1163053" y="533400"/>
                </a:lnTo>
                <a:lnTo>
                  <a:pt x="1227221" y="533400"/>
                </a:lnTo>
                <a:lnTo>
                  <a:pt x="1243263" y="509337"/>
                </a:lnTo>
                <a:lnTo>
                  <a:pt x="1231232" y="477253"/>
                </a:lnTo>
                <a:lnTo>
                  <a:pt x="1231232" y="425116"/>
                </a:lnTo>
                <a:lnTo>
                  <a:pt x="1251284" y="381000"/>
                </a:lnTo>
                <a:lnTo>
                  <a:pt x="1098884" y="276726"/>
                </a:lnTo>
                <a:lnTo>
                  <a:pt x="1094874" y="192505"/>
                </a:lnTo>
                <a:lnTo>
                  <a:pt x="1042737" y="204537"/>
                </a:lnTo>
                <a:lnTo>
                  <a:pt x="998621" y="232611"/>
                </a:lnTo>
                <a:lnTo>
                  <a:pt x="1026695" y="260684"/>
                </a:lnTo>
                <a:lnTo>
                  <a:pt x="1002632" y="296779"/>
                </a:lnTo>
                <a:lnTo>
                  <a:pt x="922421" y="244642"/>
                </a:lnTo>
                <a:lnTo>
                  <a:pt x="918411" y="208547"/>
                </a:lnTo>
                <a:lnTo>
                  <a:pt x="962526" y="196516"/>
                </a:lnTo>
                <a:lnTo>
                  <a:pt x="938463" y="112295"/>
                </a:lnTo>
                <a:lnTo>
                  <a:pt x="974558" y="72190"/>
                </a:lnTo>
                <a:lnTo>
                  <a:pt x="914400" y="28074"/>
                </a:lnTo>
                <a:lnTo>
                  <a:pt x="890337" y="28074"/>
                </a:lnTo>
                <a:lnTo>
                  <a:pt x="874295" y="0"/>
                </a:lnTo>
                <a:lnTo>
                  <a:pt x="842211" y="12032"/>
                </a:lnTo>
                <a:lnTo>
                  <a:pt x="786063" y="120316"/>
                </a:lnTo>
                <a:lnTo>
                  <a:pt x="705853" y="172453"/>
                </a:lnTo>
                <a:lnTo>
                  <a:pt x="677779" y="152400"/>
                </a:lnTo>
                <a:lnTo>
                  <a:pt x="657726" y="116305"/>
                </a:lnTo>
                <a:lnTo>
                  <a:pt x="589547" y="140368"/>
                </a:lnTo>
                <a:lnTo>
                  <a:pt x="621632" y="200526"/>
                </a:lnTo>
                <a:lnTo>
                  <a:pt x="593558" y="224590"/>
                </a:lnTo>
                <a:lnTo>
                  <a:pt x="457200" y="260684"/>
                </a:lnTo>
                <a:lnTo>
                  <a:pt x="425116" y="296779"/>
                </a:lnTo>
                <a:lnTo>
                  <a:pt x="429126" y="320842"/>
                </a:lnTo>
                <a:lnTo>
                  <a:pt x="473242" y="316832"/>
                </a:lnTo>
                <a:lnTo>
                  <a:pt x="497305" y="405063"/>
                </a:lnTo>
                <a:lnTo>
                  <a:pt x="453190" y="457200"/>
                </a:lnTo>
                <a:lnTo>
                  <a:pt x="393032" y="433137"/>
                </a:lnTo>
                <a:lnTo>
                  <a:pt x="376990" y="473242"/>
                </a:lnTo>
                <a:lnTo>
                  <a:pt x="393032" y="521368"/>
                </a:lnTo>
                <a:lnTo>
                  <a:pt x="296779" y="625642"/>
                </a:lnTo>
                <a:lnTo>
                  <a:pt x="248653" y="609600"/>
                </a:lnTo>
                <a:lnTo>
                  <a:pt x="208547" y="693821"/>
                </a:lnTo>
                <a:lnTo>
                  <a:pt x="200526" y="745958"/>
                </a:lnTo>
                <a:lnTo>
                  <a:pt x="176463" y="778042"/>
                </a:lnTo>
                <a:lnTo>
                  <a:pt x="172453" y="886326"/>
                </a:lnTo>
                <a:lnTo>
                  <a:pt x="116305" y="882316"/>
                </a:lnTo>
                <a:lnTo>
                  <a:pt x="104274" y="1006642"/>
                </a:lnTo>
                <a:lnTo>
                  <a:pt x="160421" y="1086853"/>
                </a:lnTo>
                <a:lnTo>
                  <a:pt x="152400" y="1114926"/>
                </a:lnTo>
                <a:lnTo>
                  <a:pt x="152400" y="1114926"/>
                </a:lnTo>
                <a:lnTo>
                  <a:pt x="124326" y="1134979"/>
                </a:lnTo>
                <a:lnTo>
                  <a:pt x="124326" y="1163053"/>
                </a:lnTo>
                <a:lnTo>
                  <a:pt x="80211" y="1147011"/>
                </a:lnTo>
                <a:lnTo>
                  <a:pt x="52137" y="1179095"/>
                </a:lnTo>
                <a:lnTo>
                  <a:pt x="68179" y="1235242"/>
                </a:lnTo>
                <a:lnTo>
                  <a:pt x="28074" y="1251284"/>
                </a:lnTo>
                <a:lnTo>
                  <a:pt x="0" y="1275347"/>
                </a:lnTo>
                <a:lnTo>
                  <a:pt x="52137" y="1339516"/>
                </a:lnTo>
                <a:lnTo>
                  <a:pt x="188495" y="1303421"/>
                </a:lnTo>
                <a:lnTo>
                  <a:pt x="288758" y="1387642"/>
                </a:lnTo>
                <a:lnTo>
                  <a:pt x="268705" y="1411705"/>
                </a:lnTo>
                <a:lnTo>
                  <a:pt x="320842" y="1528011"/>
                </a:lnTo>
                <a:lnTo>
                  <a:pt x="296779" y="1576137"/>
                </a:lnTo>
                <a:lnTo>
                  <a:pt x="300790" y="1660358"/>
                </a:lnTo>
                <a:lnTo>
                  <a:pt x="300790" y="1660358"/>
                </a:lnTo>
                <a:lnTo>
                  <a:pt x="393032" y="1696453"/>
                </a:lnTo>
                <a:lnTo>
                  <a:pt x="437147" y="1648326"/>
                </a:lnTo>
                <a:lnTo>
                  <a:pt x="485274" y="1708484"/>
                </a:lnTo>
                <a:lnTo>
                  <a:pt x="537411" y="1708484"/>
                </a:lnTo>
                <a:lnTo>
                  <a:pt x="513347" y="1764632"/>
                </a:lnTo>
                <a:lnTo>
                  <a:pt x="533400" y="1784684"/>
                </a:lnTo>
                <a:lnTo>
                  <a:pt x="589547" y="1772653"/>
                </a:lnTo>
                <a:lnTo>
                  <a:pt x="577516" y="1740568"/>
                </a:lnTo>
                <a:lnTo>
                  <a:pt x="609600" y="1728537"/>
                </a:lnTo>
                <a:lnTo>
                  <a:pt x="645695" y="1688432"/>
                </a:lnTo>
                <a:lnTo>
                  <a:pt x="673769" y="1507958"/>
                </a:lnTo>
                <a:lnTo>
                  <a:pt x="637674" y="1463842"/>
                </a:lnTo>
                <a:lnTo>
                  <a:pt x="637674" y="1315453"/>
                </a:lnTo>
                <a:lnTo>
                  <a:pt x="637674" y="1287379"/>
                </a:lnTo>
                <a:lnTo>
                  <a:pt x="625642" y="1239253"/>
                </a:lnTo>
                <a:lnTo>
                  <a:pt x="717884" y="1219200"/>
                </a:lnTo>
                <a:lnTo>
                  <a:pt x="814137" y="1223211"/>
                </a:lnTo>
                <a:lnTo>
                  <a:pt x="834190" y="1275347"/>
                </a:lnTo>
                <a:lnTo>
                  <a:pt x="870284" y="1235242"/>
                </a:lnTo>
                <a:lnTo>
                  <a:pt x="874295" y="1155032"/>
                </a:lnTo>
                <a:lnTo>
                  <a:pt x="946484" y="1138990"/>
                </a:lnTo>
                <a:lnTo>
                  <a:pt x="954505" y="1102895"/>
                </a:lnTo>
                <a:lnTo>
                  <a:pt x="986590" y="1098884"/>
                </a:lnTo>
                <a:lnTo>
                  <a:pt x="998621" y="1034716"/>
                </a:lnTo>
                <a:lnTo>
                  <a:pt x="1022684" y="990600"/>
                </a:lnTo>
                <a:lnTo>
                  <a:pt x="1058779" y="1006642"/>
                </a:lnTo>
                <a:lnTo>
                  <a:pt x="1134979" y="974558"/>
                </a:lnTo>
                <a:lnTo>
                  <a:pt x="1155032" y="902368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2562225" y="2514600"/>
            <a:ext cx="1804988" cy="1708150"/>
          </a:xfrm>
          <a:custGeom>
            <a:avLst/>
            <a:gdLst>
              <a:gd name="connsiteX0" fmla="*/ 1800727 w 1804737"/>
              <a:gd name="connsiteY0" fmla="*/ 697832 h 1708484"/>
              <a:gd name="connsiteX1" fmla="*/ 1800727 w 1804737"/>
              <a:gd name="connsiteY1" fmla="*/ 637674 h 1708484"/>
              <a:gd name="connsiteX2" fmla="*/ 1804737 w 1804737"/>
              <a:gd name="connsiteY2" fmla="*/ 553453 h 1708484"/>
              <a:gd name="connsiteX3" fmla="*/ 1764632 w 1804737"/>
              <a:gd name="connsiteY3" fmla="*/ 537411 h 1708484"/>
              <a:gd name="connsiteX4" fmla="*/ 1764632 w 1804737"/>
              <a:gd name="connsiteY4" fmla="*/ 493295 h 1708484"/>
              <a:gd name="connsiteX5" fmla="*/ 1700463 w 1804737"/>
              <a:gd name="connsiteY5" fmla="*/ 481263 h 1708484"/>
              <a:gd name="connsiteX6" fmla="*/ 1680411 w 1804737"/>
              <a:gd name="connsiteY6" fmla="*/ 429126 h 1708484"/>
              <a:gd name="connsiteX7" fmla="*/ 1684421 w 1804737"/>
              <a:gd name="connsiteY7" fmla="*/ 352926 h 1708484"/>
              <a:gd name="connsiteX8" fmla="*/ 1672390 w 1804737"/>
              <a:gd name="connsiteY8" fmla="*/ 316832 h 1708484"/>
              <a:gd name="connsiteX9" fmla="*/ 1592179 w 1804737"/>
              <a:gd name="connsiteY9" fmla="*/ 280737 h 1708484"/>
              <a:gd name="connsiteX10" fmla="*/ 1636295 w 1804737"/>
              <a:gd name="connsiteY10" fmla="*/ 244642 h 1708484"/>
              <a:gd name="connsiteX11" fmla="*/ 1596190 w 1804737"/>
              <a:gd name="connsiteY11" fmla="*/ 208547 h 1708484"/>
              <a:gd name="connsiteX12" fmla="*/ 1608221 w 1804737"/>
              <a:gd name="connsiteY12" fmla="*/ 140368 h 1708484"/>
              <a:gd name="connsiteX13" fmla="*/ 1660358 w 1804737"/>
              <a:gd name="connsiteY13" fmla="*/ 124326 h 1708484"/>
              <a:gd name="connsiteX14" fmla="*/ 1664369 w 1804737"/>
              <a:gd name="connsiteY14" fmla="*/ 32084 h 1708484"/>
              <a:gd name="connsiteX15" fmla="*/ 1628274 w 1804737"/>
              <a:gd name="connsiteY15" fmla="*/ 24063 h 1708484"/>
              <a:gd name="connsiteX16" fmla="*/ 1580148 w 1804737"/>
              <a:gd name="connsiteY16" fmla="*/ 96253 h 1708484"/>
              <a:gd name="connsiteX17" fmla="*/ 1528011 w 1804737"/>
              <a:gd name="connsiteY17" fmla="*/ 112295 h 1708484"/>
              <a:gd name="connsiteX18" fmla="*/ 1475874 w 1804737"/>
              <a:gd name="connsiteY18" fmla="*/ 104274 h 1708484"/>
              <a:gd name="connsiteX19" fmla="*/ 1451811 w 1804737"/>
              <a:gd name="connsiteY19" fmla="*/ 12032 h 1708484"/>
              <a:gd name="connsiteX20" fmla="*/ 1419727 w 1804737"/>
              <a:gd name="connsiteY20" fmla="*/ 0 h 1708484"/>
              <a:gd name="connsiteX21" fmla="*/ 1387642 w 1804737"/>
              <a:gd name="connsiteY21" fmla="*/ 32084 h 1708484"/>
              <a:gd name="connsiteX22" fmla="*/ 1355558 w 1804737"/>
              <a:gd name="connsiteY22" fmla="*/ 12032 h 1708484"/>
              <a:gd name="connsiteX23" fmla="*/ 1331495 w 1804737"/>
              <a:gd name="connsiteY23" fmla="*/ 56147 h 1708484"/>
              <a:gd name="connsiteX24" fmla="*/ 1283369 w 1804737"/>
              <a:gd name="connsiteY24" fmla="*/ 56147 h 1708484"/>
              <a:gd name="connsiteX25" fmla="*/ 1339516 w 1804737"/>
              <a:gd name="connsiteY25" fmla="*/ 148389 h 1708484"/>
              <a:gd name="connsiteX26" fmla="*/ 1339516 w 1804737"/>
              <a:gd name="connsiteY26" fmla="*/ 260684 h 1708484"/>
              <a:gd name="connsiteX27" fmla="*/ 1363579 w 1804737"/>
              <a:gd name="connsiteY27" fmla="*/ 276726 h 1708484"/>
              <a:gd name="connsiteX28" fmla="*/ 1303421 w 1804737"/>
              <a:gd name="connsiteY28" fmla="*/ 324853 h 1708484"/>
              <a:gd name="connsiteX29" fmla="*/ 1243263 w 1804737"/>
              <a:gd name="connsiteY29" fmla="*/ 304800 h 1708484"/>
              <a:gd name="connsiteX30" fmla="*/ 1175085 w 1804737"/>
              <a:gd name="connsiteY30" fmla="*/ 360947 h 1708484"/>
              <a:gd name="connsiteX31" fmla="*/ 1110916 w 1804737"/>
              <a:gd name="connsiteY31" fmla="*/ 356937 h 1708484"/>
              <a:gd name="connsiteX32" fmla="*/ 1070811 w 1804737"/>
              <a:gd name="connsiteY32" fmla="*/ 389021 h 1708484"/>
              <a:gd name="connsiteX33" fmla="*/ 1054769 w 1804737"/>
              <a:gd name="connsiteY33" fmla="*/ 344905 h 1708484"/>
              <a:gd name="connsiteX34" fmla="*/ 1094874 w 1804737"/>
              <a:gd name="connsiteY34" fmla="*/ 304800 h 1708484"/>
              <a:gd name="connsiteX35" fmla="*/ 1078832 w 1804737"/>
              <a:gd name="connsiteY35" fmla="*/ 280737 h 1708484"/>
              <a:gd name="connsiteX36" fmla="*/ 1062790 w 1804737"/>
              <a:gd name="connsiteY36" fmla="*/ 232611 h 1708484"/>
              <a:gd name="connsiteX37" fmla="*/ 1082842 w 1804737"/>
              <a:gd name="connsiteY37" fmla="*/ 172453 h 1708484"/>
              <a:gd name="connsiteX38" fmla="*/ 1070811 w 1804737"/>
              <a:gd name="connsiteY38" fmla="*/ 100263 h 1708484"/>
              <a:gd name="connsiteX39" fmla="*/ 990600 w 1804737"/>
              <a:gd name="connsiteY39" fmla="*/ 108284 h 1708484"/>
              <a:gd name="connsiteX40" fmla="*/ 954506 w 1804737"/>
              <a:gd name="connsiteY40" fmla="*/ 52137 h 1708484"/>
              <a:gd name="connsiteX41" fmla="*/ 926432 w 1804737"/>
              <a:gd name="connsiteY41" fmla="*/ 36095 h 1708484"/>
              <a:gd name="connsiteX42" fmla="*/ 906379 w 1804737"/>
              <a:gd name="connsiteY42" fmla="*/ 56147 h 1708484"/>
              <a:gd name="connsiteX43" fmla="*/ 918411 w 1804737"/>
              <a:gd name="connsiteY43" fmla="*/ 96253 h 1708484"/>
              <a:gd name="connsiteX44" fmla="*/ 741948 w 1804737"/>
              <a:gd name="connsiteY44" fmla="*/ 180474 h 1708484"/>
              <a:gd name="connsiteX45" fmla="*/ 681790 w 1804737"/>
              <a:gd name="connsiteY45" fmla="*/ 168442 h 1708484"/>
              <a:gd name="connsiteX46" fmla="*/ 557463 w 1804737"/>
              <a:gd name="connsiteY46" fmla="*/ 272716 h 1708484"/>
              <a:gd name="connsiteX47" fmla="*/ 529390 w 1804737"/>
              <a:gd name="connsiteY47" fmla="*/ 308811 h 1708484"/>
              <a:gd name="connsiteX48" fmla="*/ 485274 w 1804737"/>
              <a:gd name="connsiteY48" fmla="*/ 312821 h 1708484"/>
              <a:gd name="connsiteX49" fmla="*/ 465221 w 1804737"/>
              <a:gd name="connsiteY49" fmla="*/ 356937 h 1708484"/>
              <a:gd name="connsiteX50" fmla="*/ 521369 w 1804737"/>
              <a:gd name="connsiteY50" fmla="*/ 401053 h 1708484"/>
              <a:gd name="connsiteX51" fmla="*/ 485274 w 1804737"/>
              <a:gd name="connsiteY51" fmla="*/ 465221 h 1708484"/>
              <a:gd name="connsiteX52" fmla="*/ 433137 w 1804737"/>
              <a:gd name="connsiteY52" fmla="*/ 441158 h 1708484"/>
              <a:gd name="connsiteX53" fmla="*/ 360948 w 1804737"/>
              <a:gd name="connsiteY53" fmla="*/ 501316 h 1708484"/>
              <a:gd name="connsiteX54" fmla="*/ 284748 w 1804737"/>
              <a:gd name="connsiteY54" fmla="*/ 489284 h 1708484"/>
              <a:gd name="connsiteX55" fmla="*/ 284748 w 1804737"/>
              <a:gd name="connsiteY55" fmla="*/ 489284 h 1708484"/>
              <a:gd name="connsiteX56" fmla="*/ 232611 w 1804737"/>
              <a:gd name="connsiteY56" fmla="*/ 473242 h 1708484"/>
              <a:gd name="connsiteX57" fmla="*/ 96253 w 1804737"/>
              <a:gd name="connsiteY57" fmla="*/ 513347 h 1708484"/>
              <a:gd name="connsiteX58" fmla="*/ 116306 w 1804737"/>
              <a:gd name="connsiteY58" fmla="*/ 649705 h 1708484"/>
              <a:gd name="connsiteX59" fmla="*/ 164432 w 1804737"/>
              <a:gd name="connsiteY59" fmla="*/ 649705 h 1708484"/>
              <a:gd name="connsiteX60" fmla="*/ 132348 w 1804737"/>
              <a:gd name="connsiteY60" fmla="*/ 689811 h 1708484"/>
              <a:gd name="connsiteX61" fmla="*/ 200527 w 1804737"/>
              <a:gd name="connsiteY61" fmla="*/ 766011 h 1708484"/>
              <a:gd name="connsiteX62" fmla="*/ 192506 w 1804737"/>
              <a:gd name="connsiteY62" fmla="*/ 858253 h 1708484"/>
              <a:gd name="connsiteX63" fmla="*/ 112295 w 1804737"/>
              <a:gd name="connsiteY63" fmla="*/ 1006642 h 1708484"/>
              <a:gd name="connsiteX64" fmla="*/ 172453 w 1804737"/>
              <a:gd name="connsiteY64" fmla="*/ 1030705 h 1708484"/>
              <a:gd name="connsiteX65" fmla="*/ 104274 w 1804737"/>
              <a:gd name="connsiteY65" fmla="*/ 1086853 h 1708484"/>
              <a:gd name="connsiteX66" fmla="*/ 0 w 1804737"/>
              <a:gd name="connsiteY66" fmla="*/ 1130968 h 1708484"/>
              <a:gd name="connsiteX67" fmla="*/ 24063 w 1804737"/>
              <a:gd name="connsiteY67" fmla="*/ 1167063 h 1708484"/>
              <a:gd name="connsiteX68" fmla="*/ 84221 w 1804737"/>
              <a:gd name="connsiteY68" fmla="*/ 1183105 h 1708484"/>
              <a:gd name="connsiteX69" fmla="*/ 116306 w 1804737"/>
              <a:gd name="connsiteY69" fmla="*/ 1251284 h 1708484"/>
              <a:gd name="connsiteX70" fmla="*/ 108285 w 1804737"/>
              <a:gd name="connsiteY70" fmla="*/ 1287379 h 1708484"/>
              <a:gd name="connsiteX71" fmla="*/ 64169 w 1804737"/>
              <a:gd name="connsiteY71" fmla="*/ 1295400 h 1708484"/>
              <a:gd name="connsiteX72" fmla="*/ 72190 w 1804737"/>
              <a:gd name="connsiteY72" fmla="*/ 1351547 h 1708484"/>
              <a:gd name="connsiteX73" fmla="*/ 180474 w 1804737"/>
              <a:gd name="connsiteY73" fmla="*/ 1487905 h 1708484"/>
              <a:gd name="connsiteX74" fmla="*/ 148390 w 1804737"/>
              <a:gd name="connsiteY74" fmla="*/ 1536032 h 1708484"/>
              <a:gd name="connsiteX75" fmla="*/ 160421 w 1804737"/>
              <a:gd name="connsiteY75" fmla="*/ 1580147 h 1708484"/>
              <a:gd name="connsiteX76" fmla="*/ 204537 w 1804737"/>
              <a:gd name="connsiteY76" fmla="*/ 1580147 h 1708484"/>
              <a:gd name="connsiteX77" fmla="*/ 236621 w 1804737"/>
              <a:gd name="connsiteY77" fmla="*/ 1648326 h 1708484"/>
              <a:gd name="connsiteX78" fmla="*/ 232611 w 1804737"/>
              <a:gd name="connsiteY78" fmla="*/ 1688432 h 1708484"/>
              <a:gd name="connsiteX79" fmla="*/ 260685 w 1804737"/>
              <a:gd name="connsiteY79" fmla="*/ 1700463 h 1708484"/>
              <a:gd name="connsiteX80" fmla="*/ 336885 w 1804737"/>
              <a:gd name="connsiteY80" fmla="*/ 1672389 h 1708484"/>
              <a:gd name="connsiteX81" fmla="*/ 437148 w 1804737"/>
              <a:gd name="connsiteY81" fmla="*/ 1708484 h 1708484"/>
              <a:gd name="connsiteX82" fmla="*/ 469232 w 1804737"/>
              <a:gd name="connsiteY82" fmla="*/ 1624263 h 1708484"/>
              <a:gd name="connsiteX83" fmla="*/ 497306 w 1804737"/>
              <a:gd name="connsiteY83" fmla="*/ 1624263 h 1708484"/>
              <a:gd name="connsiteX84" fmla="*/ 513348 w 1804737"/>
              <a:gd name="connsiteY84" fmla="*/ 1536032 h 1708484"/>
              <a:gd name="connsiteX85" fmla="*/ 629653 w 1804737"/>
              <a:gd name="connsiteY85" fmla="*/ 1519989 h 1708484"/>
              <a:gd name="connsiteX86" fmla="*/ 729916 w 1804737"/>
              <a:gd name="connsiteY86" fmla="*/ 1491916 h 1708484"/>
              <a:gd name="connsiteX87" fmla="*/ 733927 w 1804737"/>
              <a:gd name="connsiteY87" fmla="*/ 1419726 h 1708484"/>
              <a:gd name="connsiteX88" fmla="*/ 753979 w 1804737"/>
              <a:gd name="connsiteY88" fmla="*/ 1415716 h 1708484"/>
              <a:gd name="connsiteX89" fmla="*/ 782053 w 1804737"/>
              <a:gd name="connsiteY89" fmla="*/ 1431758 h 1708484"/>
              <a:gd name="connsiteX90" fmla="*/ 922421 w 1804737"/>
              <a:gd name="connsiteY90" fmla="*/ 1371600 h 1708484"/>
              <a:gd name="connsiteX91" fmla="*/ 922421 w 1804737"/>
              <a:gd name="connsiteY91" fmla="*/ 1351547 h 1708484"/>
              <a:gd name="connsiteX92" fmla="*/ 946485 w 1804737"/>
              <a:gd name="connsiteY92" fmla="*/ 1331495 h 1708484"/>
              <a:gd name="connsiteX93" fmla="*/ 966537 w 1804737"/>
              <a:gd name="connsiteY93" fmla="*/ 1271337 h 1708484"/>
              <a:gd name="connsiteX94" fmla="*/ 994611 w 1804737"/>
              <a:gd name="connsiteY94" fmla="*/ 1271337 h 1708484"/>
              <a:gd name="connsiteX95" fmla="*/ 1010653 w 1804737"/>
              <a:gd name="connsiteY95" fmla="*/ 1303421 h 1708484"/>
              <a:gd name="connsiteX96" fmla="*/ 1054769 w 1804737"/>
              <a:gd name="connsiteY96" fmla="*/ 1343526 h 1708484"/>
              <a:gd name="connsiteX97" fmla="*/ 1102895 w 1804737"/>
              <a:gd name="connsiteY97" fmla="*/ 1459832 h 1708484"/>
              <a:gd name="connsiteX98" fmla="*/ 1134979 w 1804737"/>
              <a:gd name="connsiteY98" fmla="*/ 1447800 h 1708484"/>
              <a:gd name="connsiteX99" fmla="*/ 1199148 w 1804737"/>
              <a:gd name="connsiteY99" fmla="*/ 1307432 h 1708484"/>
              <a:gd name="connsiteX100" fmla="*/ 1251285 w 1804737"/>
              <a:gd name="connsiteY100" fmla="*/ 1315453 h 1708484"/>
              <a:gd name="connsiteX101" fmla="*/ 1355558 w 1804737"/>
              <a:gd name="connsiteY101" fmla="*/ 1223211 h 1708484"/>
              <a:gd name="connsiteX102" fmla="*/ 1331495 w 1804737"/>
              <a:gd name="connsiteY102" fmla="*/ 1167063 h 1708484"/>
              <a:gd name="connsiteX103" fmla="*/ 1347537 w 1804737"/>
              <a:gd name="connsiteY103" fmla="*/ 1134979 h 1708484"/>
              <a:gd name="connsiteX104" fmla="*/ 1419727 w 1804737"/>
              <a:gd name="connsiteY104" fmla="*/ 1163053 h 1708484"/>
              <a:gd name="connsiteX105" fmla="*/ 1447800 w 1804737"/>
              <a:gd name="connsiteY105" fmla="*/ 1094874 h 1708484"/>
              <a:gd name="connsiteX106" fmla="*/ 1431758 w 1804737"/>
              <a:gd name="connsiteY106" fmla="*/ 1006642 h 1708484"/>
              <a:gd name="connsiteX107" fmla="*/ 1391653 w 1804737"/>
              <a:gd name="connsiteY107" fmla="*/ 1006642 h 1708484"/>
              <a:gd name="connsiteX108" fmla="*/ 1419727 w 1804737"/>
              <a:gd name="connsiteY108" fmla="*/ 958516 h 1708484"/>
              <a:gd name="connsiteX109" fmla="*/ 1540042 w 1804737"/>
              <a:gd name="connsiteY109" fmla="*/ 926432 h 1708484"/>
              <a:gd name="connsiteX110" fmla="*/ 1568116 w 1804737"/>
              <a:gd name="connsiteY110" fmla="*/ 898358 h 1708484"/>
              <a:gd name="connsiteX111" fmla="*/ 1532021 w 1804737"/>
              <a:gd name="connsiteY111" fmla="*/ 834189 h 1708484"/>
              <a:gd name="connsiteX112" fmla="*/ 1620253 w 1804737"/>
              <a:gd name="connsiteY112" fmla="*/ 818147 h 1708484"/>
              <a:gd name="connsiteX113" fmla="*/ 1664369 w 1804737"/>
              <a:gd name="connsiteY113" fmla="*/ 870284 h 1708484"/>
              <a:gd name="connsiteX114" fmla="*/ 1752600 w 1804737"/>
              <a:gd name="connsiteY114" fmla="*/ 822158 h 1708484"/>
              <a:gd name="connsiteX115" fmla="*/ 1800727 w 1804737"/>
              <a:gd name="connsiteY115" fmla="*/ 697832 h 1708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</a:cxnLst>
            <a:rect l="l" t="t" r="r" b="b"/>
            <a:pathLst>
              <a:path w="1804737" h="1708484">
                <a:moveTo>
                  <a:pt x="1800727" y="697832"/>
                </a:moveTo>
                <a:lnTo>
                  <a:pt x="1800727" y="637674"/>
                </a:lnTo>
                <a:lnTo>
                  <a:pt x="1804737" y="553453"/>
                </a:lnTo>
                <a:lnTo>
                  <a:pt x="1764632" y="537411"/>
                </a:lnTo>
                <a:lnTo>
                  <a:pt x="1764632" y="493295"/>
                </a:lnTo>
                <a:lnTo>
                  <a:pt x="1700463" y="481263"/>
                </a:lnTo>
                <a:lnTo>
                  <a:pt x="1680411" y="429126"/>
                </a:lnTo>
                <a:lnTo>
                  <a:pt x="1684421" y="352926"/>
                </a:lnTo>
                <a:lnTo>
                  <a:pt x="1672390" y="316832"/>
                </a:lnTo>
                <a:lnTo>
                  <a:pt x="1592179" y="280737"/>
                </a:lnTo>
                <a:lnTo>
                  <a:pt x="1636295" y="244642"/>
                </a:lnTo>
                <a:lnTo>
                  <a:pt x="1596190" y="208547"/>
                </a:lnTo>
                <a:lnTo>
                  <a:pt x="1608221" y="140368"/>
                </a:lnTo>
                <a:lnTo>
                  <a:pt x="1660358" y="124326"/>
                </a:lnTo>
                <a:lnTo>
                  <a:pt x="1664369" y="32084"/>
                </a:lnTo>
                <a:lnTo>
                  <a:pt x="1628274" y="24063"/>
                </a:lnTo>
                <a:lnTo>
                  <a:pt x="1580148" y="96253"/>
                </a:lnTo>
                <a:lnTo>
                  <a:pt x="1528011" y="112295"/>
                </a:lnTo>
                <a:lnTo>
                  <a:pt x="1475874" y="104274"/>
                </a:lnTo>
                <a:lnTo>
                  <a:pt x="1451811" y="12032"/>
                </a:lnTo>
                <a:lnTo>
                  <a:pt x="1419727" y="0"/>
                </a:lnTo>
                <a:lnTo>
                  <a:pt x="1387642" y="32084"/>
                </a:lnTo>
                <a:lnTo>
                  <a:pt x="1355558" y="12032"/>
                </a:lnTo>
                <a:lnTo>
                  <a:pt x="1331495" y="56147"/>
                </a:lnTo>
                <a:lnTo>
                  <a:pt x="1283369" y="56147"/>
                </a:lnTo>
                <a:lnTo>
                  <a:pt x="1339516" y="148389"/>
                </a:lnTo>
                <a:lnTo>
                  <a:pt x="1339516" y="260684"/>
                </a:lnTo>
                <a:lnTo>
                  <a:pt x="1363579" y="276726"/>
                </a:lnTo>
                <a:lnTo>
                  <a:pt x="1303421" y="324853"/>
                </a:lnTo>
                <a:lnTo>
                  <a:pt x="1243263" y="304800"/>
                </a:lnTo>
                <a:lnTo>
                  <a:pt x="1175085" y="360947"/>
                </a:lnTo>
                <a:lnTo>
                  <a:pt x="1110916" y="356937"/>
                </a:lnTo>
                <a:lnTo>
                  <a:pt x="1070811" y="389021"/>
                </a:lnTo>
                <a:lnTo>
                  <a:pt x="1054769" y="344905"/>
                </a:lnTo>
                <a:lnTo>
                  <a:pt x="1094874" y="304800"/>
                </a:lnTo>
                <a:lnTo>
                  <a:pt x="1078832" y="280737"/>
                </a:lnTo>
                <a:lnTo>
                  <a:pt x="1062790" y="232611"/>
                </a:lnTo>
                <a:lnTo>
                  <a:pt x="1082842" y="172453"/>
                </a:lnTo>
                <a:lnTo>
                  <a:pt x="1070811" y="100263"/>
                </a:lnTo>
                <a:lnTo>
                  <a:pt x="990600" y="108284"/>
                </a:lnTo>
                <a:lnTo>
                  <a:pt x="954506" y="52137"/>
                </a:lnTo>
                <a:lnTo>
                  <a:pt x="926432" y="36095"/>
                </a:lnTo>
                <a:lnTo>
                  <a:pt x="906379" y="56147"/>
                </a:lnTo>
                <a:lnTo>
                  <a:pt x="918411" y="96253"/>
                </a:lnTo>
                <a:lnTo>
                  <a:pt x="741948" y="180474"/>
                </a:lnTo>
                <a:lnTo>
                  <a:pt x="681790" y="168442"/>
                </a:lnTo>
                <a:lnTo>
                  <a:pt x="557463" y="272716"/>
                </a:lnTo>
                <a:lnTo>
                  <a:pt x="529390" y="308811"/>
                </a:lnTo>
                <a:lnTo>
                  <a:pt x="485274" y="312821"/>
                </a:lnTo>
                <a:lnTo>
                  <a:pt x="465221" y="356937"/>
                </a:lnTo>
                <a:lnTo>
                  <a:pt x="521369" y="401053"/>
                </a:lnTo>
                <a:lnTo>
                  <a:pt x="485274" y="465221"/>
                </a:lnTo>
                <a:lnTo>
                  <a:pt x="433137" y="441158"/>
                </a:lnTo>
                <a:lnTo>
                  <a:pt x="360948" y="501316"/>
                </a:lnTo>
                <a:lnTo>
                  <a:pt x="284748" y="489284"/>
                </a:lnTo>
                <a:lnTo>
                  <a:pt x="284748" y="489284"/>
                </a:lnTo>
                <a:lnTo>
                  <a:pt x="232611" y="473242"/>
                </a:lnTo>
                <a:lnTo>
                  <a:pt x="96253" y="513347"/>
                </a:lnTo>
                <a:lnTo>
                  <a:pt x="116306" y="649705"/>
                </a:lnTo>
                <a:lnTo>
                  <a:pt x="164432" y="649705"/>
                </a:lnTo>
                <a:lnTo>
                  <a:pt x="132348" y="689811"/>
                </a:lnTo>
                <a:lnTo>
                  <a:pt x="200527" y="766011"/>
                </a:lnTo>
                <a:lnTo>
                  <a:pt x="192506" y="858253"/>
                </a:lnTo>
                <a:lnTo>
                  <a:pt x="112295" y="1006642"/>
                </a:lnTo>
                <a:lnTo>
                  <a:pt x="172453" y="1030705"/>
                </a:lnTo>
                <a:lnTo>
                  <a:pt x="104274" y="1086853"/>
                </a:lnTo>
                <a:lnTo>
                  <a:pt x="0" y="1130968"/>
                </a:lnTo>
                <a:lnTo>
                  <a:pt x="24063" y="1167063"/>
                </a:lnTo>
                <a:lnTo>
                  <a:pt x="84221" y="1183105"/>
                </a:lnTo>
                <a:lnTo>
                  <a:pt x="116306" y="1251284"/>
                </a:lnTo>
                <a:lnTo>
                  <a:pt x="108285" y="1287379"/>
                </a:lnTo>
                <a:lnTo>
                  <a:pt x="64169" y="1295400"/>
                </a:lnTo>
                <a:lnTo>
                  <a:pt x="72190" y="1351547"/>
                </a:lnTo>
                <a:lnTo>
                  <a:pt x="180474" y="1487905"/>
                </a:lnTo>
                <a:lnTo>
                  <a:pt x="148390" y="1536032"/>
                </a:lnTo>
                <a:lnTo>
                  <a:pt x="160421" y="1580147"/>
                </a:lnTo>
                <a:lnTo>
                  <a:pt x="204537" y="1580147"/>
                </a:lnTo>
                <a:lnTo>
                  <a:pt x="236621" y="1648326"/>
                </a:lnTo>
                <a:lnTo>
                  <a:pt x="232611" y="1688432"/>
                </a:lnTo>
                <a:lnTo>
                  <a:pt x="260685" y="1700463"/>
                </a:lnTo>
                <a:lnTo>
                  <a:pt x="336885" y="1672389"/>
                </a:lnTo>
                <a:lnTo>
                  <a:pt x="437148" y="1708484"/>
                </a:lnTo>
                <a:lnTo>
                  <a:pt x="469232" y="1624263"/>
                </a:lnTo>
                <a:lnTo>
                  <a:pt x="497306" y="1624263"/>
                </a:lnTo>
                <a:lnTo>
                  <a:pt x="513348" y="1536032"/>
                </a:lnTo>
                <a:lnTo>
                  <a:pt x="629653" y="1519989"/>
                </a:lnTo>
                <a:lnTo>
                  <a:pt x="729916" y="1491916"/>
                </a:lnTo>
                <a:lnTo>
                  <a:pt x="733927" y="1419726"/>
                </a:lnTo>
                <a:lnTo>
                  <a:pt x="753979" y="1415716"/>
                </a:lnTo>
                <a:lnTo>
                  <a:pt x="782053" y="1431758"/>
                </a:lnTo>
                <a:lnTo>
                  <a:pt x="922421" y="1371600"/>
                </a:lnTo>
                <a:lnTo>
                  <a:pt x="922421" y="1351547"/>
                </a:lnTo>
                <a:lnTo>
                  <a:pt x="946485" y="1331495"/>
                </a:lnTo>
                <a:lnTo>
                  <a:pt x="966537" y="1271337"/>
                </a:lnTo>
                <a:lnTo>
                  <a:pt x="994611" y="1271337"/>
                </a:lnTo>
                <a:lnTo>
                  <a:pt x="1010653" y="1303421"/>
                </a:lnTo>
                <a:lnTo>
                  <a:pt x="1054769" y="1343526"/>
                </a:lnTo>
                <a:lnTo>
                  <a:pt x="1102895" y="1459832"/>
                </a:lnTo>
                <a:lnTo>
                  <a:pt x="1134979" y="1447800"/>
                </a:lnTo>
                <a:lnTo>
                  <a:pt x="1199148" y="1307432"/>
                </a:lnTo>
                <a:lnTo>
                  <a:pt x="1251285" y="1315453"/>
                </a:lnTo>
                <a:lnTo>
                  <a:pt x="1355558" y="1223211"/>
                </a:lnTo>
                <a:lnTo>
                  <a:pt x="1331495" y="1167063"/>
                </a:lnTo>
                <a:lnTo>
                  <a:pt x="1347537" y="1134979"/>
                </a:lnTo>
                <a:lnTo>
                  <a:pt x="1419727" y="1163053"/>
                </a:lnTo>
                <a:lnTo>
                  <a:pt x="1447800" y="1094874"/>
                </a:lnTo>
                <a:lnTo>
                  <a:pt x="1431758" y="1006642"/>
                </a:lnTo>
                <a:lnTo>
                  <a:pt x="1391653" y="1006642"/>
                </a:lnTo>
                <a:lnTo>
                  <a:pt x="1419727" y="958516"/>
                </a:lnTo>
                <a:lnTo>
                  <a:pt x="1540042" y="926432"/>
                </a:lnTo>
                <a:lnTo>
                  <a:pt x="1568116" y="898358"/>
                </a:lnTo>
                <a:lnTo>
                  <a:pt x="1532021" y="834189"/>
                </a:lnTo>
                <a:lnTo>
                  <a:pt x="1620253" y="818147"/>
                </a:lnTo>
                <a:lnTo>
                  <a:pt x="1664369" y="870284"/>
                </a:lnTo>
                <a:lnTo>
                  <a:pt x="1752600" y="822158"/>
                </a:lnTo>
                <a:lnTo>
                  <a:pt x="1800727" y="697832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3917950" y="1933575"/>
            <a:ext cx="244475" cy="200025"/>
          </a:xfrm>
          <a:custGeom>
            <a:avLst/>
            <a:gdLst>
              <a:gd name="connsiteX0" fmla="*/ 0 w 244642"/>
              <a:gd name="connsiteY0" fmla="*/ 0 h 200526"/>
              <a:gd name="connsiteX1" fmla="*/ 80211 w 244642"/>
              <a:gd name="connsiteY1" fmla="*/ 84221 h 200526"/>
              <a:gd name="connsiteX2" fmla="*/ 124327 w 244642"/>
              <a:gd name="connsiteY2" fmla="*/ 180473 h 200526"/>
              <a:gd name="connsiteX3" fmla="*/ 244642 w 244642"/>
              <a:gd name="connsiteY3" fmla="*/ 200526 h 200526"/>
              <a:gd name="connsiteX4" fmla="*/ 236621 w 244642"/>
              <a:gd name="connsiteY4" fmla="*/ 120315 h 200526"/>
              <a:gd name="connsiteX5" fmla="*/ 232611 w 244642"/>
              <a:gd name="connsiteY5" fmla="*/ 88231 h 200526"/>
              <a:gd name="connsiteX6" fmla="*/ 180474 w 244642"/>
              <a:gd name="connsiteY6" fmla="*/ 68179 h 200526"/>
              <a:gd name="connsiteX7" fmla="*/ 60158 w 244642"/>
              <a:gd name="connsiteY7" fmla="*/ 36094 h 200526"/>
              <a:gd name="connsiteX8" fmla="*/ 0 w 244642"/>
              <a:gd name="connsiteY8" fmla="*/ 0 h 2005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4642" h="200526">
                <a:moveTo>
                  <a:pt x="0" y="0"/>
                </a:moveTo>
                <a:lnTo>
                  <a:pt x="80211" y="84221"/>
                </a:lnTo>
                <a:lnTo>
                  <a:pt x="124327" y="180473"/>
                </a:lnTo>
                <a:lnTo>
                  <a:pt x="244642" y="200526"/>
                </a:lnTo>
                <a:lnTo>
                  <a:pt x="236621" y="120315"/>
                </a:lnTo>
                <a:lnTo>
                  <a:pt x="232611" y="88231"/>
                </a:lnTo>
                <a:lnTo>
                  <a:pt x="180474" y="68179"/>
                </a:lnTo>
                <a:lnTo>
                  <a:pt x="60158" y="36094"/>
                </a:lnTo>
                <a:lnTo>
                  <a:pt x="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4605338" y="3216275"/>
            <a:ext cx="1419225" cy="1155700"/>
          </a:xfrm>
          <a:custGeom>
            <a:avLst/>
            <a:gdLst>
              <a:gd name="connsiteX0" fmla="*/ 1026695 w 1407695"/>
              <a:gd name="connsiteY0" fmla="*/ 986590 h 1155032"/>
              <a:gd name="connsiteX1" fmla="*/ 1042737 w 1407695"/>
              <a:gd name="connsiteY1" fmla="*/ 938463 h 1155032"/>
              <a:gd name="connsiteX2" fmla="*/ 998621 w 1407695"/>
              <a:gd name="connsiteY2" fmla="*/ 894347 h 1155032"/>
              <a:gd name="connsiteX3" fmla="*/ 1058779 w 1407695"/>
              <a:gd name="connsiteY3" fmla="*/ 810126 h 1155032"/>
              <a:gd name="connsiteX4" fmla="*/ 1082842 w 1407695"/>
              <a:gd name="connsiteY4" fmla="*/ 862263 h 1155032"/>
              <a:gd name="connsiteX5" fmla="*/ 1147010 w 1407695"/>
              <a:gd name="connsiteY5" fmla="*/ 866274 h 1155032"/>
              <a:gd name="connsiteX6" fmla="*/ 1138989 w 1407695"/>
              <a:gd name="connsiteY6" fmla="*/ 810126 h 1155032"/>
              <a:gd name="connsiteX7" fmla="*/ 1215189 w 1407695"/>
              <a:gd name="connsiteY7" fmla="*/ 778042 h 1155032"/>
              <a:gd name="connsiteX8" fmla="*/ 1179095 w 1407695"/>
              <a:gd name="connsiteY8" fmla="*/ 709863 h 1155032"/>
              <a:gd name="connsiteX9" fmla="*/ 1167063 w 1407695"/>
              <a:gd name="connsiteY9" fmla="*/ 645695 h 1155032"/>
              <a:gd name="connsiteX10" fmla="*/ 1227221 w 1407695"/>
              <a:gd name="connsiteY10" fmla="*/ 649705 h 1155032"/>
              <a:gd name="connsiteX11" fmla="*/ 1271337 w 1407695"/>
              <a:gd name="connsiteY11" fmla="*/ 609600 h 1155032"/>
              <a:gd name="connsiteX12" fmla="*/ 1271337 w 1407695"/>
              <a:gd name="connsiteY12" fmla="*/ 609600 h 1155032"/>
              <a:gd name="connsiteX13" fmla="*/ 1315452 w 1407695"/>
              <a:gd name="connsiteY13" fmla="*/ 585537 h 1155032"/>
              <a:gd name="connsiteX14" fmla="*/ 1407695 w 1407695"/>
              <a:gd name="connsiteY14" fmla="*/ 569495 h 1155032"/>
              <a:gd name="connsiteX15" fmla="*/ 1359568 w 1407695"/>
              <a:gd name="connsiteY15" fmla="*/ 513347 h 1155032"/>
              <a:gd name="connsiteX16" fmla="*/ 1311442 w 1407695"/>
              <a:gd name="connsiteY16" fmla="*/ 501316 h 1155032"/>
              <a:gd name="connsiteX17" fmla="*/ 1299410 w 1407695"/>
              <a:gd name="connsiteY17" fmla="*/ 453190 h 1155032"/>
              <a:gd name="connsiteX18" fmla="*/ 1203158 w 1407695"/>
              <a:gd name="connsiteY18" fmla="*/ 413084 h 1155032"/>
              <a:gd name="connsiteX19" fmla="*/ 1187116 w 1407695"/>
              <a:gd name="connsiteY19" fmla="*/ 457200 h 1155032"/>
              <a:gd name="connsiteX20" fmla="*/ 1207168 w 1407695"/>
              <a:gd name="connsiteY20" fmla="*/ 489284 h 1155032"/>
              <a:gd name="connsiteX21" fmla="*/ 1179095 w 1407695"/>
              <a:gd name="connsiteY21" fmla="*/ 557463 h 1155032"/>
              <a:gd name="connsiteX22" fmla="*/ 1130968 w 1407695"/>
              <a:gd name="connsiteY22" fmla="*/ 521369 h 1155032"/>
              <a:gd name="connsiteX23" fmla="*/ 1066800 w 1407695"/>
              <a:gd name="connsiteY23" fmla="*/ 545432 h 1155032"/>
              <a:gd name="connsiteX24" fmla="*/ 1002631 w 1407695"/>
              <a:gd name="connsiteY24" fmla="*/ 465221 h 1155032"/>
              <a:gd name="connsiteX25" fmla="*/ 954505 w 1407695"/>
              <a:gd name="connsiteY25" fmla="*/ 477253 h 1155032"/>
              <a:gd name="connsiteX26" fmla="*/ 914400 w 1407695"/>
              <a:gd name="connsiteY26" fmla="*/ 469232 h 1155032"/>
              <a:gd name="connsiteX27" fmla="*/ 874295 w 1407695"/>
              <a:gd name="connsiteY27" fmla="*/ 425116 h 1155032"/>
              <a:gd name="connsiteX28" fmla="*/ 806116 w 1407695"/>
              <a:gd name="connsiteY28" fmla="*/ 445169 h 1155032"/>
              <a:gd name="connsiteX29" fmla="*/ 774031 w 1407695"/>
              <a:gd name="connsiteY29" fmla="*/ 425116 h 1155032"/>
              <a:gd name="connsiteX30" fmla="*/ 778042 w 1407695"/>
              <a:gd name="connsiteY30" fmla="*/ 360947 h 1155032"/>
              <a:gd name="connsiteX31" fmla="*/ 717884 w 1407695"/>
              <a:gd name="connsiteY31" fmla="*/ 348916 h 1155032"/>
              <a:gd name="connsiteX32" fmla="*/ 778042 w 1407695"/>
              <a:gd name="connsiteY32" fmla="*/ 264695 h 1155032"/>
              <a:gd name="connsiteX33" fmla="*/ 733926 w 1407695"/>
              <a:gd name="connsiteY33" fmla="*/ 208547 h 1155032"/>
              <a:gd name="connsiteX34" fmla="*/ 521368 w 1407695"/>
              <a:gd name="connsiteY34" fmla="*/ 180474 h 1155032"/>
              <a:gd name="connsiteX35" fmla="*/ 521368 w 1407695"/>
              <a:gd name="connsiteY35" fmla="*/ 112295 h 1155032"/>
              <a:gd name="connsiteX36" fmla="*/ 473242 w 1407695"/>
              <a:gd name="connsiteY36" fmla="*/ 76200 h 1155032"/>
              <a:gd name="connsiteX37" fmla="*/ 493295 w 1407695"/>
              <a:gd name="connsiteY37" fmla="*/ 28074 h 1155032"/>
              <a:gd name="connsiteX38" fmla="*/ 389021 w 1407695"/>
              <a:gd name="connsiteY38" fmla="*/ 0 h 1155032"/>
              <a:gd name="connsiteX39" fmla="*/ 360947 w 1407695"/>
              <a:gd name="connsiteY39" fmla="*/ 64169 h 1155032"/>
              <a:gd name="connsiteX40" fmla="*/ 304800 w 1407695"/>
              <a:gd name="connsiteY40" fmla="*/ 80211 h 1155032"/>
              <a:gd name="connsiteX41" fmla="*/ 256673 w 1407695"/>
              <a:gd name="connsiteY41" fmla="*/ 64169 h 1155032"/>
              <a:gd name="connsiteX42" fmla="*/ 124326 w 1407695"/>
              <a:gd name="connsiteY42" fmla="*/ 136358 h 1155032"/>
              <a:gd name="connsiteX43" fmla="*/ 8021 w 1407695"/>
              <a:gd name="connsiteY43" fmla="*/ 232611 h 1155032"/>
              <a:gd name="connsiteX44" fmla="*/ 16042 w 1407695"/>
              <a:gd name="connsiteY44" fmla="*/ 284747 h 1155032"/>
              <a:gd name="connsiteX45" fmla="*/ 140368 w 1407695"/>
              <a:gd name="connsiteY45" fmla="*/ 376990 h 1155032"/>
              <a:gd name="connsiteX46" fmla="*/ 132347 w 1407695"/>
              <a:gd name="connsiteY46" fmla="*/ 449179 h 1155032"/>
              <a:gd name="connsiteX47" fmla="*/ 120316 w 1407695"/>
              <a:gd name="connsiteY47" fmla="*/ 529390 h 1155032"/>
              <a:gd name="connsiteX48" fmla="*/ 72189 w 1407695"/>
              <a:gd name="connsiteY48" fmla="*/ 529390 h 1155032"/>
              <a:gd name="connsiteX49" fmla="*/ 68179 w 1407695"/>
              <a:gd name="connsiteY49" fmla="*/ 633663 h 1155032"/>
              <a:gd name="connsiteX50" fmla="*/ 32084 w 1407695"/>
              <a:gd name="connsiteY50" fmla="*/ 657726 h 1155032"/>
              <a:gd name="connsiteX51" fmla="*/ 0 w 1407695"/>
              <a:gd name="connsiteY51" fmla="*/ 786063 h 1155032"/>
              <a:gd name="connsiteX52" fmla="*/ 20052 w 1407695"/>
              <a:gd name="connsiteY52" fmla="*/ 810126 h 1155032"/>
              <a:gd name="connsiteX53" fmla="*/ 20052 w 1407695"/>
              <a:gd name="connsiteY53" fmla="*/ 810126 h 1155032"/>
              <a:gd name="connsiteX54" fmla="*/ 68179 w 1407695"/>
              <a:gd name="connsiteY54" fmla="*/ 794084 h 1155032"/>
              <a:gd name="connsiteX55" fmla="*/ 56147 w 1407695"/>
              <a:gd name="connsiteY55" fmla="*/ 910390 h 1155032"/>
              <a:gd name="connsiteX56" fmla="*/ 132347 w 1407695"/>
              <a:gd name="connsiteY56" fmla="*/ 882316 h 1155032"/>
              <a:gd name="connsiteX57" fmla="*/ 196516 w 1407695"/>
              <a:gd name="connsiteY57" fmla="*/ 922421 h 1155032"/>
              <a:gd name="connsiteX58" fmla="*/ 236621 w 1407695"/>
              <a:gd name="connsiteY58" fmla="*/ 1006642 h 1155032"/>
              <a:gd name="connsiteX59" fmla="*/ 352926 w 1407695"/>
              <a:gd name="connsiteY59" fmla="*/ 1062790 h 1155032"/>
              <a:gd name="connsiteX60" fmla="*/ 389021 w 1407695"/>
              <a:gd name="connsiteY60" fmla="*/ 1155032 h 1155032"/>
              <a:gd name="connsiteX61" fmla="*/ 425116 w 1407695"/>
              <a:gd name="connsiteY61" fmla="*/ 1155032 h 1155032"/>
              <a:gd name="connsiteX62" fmla="*/ 429126 w 1407695"/>
              <a:gd name="connsiteY62" fmla="*/ 1122947 h 1155032"/>
              <a:gd name="connsiteX63" fmla="*/ 481263 w 1407695"/>
              <a:gd name="connsiteY63" fmla="*/ 1122947 h 1155032"/>
              <a:gd name="connsiteX64" fmla="*/ 425116 w 1407695"/>
              <a:gd name="connsiteY64" fmla="*/ 1046747 h 1155032"/>
              <a:gd name="connsiteX65" fmla="*/ 509337 w 1407695"/>
              <a:gd name="connsiteY65" fmla="*/ 1014663 h 1155032"/>
              <a:gd name="connsiteX66" fmla="*/ 561473 w 1407695"/>
              <a:gd name="connsiteY66" fmla="*/ 1058779 h 1155032"/>
              <a:gd name="connsiteX67" fmla="*/ 609600 w 1407695"/>
              <a:gd name="connsiteY67" fmla="*/ 1042737 h 1155032"/>
              <a:gd name="connsiteX68" fmla="*/ 625642 w 1407695"/>
              <a:gd name="connsiteY68" fmla="*/ 1090863 h 1155032"/>
              <a:gd name="connsiteX69" fmla="*/ 657726 w 1407695"/>
              <a:gd name="connsiteY69" fmla="*/ 1106905 h 1155032"/>
              <a:gd name="connsiteX70" fmla="*/ 689810 w 1407695"/>
              <a:gd name="connsiteY70" fmla="*/ 1070811 h 1155032"/>
              <a:gd name="connsiteX71" fmla="*/ 677779 w 1407695"/>
              <a:gd name="connsiteY71" fmla="*/ 934453 h 1155032"/>
              <a:gd name="connsiteX72" fmla="*/ 762000 w 1407695"/>
              <a:gd name="connsiteY72" fmla="*/ 910390 h 1155032"/>
              <a:gd name="connsiteX73" fmla="*/ 794084 w 1407695"/>
              <a:gd name="connsiteY73" fmla="*/ 986590 h 1155032"/>
              <a:gd name="connsiteX74" fmla="*/ 838200 w 1407695"/>
              <a:gd name="connsiteY74" fmla="*/ 1006642 h 1155032"/>
              <a:gd name="connsiteX75" fmla="*/ 1026695 w 1407695"/>
              <a:gd name="connsiteY75" fmla="*/ 986590 h 1155032"/>
              <a:gd name="connsiteX0" fmla="*/ 1037712 w 1418712"/>
              <a:gd name="connsiteY0" fmla="*/ 986590 h 1155032"/>
              <a:gd name="connsiteX1" fmla="*/ 1053754 w 1418712"/>
              <a:gd name="connsiteY1" fmla="*/ 938463 h 1155032"/>
              <a:gd name="connsiteX2" fmla="*/ 1009638 w 1418712"/>
              <a:gd name="connsiteY2" fmla="*/ 894347 h 1155032"/>
              <a:gd name="connsiteX3" fmla="*/ 1069796 w 1418712"/>
              <a:gd name="connsiteY3" fmla="*/ 810126 h 1155032"/>
              <a:gd name="connsiteX4" fmla="*/ 1093859 w 1418712"/>
              <a:gd name="connsiteY4" fmla="*/ 862263 h 1155032"/>
              <a:gd name="connsiteX5" fmla="*/ 1158027 w 1418712"/>
              <a:gd name="connsiteY5" fmla="*/ 866274 h 1155032"/>
              <a:gd name="connsiteX6" fmla="*/ 1150006 w 1418712"/>
              <a:gd name="connsiteY6" fmla="*/ 810126 h 1155032"/>
              <a:gd name="connsiteX7" fmla="*/ 1226206 w 1418712"/>
              <a:gd name="connsiteY7" fmla="*/ 778042 h 1155032"/>
              <a:gd name="connsiteX8" fmla="*/ 1190112 w 1418712"/>
              <a:gd name="connsiteY8" fmla="*/ 709863 h 1155032"/>
              <a:gd name="connsiteX9" fmla="*/ 1178080 w 1418712"/>
              <a:gd name="connsiteY9" fmla="*/ 645695 h 1155032"/>
              <a:gd name="connsiteX10" fmla="*/ 1238238 w 1418712"/>
              <a:gd name="connsiteY10" fmla="*/ 649705 h 1155032"/>
              <a:gd name="connsiteX11" fmla="*/ 1282354 w 1418712"/>
              <a:gd name="connsiteY11" fmla="*/ 609600 h 1155032"/>
              <a:gd name="connsiteX12" fmla="*/ 1282354 w 1418712"/>
              <a:gd name="connsiteY12" fmla="*/ 609600 h 1155032"/>
              <a:gd name="connsiteX13" fmla="*/ 1326469 w 1418712"/>
              <a:gd name="connsiteY13" fmla="*/ 585537 h 1155032"/>
              <a:gd name="connsiteX14" fmla="*/ 1418712 w 1418712"/>
              <a:gd name="connsiteY14" fmla="*/ 569495 h 1155032"/>
              <a:gd name="connsiteX15" fmla="*/ 1370585 w 1418712"/>
              <a:gd name="connsiteY15" fmla="*/ 513347 h 1155032"/>
              <a:gd name="connsiteX16" fmla="*/ 1322459 w 1418712"/>
              <a:gd name="connsiteY16" fmla="*/ 501316 h 1155032"/>
              <a:gd name="connsiteX17" fmla="*/ 1310427 w 1418712"/>
              <a:gd name="connsiteY17" fmla="*/ 453190 h 1155032"/>
              <a:gd name="connsiteX18" fmla="*/ 1214175 w 1418712"/>
              <a:gd name="connsiteY18" fmla="*/ 413084 h 1155032"/>
              <a:gd name="connsiteX19" fmla="*/ 1198133 w 1418712"/>
              <a:gd name="connsiteY19" fmla="*/ 457200 h 1155032"/>
              <a:gd name="connsiteX20" fmla="*/ 1218185 w 1418712"/>
              <a:gd name="connsiteY20" fmla="*/ 489284 h 1155032"/>
              <a:gd name="connsiteX21" fmla="*/ 1190112 w 1418712"/>
              <a:gd name="connsiteY21" fmla="*/ 557463 h 1155032"/>
              <a:gd name="connsiteX22" fmla="*/ 1141985 w 1418712"/>
              <a:gd name="connsiteY22" fmla="*/ 521369 h 1155032"/>
              <a:gd name="connsiteX23" fmla="*/ 1077817 w 1418712"/>
              <a:gd name="connsiteY23" fmla="*/ 545432 h 1155032"/>
              <a:gd name="connsiteX24" fmla="*/ 1013648 w 1418712"/>
              <a:gd name="connsiteY24" fmla="*/ 465221 h 1155032"/>
              <a:gd name="connsiteX25" fmla="*/ 965522 w 1418712"/>
              <a:gd name="connsiteY25" fmla="*/ 477253 h 1155032"/>
              <a:gd name="connsiteX26" fmla="*/ 925417 w 1418712"/>
              <a:gd name="connsiteY26" fmla="*/ 469232 h 1155032"/>
              <a:gd name="connsiteX27" fmla="*/ 885312 w 1418712"/>
              <a:gd name="connsiteY27" fmla="*/ 425116 h 1155032"/>
              <a:gd name="connsiteX28" fmla="*/ 817133 w 1418712"/>
              <a:gd name="connsiteY28" fmla="*/ 445169 h 1155032"/>
              <a:gd name="connsiteX29" fmla="*/ 785048 w 1418712"/>
              <a:gd name="connsiteY29" fmla="*/ 425116 h 1155032"/>
              <a:gd name="connsiteX30" fmla="*/ 789059 w 1418712"/>
              <a:gd name="connsiteY30" fmla="*/ 360947 h 1155032"/>
              <a:gd name="connsiteX31" fmla="*/ 728901 w 1418712"/>
              <a:gd name="connsiteY31" fmla="*/ 348916 h 1155032"/>
              <a:gd name="connsiteX32" fmla="*/ 789059 w 1418712"/>
              <a:gd name="connsiteY32" fmla="*/ 264695 h 1155032"/>
              <a:gd name="connsiteX33" fmla="*/ 744943 w 1418712"/>
              <a:gd name="connsiteY33" fmla="*/ 208547 h 1155032"/>
              <a:gd name="connsiteX34" fmla="*/ 532385 w 1418712"/>
              <a:gd name="connsiteY34" fmla="*/ 180474 h 1155032"/>
              <a:gd name="connsiteX35" fmla="*/ 532385 w 1418712"/>
              <a:gd name="connsiteY35" fmla="*/ 112295 h 1155032"/>
              <a:gd name="connsiteX36" fmla="*/ 484259 w 1418712"/>
              <a:gd name="connsiteY36" fmla="*/ 76200 h 1155032"/>
              <a:gd name="connsiteX37" fmla="*/ 504312 w 1418712"/>
              <a:gd name="connsiteY37" fmla="*/ 28074 h 1155032"/>
              <a:gd name="connsiteX38" fmla="*/ 400038 w 1418712"/>
              <a:gd name="connsiteY38" fmla="*/ 0 h 1155032"/>
              <a:gd name="connsiteX39" fmla="*/ 371964 w 1418712"/>
              <a:gd name="connsiteY39" fmla="*/ 64169 h 1155032"/>
              <a:gd name="connsiteX40" fmla="*/ 315817 w 1418712"/>
              <a:gd name="connsiteY40" fmla="*/ 80211 h 1155032"/>
              <a:gd name="connsiteX41" fmla="*/ 267690 w 1418712"/>
              <a:gd name="connsiteY41" fmla="*/ 64169 h 1155032"/>
              <a:gd name="connsiteX42" fmla="*/ 135343 w 1418712"/>
              <a:gd name="connsiteY42" fmla="*/ 136358 h 1155032"/>
              <a:gd name="connsiteX43" fmla="*/ 19038 w 1418712"/>
              <a:gd name="connsiteY43" fmla="*/ 232611 h 1155032"/>
              <a:gd name="connsiteX44" fmla="*/ 27059 w 1418712"/>
              <a:gd name="connsiteY44" fmla="*/ 284747 h 1155032"/>
              <a:gd name="connsiteX45" fmla="*/ 151385 w 1418712"/>
              <a:gd name="connsiteY45" fmla="*/ 376990 h 1155032"/>
              <a:gd name="connsiteX46" fmla="*/ 143364 w 1418712"/>
              <a:gd name="connsiteY46" fmla="*/ 449179 h 1155032"/>
              <a:gd name="connsiteX47" fmla="*/ 131333 w 1418712"/>
              <a:gd name="connsiteY47" fmla="*/ 529390 h 1155032"/>
              <a:gd name="connsiteX48" fmla="*/ 83206 w 1418712"/>
              <a:gd name="connsiteY48" fmla="*/ 529390 h 1155032"/>
              <a:gd name="connsiteX49" fmla="*/ 79196 w 1418712"/>
              <a:gd name="connsiteY49" fmla="*/ 633663 h 1155032"/>
              <a:gd name="connsiteX50" fmla="*/ 43101 w 1418712"/>
              <a:gd name="connsiteY50" fmla="*/ 657726 h 1155032"/>
              <a:gd name="connsiteX51" fmla="*/ 0 w 1418712"/>
              <a:gd name="connsiteY51" fmla="*/ 786063 h 1155032"/>
              <a:gd name="connsiteX52" fmla="*/ 31069 w 1418712"/>
              <a:gd name="connsiteY52" fmla="*/ 810126 h 1155032"/>
              <a:gd name="connsiteX53" fmla="*/ 31069 w 1418712"/>
              <a:gd name="connsiteY53" fmla="*/ 810126 h 1155032"/>
              <a:gd name="connsiteX54" fmla="*/ 79196 w 1418712"/>
              <a:gd name="connsiteY54" fmla="*/ 794084 h 1155032"/>
              <a:gd name="connsiteX55" fmla="*/ 67164 w 1418712"/>
              <a:gd name="connsiteY55" fmla="*/ 910390 h 1155032"/>
              <a:gd name="connsiteX56" fmla="*/ 143364 w 1418712"/>
              <a:gd name="connsiteY56" fmla="*/ 882316 h 1155032"/>
              <a:gd name="connsiteX57" fmla="*/ 207533 w 1418712"/>
              <a:gd name="connsiteY57" fmla="*/ 922421 h 1155032"/>
              <a:gd name="connsiteX58" fmla="*/ 247638 w 1418712"/>
              <a:gd name="connsiteY58" fmla="*/ 1006642 h 1155032"/>
              <a:gd name="connsiteX59" fmla="*/ 363943 w 1418712"/>
              <a:gd name="connsiteY59" fmla="*/ 1062790 h 1155032"/>
              <a:gd name="connsiteX60" fmla="*/ 400038 w 1418712"/>
              <a:gd name="connsiteY60" fmla="*/ 1155032 h 1155032"/>
              <a:gd name="connsiteX61" fmla="*/ 436133 w 1418712"/>
              <a:gd name="connsiteY61" fmla="*/ 1155032 h 1155032"/>
              <a:gd name="connsiteX62" fmla="*/ 440143 w 1418712"/>
              <a:gd name="connsiteY62" fmla="*/ 1122947 h 1155032"/>
              <a:gd name="connsiteX63" fmla="*/ 492280 w 1418712"/>
              <a:gd name="connsiteY63" fmla="*/ 1122947 h 1155032"/>
              <a:gd name="connsiteX64" fmla="*/ 436133 w 1418712"/>
              <a:gd name="connsiteY64" fmla="*/ 1046747 h 1155032"/>
              <a:gd name="connsiteX65" fmla="*/ 520354 w 1418712"/>
              <a:gd name="connsiteY65" fmla="*/ 1014663 h 1155032"/>
              <a:gd name="connsiteX66" fmla="*/ 572490 w 1418712"/>
              <a:gd name="connsiteY66" fmla="*/ 1058779 h 1155032"/>
              <a:gd name="connsiteX67" fmla="*/ 620617 w 1418712"/>
              <a:gd name="connsiteY67" fmla="*/ 1042737 h 1155032"/>
              <a:gd name="connsiteX68" fmla="*/ 636659 w 1418712"/>
              <a:gd name="connsiteY68" fmla="*/ 1090863 h 1155032"/>
              <a:gd name="connsiteX69" fmla="*/ 668743 w 1418712"/>
              <a:gd name="connsiteY69" fmla="*/ 1106905 h 1155032"/>
              <a:gd name="connsiteX70" fmla="*/ 700827 w 1418712"/>
              <a:gd name="connsiteY70" fmla="*/ 1070811 h 1155032"/>
              <a:gd name="connsiteX71" fmla="*/ 688796 w 1418712"/>
              <a:gd name="connsiteY71" fmla="*/ 934453 h 1155032"/>
              <a:gd name="connsiteX72" fmla="*/ 773017 w 1418712"/>
              <a:gd name="connsiteY72" fmla="*/ 910390 h 1155032"/>
              <a:gd name="connsiteX73" fmla="*/ 805101 w 1418712"/>
              <a:gd name="connsiteY73" fmla="*/ 986590 h 1155032"/>
              <a:gd name="connsiteX74" fmla="*/ 849217 w 1418712"/>
              <a:gd name="connsiteY74" fmla="*/ 1006642 h 1155032"/>
              <a:gd name="connsiteX75" fmla="*/ 1037712 w 1418712"/>
              <a:gd name="connsiteY75" fmla="*/ 986590 h 1155032"/>
              <a:gd name="connsiteX0" fmla="*/ 1037712 w 1418712"/>
              <a:gd name="connsiteY0" fmla="*/ 986590 h 1155032"/>
              <a:gd name="connsiteX1" fmla="*/ 1053754 w 1418712"/>
              <a:gd name="connsiteY1" fmla="*/ 938463 h 1155032"/>
              <a:gd name="connsiteX2" fmla="*/ 1009638 w 1418712"/>
              <a:gd name="connsiteY2" fmla="*/ 894347 h 1155032"/>
              <a:gd name="connsiteX3" fmla="*/ 1069796 w 1418712"/>
              <a:gd name="connsiteY3" fmla="*/ 810126 h 1155032"/>
              <a:gd name="connsiteX4" fmla="*/ 1093859 w 1418712"/>
              <a:gd name="connsiteY4" fmla="*/ 862263 h 1155032"/>
              <a:gd name="connsiteX5" fmla="*/ 1158027 w 1418712"/>
              <a:gd name="connsiteY5" fmla="*/ 866274 h 1155032"/>
              <a:gd name="connsiteX6" fmla="*/ 1150006 w 1418712"/>
              <a:gd name="connsiteY6" fmla="*/ 810126 h 1155032"/>
              <a:gd name="connsiteX7" fmla="*/ 1226206 w 1418712"/>
              <a:gd name="connsiteY7" fmla="*/ 778042 h 1155032"/>
              <a:gd name="connsiteX8" fmla="*/ 1190112 w 1418712"/>
              <a:gd name="connsiteY8" fmla="*/ 709863 h 1155032"/>
              <a:gd name="connsiteX9" fmla="*/ 1178080 w 1418712"/>
              <a:gd name="connsiteY9" fmla="*/ 645695 h 1155032"/>
              <a:gd name="connsiteX10" fmla="*/ 1238238 w 1418712"/>
              <a:gd name="connsiteY10" fmla="*/ 649705 h 1155032"/>
              <a:gd name="connsiteX11" fmla="*/ 1282354 w 1418712"/>
              <a:gd name="connsiteY11" fmla="*/ 609600 h 1155032"/>
              <a:gd name="connsiteX12" fmla="*/ 1282354 w 1418712"/>
              <a:gd name="connsiteY12" fmla="*/ 609600 h 1155032"/>
              <a:gd name="connsiteX13" fmla="*/ 1326469 w 1418712"/>
              <a:gd name="connsiteY13" fmla="*/ 585537 h 1155032"/>
              <a:gd name="connsiteX14" fmla="*/ 1418712 w 1418712"/>
              <a:gd name="connsiteY14" fmla="*/ 569495 h 1155032"/>
              <a:gd name="connsiteX15" fmla="*/ 1370585 w 1418712"/>
              <a:gd name="connsiteY15" fmla="*/ 513347 h 1155032"/>
              <a:gd name="connsiteX16" fmla="*/ 1322459 w 1418712"/>
              <a:gd name="connsiteY16" fmla="*/ 501316 h 1155032"/>
              <a:gd name="connsiteX17" fmla="*/ 1310427 w 1418712"/>
              <a:gd name="connsiteY17" fmla="*/ 453190 h 1155032"/>
              <a:gd name="connsiteX18" fmla="*/ 1214175 w 1418712"/>
              <a:gd name="connsiteY18" fmla="*/ 413084 h 1155032"/>
              <a:gd name="connsiteX19" fmla="*/ 1198133 w 1418712"/>
              <a:gd name="connsiteY19" fmla="*/ 457200 h 1155032"/>
              <a:gd name="connsiteX20" fmla="*/ 1218185 w 1418712"/>
              <a:gd name="connsiteY20" fmla="*/ 489284 h 1155032"/>
              <a:gd name="connsiteX21" fmla="*/ 1190112 w 1418712"/>
              <a:gd name="connsiteY21" fmla="*/ 557463 h 1155032"/>
              <a:gd name="connsiteX22" fmla="*/ 1141985 w 1418712"/>
              <a:gd name="connsiteY22" fmla="*/ 521369 h 1155032"/>
              <a:gd name="connsiteX23" fmla="*/ 1077817 w 1418712"/>
              <a:gd name="connsiteY23" fmla="*/ 545432 h 1155032"/>
              <a:gd name="connsiteX24" fmla="*/ 1013648 w 1418712"/>
              <a:gd name="connsiteY24" fmla="*/ 465221 h 1155032"/>
              <a:gd name="connsiteX25" fmla="*/ 965522 w 1418712"/>
              <a:gd name="connsiteY25" fmla="*/ 477253 h 1155032"/>
              <a:gd name="connsiteX26" fmla="*/ 925417 w 1418712"/>
              <a:gd name="connsiteY26" fmla="*/ 469232 h 1155032"/>
              <a:gd name="connsiteX27" fmla="*/ 885312 w 1418712"/>
              <a:gd name="connsiteY27" fmla="*/ 425116 h 1155032"/>
              <a:gd name="connsiteX28" fmla="*/ 817133 w 1418712"/>
              <a:gd name="connsiteY28" fmla="*/ 445169 h 1155032"/>
              <a:gd name="connsiteX29" fmla="*/ 785048 w 1418712"/>
              <a:gd name="connsiteY29" fmla="*/ 425116 h 1155032"/>
              <a:gd name="connsiteX30" fmla="*/ 789059 w 1418712"/>
              <a:gd name="connsiteY30" fmla="*/ 360947 h 1155032"/>
              <a:gd name="connsiteX31" fmla="*/ 728901 w 1418712"/>
              <a:gd name="connsiteY31" fmla="*/ 348916 h 1155032"/>
              <a:gd name="connsiteX32" fmla="*/ 789059 w 1418712"/>
              <a:gd name="connsiteY32" fmla="*/ 264695 h 1155032"/>
              <a:gd name="connsiteX33" fmla="*/ 744943 w 1418712"/>
              <a:gd name="connsiteY33" fmla="*/ 208547 h 1155032"/>
              <a:gd name="connsiteX34" fmla="*/ 532385 w 1418712"/>
              <a:gd name="connsiteY34" fmla="*/ 180474 h 1155032"/>
              <a:gd name="connsiteX35" fmla="*/ 532385 w 1418712"/>
              <a:gd name="connsiteY35" fmla="*/ 112295 h 1155032"/>
              <a:gd name="connsiteX36" fmla="*/ 484259 w 1418712"/>
              <a:gd name="connsiteY36" fmla="*/ 76200 h 1155032"/>
              <a:gd name="connsiteX37" fmla="*/ 504312 w 1418712"/>
              <a:gd name="connsiteY37" fmla="*/ 28074 h 1155032"/>
              <a:gd name="connsiteX38" fmla="*/ 400038 w 1418712"/>
              <a:gd name="connsiteY38" fmla="*/ 0 h 1155032"/>
              <a:gd name="connsiteX39" fmla="*/ 371964 w 1418712"/>
              <a:gd name="connsiteY39" fmla="*/ 64169 h 1155032"/>
              <a:gd name="connsiteX40" fmla="*/ 315817 w 1418712"/>
              <a:gd name="connsiteY40" fmla="*/ 80211 h 1155032"/>
              <a:gd name="connsiteX41" fmla="*/ 267690 w 1418712"/>
              <a:gd name="connsiteY41" fmla="*/ 64169 h 1155032"/>
              <a:gd name="connsiteX42" fmla="*/ 135343 w 1418712"/>
              <a:gd name="connsiteY42" fmla="*/ 136358 h 1155032"/>
              <a:gd name="connsiteX43" fmla="*/ 19038 w 1418712"/>
              <a:gd name="connsiteY43" fmla="*/ 232611 h 1155032"/>
              <a:gd name="connsiteX44" fmla="*/ 27059 w 1418712"/>
              <a:gd name="connsiteY44" fmla="*/ 284747 h 1155032"/>
              <a:gd name="connsiteX45" fmla="*/ 151385 w 1418712"/>
              <a:gd name="connsiteY45" fmla="*/ 376990 h 1155032"/>
              <a:gd name="connsiteX46" fmla="*/ 143364 w 1418712"/>
              <a:gd name="connsiteY46" fmla="*/ 449179 h 1155032"/>
              <a:gd name="connsiteX47" fmla="*/ 131333 w 1418712"/>
              <a:gd name="connsiteY47" fmla="*/ 529390 h 1155032"/>
              <a:gd name="connsiteX48" fmla="*/ 83206 w 1418712"/>
              <a:gd name="connsiteY48" fmla="*/ 529390 h 1155032"/>
              <a:gd name="connsiteX49" fmla="*/ 79196 w 1418712"/>
              <a:gd name="connsiteY49" fmla="*/ 633663 h 1155032"/>
              <a:gd name="connsiteX50" fmla="*/ 43101 w 1418712"/>
              <a:gd name="connsiteY50" fmla="*/ 657726 h 1155032"/>
              <a:gd name="connsiteX51" fmla="*/ 0 w 1418712"/>
              <a:gd name="connsiteY51" fmla="*/ 786063 h 1155032"/>
              <a:gd name="connsiteX52" fmla="*/ 31069 w 1418712"/>
              <a:gd name="connsiteY52" fmla="*/ 810126 h 1155032"/>
              <a:gd name="connsiteX53" fmla="*/ 31069 w 1418712"/>
              <a:gd name="connsiteY53" fmla="*/ 810126 h 1155032"/>
              <a:gd name="connsiteX54" fmla="*/ 79196 w 1418712"/>
              <a:gd name="connsiteY54" fmla="*/ 794084 h 1155032"/>
              <a:gd name="connsiteX55" fmla="*/ 67164 w 1418712"/>
              <a:gd name="connsiteY55" fmla="*/ 910390 h 1155032"/>
              <a:gd name="connsiteX56" fmla="*/ 143364 w 1418712"/>
              <a:gd name="connsiteY56" fmla="*/ 882316 h 1155032"/>
              <a:gd name="connsiteX57" fmla="*/ 207533 w 1418712"/>
              <a:gd name="connsiteY57" fmla="*/ 922421 h 1155032"/>
              <a:gd name="connsiteX58" fmla="*/ 247638 w 1418712"/>
              <a:gd name="connsiteY58" fmla="*/ 1006642 h 1155032"/>
              <a:gd name="connsiteX59" fmla="*/ 363943 w 1418712"/>
              <a:gd name="connsiteY59" fmla="*/ 1062790 h 1155032"/>
              <a:gd name="connsiteX60" fmla="*/ 400038 w 1418712"/>
              <a:gd name="connsiteY60" fmla="*/ 1155032 h 1155032"/>
              <a:gd name="connsiteX61" fmla="*/ 436133 w 1418712"/>
              <a:gd name="connsiteY61" fmla="*/ 1155032 h 1155032"/>
              <a:gd name="connsiteX62" fmla="*/ 440143 w 1418712"/>
              <a:gd name="connsiteY62" fmla="*/ 1122947 h 1155032"/>
              <a:gd name="connsiteX63" fmla="*/ 492280 w 1418712"/>
              <a:gd name="connsiteY63" fmla="*/ 1122947 h 1155032"/>
              <a:gd name="connsiteX64" fmla="*/ 436133 w 1418712"/>
              <a:gd name="connsiteY64" fmla="*/ 1046747 h 1155032"/>
              <a:gd name="connsiteX65" fmla="*/ 520354 w 1418712"/>
              <a:gd name="connsiteY65" fmla="*/ 1014663 h 1155032"/>
              <a:gd name="connsiteX66" fmla="*/ 572490 w 1418712"/>
              <a:gd name="connsiteY66" fmla="*/ 1058779 h 1155032"/>
              <a:gd name="connsiteX67" fmla="*/ 620617 w 1418712"/>
              <a:gd name="connsiteY67" fmla="*/ 1042737 h 1155032"/>
              <a:gd name="connsiteX68" fmla="*/ 636659 w 1418712"/>
              <a:gd name="connsiteY68" fmla="*/ 1090863 h 1155032"/>
              <a:gd name="connsiteX69" fmla="*/ 668743 w 1418712"/>
              <a:gd name="connsiteY69" fmla="*/ 1106905 h 1155032"/>
              <a:gd name="connsiteX70" fmla="*/ 717352 w 1418712"/>
              <a:gd name="connsiteY70" fmla="*/ 1043268 h 1155032"/>
              <a:gd name="connsiteX71" fmla="*/ 688796 w 1418712"/>
              <a:gd name="connsiteY71" fmla="*/ 934453 h 1155032"/>
              <a:gd name="connsiteX72" fmla="*/ 773017 w 1418712"/>
              <a:gd name="connsiteY72" fmla="*/ 910390 h 1155032"/>
              <a:gd name="connsiteX73" fmla="*/ 805101 w 1418712"/>
              <a:gd name="connsiteY73" fmla="*/ 986590 h 1155032"/>
              <a:gd name="connsiteX74" fmla="*/ 849217 w 1418712"/>
              <a:gd name="connsiteY74" fmla="*/ 1006642 h 1155032"/>
              <a:gd name="connsiteX75" fmla="*/ 1037712 w 1418712"/>
              <a:gd name="connsiteY75" fmla="*/ 986590 h 1155032"/>
              <a:gd name="connsiteX0" fmla="*/ 1037712 w 1418712"/>
              <a:gd name="connsiteY0" fmla="*/ 986590 h 1155032"/>
              <a:gd name="connsiteX1" fmla="*/ 1053754 w 1418712"/>
              <a:gd name="connsiteY1" fmla="*/ 938463 h 1155032"/>
              <a:gd name="connsiteX2" fmla="*/ 1009638 w 1418712"/>
              <a:gd name="connsiteY2" fmla="*/ 894347 h 1155032"/>
              <a:gd name="connsiteX3" fmla="*/ 1069796 w 1418712"/>
              <a:gd name="connsiteY3" fmla="*/ 810126 h 1155032"/>
              <a:gd name="connsiteX4" fmla="*/ 1093859 w 1418712"/>
              <a:gd name="connsiteY4" fmla="*/ 862263 h 1155032"/>
              <a:gd name="connsiteX5" fmla="*/ 1158027 w 1418712"/>
              <a:gd name="connsiteY5" fmla="*/ 866274 h 1155032"/>
              <a:gd name="connsiteX6" fmla="*/ 1150006 w 1418712"/>
              <a:gd name="connsiteY6" fmla="*/ 810126 h 1155032"/>
              <a:gd name="connsiteX7" fmla="*/ 1226206 w 1418712"/>
              <a:gd name="connsiteY7" fmla="*/ 778042 h 1155032"/>
              <a:gd name="connsiteX8" fmla="*/ 1190112 w 1418712"/>
              <a:gd name="connsiteY8" fmla="*/ 709863 h 1155032"/>
              <a:gd name="connsiteX9" fmla="*/ 1178080 w 1418712"/>
              <a:gd name="connsiteY9" fmla="*/ 645695 h 1155032"/>
              <a:gd name="connsiteX10" fmla="*/ 1238238 w 1418712"/>
              <a:gd name="connsiteY10" fmla="*/ 649705 h 1155032"/>
              <a:gd name="connsiteX11" fmla="*/ 1282354 w 1418712"/>
              <a:gd name="connsiteY11" fmla="*/ 609600 h 1155032"/>
              <a:gd name="connsiteX12" fmla="*/ 1282354 w 1418712"/>
              <a:gd name="connsiteY12" fmla="*/ 609600 h 1155032"/>
              <a:gd name="connsiteX13" fmla="*/ 1326469 w 1418712"/>
              <a:gd name="connsiteY13" fmla="*/ 585537 h 1155032"/>
              <a:gd name="connsiteX14" fmla="*/ 1418712 w 1418712"/>
              <a:gd name="connsiteY14" fmla="*/ 569495 h 1155032"/>
              <a:gd name="connsiteX15" fmla="*/ 1370585 w 1418712"/>
              <a:gd name="connsiteY15" fmla="*/ 513347 h 1155032"/>
              <a:gd name="connsiteX16" fmla="*/ 1322459 w 1418712"/>
              <a:gd name="connsiteY16" fmla="*/ 501316 h 1155032"/>
              <a:gd name="connsiteX17" fmla="*/ 1310427 w 1418712"/>
              <a:gd name="connsiteY17" fmla="*/ 453190 h 1155032"/>
              <a:gd name="connsiteX18" fmla="*/ 1214175 w 1418712"/>
              <a:gd name="connsiteY18" fmla="*/ 413084 h 1155032"/>
              <a:gd name="connsiteX19" fmla="*/ 1198133 w 1418712"/>
              <a:gd name="connsiteY19" fmla="*/ 457200 h 1155032"/>
              <a:gd name="connsiteX20" fmla="*/ 1218185 w 1418712"/>
              <a:gd name="connsiteY20" fmla="*/ 489284 h 1155032"/>
              <a:gd name="connsiteX21" fmla="*/ 1190112 w 1418712"/>
              <a:gd name="connsiteY21" fmla="*/ 557463 h 1155032"/>
              <a:gd name="connsiteX22" fmla="*/ 1141985 w 1418712"/>
              <a:gd name="connsiteY22" fmla="*/ 521369 h 1155032"/>
              <a:gd name="connsiteX23" fmla="*/ 1077817 w 1418712"/>
              <a:gd name="connsiteY23" fmla="*/ 545432 h 1155032"/>
              <a:gd name="connsiteX24" fmla="*/ 1013648 w 1418712"/>
              <a:gd name="connsiteY24" fmla="*/ 465221 h 1155032"/>
              <a:gd name="connsiteX25" fmla="*/ 965522 w 1418712"/>
              <a:gd name="connsiteY25" fmla="*/ 477253 h 1155032"/>
              <a:gd name="connsiteX26" fmla="*/ 925417 w 1418712"/>
              <a:gd name="connsiteY26" fmla="*/ 469232 h 1155032"/>
              <a:gd name="connsiteX27" fmla="*/ 885312 w 1418712"/>
              <a:gd name="connsiteY27" fmla="*/ 425116 h 1155032"/>
              <a:gd name="connsiteX28" fmla="*/ 817133 w 1418712"/>
              <a:gd name="connsiteY28" fmla="*/ 445169 h 1155032"/>
              <a:gd name="connsiteX29" fmla="*/ 785048 w 1418712"/>
              <a:gd name="connsiteY29" fmla="*/ 425116 h 1155032"/>
              <a:gd name="connsiteX30" fmla="*/ 789059 w 1418712"/>
              <a:gd name="connsiteY30" fmla="*/ 360947 h 1155032"/>
              <a:gd name="connsiteX31" fmla="*/ 728901 w 1418712"/>
              <a:gd name="connsiteY31" fmla="*/ 348916 h 1155032"/>
              <a:gd name="connsiteX32" fmla="*/ 789059 w 1418712"/>
              <a:gd name="connsiteY32" fmla="*/ 264695 h 1155032"/>
              <a:gd name="connsiteX33" fmla="*/ 744943 w 1418712"/>
              <a:gd name="connsiteY33" fmla="*/ 208547 h 1155032"/>
              <a:gd name="connsiteX34" fmla="*/ 532385 w 1418712"/>
              <a:gd name="connsiteY34" fmla="*/ 180474 h 1155032"/>
              <a:gd name="connsiteX35" fmla="*/ 532385 w 1418712"/>
              <a:gd name="connsiteY35" fmla="*/ 112295 h 1155032"/>
              <a:gd name="connsiteX36" fmla="*/ 484259 w 1418712"/>
              <a:gd name="connsiteY36" fmla="*/ 76200 h 1155032"/>
              <a:gd name="connsiteX37" fmla="*/ 504312 w 1418712"/>
              <a:gd name="connsiteY37" fmla="*/ 28074 h 1155032"/>
              <a:gd name="connsiteX38" fmla="*/ 400038 w 1418712"/>
              <a:gd name="connsiteY38" fmla="*/ 0 h 1155032"/>
              <a:gd name="connsiteX39" fmla="*/ 371964 w 1418712"/>
              <a:gd name="connsiteY39" fmla="*/ 64169 h 1155032"/>
              <a:gd name="connsiteX40" fmla="*/ 315817 w 1418712"/>
              <a:gd name="connsiteY40" fmla="*/ 80211 h 1155032"/>
              <a:gd name="connsiteX41" fmla="*/ 267690 w 1418712"/>
              <a:gd name="connsiteY41" fmla="*/ 64169 h 1155032"/>
              <a:gd name="connsiteX42" fmla="*/ 135343 w 1418712"/>
              <a:gd name="connsiteY42" fmla="*/ 136358 h 1155032"/>
              <a:gd name="connsiteX43" fmla="*/ 19038 w 1418712"/>
              <a:gd name="connsiteY43" fmla="*/ 232611 h 1155032"/>
              <a:gd name="connsiteX44" fmla="*/ 27059 w 1418712"/>
              <a:gd name="connsiteY44" fmla="*/ 284747 h 1155032"/>
              <a:gd name="connsiteX45" fmla="*/ 151385 w 1418712"/>
              <a:gd name="connsiteY45" fmla="*/ 376990 h 1155032"/>
              <a:gd name="connsiteX46" fmla="*/ 143364 w 1418712"/>
              <a:gd name="connsiteY46" fmla="*/ 449179 h 1155032"/>
              <a:gd name="connsiteX47" fmla="*/ 131333 w 1418712"/>
              <a:gd name="connsiteY47" fmla="*/ 529390 h 1155032"/>
              <a:gd name="connsiteX48" fmla="*/ 83206 w 1418712"/>
              <a:gd name="connsiteY48" fmla="*/ 529390 h 1155032"/>
              <a:gd name="connsiteX49" fmla="*/ 79196 w 1418712"/>
              <a:gd name="connsiteY49" fmla="*/ 633663 h 1155032"/>
              <a:gd name="connsiteX50" fmla="*/ 43101 w 1418712"/>
              <a:gd name="connsiteY50" fmla="*/ 657726 h 1155032"/>
              <a:gd name="connsiteX51" fmla="*/ 0 w 1418712"/>
              <a:gd name="connsiteY51" fmla="*/ 786063 h 1155032"/>
              <a:gd name="connsiteX52" fmla="*/ 31069 w 1418712"/>
              <a:gd name="connsiteY52" fmla="*/ 810126 h 1155032"/>
              <a:gd name="connsiteX53" fmla="*/ 31069 w 1418712"/>
              <a:gd name="connsiteY53" fmla="*/ 810126 h 1155032"/>
              <a:gd name="connsiteX54" fmla="*/ 79196 w 1418712"/>
              <a:gd name="connsiteY54" fmla="*/ 794084 h 1155032"/>
              <a:gd name="connsiteX55" fmla="*/ 67164 w 1418712"/>
              <a:gd name="connsiteY55" fmla="*/ 910390 h 1155032"/>
              <a:gd name="connsiteX56" fmla="*/ 143364 w 1418712"/>
              <a:gd name="connsiteY56" fmla="*/ 882316 h 1155032"/>
              <a:gd name="connsiteX57" fmla="*/ 207533 w 1418712"/>
              <a:gd name="connsiteY57" fmla="*/ 922421 h 1155032"/>
              <a:gd name="connsiteX58" fmla="*/ 247638 w 1418712"/>
              <a:gd name="connsiteY58" fmla="*/ 1006642 h 1155032"/>
              <a:gd name="connsiteX59" fmla="*/ 363943 w 1418712"/>
              <a:gd name="connsiteY59" fmla="*/ 1062790 h 1155032"/>
              <a:gd name="connsiteX60" fmla="*/ 383513 w 1418712"/>
              <a:gd name="connsiteY60" fmla="*/ 1144015 h 1155032"/>
              <a:gd name="connsiteX61" fmla="*/ 436133 w 1418712"/>
              <a:gd name="connsiteY61" fmla="*/ 1155032 h 1155032"/>
              <a:gd name="connsiteX62" fmla="*/ 440143 w 1418712"/>
              <a:gd name="connsiteY62" fmla="*/ 1122947 h 1155032"/>
              <a:gd name="connsiteX63" fmla="*/ 492280 w 1418712"/>
              <a:gd name="connsiteY63" fmla="*/ 1122947 h 1155032"/>
              <a:gd name="connsiteX64" fmla="*/ 436133 w 1418712"/>
              <a:gd name="connsiteY64" fmla="*/ 1046747 h 1155032"/>
              <a:gd name="connsiteX65" fmla="*/ 520354 w 1418712"/>
              <a:gd name="connsiteY65" fmla="*/ 1014663 h 1155032"/>
              <a:gd name="connsiteX66" fmla="*/ 572490 w 1418712"/>
              <a:gd name="connsiteY66" fmla="*/ 1058779 h 1155032"/>
              <a:gd name="connsiteX67" fmla="*/ 620617 w 1418712"/>
              <a:gd name="connsiteY67" fmla="*/ 1042737 h 1155032"/>
              <a:gd name="connsiteX68" fmla="*/ 636659 w 1418712"/>
              <a:gd name="connsiteY68" fmla="*/ 1090863 h 1155032"/>
              <a:gd name="connsiteX69" fmla="*/ 668743 w 1418712"/>
              <a:gd name="connsiteY69" fmla="*/ 1106905 h 1155032"/>
              <a:gd name="connsiteX70" fmla="*/ 717352 w 1418712"/>
              <a:gd name="connsiteY70" fmla="*/ 1043268 h 1155032"/>
              <a:gd name="connsiteX71" fmla="*/ 688796 w 1418712"/>
              <a:gd name="connsiteY71" fmla="*/ 934453 h 1155032"/>
              <a:gd name="connsiteX72" fmla="*/ 773017 w 1418712"/>
              <a:gd name="connsiteY72" fmla="*/ 910390 h 1155032"/>
              <a:gd name="connsiteX73" fmla="*/ 805101 w 1418712"/>
              <a:gd name="connsiteY73" fmla="*/ 986590 h 1155032"/>
              <a:gd name="connsiteX74" fmla="*/ 849217 w 1418712"/>
              <a:gd name="connsiteY74" fmla="*/ 1006642 h 1155032"/>
              <a:gd name="connsiteX75" fmla="*/ 1037712 w 1418712"/>
              <a:gd name="connsiteY75" fmla="*/ 986590 h 1155032"/>
              <a:gd name="connsiteX0" fmla="*/ 1037712 w 1418712"/>
              <a:gd name="connsiteY0" fmla="*/ 986590 h 1155032"/>
              <a:gd name="connsiteX1" fmla="*/ 1053754 w 1418712"/>
              <a:gd name="connsiteY1" fmla="*/ 938463 h 1155032"/>
              <a:gd name="connsiteX2" fmla="*/ 1009638 w 1418712"/>
              <a:gd name="connsiteY2" fmla="*/ 894347 h 1155032"/>
              <a:gd name="connsiteX3" fmla="*/ 1069796 w 1418712"/>
              <a:gd name="connsiteY3" fmla="*/ 810126 h 1155032"/>
              <a:gd name="connsiteX4" fmla="*/ 1093859 w 1418712"/>
              <a:gd name="connsiteY4" fmla="*/ 862263 h 1155032"/>
              <a:gd name="connsiteX5" fmla="*/ 1158027 w 1418712"/>
              <a:gd name="connsiteY5" fmla="*/ 866274 h 1155032"/>
              <a:gd name="connsiteX6" fmla="*/ 1150006 w 1418712"/>
              <a:gd name="connsiteY6" fmla="*/ 810126 h 1155032"/>
              <a:gd name="connsiteX7" fmla="*/ 1226206 w 1418712"/>
              <a:gd name="connsiteY7" fmla="*/ 778042 h 1155032"/>
              <a:gd name="connsiteX8" fmla="*/ 1190112 w 1418712"/>
              <a:gd name="connsiteY8" fmla="*/ 709863 h 1155032"/>
              <a:gd name="connsiteX9" fmla="*/ 1178080 w 1418712"/>
              <a:gd name="connsiteY9" fmla="*/ 645695 h 1155032"/>
              <a:gd name="connsiteX10" fmla="*/ 1238238 w 1418712"/>
              <a:gd name="connsiteY10" fmla="*/ 649705 h 1155032"/>
              <a:gd name="connsiteX11" fmla="*/ 1282354 w 1418712"/>
              <a:gd name="connsiteY11" fmla="*/ 609600 h 1155032"/>
              <a:gd name="connsiteX12" fmla="*/ 1282354 w 1418712"/>
              <a:gd name="connsiteY12" fmla="*/ 609600 h 1155032"/>
              <a:gd name="connsiteX13" fmla="*/ 1326469 w 1418712"/>
              <a:gd name="connsiteY13" fmla="*/ 585537 h 1155032"/>
              <a:gd name="connsiteX14" fmla="*/ 1418712 w 1418712"/>
              <a:gd name="connsiteY14" fmla="*/ 569495 h 1155032"/>
              <a:gd name="connsiteX15" fmla="*/ 1370585 w 1418712"/>
              <a:gd name="connsiteY15" fmla="*/ 513347 h 1155032"/>
              <a:gd name="connsiteX16" fmla="*/ 1322459 w 1418712"/>
              <a:gd name="connsiteY16" fmla="*/ 501316 h 1155032"/>
              <a:gd name="connsiteX17" fmla="*/ 1310427 w 1418712"/>
              <a:gd name="connsiteY17" fmla="*/ 453190 h 1155032"/>
              <a:gd name="connsiteX18" fmla="*/ 1214175 w 1418712"/>
              <a:gd name="connsiteY18" fmla="*/ 413084 h 1155032"/>
              <a:gd name="connsiteX19" fmla="*/ 1198133 w 1418712"/>
              <a:gd name="connsiteY19" fmla="*/ 457200 h 1155032"/>
              <a:gd name="connsiteX20" fmla="*/ 1218185 w 1418712"/>
              <a:gd name="connsiteY20" fmla="*/ 489284 h 1155032"/>
              <a:gd name="connsiteX21" fmla="*/ 1190112 w 1418712"/>
              <a:gd name="connsiteY21" fmla="*/ 557463 h 1155032"/>
              <a:gd name="connsiteX22" fmla="*/ 1141985 w 1418712"/>
              <a:gd name="connsiteY22" fmla="*/ 521369 h 1155032"/>
              <a:gd name="connsiteX23" fmla="*/ 1077817 w 1418712"/>
              <a:gd name="connsiteY23" fmla="*/ 545432 h 1155032"/>
              <a:gd name="connsiteX24" fmla="*/ 1013648 w 1418712"/>
              <a:gd name="connsiteY24" fmla="*/ 465221 h 1155032"/>
              <a:gd name="connsiteX25" fmla="*/ 965522 w 1418712"/>
              <a:gd name="connsiteY25" fmla="*/ 477253 h 1155032"/>
              <a:gd name="connsiteX26" fmla="*/ 925417 w 1418712"/>
              <a:gd name="connsiteY26" fmla="*/ 469232 h 1155032"/>
              <a:gd name="connsiteX27" fmla="*/ 885312 w 1418712"/>
              <a:gd name="connsiteY27" fmla="*/ 425116 h 1155032"/>
              <a:gd name="connsiteX28" fmla="*/ 817133 w 1418712"/>
              <a:gd name="connsiteY28" fmla="*/ 445169 h 1155032"/>
              <a:gd name="connsiteX29" fmla="*/ 785048 w 1418712"/>
              <a:gd name="connsiteY29" fmla="*/ 425116 h 1155032"/>
              <a:gd name="connsiteX30" fmla="*/ 789059 w 1418712"/>
              <a:gd name="connsiteY30" fmla="*/ 360947 h 1155032"/>
              <a:gd name="connsiteX31" fmla="*/ 750935 w 1418712"/>
              <a:gd name="connsiteY31" fmla="*/ 340654 h 1155032"/>
              <a:gd name="connsiteX32" fmla="*/ 789059 w 1418712"/>
              <a:gd name="connsiteY32" fmla="*/ 264695 h 1155032"/>
              <a:gd name="connsiteX33" fmla="*/ 744943 w 1418712"/>
              <a:gd name="connsiteY33" fmla="*/ 208547 h 1155032"/>
              <a:gd name="connsiteX34" fmla="*/ 532385 w 1418712"/>
              <a:gd name="connsiteY34" fmla="*/ 180474 h 1155032"/>
              <a:gd name="connsiteX35" fmla="*/ 532385 w 1418712"/>
              <a:gd name="connsiteY35" fmla="*/ 112295 h 1155032"/>
              <a:gd name="connsiteX36" fmla="*/ 484259 w 1418712"/>
              <a:gd name="connsiteY36" fmla="*/ 76200 h 1155032"/>
              <a:gd name="connsiteX37" fmla="*/ 504312 w 1418712"/>
              <a:gd name="connsiteY37" fmla="*/ 28074 h 1155032"/>
              <a:gd name="connsiteX38" fmla="*/ 400038 w 1418712"/>
              <a:gd name="connsiteY38" fmla="*/ 0 h 1155032"/>
              <a:gd name="connsiteX39" fmla="*/ 371964 w 1418712"/>
              <a:gd name="connsiteY39" fmla="*/ 64169 h 1155032"/>
              <a:gd name="connsiteX40" fmla="*/ 315817 w 1418712"/>
              <a:gd name="connsiteY40" fmla="*/ 80211 h 1155032"/>
              <a:gd name="connsiteX41" fmla="*/ 267690 w 1418712"/>
              <a:gd name="connsiteY41" fmla="*/ 64169 h 1155032"/>
              <a:gd name="connsiteX42" fmla="*/ 135343 w 1418712"/>
              <a:gd name="connsiteY42" fmla="*/ 136358 h 1155032"/>
              <a:gd name="connsiteX43" fmla="*/ 19038 w 1418712"/>
              <a:gd name="connsiteY43" fmla="*/ 232611 h 1155032"/>
              <a:gd name="connsiteX44" fmla="*/ 27059 w 1418712"/>
              <a:gd name="connsiteY44" fmla="*/ 284747 h 1155032"/>
              <a:gd name="connsiteX45" fmla="*/ 151385 w 1418712"/>
              <a:gd name="connsiteY45" fmla="*/ 376990 h 1155032"/>
              <a:gd name="connsiteX46" fmla="*/ 143364 w 1418712"/>
              <a:gd name="connsiteY46" fmla="*/ 449179 h 1155032"/>
              <a:gd name="connsiteX47" fmla="*/ 131333 w 1418712"/>
              <a:gd name="connsiteY47" fmla="*/ 529390 h 1155032"/>
              <a:gd name="connsiteX48" fmla="*/ 83206 w 1418712"/>
              <a:gd name="connsiteY48" fmla="*/ 529390 h 1155032"/>
              <a:gd name="connsiteX49" fmla="*/ 79196 w 1418712"/>
              <a:gd name="connsiteY49" fmla="*/ 633663 h 1155032"/>
              <a:gd name="connsiteX50" fmla="*/ 43101 w 1418712"/>
              <a:gd name="connsiteY50" fmla="*/ 657726 h 1155032"/>
              <a:gd name="connsiteX51" fmla="*/ 0 w 1418712"/>
              <a:gd name="connsiteY51" fmla="*/ 786063 h 1155032"/>
              <a:gd name="connsiteX52" fmla="*/ 31069 w 1418712"/>
              <a:gd name="connsiteY52" fmla="*/ 810126 h 1155032"/>
              <a:gd name="connsiteX53" fmla="*/ 31069 w 1418712"/>
              <a:gd name="connsiteY53" fmla="*/ 810126 h 1155032"/>
              <a:gd name="connsiteX54" fmla="*/ 79196 w 1418712"/>
              <a:gd name="connsiteY54" fmla="*/ 794084 h 1155032"/>
              <a:gd name="connsiteX55" fmla="*/ 67164 w 1418712"/>
              <a:gd name="connsiteY55" fmla="*/ 910390 h 1155032"/>
              <a:gd name="connsiteX56" fmla="*/ 143364 w 1418712"/>
              <a:gd name="connsiteY56" fmla="*/ 882316 h 1155032"/>
              <a:gd name="connsiteX57" fmla="*/ 207533 w 1418712"/>
              <a:gd name="connsiteY57" fmla="*/ 922421 h 1155032"/>
              <a:gd name="connsiteX58" fmla="*/ 247638 w 1418712"/>
              <a:gd name="connsiteY58" fmla="*/ 1006642 h 1155032"/>
              <a:gd name="connsiteX59" fmla="*/ 363943 w 1418712"/>
              <a:gd name="connsiteY59" fmla="*/ 1062790 h 1155032"/>
              <a:gd name="connsiteX60" fmla="*/ 383513 w 1418712"/>
              <a:gd name="connsiteY60" fmla="*/ 1144015 h 1155032"/>
              <a:gd name="connsiteX61" fmla="*/ 436133 w 1418712"/>
              <a:gd name="connsiteY61" fmla="*/ 1155032 h 1155032"/>
              <a:gd name="connsiteX62" fmla="*/ 440143 w 1418712"/>
              <a:gd name="connsiteY62" fmla="*/ 1122947 h 1155032"/>
              <a:gd name="connsiteX63" fmla="*/ 492280 w 1418712"/>
              <a:gd name="connsiteY63" fmla="*/ 1122947 h 1155032"/>
              <a:gd name="connsiteX64" fmla="*/ 436133 w 1418712"/>
              <a:gd name="connsiteY64" fmla="*/ 1046747 h 1155032"/>
              <a:gd name="connsiteX65" fmla="*/ 520354 w 1418712"/>
              <a:gd name="connsiteY65" fmla="*/ 1014663 h 1155032"/>
              <a:gd name="connsiteX66" fmla="*/ 572490 w 1418712"/>
              <a:gd name="connsiteY66" fmla="*/ 1058779 h 1155032"/>
              <a:gd name="connsiteX67" fmla="*/ 620617 w 1418712"/>
              <a:gd name="connsiteY67" fmla="*/ 1042737 h 1155032"/>
              <a:gd name="connsiteX68" fmla="*/ 636659 w 1418712"/>
              <a:gd name="connsiteY68" fmla="*/ 1090863 h 1155032"/>
              <a:gd name="connsiteX69" fmla="*/ 668743 w 1418712"/>
              <a:gd name="connsiteY69" fmla="*/ 1106905 h 1155032"/>
              <a:gd name="connsiteX70" fmla="*/ 717352 w 1418712"/>
              <a:gd name="connsiteY70" fmla="*/ 1043268 h 1155032"/>
              <a:gd name="connsiteX71" fmla="*/ 688796 w 1418712"/>
              <a:gd name="connsiteY71" fmla="*/ 934453 h 1155032"/>
              <a:gd name="connsiteX72" fmla="*/ 773017 w 1418712"/>
              <a:gd name="connsiteY72" fmla="*/ 910390 h 1155032"/>
              <a:gd name="connsiteX73" fmla="*/ 805101 w 1418712"/>
              <a:gd name="connsiteY73" fmla="*/ 986590 h 1155032"/>
              <a:gd name="connsiteX74" fmla="*/ 849217 w 1418712"/>
              <a:gd name="connsiteY74" fmla="*/ 1006642 h 1155032"/>
              <a:gd name="connsiteX75" fmla="*/ 1037712 w 1418712"/>
              <a:gd name="connsiteY75" fmla="*/ 986590 h 1155032"/>
              <a:gd name="connsiteX0" fmla="*/ 1037712 w 1418712"/>
              <a:gd name="connsiteY0" fmla="*/ 986590 h 1155032"/>
              <a:gd name="connsiteX1" fmla="*/ 1053754 w 1418712"/>
              <a:gd name="connsiteY1" fmla="*/ 938463 h 1155032"/>
              <a:gd name="connsiteX2" fmla="*/ 1009638 w 1418712"/>
              <a:gd name="connsiteY2" fmla="*/ 894347 h 1155032"/>
              <a:gd name="connsiteX3" fmla="*/ 1069796 w 1418712"/>
              <a:gd name="connsiteY3" fmla="*/ 810126 h 1155032"/>
              <a:gd name="connsiteX4" fmla="*/ 1093859 w 1418712"/>
              <a:gd name="connsiteY4" fmla="*/ 862263 h 1155032"/>
              <a:gd name="connsiteX5" fmla="*/ 1158027 w 1418712"/>
              <a:gd name="connsiteY5" fmla="*/ 866274 h 1155032"/>
              <a:gd name="connsiteX6" fmla="*/ 1150006 w 1418712"/>
              <a:gd name="connsiteY6" fmla="*/ 810126 h 1155032"/>
              <a:gd name="connsiteX7" fmla="*/ 1226206 w 1418712"/>
              <a:gd name="connsiteY7" fmla="*/ 778042 h 1155032"/>
              <a:gd name="connsiteX8" fmla="*/ 1190112 w 1418712"/>
              <a:gd name="connsiteY8" fmla="*/ 709863 h 1155032"/>
              <a:gd name="connsiteX9" fmla="*/ 1178080 w 1418712"/>
              <a:gd name="connsiteY9" fmla="*/ 645695 h 1155032"/>
              <a:gd name="connsiteX10" fmla="*/ 1238238 w 1418712"/>
              <a:gd name="connsiteY10" fmla="*/ 649705 h 1155032"/>
              <a:gd name="connsiteX11" fmla="*/ 1282354 w 1418712"/>
              <a:gd name="connsiteY11" fmla="*/ 609600 h 1155032"/>
              <a:gd name="connsiteX12" fmla="*/ 1282354 w 1418712"/>
              <a:gd name="connsiteY12" fmla="*/ 609600 h 1155032"/>
              <a:gd name="connsiteX13" fmla="*/ 1326469 w 1418712"/>
              <a:gd name="connsiteY13" fmla="*/ 585537 h 1155032"/>
              <a:gd name="connsiteX14" fmla="*/ 1418712 w 1418712"/>
              <a:gd name="connsiteY14" fmla="*/ 569495 h 1155032"/>
              <a:gd name="connsiteX15" fmla="*/ 1370585 w 1418712"/>
              <a:gd name="connsiteY15" fmla="*/ 513347 h 1155032"/>
              <a:gd name="connsiteX16" fmla="*/ 1322459 w 1418712"/>
              <a:gd name="connsiteY16" fmla="*/ 501316 h 1155032"/>
              <a:gd name="connsiteX17" fmla="*/ 1310427 w 1418712"/>
              <a:gd name="connsiteY17" fmla="*/ 453190 h 1155032"/>
              <a:gd name="connsiteX18" fmla="*/ 1214175 w 1418712"/>
              <a:gd name="connsiteY18" fmla="*/ 413084 h 1155032"/>
              <a:gd name="connsiteX19" fmla="*/ 1198133 w 1418712"/>
              <a:gd name="connsiteY19" fmla="*/ 457200 h 1155032"/>
              <a:gd name="connsiteX20" fmla="*/ 1218185 w 1418712"/>
              <a:gd name="connsiteY20" fmla="*/ 489284 h 1155032"/>
              <a:gd name="connsiteX21" fmla="*/ 1190112 w 1418712"/>
              <a:gd name="connsiteY21" fmla="*/ 557463 h 1155032"/>
              <a:gd name="connsiteX22" fmla="*/ 1141985 w 1418712"/>
              <a:gd name="connsiteY22" fmla="*/ 521369 h 1155032"/>
              <a:gd name="connsiteX23" fmla="*/ 1077817 w 1418712"/>
              <a:gd name="connsiteY23" fmla="*/ 545432 h 1155032"/>
              <a:gd name="connsiteX24" fmla="*/ 1013648 w 1418712"/>
              <a:gd name="connsiteY24" fmla="*/ 465221 h 1155032"/>
              <a:gd name="connsiteX25" fmla="*/ 965522 w 1418712"/>
              <a:gd name="connsiteY25" fmla="*/ 477253 h 1155032"/>
              <a:gd name="connsiteX26" fmla="*/ 925417 w 1418712"/>
              <a:gd name="connsiteY26" fmla="*/ 469232 h 1155032"/>
              <a:gd name="connsiteX27" fmla="*/ 885312 w 1418712"/>
              <a:gd name="connsiteY27" fmla="*/ 425116 h 1155032"/>
              <a:gd name="connsiteX28" fmla="*/ 817133 w 1418712"/>
              <a:gd name="connsiteY28" fmla="*/ 445169 h 1155032"/>
              <a:gd name="connsiteX29" fmla="*/ 785048 w 1418712"/>
              <a:gd name="connsiteY29" fmla="*/ 425116 h 1155032"/>
              <a:gd name="connsiteX30" fmla="*/ 789059 w 1418712"/>
              <a:gd name="connsiteY30" fmla="*/ 360947 h 1155032"/>
              <a:gd name="connsiteX31" fmla="*/ 750935 w 1418712"/>
              <a:gd name="connsiteY31" fmla="*/ 340654 h 1155032"/>
              <a:gd name="connsiteX32" fmla="*/ 778042 w 1418712"/>
              <a:gd name="connsiteY32" fmla="*/ 259186 h 1155032"/>
              <a:gd name="connsiteX33" fmla="*/ 744943 w 1418712"/>
              <a:gd name="connsiteY33" fmla="*/ 208547 h 1155032"/>
              <a:gd name="connsiteX34" fmla="*/ 532385 w 1418712"/>
              <a:gd name="connsiteY34" fmla="*/ 180474 h 1155032"/>
              <a:gd name="connsiteX35" fmla="*/ 532385 w 1418712"/>
              <a:gd name="connsiteY35" fmla="*/ 112295 h 1155032"/>
              <a:gd name="connsiteX36" fmla="*/ 484259 w 1418712"/>
              <a:gd name="connsiteY36" fmla="*/ 76200 h 1155032"/>
              <a:gd name="connsiteX37" fmla="*/ 504312 w 1418712"/>
              <a:gd name="connsiteY37" fmla="*/ 28074 h 1155032"/>
              <a:gd name="connsiteX38" fmla="*/ 400038 w 1418712"/>
              <a:gd name="connsiteY38" fmla="*/ 0 h 1155032"/>
              <a:gd name="connsiteX39" fmla="*/ 371964 w 1418712"/>
              <a:gd name="connsiteY39" fmla="*/ 64169 h 1155032"/>
              <a:gd name="connsiteX40" fmla="*/ 315817 w 1418712"/>
              <a:gd name="connsiteY40" fmla="*/ 80211 h 1155032"/>
              <a:gd name="connsiteX41" fmla="*/ 267690 w 1418712"/>
              <a:gd name="connsiteY41" fmla="*/ 64169 h 1155032"/>
              <a:gd name="connsiteX42" fmla="*/ 135343 w 1418712"/>
              <a:gd name="connsiteY42" fmla="*/ 136358 h 1155032"/>
              <a:gd name="connsiteX43" fmla="*/ 19038 w 1418712"/>
              <a:gd name="connsiteY43" fmla="*/ 232611 h 1155032"/>
              <a:gd name="connsiteX44" fmla="*/ 27059 w 1418712"/>
              <a:gd name="connsiteY44" fmla="*/ 284747 h 1155032"/>
              <a:gd name="connsiteX45" fmla="*/ 151385 w 1418712"/>
              <a:gd name="connsiteY45" fmla="*/ 376990 h 1155032"/>
              <a:gd name="connsiteX46" fmla="*/ 143364 w 1418712"/>
              <a:gd name="connsiteY46" fmla="*/ 449179 h 1155032"/>
              <a:gd name="connsiteX47" fmla="*/ 131333 w 1418712"/>
              <a:gd name="connsiteY47" fmla="*/ 529390 h 1155032"/>
              <a:gd name="connsiteX48" fmla="*/ 83206 w 1418712"/>
              <a:gd name="connsiteY48" fmla="*/ 529390 h 1155032"/>
              <a:gd name="connsiteX49" fmla="*/ 79196 w 1418712"/>
              <a:gd name="connsiteY49" fmla="*/ 633663 h 1155032"/>
              <a:gd name="connsiteX50" fmla="*/ 43101 w 1418712"/>
              <a:gd name="connsiteY50" fmla="*/ 657726 h 1155032"/>
              <a:gd name="connsiteX51" fmla="*/ 0 w 1418712"/>
              <a:gd name="connsiteY51" fmla="*/ 786063 h 1155032"/>
              <a:gd name="connsiteX52" fmla="*/ 31069 w 1418712"/>
              <a:gd name="connsiteY52" fmla="*/ 810126 h 1155032"/>
              <a:gd name="connsiteX53" fmla="*/ 31069 w 1418712"/>
              <a:gd name="connsiteY53" fmla="*/ 810126 h 1155032"/>
              <a:gd name="connsiteX54" fmla="*/ 79196 w 1418712"/>
              <a:gd name="connsiteY54" fmla="*/ 794084 h 1155032"/>
              <a:gd name="connsiteX55" fmla="*/ 67164 w 1418712"/>
              <a:gd name="connsiteY55" fmla="*/ 910390 h 1155032"/>
              <a:gd name="connsiteX56" fmla="*/ 143364 w 1418712"/>
              <a:gd name="connsiteY56" fmla="*/ 882316 h 1155032"/>
              <a:gd name="connsiteX57" fmla="*/ 207533 w 1418712"/>
              <a:gd name="connsiteY57" fmla="*/ 922421 h 1155032"/>
              <a:gd name="connsiteX58" fmla="*/ 247638 w 1418712"/>
              <a:gd name="connsiteY58" fmla="*/ 1006642 h 1155032"/>
              <a:gd name="connsiteX59" fmla="*/ 363943 w 1418712"/>
              <a:gd name="connsiteY59" fmla="*/ 1062790 h 1155032"/>
              <a:gd name="connsiteX60" fmla="*/ 383513 w 1418712"/>
              <a:gd name="connsiteY60" fmla="*/ 1144015 h 1155032"/>
              <a:gd name="connsiteX61" fmla="*/ 436133 w 1418712"/>
              <a:gd name="connsiteY61" fmla="*/ 1155032 h 1155032"/>
              <a:gd name="connsiteX62" fmla="*/ 440143 w 1418712"/>
              <a:gd name="connsiteY62" fmla="*/ 1122947 h 1155032"/>
              <a:gd name="connsiteX63" fmla="*/ 492280 w 1418712"/>
              <a:gd name="connsiteY63" fmla="*/ 1122947 h 1155032"/>
              <a:gd name="connsiteX64" fmla="*/ 436133 w 1418712"/>
              <a:gd name="connsiteY64" fmla="*/ 1046747 h 1155032"/>
              <a:gd name="connsiteX65" fmla="*/ 520354 w 1418712"/>
              <a:gd name="connsiteY65" fmla="*/ 1014663 h 1155032"/>
              <a:gd name="connsiteX66" fmla="*/ 572490 w 1418712"/>
              <a:gd name="connsiteY66" fmla="*/ 1058779 h 1155032"/>
              <a:gd name="connsiteX67" fmla="*/ 620617 w 1418712"/>
              <a:gd name="connsiteY67" fmla="*/ 1042737 h 1155032"/>
              <a:gd name="connsiteX68" fmla="*/ 636659 w 1418712"/>
              <a:gd name="connsiteY68" fmla="*/ 1090863 h 1155032"/>
              <a:gd name="connsiteX69" fmla="*/ 668743 w 1418712"/>
              <a:gd name="connsiteY69" fmla="*/ 1106905 h 1155032"/>
              <a:gd name="connsiteX70" fmla="*/ 717352 w 1418712"/>
              <a:gd name="connsiteY70" fmla="*/ 1043268 h 1155032"/>
              <a:gd name="connsiteX71" fmla="*/ 688796 w 1418712"/>
              <a:gd name="connsiteY71" fmla="*/ 934453 h 1155032"/>
              <a:gd name="connsiteX72" fmla="*/ 773017 w 1418712"/>
              <a:gd name="connsiteY72" fmla="*/ 910390 h 1155032"/>
              <a:gd name="connsiteX73" fmla="*/ 805101 w 1418712"/>
              <a:gd name="connsiteY73" fmla="*/ 986590 h 1155032"/>
              <a:gd name="connsiteX74" fmla="*/ 849217 w 1418712"/>
              <a:gd name="connsiteY74" fmla="*/ 1006642 h 1155032"/>
              <a:gd name="connsiteX75" fmla="*/ 1037712 w 1418712"/>
              <a:gd name="connsiteY75" fmla="*/ 986590 h 1155032"/>
              <a:gd name="connsiteX0" fmla="*/ 1037712 w 1418712"/>
              <a:gd name="connsiteY0" fmla="*/ 986590 h 1155032"/>
              <a:gd name="connsiteX1" fmla="*/ 1053754 w 1418712"/>
              <a:gd name="connsiteY1" fmla="*/ 938463 h 1155032"/>
              <a:gd name="connsiteX2" fmla="*/ 1009638 w 1418712"/>
              <a:gd name="connsiteY2" fmla="*/ 894347 h 1155032"/>
              <a:gd name="connsiteX3" fmla="*/ 1069796 w 1418712"/>
              <a:gd name="connsiteY3" fmla="*/ 810126 h 1155032"/>
              <a:gd name="connsiteX4" fmla="*/ 1093859 w 1418712"/>
              <a:gd name="connsiteY4" fmla="*/ 862263 h 1155032"/>
              <a:gd name="connsiteX5" fmla="*/ 1158027 w 1418712"/>
              <a:gd name="connsiteY5" fmla="*/ 866274 h 1155032"/>
              <a:gd name="connsiteX6" fmla="*/ 1150006 w 1418712"/>
              <a:gd name="connsiteY6" fmla="*/ 810126 h 1155032"/>
              <a:gd name="connsiteX7" fmla="*/ 1226206 w 1418712"/>
              <a:gd name="connsiteY7" fmla="*/ 778042 h 1155032"/>
              <a:gd name="connsiteX8" fmla="*/ 1190112 w 1418712"/>
              <a:gd name="connsiteY8" fmla="*/ 709863 h 1155032"/>
              <a:gd name="connsiteX9" fmla="*/ 1178080 w 1418712"/>
              <a:gd name="connsiteY9" fmla="*/ 645695 h 1155032"/>
              <a:gd name="connsiteX10" fmla="*/ 1238238 w 1418712"/>
              <a:gd name="connsiteY10" fmla="*/ 649705 h 1155032"/>
              <a:gd name="connsiteX11" fmla="*/ 1282354 w 1418712"/>
              <a:gd name="connsiteY11" fmla="*/ 609600 h 1155032"/>
              <a:gd name="connsiteX12" fmla="*/ 1282354 w 1418712"/>
              <a:gd name="connsiteY12" fmla="*/ 609600 h 1155032"/>
              <a:gd name="connsiteX13" fmla="*/ 1326469 w 1418712"/>
              <a:gd name="connsiteY13" fmla="*/ 585537 h 1155032"/>
              <a:gd name="connsiteX14" fmla="*/ 1418712 w 1418712"/>
              <a:gd name="connsiteY14" fmla="*/ 569495 h 1155032"/>
              <a:gd name="connsiteX15" fmla="*/ 1370585 w 1418712"/>
              <a:gd name="connsiteY15" fmla="*/ 513347 h 1155032"/>
              <a:gd name="connsiteX16" fmla="*/ 1322459 w 1418712"/>
              <a:gd name="connsiteY16" fmla="*/ 501316 h 1155032"/>
              <a:gd name="connsiteX17" fmla="*/ 1310427 w 1418712"/>
              <a:gd name="connsiteY17" fmla="*/ 453190 h 1155032"/>
              <a:gd name="connsiteX18" fmla="*/ 1214175 w 1418712"/>
              <a:gd name="connsiteY18" fmla="*/ 413084 h 1155032"/>
              <a:gd name="connsiteX19" fmla="*/ 1198133 w 1418712"/>
              <a:gd name="connsiteY19" fmla="*/ 457200 h 1155032"/>
              <a:gd name="connsiteX20" fmla="*/ 1218185 w 1418712"/>
              <a:gd name="connsiteY20" fmla="*/ 489284 h 1155032"/>
              <a:gd name="connsiteX21" fmla="*/ 1190112 w 1418712"/>
              <a:gd name="connsiteY21" fmla="*/ 557463 h 1155032"/>
              <a:gd name="connsiteX22" fmla="*/ 1141985 w 1418712"/>
              <a:gd name="connsiteY22" fmla="*/ 521369 h 1155032"/>
              <a:gd name="connsiteX23" fmla="*/ 1077817 w 1418712"/>
              <a:gd name="connsiteY23" fmla="*/ 545432 h 1155032"/>
              <a:gd name="connsiteX24" fmla="*/ 1013648 w 1418712"/>
              <a:gd name="connsiteY24" fmla="*/ 465221 h 1155032"/>
              <a:gd name="connsiteX25" fmla="*/ 965522 w 1418712"/>
              <a:gd name="connsiteY25" fmla="*/ 477253 h 1155032"/>
              <a:gd name="connsiteX26" fmla="*/ 925417 w 1418712"/>
              <a:gd name="connsiteY26" fmla="*/ 469232 h 1155032"/>
              <a:gd name="connsiteX27" fmla="*/ 885312 w 1418712"/>
              <a:gd name="connsiteY27" fmla="*/ 425116 h 1155032"/>
              <a:gd name="connsiteX28" fmla="*/ 817133 w 1418712"/>
              <a:gd name="connsiteY28" fmla="*/ 445169 h 1155032"/>
              <a:gd name="connsiteX29" fmla="*/ 785048 w 1418712"/>
              <a:gd name="connsiteY29" fmla="*/ 425116 h 1155032"/>
              <a:gd name="connsiteX30" fmla="*/ 789059 w 1418712"/>
              <a:gd name="connsiteY30" fmla="*/ 360947 h 1155032"/>
              <a:gd name="connsiteX31" fmla="*/ 750935 w 1418712"/>
              <a:gd name="connsiteY31" fmla="*/ 340654 h 1155032"/>
              <a:gd name="connsiteX32" fmla="*/ 778042 w 1418712"/>
              <a:gd name="connsiteY32" fmla="*/ 259186 h 1155032"/>
              <a:gd name="connsiteX33" fmla="*/ 758714 w 1418712"/>
              <a:gd name="connsiteY33" fmla="*/ 208547 h 1155032"/>
              <a:gd name="connsiteX34" fmla="*/ 532385 w 1418712"/>
              <a:gd name="connsiteY34" fmla="*/ 180474 h 1155032"/>
              <a:gd name="connsiteX35" fmla="*/ 532385 w 1418712"/>
              <a:gd name="connsiteY35" fmla="*/ 112295 h 1155032"/>
              <a:gd name="connsiteX36" fmla="*/ 484259 w 1418712"/>
              <a:gd name="connsiteY36" fmla="*/ 76200 h 1155032"/>
              <a:gd name="connsiteX37" fmla="*/ 504312 w 1418712"/>
              <a:gd name="connsiteY37" fmla="*/ 28074 h 1155032"/>
              <a:gd name="connsiteX38" fmla="*/ 400038 w 1418712"/>
              <a:gd name="connsiteY38" fmla="*/ 0 h 1155032"/>
              <a:gd name="connsiteX39" fmla="*/ 371964 w 1418712"/>
              <a:gd name="connsiteY39" fmla="*/ 64169 h 1155032"/>
              <a:gd name="connsiteX40" fmla="*/ 315817 w 1418712"/>
              <a:gd name="connsiteY40" fmla="*/ 80211 h 1155032"/>
              <a:gd name="connsiteX41" fmla="*/ 267690 w 1418712"/>
              <a:gd name="connsiteY41" fmla="*/ 64169 h 1155032"/>
              <a:gd name="connsiteX42" fmla="*/ 135343 w 1418712"/>
              <a:gd name="connsiteY42" fmla="*/ 136358 h 1155032"/>
              <a:gd name="connsiteX43" fmla="*/ 19038 w 1418712"/>
              <a:gd name="connsiteY43" fmla="*/ 232611 h 1155032"/>
              <a:gd name="connsiteX44" fmla="*/ 27059 w 1418712"/>
              <a:gd name="connsiteY44" fmla="*/ 284747 h 1155032"/>
              <a:gd name="connsiteX45" fmla="*/ 151385 w 1418712"/>
              <a:gd name="connsiteY45" fmla="*/ 376990 h 1155032"/>
              <a:gd name="connsiteX46" fmla="*/ 143364 w 1418712"/>
              <a:gd name="connsiteY46" fmla="*/ 449179 h 1155032"/>
              <a:gd name="connsiteX47" fmla="*/ 131333 w 1418712"/>
              <a:gd name="connsiteY47" fmla="*/ 529390 h 1155032"/>
              <a:gd name="connsiteX48" fmla="*/ 83206 w 1418712"/>
              <a:gd name="connsiteY48" fmla="*/ 529390 h 1155032"/>
              <a:gd name="connsiteX49" fmla="*/ 79196 w 1418712"/>
              <a:gd name="connsiteY49" fmla="*/ 633663 h 1155032"/>
              <a:gd name="connsiteX50" fmla="*/ 43101 w 1418712"/>
              <a:gd name="connsiteY50" fmla="*/ 657726 h 1155032"/>
              <a:gd name="connsiteX51" fmla="*/ 0 w 1418712"/>
              <a:gd name="connsiteY51" fmla="*/ 786063 h 1155032"/>
              <a:gd name="connsiteX52" fmla="*/ 31069 w 1418712"/>
              <a:gd name="connsiteY52" fmla="*/ 810126 h 1155032"/>
              <a:gd name="connsiteX53" fmla="*/ 31069 w 1418712"/>
              <a:gd name="connsiteY53" fmla="*/ 810126 h 1155032"/>
              <a:gd name="connsiteX54" fmla="*/ 79196 w 1418712"/>
              <a:gd name="connsiteY54" fmla="*/ 794084 h 1155032"/>
              <a:gd name="connsiteX55" fmla="*/ 67164 w 1418712"/>
              <a:gd name="connsiteY55" fmla="*/ 910390 h 1155032"/>
              <a:gd name="connsiteX56" fmla="*/ 143364 w 1418712"/>
              <a:gd name="connsiteY56" fmla="*/ 882316 h 1155032"/>
              <a:gd name="connsiteX57" fmla="*/ 207533 w 1418712"/>
              <a:gd name="connsiteY57" fmla="*/ 922421 h 1155032"/>
              <a:gd name="connsiteX58" fmla="*/ 247638 w 1418712"/>
              <a:gd name="connsiteY58" fmla="*/ 1006642 h 1155032"/>
              <a:gd name="connsiteX59" fmla="*/ 363943 w 1418712"/>
              <a:gd name="connsiteY59" fmla="*/ 1062790 h 1155032"/>
              <a:gd name="connsiteX60" fmla="*/ 383513 w 1418712"/>
              <a:gd name="connsiteY60" fmla="*/ 1144015 h 1155032"/>
              <a:gd name="connsiteX61" fmla="*/ 436133 w 1418712"/>
              <a:gd name="connsiteY61" fmla="*/ 1155032 h 1155032"/>
              <a:gd name="connsiteX62" fmla="*/ 440143 w 1418712"/>
              <a:gd name="connsiteY62" fmla="*/ 1122947 h 1155032"/>
              <a:gd name="connsiteX63" fmla="*/ 492280 w 1418712"/>
              <a:gd name="connsiteY63" fmla="*/ 1122947 h 1155032"/>
              <a:gd name="connsiteX64" fmla="*/ 436133 w 1418712"/>
              <a:gd name="connsiteY64" fmla="*/ 1046747 h 1155032"/>
              <a:gd name="connsiteX65" fmla="*/ 520354 w 1418712"/>
              <a:gd name="connsiteY65" fmla="*/ 1014663 h 1155032"/>
              <a:gd name="connsiteX66" fmla="*/ 572490 w 1418712"/>
              <a:gd name="connsiteY66" fmla="*/ 1058779 h 1155032"/>
              <a:gd name="connsiteX67" fmla="*/ 620617 w 1418712"/>
              <a:gd name="connsiteY67" fmla="*/ 1042737 h 1155032"/>
              <a:gd name="connsiteX68" fmla="*/ 636659 w 1418712"/>
              <a:gd name="connsiteY68" fmla="*/ 1090863 h 1155032"/>
              <a:gd name="connsiteX69" fmla="*/ 668743 w 1418712"/>
              <a:gd name="connsiteY69" fmla="*/ 1106905 h 1155032"/>
              <a:gd name="connsiteX70" fmla="*/ 717352 w 1418712"/>
              <a:gd name="connsiteY70" fmla="*/ 1043268 h 1155032"/>
              <a:gd name="connsiteX71" fmla="*/ 688796 w 1418712"/>
              <a:gd name="connsiteY71" fmla="*/ 934453 h 1155032"/>
              <a:gd name="connsiteX72" fmla="*/ 773017 w 1418712"/>
              <a:gd name="connsiteY72" fmla="*/ 910390 h 1155032"/>
              <a:gd name="connsiteX73" fmla="*/ 805101 w 1418712"/>
              <a:gd name="connsiteY73" fmla="*/ 986590 h 1155032"/>
              <a:gd name="connsiteX74" fmla="*/ 849217 w 1418712"/>
              <a:gd name="connsiteY74" fmla="*/ 1006642 h 1155032"/>
              <a:gd name="connsiteX75" fmla="*/ 1037712 w 1418712"/>
              <a:gd name="connsiteY75" fmla="*/ 986590 h 1155032"/>
              <a:gd name="connsiteX0" fmla="*/ 1037712 w 1418712"/>
              <a:gd name="connsiteY0" fmla="*/ 986590 h 1155032"/>
              <a:gd name="connsiteX1" fmla="*/ 1053754 w 1418712"/>
              <a:gd name="connsiteY1" fmla="*/ 938463 h 1155032"/>
              <a:gd name="connsiteX2" fmla="*/ 1009638 w 1418712"/>
              <a:gd name="connsiteY2" fmla="*/ 894347 h 1155032"/>
              <a:gd name="connsiteX3" fmla="*/ 1069796 w 1418712"/>
              <a:gd name="connsiteY3" fmla="*/ 810126 h 1155032"/>
              <a:gd name="connsiteX4" fmla="*/ 1093859 w 1418712"/>
              <a:gd name="connsiteY4" fmla="*/ 862263 h 1155032"/>
              <a:gd name="connsiteX5" fmla="*/ 1158027 w 1418712"/>
              <a:gd name="connsiteY5" fmla="*/ 866274 h 1155032"/>
              <a:gd name="connsiteX6" fmla="*/ 1150006 w 1418712"/>
              <a:gd name="connsiteY6" fmla="*/ 810126 h 1155032"/>
              <a:gd name="connsiteX7" fmla="*/ 1226206 w 1418712"/>
              <a:gd name="connsiteY7" fmla="*/ 778042 h 1155032"/>
              <a:gd name="connsiteX8" fmla="*/ 1190112 w 1418712"/>
              <a:gd name="connsiteY8" fmla="*/ 709863 h 1155032"/>
              <a:gd name="connsiteX9" fmla="*/ 1178080 w 1418712"/>
              <a:gd name="connsiteY9" fmla="*/ 645695 h 1155032"/>
              <a:gd name="connsiteX10" fmla="*/ 1238238 w 1418712"/>
              <a:gd name="connsiteY10" fmla="*/ 649705 h 1155032"/>
              <a:gd name="connsiteX11" fmla="*/ 1282354 w 1418712"/>
              <a:gd name="connsiteY11" fmla="*/ 609600 h 1155032"/>
              <a:gd name="connsiteX12" fmla="*/ 1282354 w 1418712"/>
              <a:gd name="connsiteY12" fmla="*/ 609600 h 1155032"/>
              <a:gd name="connsiteX13" fmla="*/ 1326469 w 1418712"/>
              <a:gd name="connsiteY13" fmla="*/ 585537 h 1155032"/>
              <a:gd name="connsiteX14" fmla="*/ 1418712 w 1418712"/>
              <a:gd name="connsiteY14" fmla="*/ 569495 h 1155032"/>
              <a:gd name="connsiteX15" fmla="*/ 1370585 w 1418712"/>
              <a:gd name="connsiteY15" fmla="*/ 513347 h 1155032"/>
              <a:gd name="connsiteX16" fmla="*/ 1322459 w 1418712"/>
              <a:gd name="connsiteY16" fmla="*/ 501316 h 1155032"/>
              <a:gd name="connsiteX17" fmla="*/ 1310427 w 1418712"/>
              <a:gd name="connsiteY17" fmla="*/ 453190 h 1155032"/>
              <a:gd name="connsiteX18" fmla="*/ 1214175 w 1418712"/>
              <a:gd name="connsiteY18" fmla="*/ 413084 h 1155032"/>
              <a:gd name="connsiteX19" fmla="*/ 1198133 w 1418712"/>
              <a:gd name="connsiteY19" fmla="*/ 457200 h 1155032"/>
              <a:gd name="connsiteX20" fmla="*/ 1218185 w 1418712"/>
              <a:gd name="connsiteY20" fmla="*/ 489284 h 1155032"/>
              <a:gd name="connsiteX21" fmla="*/ 1190112 w 1418712"/>
              <a:gd name="connsiteY21" fmla="*/ 557463 h 1155032"/>
              <a:gd name="connsiteX22" fmla="*/ 1141985 w 1418712"/>
              <a:gd name="connsiteY22" fmla="*/ 521369 h 1155032"/>
              <a:gd name="connsiteX23" fmla="*/ 1077817 w 1418712"/>
              <a:gd name="connsiteY23" fmla="*/ 545432 h 1155032"/>
              <a:gd name="connsiteX24" fmla="*/ 1013648 w 1418712"/>
              <a:gd name="connsiteY24" fmla="*/ 465221 h 1155032"/>
              <a:gd name="connsiteX25" fmla="*/ 965522 w 1418712"/>
              <a:gd name="connsiteY25" fmla="*/ 477253 h 1155032"/>
              <a:gd name="connsiteX26" fmla="*/ 925417 w 1418712"/>
              <a:gd name="connsiteY26" fmla="*/ 469232 h 1155032"/>
              <a:gd name="connsiteX27" fmla="*/ 885312 w 1418712"/>
              <a:gd name="connsiteY27" fmla="*/ 425116 h 1155032"/>
              <a:gd name="connsiteX28" fmla="*/ 817133 w 1418712"/>
              <a:gd name="connsiteY28" fmla="*/ 445169 h 1155032"/>
              <a:gd name="connsiteX29" fmla="*/ 785048 w 1418712"/>
              <a:gd name="connsiteY29" fmla="*/ 425116 h 1155032"/>
              <a:gd name="connsiteX30" fmla="*/ 789059 w 1418712"/>
              <a:gd name="connsiteY30" fmla="*/ 360947 h 1155032"/>
              <a:gd name="connsiteX31" fmla="*/ 750935 w 1418712"/>
              <a:gd name="connsiteY31" fmla="*/ 340654 h 1155032"/>
              <a:gd name="connsiteX32" fmla="*/ 778042 w 1418712"/>
              <a:gd name="connsiteY32" fmla="*/ 259186 h 1155032"/>
              <a:gd name="connsiteX33" fmla="*/ 758714 w 1418712"/>
              <a:gd name="connsiteY33" fmla="*/ 208547 h 1155032"/>
              <a:gd name="connsiteX34" fmla="*/ 532385 w 1418712"/>
              <a:gd name="connsiteY34" fmla="*/ 180474 h 1155032"/>
              <a:gd name="connsiteX35" fmla="*/ 524122 w 1418712"/>
              <a:gd name="connsiteY35" fmla="*/ 120558 h 1155032"/>
              <a:gd name="connsiteX36" fmla="*/ 484259 w 1418712"/>
              <a:gd name="connsiteY36" fmla="*/ 76200 h 1155032"/>
              <a:gd name="connsiteX37" fmla="*/ 504312 w 1418712"/>
              <a:gd name="connsiteY37" fmla="*/ 28074 h 1155032"/>
              <a:gd name="connsiteX38" fmla="*/ 400038 w 1418712"/>
              <a:gd name="connsiteY38" fmla="*/ 0 h 1155032"/>
              <a:gd name="connsiteX39" fmla="*/ 371964 w 1418712"/>
              <a:gd name="connsiteY39" fmla="*/ 64169 h 1155032"/>
              <a:gd name="connsiteX40" fmla="*/ 315817 w 1418712"/>
              <a:gd name="connsiteY40" fmla="*/ 80211 h 1155032"/>
              <a:gd name="connsiteX41" fmla="*/ 267690 w 1418712"/>
              <a:gd name="connsiteY41" fmla="*/ 64169 h 1155032"/>
              <a:gd name="connsiteX42" fmla="*/ 135343 w 1418712"/>
              <a:gd name="connsiteY42" fmla="*/ 136358 h 1155032"/>
              <a:gd name="connsiteX43" fmla="*/ 19038 w 1418712"/>
              <a:gd name="connsiteY43" fmla="*/ 232611 h 1155032"/>
              <a:gd name="connsiteX44" fmla="*/ 27059 w 1418712"/>
              <a:gd name="connsiteY44" fmla="*/ 284747 h 1155032"/>
              <a:gd name="connsiteX45" fmla="*/ 151385 w 1418712"/>
              <a:gd name="connsiteY45" fmla="*/ 376990 h 1155032"/>
              <a:gd name="connsiteX46" fmla="*/ 143364 w 1418712"/>
              <a:gd name="connsiteY46" fmla="*/ 449179 h 1155032"/>
              <a:gd name="connsiteX47" fmla="*/ 131333 w 1418712"/>
              <a:gd name="connsiteY47" fmla="*/ 529390 h 1155032"/>
              <a:gd name="connsiteX48" fmla="*/ 83206 w 1418712"/>
              <a:gd name="connsiteY48" fmla="*/ 529390 h 1155032"/>
              <a:gd name="connsiteX49" fmla="*/ 79196 w 1418712"/>
              <a:gd name="connsiteY49" fmla="*/ 633663 h 1155032"/>
              <a:gd name="connsiteX50" fmla="*/ 43101 w 1418712"/>
              <a:gd name="connsiteY50" fmla="*/ 657726 h 1155032"/>
              <a:gd name="connsiteX51" fmla="*/ 0 w 1418712"/>
              <a:gd name="connsiteY51" fmla="*/ 786063 h 1155032"/>
              <a:gd name="connsiteX52" fmla="*/ 31069 w 1418712"/>
              <a:gd name="connsiteY52" fmla="*/ 810126 h 1155032"/>
              <a:gd name="connsiteX53" fmla="*/ 31069 w 1418712"/>
              <a:gd name="connsiteY53" fmla="*/ 810126 h 1155032"/>
              <a:gd name="connsiteX54" fmla="*/ 79196 w 1418712"/>
              <a:gd name="connsiteY54" fmla="*/ 794084 h 1155032"/>
              <a:gd name="connsiteX55" fmla="*/ 67164 w 1418712"/>
              <a:gd name="connsiteY55" fmla="*/ 910390 h 1155032"/>
              <a:gd name="connsiteX56" fmla="*/ 143364 w 1418712"/>
              <a:gd name="connsiteY56" fmla="*/ 882316 h 1155032"/>
              <a:gd name="connsiteX57" fmla="*/ 207533 w 1418712"/>
              <a:gd name="connsiteY57" fmla="*/ 922421 h 1155032"/>
              <a:gd name="connsiteX58" fmla="*/ 247638 w 1418712"/>
              <a:gd name="connsiteY58" fmla="*/ 1006642 h 1155032"/>
              <a:gd name="connsiteX59" fmla="*/ 363943 w 1418712"/>
              <a:gd name="connsiteY59" fmla="*/ 1062790 h 1155032"/>
              <a:gd name="connsiteX60" fmla="*/ 383513 w 1418712"/>
              <a:gd name="connsiteY60" fmla="*/ 1144015 h 1155032"/>
              <a:gd name="connsiteX61" fmla="*/ 436133 w 1418712"/>
              <a:gd name="connsiteY61" fmla="*/ 1155032 h 1155032"/>
              <a:gd name="connsiteX62" fmla="*/ 440143 w 1418712"/>
              <a:gd name="connsiteY62" fmla="*/ 1122947 h 1155032"/>
              <a:gd name="connsiteX63" fmla="*/ 492280 w 1418712"/>
              <a:gd name="connsiteY63" fmla="*/ 1122947 h 1155032"/>
              <a:gd name="connsiteX64" fmla="*/ 436133 w 1418712"/>
              <a:gd name="connsiteY64" fmla="*/ 1046747 h 1155032"/>
              <a:gd name="connsiteX65" fmla="*/ 520354 w 1418712"/>
              <a:gd name="connsiteY65" fmla="*/ 1014663 h 1155032"/>
              <a:gd name="connsiteX66" fmla="*/ 572490 w 1418712"/>
              <a:gd name="connsiteY66" fmla="*/ 1058779 h 1155032"/>
              <a:gd name="connsiteX67" fmla="*/ 620617 w 1418712"/>
              <a:gd name="connsiteY67" fmla="*/ 1042737 h 1155032"/>
              <a:gd name="connsiteX68" fmla="*/ 636659 w 1418712"/>
              <a:gd name="connsiteY68" fmla="*/ 1090863 h 1155032"/>
              <a:gd name="connsiteX69" fmla="*/ 668743 w 1418712"/>
              <a:gd name="connsiteY69" fmla="*/ 1106905 h 1155032"/>
              <a:gd name="connsiteX70" fmla="*/ 717352 w 1418712"/>
              <a:gd name="connsiteY70" fmla="*/ 1043268 h 1155032"/>
              <a:gd name="connsiteX71" fmla="*/ 688796 w 1418712"/>
              <a:gd name="connsiteY71" fmla="*/ 934453 h 1155032"/>
              <a:gd name="connsiteX72" fmla="*/ 773017 w 1418712"/>
              <a:gd name="connsiteY72" fmla="*/ 910390 h 1155032"/>
              <a:gd name="connsiteX73" fmla="*/ 805101 w 1418712"/>
              <a:gd name="connsiteY73" fmla="*/ 986590 h 1155032"/>
              <a:gd name="connsiteX74" fmla="*/ 849217 w 1418712"/>
              <a:gd name="connsiteY74" fmla="*/ 1006642 h 1155032"/>
              <a:gd name="connsiteX75" fmla="*/ 1037712 w 1418712"/>
              <a:gd name="connsiteY75" fmla="*/ 986590 h 1155032"/>
              <a:gd name="connsiteX0" fmla="*/ 1037712 w 1418712"/>
              <a:gd name="connsiteY0" fmla="*/ 986590 h 1155032"/>
              <a:gd name="connsiteX1" fmla="*/ 1053754 w 1418712"/>
              <a:gd name="connsiteY1" fmla="*/ 938463 h 1155032"/>
              <a:gd name="connsiteX2" fmla="*/ 1009638 w 1418712"/>
              <a:gd name="connsiteY2" fmla="*/ 894347 h 1155032"/>
              <a:gd name="connsiteX3" fmla="*/ 1069796 w 1418712"/>
              <a:gd name="connsiteY3" fmla="*/ 810126 h 1155032"/>
              <a:gd name="connsiteX4" fmla="*/ 1093859 w 1418712"/>
              <a:gd name="connsiteY4" fmla="*/ 862263 h 1155032"/>
              <a:gd name="connsiteX5" fmla="*/ 1158027 w 1418712"/>
              <a:gd name="connsiteY5" fmla="*/ 866274 h 1155032"/>
              <a:gd name="connsiteX6" fmla="*/ 1150006 w 1418712"/>
              <a:gd name="connsiteY6" fmla="*/ 810126 h 1155032"/>
              <a:gd name="connsiteX7" fmla="*/ 1226206 w 1418712"/>
              <a:gd name="connsiteY7" fmla="*/ 778042 h 1155032"/>
              <a:gd name="connsiteX8" fmla="*/ 1190112 w 1418712"/>
              <a:gd name="connsiteY8" fmla="*/ 709863 h 1155032"/>
              <a:gd name="connsiteX9" fmla="*/ 1178080 w 1418712"/>
              <a:gd name="connsiteY9" fmla="*/ 645695 h 1155032"/>
              <a:gd name="connsiteX10" fmla="*/ 1238238 w 1418712"/>
              <a:gd name="connsiteY10" fmla="*/ 649705 h 1155032"/>
              <a:gd name="connsiteX11" fmla="*/ 1282354 w 1418712"/>
              <a:gd name="connsiteY11" fmla="*/ 609600 h 1155032"/>
              <a:gd name="connsiteX12" fmla="*/ 1293371 w 1418712"/>
              <a:gd name="connsiteY12" fmla="*/ 620617 h 1155032"/>
              <a:gd name="connsiteX13" fmla="*/ 1326469 w 1418712"/>
              <a:gd name="connsiteY13" fmla="*/ 585537 h 1155032"/>
              <a:gd name="connsiteX14" fmla="*/ 1418712 w 1418712"/>
              <a:gd name="connsiteY14" fmla="*/ 569495 h 1155032"/>
              <a:gd name="connsiteX15" fmla="*/ 1370585 w 1418712"/>
              <a:gd name="connsiteY15" fmla="*/ 513347 h 1155032"/>
              <a:gd name="connsiteX16" fmla="*/ 1322459 w 1418712"/>
              <a:gd name="connsiteY16" fmla="*/ 501316 h 1155032"/>
              <a:gd name="connsiteX17" fmla="*/ 1310427 w 1418712"/>
              <a:gd name="connsiteY17" fmla="*/ 453190 h 1155032"/>
              <a:gd name="connsiteX18" fmla="*/ 1214175 w 1418712"/>
              <a:gd name="connsiteY18" fmla="*/ 413084 h 1155032"/>
              <a:gd name="connsiteX19" fmla="*/ 1198133 w 1418712"/>
              <a:gd name="connsiteY19" fmla="*/ 457200 h 1155032"/>
              <a:gd name="connsiteX20" fmla="*/ 1218185 w 1418712"/>
              <a:gd name="connsiteY20" fmla="*/ 489284 h 1155032"/>
              <a:gd name="connsiteX21" fmla="*/ 1190112 w 1418712"/>
              <a:gd name="connsiteY21" fmla="*/ 557463 h 1155032"/>
              <a:gd name="connsiteX22" fmla="*/ 1141985 w 1418712"/>
              <a:gd name="connsiteY22" fmla="*/ 521369 h 1155032"/>
              <a:gd name="connsiteX23" fmla="*/ 1077817 w 1418712"/>
              <a:gd name="connsiteY23" fmla="*/ 545432 h 1155032"/>
              <a:gd name="connsiteX24" fmla="*/ 1013648 w 1418712"/>
              <a:gd name="connsiteY24" fmla="*/ 465221 h 1155032"/>
              <a:gd name="connsiteX25" fmla="*/ 965522 w 1418712"/>
              <a:gd name="connsiteY25" fmla="*/ 477253 h 1155032"/>
              <a:gd name="connsiteX26" fmla="*/ 925417 w 1418712"/>
              <a:gd name="connsiteY26" fmla="*/ 469232 h 1155032"/>
              <a:gd name="connsiteX27" fmla="*/ 885312 w 1418712"/>
              <a:gd name="connsiteY27" fmla="*/ 425116 h 1155032"/>
              <a:gd name="connsiteX28" fmla="*/ 817133 w 1418712"/>
              <a:gd name="connsiteY28" fmla="*/ 445169 h 1155032"/>
              <a:gd name="connsiteX29" fmla="*/ 785048 w 1418712"/>
              <a:gd name="connsiteY29" fmla="*/ 425116 h 1155032"/>
              <a:gd name="connsiteX30" fmla="*/ 789059 w 1418712"/>
              <a:gd name="connsiteY30" fmla="*/ 360947 h 1155032"/>
              <a:gd name="connsiteX31" fmla="*/ 750935 w 1418712"/>
              <a:gd name="connsiteY31" fmla="*/ 340654 h 1155032"/>
              <a:gd name="connsiteX32" fmla="*/ 778042 w 1418712"/>
              <a:gd name="connsiteY32" fmla="*/ 259186 h 1155032"/>
              <a:gd name="connsiteX33" fmla="*/ 758714 w 1418712"/>
              <a:gd name="connsiteY33" fmla="*/ 208547 h 1155032"/>
              <a:gd name="connsiteX34" fmla="*/ 532385 w 1418712"/>
              <a:gd name="connsiteY34" fmla="*/ 180474 h 1155032"/>
              <a:gd name="connsiteX35" fmla="*/ 524122 w 1418712"/>
              <a:gd name="connsiteY35" fmla="*/ 120558 h 1155032"/>
              <a:gd name="connsiteX36" fmla="*/ 484259 w 1418712"/>
              <a:gd name="connsiteY36" fmla="*/ 76200 h 1155032"/>
              <a:gd name="connsiteX37" fmla="*/ 504312 w 1418712"/>
              <a:gd name="connsiteY37" fmla="*/ 28074 h 1155032"/>
              <a:gd name="connsiteX38" fmla="*/ 400038 w 1418712"/>
              <a:gd name="connsiteY38" fmla="*/ 0 h 1155032"/>
              <a:gd name="connsiteX39" fmla="*/ 371964 w 1418712"/>
              <a:gd name="connsiteY39" fmla="*/ 64169 h 1155032"/>
              <a:gd name="connsiteX40" fmla="*/ 315817 w 1418712"/>
              <a:gd name="connsiteY40" fmla="*/ 80211 h 1155032"/>
              <a:gd name="connsiteX41" fmla="*/ 267690 w 1418712"/>
              <a:gd name="connsiteY41" fmla="*/ 64169 h 1155032"/>
              <a:gd name="connsiteX42" fmla="*/ 135343 w 1418712"/>
              <a:gd name="connsiteY42" fmla="*/ 136358 h 1155032"/>
              <a:gd name="connsiteX43" fmla="*/ 19038 w 1418712"/>
              <a:gd name="connsiteY43" fmla="*/ 232611 h 1155032"/>
              <a:gd name="connsiteX44" fmla="*/ 27059 w 1418712"/>
              <a:gd name="connsiteY44" fmla="*/ 284747 h 1155032"/>
              <a:gd name="connsiteX45" fmla="*/ 151385 w 1418712"/>
              <a:gd name="connsiteY45" fmla="*/ 376990 h 1155032"/>
              <a:gd name="connsiteX46" fmla="*/ 143364 w 1418712"/>
              <a:gd name="connsiteY46" fmla="*/ 449179 h 1155032"/>
              <a:gd name="connsiteX47" fmla="*/ 131333 w 1418712"/>
              <a:gd name="connsiteY47" fmla="*/ 529390 h 1155032"/>
              <a:gd name="connsiteX48" fmla="*/ 83206 w 1418712"/>
              <a:gd name="connsiteY48" fmla="*/ 529390 h 1155032"/>
              <a:gd name="connsiteX49" fmla="*/ 79196 w 1418712"/>
              <a:gd name="connsiteY49" fmla="*/ 633663 h 1155032"/>
              <a:gd name="connsiteX50" fmla="*/ 43101 w 1418712"/>
              <a:gd name="connsiteY50" fmla="*/ 657726 h 1155032"/>
              <a:gd name="connsiteX51" fmla="*/ 0 w 1418712"/>
              <a:gd name="connsiteY51" fmla="*/ 786063 h 1155032"/>
              <a:gd name="connsiteX52" fmla="*/ 31069 w 1418712"/>
              <a:gd name="connsiteY52" fmla="*/ 810126 h 1155032"/>
              <a:gd name="connsiteX53" fmla="*/ 31069 w 1418712"/>
              <a:gd name="connsiteY53" fmla="*/ 810126 h 1155032"/>
              <a:gd name="connsiteX54" fmla="*/ 79196 w 1418712"/>
              <a:gd name="connsiteY54" fmla="*/ 794084 h 1155032"/>
              <a:gd name="connsiteX55" fmla="*/ 67164 w 1418712"/>
              <a:gd name="connsiteY55" fmla="*/ 910390 h 1155032"/>
              <a:gd name="connsiteX56" fmla="*/ 143364 w 1418712"/>
              <a:gd name="connsiteY56" fmla="*/ 882316 h 1155032"/>
              <a:gd name="connsiteX57" fmla="*/ 207533 w 1418712"/>
              <a:gd name="connsiteY57" fmla="*/ 922421 h 1155032"/>
              <a:gd name="connsiteX58" fmla="*/ 247638 w 1418712"/>
              <a:gd name="connsiteY58" fmla="*/ 1006642 h 1155032"/>
              <a:gd name="connsiteX59" fmla="*/ 363943 w 1418712"/>
              <a:gd name="connsiteY59" fmla="*/ 1062790 h 1155032"/>
              <a:gd name="connsiteX60" fmla="*/ 383513 w 1418712"/>
              <a:gd name="connsiteY60" fmla="*/ 1144015 h 1155032"/>
              <a:gd name="connsiteX61" fmla="*/ 436133 w 1418712"/>
              <a:gd name="connsiteY61" fmla="*/ 1155032 h 1155032"/>
              <a:gd name="connsiteX62" fmla="*/ 440143 w 1418712"/>
              <a:gd name="connsiteY62" fmla="*/ 1122947 h 1155032"/>
              <a:gd name="connsiteX63" fmla="*/ 492280 w 1418712"/>
              <a:gd name="connsiteY63" fmla="*/ 1122947 h 1155032"/>
              <a:gd name="connsiteX64" fmla="*/ 436133 w 1418712"/>
              <a:gd name="connsiteY64" fmla="*/ 1046747 h 1155032"/>
              <a:gd name="connsiteX65" fmla="*/ 520354 w 1418712"/>
              <a:gd name="connsiteY65" fmla="*/ 1014663 h 1155032"/>
              <a:gd name="connsiteX66" fmla="*/ 572490 w 1418712"/>
              <a:gd name="connsiteY66" fmla="*/ 1058779 h 1155032"/>
              <a:gd name="connsiteX67" fmla="*/ 620617 w 1418712"/>
              <a:gd name="connsiteY67" fmla="*/ 1042737 h 1155032"/>
              <a:gd name="connsiteX68" fmla="*/ 636659 w 1418712"/>
              <a:gd name="connsiteY68" fmla="*/ 1090863 h 1155032"/>
              <a:gd name="connsiteX69" fmla="*/ 668743 w 1418712"/>
              <a:gd name="connsiteY69" fmla="*/ 1106905 h 1155032"/>
              <a:gd name="connsiteX70" fmla="*/ 717352 w 1418712"/>
              <a:gd name="connsiteY70" fmla="*/ 1043268 h 1155032"/>
              <a:gd name="connsiteX71" fmla="*/ 688796 w 1418712"/>
              <a:gd name="connsiteY71" fmla="*/ 934453 h 1155032"/>
              <a:gd name="connsiteX72" fmla="*/ 773017 w 1418712"/>
              <a:gd name="connsiteY72" fmla="*/ 910390 h 1155032"/>
              <a:gd name="connsiteX73" fmla="*/ 805101 w 1418712"/>
              <a:gd name="connsiteY73" fmla="*/ 986590 h 1155032"/>
              <a:gd name="connsiteX74" fmla="*/ 849217 w 1418712"/>
              <a:gd name="connsiteY74" fmla="*/ 1006642 h 1155032"/>
              <a:gd name="connsiteX75" fmla="*/ 1037712 w 1418712"/>
              <a:gd name="connsiteY75" fmla="*/ 986590 h 1155032"/>
              <a:gd name="connsiteX0" fmla="*/ 1037712 w 1418712"/>
              <a:gd name="connsiteY0" fmla="*/ 986590 h 1155032"/>
              <a:gd name="connsiteX1" fmla="*/ 1053754 w 1418712"/>
              <a:gd name="connsiteY1" fmla="*/ 938463 h 1155032"/>
              <a:gd name="connsiteX2" fmla="*/ 1009638 w 1418712"/>
              <a:gd name="connsiteY2" fmla="*/ 894347 h 1155032"/>
              <a:gd name="connsiteX3" fmla="*/ 1069796 w 1418712"/>
              <a:gd name="connsiteY3" fmla="*/ 810126 h 1155032"/>
              <a:gd name="connsiteX4" fmla="*/ 1093859 w 1418712"/>
              <a:gd name="connsiteY4" fmla="*/ 862263 h 1155032"/>
              <a:gd name="connsiteX5" fmla="*/ 1158027 w 1418712"/>
              <a:gd name="connsiteY5" fmla="*/ 866274 h 1155032"/>
              <a:gd name="connsiteX6" fmla="*/ 1150006 w 1418712"/>
              <a:gd name="connsiteY6" fmla="*/ 810126 h 1155032"/>
              <a:gd name="connsiteX7" fmla="*/ 1226206 w 1418712"/>
              <a:gd name="connsiteY7" fmla="*/ 778042 h 1155032"/>
              <a:gd name="connsiteX8" fmla="*/ 1190112 w 1418712"/>
              <a:gd name="connsiteY8" fmla="*/ 709863 h 1155032"/>
              <a:gd name="connsiteX9" fmla="*/ 1178080 w 1418712"/>
              <a:gd name="connsiteY9" fmla="*/ 645695 h 1155032"/>
              <a:gd name="connsiteX10" fmla="*/ 1238238 w 1418712"/>
              <a:gd name="connsiteY10" fmla="*/ 649705 h 1155032"/>
              <a:gd name="connsiteX11" fmla="*/ 1282354 w 1418712"/>
              <a:gd name="connsiteY11" fmla="*/ 623372 h 1155032"/>
              <a:gd name="connsiteX12" fmla="*/ 1293371 w 1418712"/>
              <a:gd name="connsiteY12" fmla="*/ 620617 h 1155032"/>
              <a:gd name="connsiteX13" fmla="*/ 1326469 w 1418712"/>
              <a:gd name="connsiteY13" fmla="*/ 585537 h 1155032"/>
              <a:gd name="connsiteX14" fmla="*/ 1418712 w 1418712"/>
              <a:gd name="connsiteY14" fmla="*/ 569495 h 1155032"/>
              <a:gd name="connsiteX15" fmla="*/ 1370585 w 1418712"/>
              <a:gd name="connsiteY15" fmla="*/ 513347 h 1155032"/>
              <a:gd name="connsiteX16" fmla="*/ 1322459 w 1418712"/>
              <a:gd name="connsiteY16" fmla="*/ 501316 h 1155032"/>
              <a:gd name="connsiteX17" fmla="*/ 1310427 w 1418712"/>
              <a:gd name="connsiteY17" fmla="*/ 453190 h 1155032"/>
              <a:gd name="connsiteX18" fmla="*/ 1214175 w 1418712"/>
              <a:gd name="connsiteY18" fmla="*/ 413084 h 1155032"/>
              <a:gd name="connsiteX19" fmla="*/ 1198133 w 1418712"/>
              <a:gd name="connsiteY19" fmla="*/ 457200 h 1155032"/>
              <a:gd name="connsiteX20" fmla="*/ 1218185 w 1418712"/>
              <a:gd name="connsiteY20" fmla="*/ 489284 h 1155032"/>
              <a:gd name="connsiteX21" fmla="*/ 1190112 w 1418712"/>
              <a:gd name="connsiteY21" fmla="*/ 557463 h 1155032"/>
              <a:gd name="connsiteX22" fmla="*/ 1141985 w 1418712"/>
              <a:gd name="connsiteY22" fmla="*/ 521369 h 1155032"/>
              <a:gd name="connsiteX23" fmla="*/ 1077817 w 1418712"/>
              <a:gd name="connsiteY23" fmla="*/ 545432 h 1155032"/>
              <a:gd name="connsiteX24" fmla="*/ 1013648 w 1418712"/>
              <a:gd name="connsiteY24" fmla="*/ 465221 h 1155032"/>
              <a:gd name="connsiteX25" fmla="*/ 965522 w 1418712"/>
              <a:gd name="connsiteY25" fmla="*/ 477253 h 1155032"/>
              <a:gd name="connsiteX26" fmla="*/ 925417 w 1418712"/>
              <a:gd name="connsiteY26" fmla="*/ 469232 h 1155032"/>
              <a:gd name="connsiteX27" fmla="*/ 885312 w 1418712"/>
              <a:gd name="connsiteY27" fmla="*/ 425116 h 1155032"/>
              <a:gd name="connsiteX28" fmla="*/ 817133 w 1418712"/>
              <a:gd name="connsiteY28" fmla="*/ 445169 h 1155032"/>
              <a:gd name="connsiteX29" fmla="*/ 785048 w 1418712"/>
              <a:gd name="connsiteY29" fmla="*/ 425116 h 1155032"/>
              <a:gd name="connsiteX30" fmla="*/ 789059 w 1418712"/>
              <a:gd name="connsiteY30" fmla="*/ 360947 h 1155032"/>
              <a:gd name="connsiteX31" fmla="*/ 750935 w 1418712"/>
              <a:gd name="connsiteY31" fmla="*/ 340654 h 1155032"/>
              <a:gd name="connsiteX32" fmla="*/ 778042 w 1418712"/>
              <a:gd name="connsiteY32" fmla="*/ 259186 h 1155032"/>
              <a:gd name="connsiteX33" fmla="*/ 758714 w 1418712"/>
              <a:gd name="connsiteY33" fmla="*/ 208547 h 1155032"/>
              <a:gd name="connsiteX34" fmla="*/ 532385 w 1418712"/>
              <a:gd name="connsiteY34" fmla="*/ 180474 h 1155032"/>
              <a:gd name="connsiteX35" fmla="*/ 524122 w 1418712"/>
              <a:gd name="connsiteY35" fmla="*/ 120558 h 1155032"/>
              <a:gd name="connsiteX36" fmla="*/ 484259 w 1418712"/>
              <a:gd name="connsiteY36" fmla="*/ 76200 h 1155032"/>
              <a:gd name="connsiteX37" fmla="*/ 504312 w 1418712"/>
              <a:gd name="connsiteY37" fmla="*/ 28074 h 1155032"/>
              <a:gd name="connsiteX38" fmla="*/ 400038 w 1418712"/>
              <a:gd name="connsiteY38" fmla="*/ 0 h 1155032"/>
              <a:gd name="connsiteX39" fmla="*/ 371964 w 1418712"/>
              <a:gd name="connsiteY39" fmla="*/ 64169 h 1155032"/>
              <a:gd name="connsiteX40" fmla="*/ 315817 w 1418712"/>
              <a:gd name="connsiteY40" fmla="*/ 80211 h 1155032"/>
              <a:gd name="connsiteX41" fmla="*/ 267690 w 1418712"/>
              <a:gd name="connsiteY41" fmla="*/ 64169 h 1155032"/>
              <a:gd name="connsiteX42" fmla="*/ 135343 w 1418712"/>
              <a:gd name="connsiteY42" fmla="*/ 136358 h 1155032"/>
              <a:gd name="connsiteX43" fmla="*/ 19038 w 1418712"/>
              <a:gd name="connsiteY43" fmla="*/ 232611 h 1155032"/>
              <a:gd name="connsiteX44" fmla="*/ 27059 w 1418712"/>
              <a:gd name="connsiteY44" fmla="*/ 284747 h 1155032"/>
              <a:gd name="connsiteX45" fmla="*/ 151385 w 1418712"/>
              <a:gd name="connsiteY45" fmla="*/ 376990 h 1155032"/>
              <a:gd name="connsiteX46" fmla="*/ 143364 w 1418712"/>
              <a:gd name="connsiteY46" fmla="*/ 449179 h 1155032"/>
              <a:gd name="connsiteX47" fmla="*/ 131333 w 1418712"/>
              <a:gd name="connsiteY47" fmla="*/ 529390 h 1155032"/>
              <a:gd name="connsiteX48" fmla="*/ 83206 w 1418712"/>
              <a:gd name="connsiteY48" fmla="*/ 529390 h 1155032"/>
              <a:gd name="connsiteX49" fmla="*/ 79196 w 1418712"/>
              <a:gd name="connsiteY49" fmla="*/ 633663 h 1155032"/>
              <a:gd name="connsiteX50" fmla="*/ 43101 w 1418712"/>
              <a:gd name="connsiteY50" fmla="*/ 657726 h 1155032"/>
              <a:gd name="connsiteX51" fmla="*/ 0 w 1418712"/>
              <a:gd name="connsiteY51" fmla="*/ 786063 h 1155032"/>
              <a:gd name="connsiteX52" fmla="*/ 31069 w 1418712"/>
              <a:gd name="connsiteY52" fmla="*/ 810126 h 1155032"/>
              <a:gd name="connsiteX53" fmla="*/ 31069 w 1418712"/>
              <a:gd name="connsiteY53" fmla="*/ 810126 h 1155032"/>
              <a:gd name="connsiteX54" fmla="*/ 79196 w 1418712"/>
              <a:gd name="connsiteY54" fmla="*/ 794084 h 1155032"/>
              <a:gd name="connsiteX55" fmla="*/ 67164 w 1418712"/>
              <a:gd name="connsiteY55" fmla="*/ 910390 h 1155032"/>
              <a:gd name="connsiteX56" fmla="*/ 143364 w 1418712"/>
              <a:gd name="connsiteY56" fmla="*/ 882316 h 1155032"/>
              <a:gd name="connsiteX57" fmla="*/ 207533 w 1418712"/>
              <a:gd name="connsiteY57" fmla="*/ 922421 h 1155032"/>
              <a:gd name="connsiteX58" fmla="*/ 247638 w 1418712"/>
              <a:gd name="connsiteY58" fmla="*/ 1006642 h 1155032"/>
              <a:gd name="connsiteX59" fmla="*/ 363943 w 1418712"/>
              <a:gd name="connsiteY59" fmla="*/ 1062790 h 1155032"/>
              <a:gd name="connsiteX60" fmla="*/ 383513 w 1418712"/>
              <a:gd name="connsiteY60" fmla="*/ 1144015 h 1155032"/>
              <a:gd name="connsiteX61" fmla="*/ 436133 w 1418712"/>
              <a:gd name="connsiteY61" fmla="*/ 1155032 h 1155032"/>
              <a:gd name="connsiteX62" fmla="*/ 440143 w 1418712"/>
              <a:gd name="connsiteY62" fmla="*/ 1122947 h 1155032"/>
              <a:gd name="connsiteX63" fmla="*/ 492280 w 1418712"/>
              <a:gd name="connsiteY63" fmla="*/ 1122947 h 1155032"/>
              <a:gd name="connsiteX64" fmla="*/ 436133 w 1418712"/>
              <a:gd name="connsiteY64" fmla="*/ 1046747 h 1155032"/>
              <a:gd name="connsiteX65" fmla="*/ 520354 w 1418712"/>
              <a:gd name="connsiteY65" fmla="*/ 1014663 h 1155032"/>
              <a:gd name="connsiteX66" fmla="*/ 572490 w 1418712"/>
              <a:gd name="connsiteY66" fmla="*/ 1058779 h 1155032"/>
              <a:gd name="connsiteX67" fmla="*/ 620617 w 1418712"/>
              <a:gd name="connsiteY67" fmla="*/ 1042737 h 1155032"/>
              <a:gd name="connsiteX68" fmla="*/ 636659 w 1418712"/>
              <a:gd name="connsiteY68" fmla="*/ 1090863 h 1155032"/>
              <a:gd name="connsiteX69" fmla="*/ 668743 w 1418712"/>
              <a:gd name="connsiteY69" fmla="*/ 1106905 h 1155032"/>
              <a:gd name="connsiteX70" fmla="*/ 717352 w 1418712"/>
              <a:gd name="connsiteY70" fmla="*/ 1043268 h 1155032"/>
              <a:gd name="connsiteX71" fmla="*/ 688796 w 1418712"/>
              <a:gd name="connsiteY71" fmla="*/ 934453 h 1155032"/>
              <a:gd name="connsiteX72" fmla="*/ 773017 w 1418712"/>
              <a:gd name="connsiteY72" fmla="*/ 910390 h 1155032"/>
              <a:gd name="connsiteX73" fmla="*/ 805101 w 1418712"/>
              <a:gd name="connsiteY73" fmla="*/ 986590 h 1155032"/>
              <a:gd name="connsiteX74" fmla="*/ 849217 w 1418712"/>
              <a:gd name="connsiteY74" fmla="*/ 1006642 h 1155032"/>
              <a:gd name="connsiteX75" fmla="*/ 1037712 w 1418712"/>
              <a:gd name="connsiteY75" fmla="*/ 986590 h 1155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1418712" h="1155032">
                <a:moveTo>
                  <a:pt x="1037712" y="986590"/>
                </a:moveTo>
                <a:lnTo>
                  <a:pt x="1053754" y="938463"/>
                </a:lnTo>
                <a:lnTo>
                  <a:pt x="1009638" y="894347"/>
                </a:lnTo>
                <a:lnTo>
                  <a:pt x="1069796" y="810126"/>
                </a:lnTo>
                <a:lnTo>
                  <a:pt x="1093859" y="862263"/>
                </a:lnTo>
                <a:lnTo>
                  <a:pt x="1158027" y="866274"/>
                </a:lnTo>
                <a:lnTo>
                  <a:pt x="1150006" y="810126"/>
                </a:lnTo>
                <a:lnTo>
                  <a:pt x="1226206" y="778042"/>
                </a:lnTo>
                <a:lnTo>
                  <a:pt x="1190112" y="709863"/>
                </a:lnTo>
                <a:lnTo>
                  <a:pt x="1178080" y="645695"/>
                </a:lnTo>
                <a:lnTo>
                  <a:pt x="1238238" y="649705"/>
                </a:lnTo>
                <a:cubicBezTo>
                  <a:pt x="1252943" y="636337"/>
                  <a:pt x="1273165" y="628220"/>
                  <a:pt x="1282354" y="623372"/>
                </a:cubicBezTo>
                <a:cubicBezTo>
                  <a:pt x="1291543" y="618524"/>
                  <a:pt x="1286019" y="626923"/>
                  <a:pt x="1293371" y="620617"/>
                </a:cubicBezTo>
                <a:cubicBezTo>
                  <a:pt x="1300724" y="614311"/>
                  <a:pt x="1315436" y="597230"/>
                  <a:pt x="1326469" y="585537"/>
                </a:cubicBezTo>
                <a:lnTo>
                  <a:pt x="1418712" y="569495"/>
                </a:lnTo>
                <a:lnTo>
                  <a:pt x="1370585" y="513347"/>
                </a:lnTo>
                <a:lnTo>
                  <a:pt x="1322459" y="501316"/>
                </a:lnTo>
                <a:lnTo>
                  <a:pt x="1310427" y="453190"/>
                </a:lnTo>
                <a:lnTo>
                  <a:pt x="1214175" y="413084"/>
                </a:lnTo>
                <a:lnTo>
                  <a:pt x="1198133" y="457200"/>
                </a:lnTo>
                <a:lnTo>
                  <a:pt x="1218185" y="489284"/>
                </a:lnTo>
                <a:lnTo>
                  <a:pt x="1190112" y="557463"/>
                </a:lnTo>
                <a:lnTo>
                  <a:pt x="1141985" y="521369"/>
                </a:lnTo>
                <a:lnTo>
                  <a:pt x="1077817" y="545432"/>
                </a:lnTo>
                <a:lnTo>
                  <a:pt x="1013648" y="465221"/>
                </a:lnTo>
                <a:lnTo>
                  <a:pt x="965522" y="477253"/>
                </a:lnTo>
                <a:lnTo>
                  <a:pt x="925417" y="469232"/>
                </a:lnTo>
                <a:lnTo>
                  <a:pt x="885312" y="425116"/>
                </a:lnTo>
                <a:lnTo>
                  <a:pt x="817133" y="445169"/>
                </a:lnTo>
                <a:lnTo>
                  <a:pt x="785048" y="425116"/>
                </a:lnTo>
                <a:lnTo>
                  <a:pt x="789059" y="360947"/>
                </a:lnTo>
                <a:lnTo>
                  <a:pt x="750935" y="340654"/>
                </a:lnTo>
                <a:lnTo>
                  <a:pt x="778042" y="259186"/>
                </a:lnTo>
                <a:lnTo>
                  <a:pt x="758714" y="208547"/>
                </a:lnTo>
                <a:lnTo>
                  <a:pt x="532385" y="180474"/>
                </a:lnTo>
                <a:lnTo>
                  <a:pt x="524122" y="120558"/>
                </a:lnTo>
                <a:lnTo>
                  <a:pt x="484259" y="76200"/>
                </a:lnTo>
                <a:lnTo>
                  <a:pt x="504312" y="28074"/>
                </a:lnTo>
                <a:lnTo>
                  <a:pt x="400038" y="0"/>
                </a:lnTo>
                <a:lnTo>
                  <a:pt x="371964" y="64169"/>
                </a:lnTo>
                <a:lnTo>
                  <a:pt x="315817" y="80211"/>
                </a:lnTo>
                <a:lnTo>
                  <a:pt x="267690" y="64169"/>
                </a:lnTo>
                <a:lnTo>
                  <a:pt x="135343" y="136358"/>
                </a:lnTo>
                <a:lnTo>
                  <a:pt x="19038" y="232611"/>
                </a:lnTo>
                <a:lnTo>
                  <a:pt x="27059" y="284747"/>
                </a:lnTo>
                <a:lnTo>
                  <a:pt x="151385" y="376990"/>
                </a:lnTo>
                <a:lnTo>
                  <a:pt x="143364" y="449179"/>
                </a:lnTo>
                <a:lnTo>
                  <a:pt x="131333" y="529390"/>
                </a:lnTo>
                <a:lnTo>
                  <a:pt x="83206" y="529390"/>
                </a:lnTo>
                <a:lnTo>
                  <a:pt x="79196" y="633663"/>
                </a:lnTo>
                <a:lnTo>
                  <a:pt x="43101" y="657726"/>
                </a:lnTo>
                <a:lnTo>
                  <a:pt x="0" y="786063"/>
                </a:lnTo>
                <a:lnTo>
                  <a:pt x="31069" y="810126"/>
                </a:lnTo>
                <a:lnTo>
                  <a:pt x="31069" y="810126"/>
                </a:lnTo>
                <a:lnTo>
                  <a:pt x="79196" y="794084"/>
                </a:lnTo>
                <a:lnTo>
                  <a:pt x="67164" y="910390"/>
                </a:lnTo>
                <a:lnTo>
                  <a:pt x="143364" y="882316"/>
                </a:lnTo>
                <a:lnTo>
                  <a:pt x="207533" y="922421"/>
                </a:lnTo>
                <a:lnTo>
                  <a:pt x="247638" y="1006642"/>
                </a:lnTo>
                <a:lnTo>
                  <a:pt x="363943" y="1062790"/>
                </a:lnTo>
                <a:lnTo>
                  <a:pt x="383513" y="1144015"/>
                </a:lnTo>
                <a:lnTo>
                  <a:pt x="436133" y="1155032"/>
                </a:lnTo>
                <a:lnTo>
                  <a:pt x="440143" y="1122947"/>
                </a:lnTo>
                <a:lnTo>
                  <a:pt x="492280" y="1122947"/>
                </a:lnTo>
                <a:lnTo>
                  <a:pt x="436133" y="1046747"/>
                </a:lnTo>
                <a:lnTo>
                  <a:pt x="520354" y="1014663"/>
                </a:lnTo>
                <a:lnTo>
                  <a:pt x="572490" y="1058779"/>
                </a:lnTo>
                <a:lnTo>
                  <a:pt x="620617" y="1042737"/>
                </a:lnTo>
                <a:lnTo>
                  <a:pt x="636659" y="1090863"/>
                </a:lnTo>
                <a:lnTo>
                  <a:pt x="668743" y="1106905"/>
                </a:lnTo>
                <a:lnTo>
                  <a:pt x="717352" y="1043268"/>
                </a:lnTo>
                <a:lnTo>
                  <a:pt x="688796" y="934453"/>
                </a:lnTo>
                <a:lnTo>
                  <a:pt x="773017" y="910390"/>
                </a:lnTo>
                <a:lnTo>
                  <a:pt x="805101" y="986590"/>
                </a:lnTo>
                <a:lnTo>
                  <a:pt x="849217" y="1006642"/>
                </a:lnTo>
                <a:lnTo>
                  <a:pt x="1037712" y="98659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5626100" y="3179763"/>
            <a:ext cx="1568450" cy="1192212"/>
          </a:xfrm>
          <a:custGeom>
            <a:avLst/>
            <a:gdLst>
              <a:gd name="connsiteX0" fmla="*/ 124327 w 1568116"/>
              <a:gd name="connsiteY0" fmla="*/ 1090864 h 1191127"/>
              <a:gd name="connsiteX1" fmla="*/ 208548 w 1568116"/>
              <a:gd name="connsiteY1" fmla="*/ 1191127 h 1191127"/>
              <a:gd name="connsiteX2" fmla="*/ 256674 w 1568116"/>
              <a:gd name="connsiteY2" fmla="*/ 1122948 h 1191127"/>
              <a:gd name="connsiteX3" fmla="*/ 324853 w 1568116"/>
              <a:gd name="connsiteY3" fmla="*/ 1014664 h 1191127"/>
              <a:gd name="connsiteX4" fmla="*/ 405064 w 1568116"/>
              <a:gd name="connsiteY4" fmla="*/ 994611 h 1191127"/>
              <a:gd name="connsiteX5" fmla="*/ 465221 w 1568116"/>
              <a:gd name="connsiteY5" fmla="*/ 974558 h 1191127"/>
              <a:gd name="connsiteX6" fmla="*/ 537411 w 1568116"/>
              <a:gd name="connsiteY6" fmla="*/ 1006642 h 1191127"/>
              <a:gd name="connsiteX7" fmla="*/ 565485 w 1568116"/>
              <a:gd name="connsiteY7" fmla="*/ 986590 h 1191127"/>
              <a:gd name="connsiteX8" fmla="*/ 589548 w 1568116"/>
              <a:gd name="connsiteY8" fmla="*/ 926432 h 1191127"/>
              <a:gd name="connsiteX9" fmla="*/ 677779 w 1568116"/>
              <a:gd name="connsiteY9" fmla="*/ 922421 h 1191127"/>
              <a:gd name="connsiteX10" fmla="*/ 701843 w 1568116"/>
              <a:gd name="connsiteY10" fmla="*/ 862264 h 1191127"/>
              <a:gd name="connsiteX11" fmla="*/ 782053 w 1568116"/>
              <a:gd name="connsiteY11" fmla="*/ 814137 h 1191127"/>
              <a:gd name="connsiteX12" fmla="*/ 802106 w 1568116"/>
              <a:gd name="connsiteY12" fmla="*/ 826169 h 1191127"/>
              <a:gd name="connsiteX13" fmla="*/ 874295 w 1568116"/>
              <a:gd name="connsiteY13" fmla="*/ 741948 h 1191127"/>
              <a:gd name="connsiteX14" fmla="*/ 966537 w 1568116"/>
              <a:gd name="connsiteY14" fmla="*/ 725906 h 1191127"/>
              <a:gd name="connsiteX15" fmla="*/ 1010653 w 1568116"/>
              <a:gd name="connsiteY15" fmla="*/ 729916 h 1191127"/>
              <a:gd name="connsiteX16" fmla="*/ 1022685 w 1568116"/>
              <a:gd name="connsiteY16" fmla="*/ 673769 h 1191127"/>
              <a:gd name="connsiteX17" fmla="*/ 1263316 w 1568116"/>
              <a:gd name="connsiteY17" fmla="*/ 557464 h 1191127"/>
              <a:gd name="connsiteX18" fmla="*/ 1207169 w 1568116"/>
              <a:gd name="connsiteY18" fmla="*/ 513348 h 1191127"/>
              <a:gd name="connsiteX19" fmla="*/ 1191127 w 1568116"/>
              <a:gd name="connsiteY19" fmla="*/ 461211 h 1191127"/>
              <a:gd name="connsiteX20" fmla="*/ 1271337 w 1568116"/>
              <a:gd name="connsiteY20" fmla="*/ 481264 h 1191127"/>
              <a:gd name="connsiteX21" fmla="*/ 1307432 w 1568116"/>
              <a:gd name="connsiteY21" fmla="*/ 465221 h 1191127"/>
              <a:gd name="connsiteX22" fmla="*/ 1375611 w 1568116"/>
              <a:gd name="connsiteY22" fmla="*/ 581527 h 1191127"/>
              <a:gd name="connsiteX23" fmla="*/ 1451811 w 1568116"/>
              <a:gd name="connsiteY23" fmla="*/ 633664 h 1191127"/>
              <a:gd name="connsiteX24" fmla="*/ 1443790 w 1568116"/>
              <a:gd name="connsiteY24" fmla="*/ 561474 h 1191127"/>
              <a:gd name="connsiteX25" fmla="*/ 1515979 w 1568116"/>
              <a:gd name="connsiteY25" fmla="*/ 485274 h 1191127"/>
              <a:gd name="connsiteX26" fmla="*/ 1560095 w 1568116"/>
              <a:gd name="connsiteY26" fmla="*/ 360948 h 1191127"/>
              <a:gd name="connsiteX27" fmla="*/ 1568116 w 1568116"/>
              <a:gd name="connsiteY27" fmla="*/ 260685 h 1191127"/>
              <a:gd name="connsiteX28" fmla="*/ 1515979 w 1568116"/>
              <a:gd name="connsiteY28" fmla="*/ 140369 h 1191127"/>
              <a:gd name="connsiteX29" fmla="*/ 1503948 w 1568116"/>
              <a:gd name="connsiteY29" fmla="*/ 84221 h 1191127"/>
              <a:gd name="connsiteX30" fmla="*/ 1407695 w 1568116"/>
              <a:gd name="connsiteY30" fmla="*/ 52137 h 1191127"/>
              <a:gd name="connsiteX31" fmla="*/ 1379621 w 1568116"/>
              <a:gd name="connsiteY31" fmla="*/ 20053 h 1191127"/>
              <a:gd name="connsiteX32" fmla="*/ 1351548 w 1568116"/>
              <a:gd name="connsiteY32" fmla="*/ 44116 h 1191127"/>
              <a:gd name="connsiteX33" fmla="*/ 1323474 w 1568116"/>
              <a:gd name="connsiteY33" fmla="*/ 28074 h 1191127"/>
              <a:gd name="connsiteX34" fmla="*/ 1183106 w 1568116"/>
              <a:gd name="connsiteY34" fmla="*/ 80211 h 1191127"/>
              <a:gd name="connsiteX35" fmla="*/ 1155032 w 1568116"/>
              <a:gd name="connsiteY35" fmla="*/ 52137 h 1191127"/>
              <a:gd name="connsiteX36" fmla="*/ 1074821 w 1568116"/>
              <a:gd name="connsiteY36" fmla="*/ 64169 h 1191127"/>
              <a:gd name="connsiteX37" fmla="*/ 1046748 w 1568116"/>
              <a:gd name="connsiteY37" fmla="*/ 196516 h 1191127"/>
              <a:gd name="connsiteX38" fmla="*/ 926432 w 1568116"/>
              <a:gd name="connsiteY38" fmla="*/ 224590 h 1191127"/>
              <a:gd name="connsiteX39" fmla="*/ 858253 w 1568116"/>
              <a:gd name="connsiteY39" fmla="*/ 208548 h 1191127"/>
              <a:gd name="connsiteX40" fmla="*/ 790074 w 1568116"/>
              <a:gd name="connsiteY40" fmla="*/ 216569 h 1191127"/>
              <a:gd name="connsiteX41" fmla="*/ 745958 w 1568116"/>
              <a:gd name="connsiteY41" fmla="*/ 156411 h 1191127"/>
              <a:gd name="connsiteX42" fmla="*/ 673769 w 1568116"/>
              <a:gd name="connsiteY42" fmla="*/ 208548 h 1191127"/>
              <a:gd name="connsiteX43" fmla="*/ 633664 w 1568116"/>
              <a:gd name="connsiteY43" fmla="*/ 180474 h 1191127"/>
              <a:gd name="connsiteX44" fmla="*/ 621632 w 1568116"/>
              <a:gd name="connsiteY44" fmla="*/ 92242 h 1191127"/>
              <a:gd name="connsiteX45" fmla="*/ 581527 w 1568116"/>
              <a:gd name="connsiteY45" fmla="*/ 28074 h 1191127"/>
              <a:gd name="connsiteX46" fmla="*/ 569495 w 1568116"/>
              <a:gd name="connsiteY46" fmla="*/ 16042 h 1191127"/>
              <a:gd name="connsiteX47" fmla="*/ 429127 w 1568116"/>
              <a:gd name="connsiteY47" fmla="*/ 20053 h 1191127"/>
              <a:gd name="connsiteX48" fmla="*/ 385011 w 1568116"/>
              <a:gd name="connsiteY48" fmla="*/ 0 h 1191127"/>
              <a:gd name="connsiteX49" fmla="*/ 332874 w 1568116"/>
              <a:gd name="connsiteY49" fmla="*/ 40106 h 1191127"/>
              <a:gd name="connsiteX50" fmla="*/ 236621 w 1568116"/>
              <a:gd name="connsiteY50" fmla="*/ 64169 h 1191127"/>
              <a:gd name="connsiteX51" fmla="*/ 124327 w 1568116"/>
              <a:gd name="connsiteY51" fmla="*/ 108285 h 1191127"/>
              <a:gd name="connsiteX52" fmla="*/ 104274 w 1568116"/>
              <a:gd name="connsiteY52" fmla="*/ 220579 h 1191127"/>
              <a:gd name="connsiteX53" fmla="*/ 132348 w 1568116"/>
              <a:gd name="connsiteY53" fmla="*/ 268706 h 1191127"/>
              <a:gd name="connsiteX54" fmla="*/ 104274 w 1568116"/>
              <a:gd name="connsiteY54" fmla="*/ 300790 h 1191127"/>
              <a:gd name="connsiteX55" fmla="*/ 164432 w 1568116"/>
              <a:gd name="connsiteY55" fmla="*/ 445169 h 1191127"/>
              <a:gd name="connsiteX56" fmla="*/ 192506 w 1568116"/>
              <a:gd name="connsiteY56" fmla="*/ 477253 h 1191127"/>
              <a:gd name="connsiteX57" fmla="*/ 208548 w 1568116"/>
              <a:gd name="connsiteY57" fmla="*/ 461211 h 1191127"/>
              <a:gd name="connsiteX58" fmla="*/ 292769 w 1568116"/>
              <a:gd name="connsiteY58" fmla="*/ 497306 h 1191127"/>
              <a:gd name="connsiteX59" fmla="*/ 296779 w 1568116"/>
              <a:gd name="connsiteY59" fmla="*/ 537411 h 1191127"/>
              <a:gd name="connsiteX60" fmla="*/ 360948 w 1568116"/>
              <a:gd name="connsiteY60" fmla="*/ 557464 h 1191127"/>
              <a:gd name="connsiteX61" fmla="*/ 381000 w 1568116"/>
              <a:gd name="connsiteY61" fmla="*/ 601579 h 1191127"/>
              <a:gd name="connsiteX62" fmla="*/ 292769 w 1568116"/>
              <a:gd name="connsiteY62" fmla="*/ 633664 h 1191127"/>
              <a:gd name="connsiteX63" fmla="*/ 212558 w 1568116"/>
              <a:gd name="connsiteY63" fmla="*/ 693821 h 1191127"/>
              <a:gd name="connsiteX64" fmla="*/ 160421 w 1568116"/>
              <a:gd name="connsiteY64" fmla="*/ 677779 h 1191127"/>
              <a:gd name="connsiteX65" fmla="*/ 196516 w 1568116"/>
              <a:gd name="connsiteY65" fmla="*/ 810127 h 1191127"/>
              <a:gd name="connsiteX66" fmla="*/ 132348 w 1568116"/>
              <a:gd name="connsiteY66" fmla="*/ 850232 h 1191127"/>
              <a:gd name="connsiteX67" fmla="*/ 132348 w 1568116"/>
              <a:gd name="connsiteY67" fmla="*/ 894348 h 1191127"/>
              <a:gd name="connsiteX68" fmla="*/ 80211 w 1568116"/>
              <a:gd name="connsiteY68" fmla="*/ 894348 h 1191127"/>
              <a:gd name="connsiteX69" fmla="*/ 48127 w 1568116"/>
              <a:gd name="connsiteY69" fmla="*/ 854242 h 1191127"/>
              <a:gd name="connsiteX70" fmla="*/ 0 w 1568116"/>
              <a:gd name="connsiteY70" fmla="*/ 946485 h 1191127"/>
              <a:gd name="connsiteX71" fmla="*/ 32085 w 1568116"/>
              <a:gd name="connsiteY71" fmla="*/ 974558 h 1191127"/>
              <a:gd name="connsiteX72" fmla="*/ 12032 w 1568116"/>
              <a:gd name="connsiteY72" fmla="*/ 1030706 h 1191127"/>
              <a:gd name="connsiteX73" fmla="*/ 36095 w 1568116"/>
              <a:gd name="connsiteY73" fmla="*/ 1054769 h 1191127"/>
              <a:gd name="connsiteX74" fmla="*/ 124327 w 1568116"/>
              <a:gd name="connsiteY74" fmla="*/ 1090864 h 1191127"/>
              <a:gd name="connsiteX0" fmla="*/ 124327 w 1568116"/>
              <a:gd name="connsiteY0" fmla="*/ 1090864 h 1191127"/>
              <a:gd name="connsiteX1" fmla="*/ 208548 w 1568116"/>
              <a:gd name="connsiteY1" fmla="*/ 1191127 h 1191127"/>
              <a:gd name="connsiteX2" fmla="*/ 256674 w 1568116"/>
              <a:gd name="connsiteY2" fmla="*/ 1122948 h 1191127"/>
              <a:gd name="connsiteX3" fmla="*/ 324853 w 1568116"/>
              <a:gd name="connsiteY3" fmla="*/ 1014664 h 1191127"/>
              <a:gd name="connsiteX4" fmla="*/ 405064 w 1568116"/>
              <a:gd name="connsiteY4" fmla="*/ 994611 h 1191127"/>
              <a:gd name="connsiteX5" fmla="*/ 465221 w 1568116"/>
              <a:gd name="connsiteY5" fmla="*/ 974558 h 1191127"/>
              <a:gd name="connsiteX6" fmla="*/ 537411 w 1568116"/>
              <a:gd name="connsiteY6" fmla="*/ 1006642 h 1191127"/>
              <a:gd name="connsiteX7" fmla="*/ 565485 w 1568116"/>
              <a:gd name="connsiteY7" fmla="*/ 986590 h 1191127"/>
              <a:gd name="connsiteX8" fmla="*/ 589548 w 1568116"/>
              <a:gd name="connsiteY8" fmla="*/ 926432 h 1191127"/>
              <a:gd name="connsiteX9" fmla="*/ 677779 w 1568116"/>
              <a:gd name="connsiteY9" fmla="*/ 922421 h 1191127"/>
              <a:gd name="connsiteX10" fmla="*/ 701843 w 1568116"/>
              <a:gd name="connsiteY10" fmla="*/ 862264 h 1191127"/>
              <a:gd name="connsiteX11" fmla="*/ 782053 w 1568116"/>
              <a:gd name="connsiteY11" fmla="*/ 814137 h 1191127"/>
              <a:gd name="connsiteX12" fmla="*/ 802106 w 1568116"/>
              <a:gd name="connsiteY12" fmla="*/ 826169 h 1191127"/>
              <a:gd name="connsiteX13" fmla="*/ 874295 w 1568116"/>
              <a:gd name="connsiteY13" fmla="*/ 741948 h 1191127"/>
              <a:gd name="connsiteX14" fmla="*/ 966537 w 1568116"/>
              <a:gd name="connsiteY14" fmla="*/ 725906 h 1191127"/>
              <a:gd name="connsiteX15" fmla="*/ 1010653 w 1568116"/>
              <a:gd name="connsiteY15" fmla="*/ 729916 h 1191127"/>
              <a:gd name="connsiteX16" fmla="*/ 1022685 w 1568116"/>
              <a:gd name="connsiteY16" fmla="*/ 673769 h 1191127"/>
              <a:gd name="connsiteX17" fmla="*/ 1263316 w 1568116"/>
              <a:gd name="connsiteY17" fmla="*/ 557464 h 1191127"/>
              <a:gd name="connsiteX18" fmla="*/ 1207169 w 1568116"/>
              <a:gd name="connsiteY18" fmla="*/ 513348 h 1191127"/>
              <a:gd name="connsiteX19" fmla="*/ 1191127 w 1568116"/>
              <a:gd name="connsiteY19" fmla="*/ 461211 h 1191127"/>
              <a:gd name="connsiteX20" fmla="*/ 1271337 w 1568116"/>
              <a:gd name="connsiteY20" fmla="*/ 481264 h 1191127"/>
              <a:gd name="connsiteX21" fmla="*/ 1307432 w 1568116"/>
              <a:gd name="connsiteY21" fmla="*/ 465221 h 1191127"/>
              <a:gd name="connsiteX22" fmla="*/ 1375611 w 1568116"/>
              <a:gd name="connsiteY22" fmla="*/ 581527 h 1191127"/>
              <a:gd name="connsiteX23" fmla="*/ 1451811 w 1568116"/>
              <a:gd name="connsiteY23" fmla="*/ 633664 h 1191127"/>
              <a:gd name="connsiteX24" fmla="*/ 1467853 w 1568116"/>
              <a:gd name="connsiteY24" fmla="*/ 565485 h 1191127"/>
              <a:gd name="connsiteX25" fmla="*/ 1515979 w 1568116"/>
              <a:gd name="connsiteY25" fmla="*/ 485274 h 1191127"/>
              <a:gd name="connsiteX26" fmla="*/ 1560095 w 1568116"/>
              <a:gd name="connsiteY26" fmla="*/ 360948 h 1191127"/>
              <a:gd name="connsiteX27" fmla="*/ 1568116 w 1568116"/>
              <a:gd name="connsiteY27" fmla="*/ 260685 h 1191127"/>
              <a:gd name="connsiteX28" fmla="*/ 1515979 w 1568116"/>
              <a:gd name="connsiteY28" fmla="*/ 140369 h 1191127"/>
              <a:gd name="connsiteX29" fmla="*/ 1503948 w 1568116"/>
              <a:gd name="connsiteY29" fmla="*/ 84221 h 1191127"/>
              <a:gd name="connsiteX30" fmla="*/ 1407695 w 1568116"/>
              <a:gd name="connsiteY30" fmla="*/ 52137 h 1191127"/>
              <a:gd name="connsiteX31" fmla="*/ 1379621 w 1568116"/>
              <a:gd name="connsiteY31" fmla="*/ 20053 h 1191127"/>
              <a:gd name="connsiteX32" fmla="*/ 1351548 w 1568116"/>
              <a:gd name="connsiteY32" fmla="*/ 44116 h 1191127"/>
              <a:gd name="connsiteX33" fmla="*/ 1323474 w 1568116"/>
              <a:gd name="connsiteY33" fmla="*/ 28074 h 1191127"/>
              <a:gd name="connsiteX34" fmla="*/ 1183106 w 1568116"/>
              <a:gd name="connsiteY34" fmla="*/ 80211 h 1191127"/>
              <a:gd name="connsiteX35" fmla="*/ 1155032 w 1568116"/>
              <a:gd name="connsiteY35" fmla="*/ 52137 h 1191127"/>
              <a:gd name="connsiteX36" fmla="*/ 1074821 w 1568116"/>
              <a:gd name="connsiteY36" fmla="*/ 64169 h 1191127"/>
              <a:gd name="connsiteX37" fmla="*/ 1046748 w 1568116"/>
              <a:gd name="connsiteY37" fmla="*/ 196516 h 1191127"/>
              <a:gd name="connsiteX38" fmla="*/ 926432 w 1568116"/>
              <a:gd name="connsiteY38" fmla="*/ 224590 h 1191127"/>
              <a:gd name="connsiteX39" fmla="*/ 858253 w 1568116"/>
              <a:gd name="connsiteY39" fmla="*/ 208548 h 1191127"/>
              <a:gd name="connsiteX40" fmla="*/ 790074 w 1568116"/>
              <a:gd name="connsiteY40" fmla="*/ 216569 h 1191127"/>
              <a:gd name="connsiteX41" fmla="*/ 745958 w 1568116"/>
              <a:gd name="connsiteY41" fmla="*/ 156411 h 1191127"/>
              <a:gd name="connsiteX42" fmla="*/ 673769 w 1568116"/>
              <a:gd name="connsiteY42" fmla="*/ 208548 h 1191127"/>
              <a:gd name="connsiteX43" fmla="*/ 633664 w 1568116"/>
              <a:gd name="connsiteY43" fmla="*/ 180474 h 1191127"/>
              <a:gd name="connsiteX44" fmla="*/ 621632 w 1568116"/>
              <a:gd name="connsiteY44" fmla="*/ 92242 h 1191127"/>
              <a:gd name="connsiteX45" fmla="*/ 581527 w 1568116"/>
              <a:gd name="connsiteY45" fmla="*/ 28074 h 1191127"/>
              <a:gd name="connsiteX46" fmla="*/ 569495 w 1568116"/>
              <a:gd name="connsiteY46" fmla="*/ 16042 h 1191127"/>
              <a:gd name="connsiteX47" fmla="*/ 429127 w 1568116"/>
              <a:gd name="connsiteY47" fmla="*/ 20053 h 1191127"/>
              <a:gd name="connsiteX48" fmla="*/ 385011 w 1568116"/>
              <a:gd name="connsiteY48" fmla="*/ 0 h 1191127"/>
              <a:gd name="connsiteX49" fmla="*/ 332874 w 1568116"/>
              <a:gd name="connsiteY49" fmla="*/ 40106 h 1191127"/>
              <a:gd name="connsiteX50" fmla="*/ 236621 w 1568116"/>
              <a:gd name="connsiteY50" fmla="*/ 64169 h 1191127"/>
              <a:gd name="connsiteX51" fmla="*/ 124327 w 1568116"/>
              <a:gd name="connsiteY51" fmla="*/ 108285 h 1191127"/>
              <a:gd name="connsiteX52" fmla="*/ 104274 w 1568116"/>
              <a:gd name="connsiteY52" fmla="*/ 220579 h 1191127"/>
              <a:gd name="connsiteX53" fmla="*/ 132348 w 1568116"/>
              <a:gd name="connsiteY53" fmla="*/ 268706 h 1191127"/>
              <a:gd name="connsiteX54" fmla="*/ 104274 w 1568116"/>
              <a:gd name="connsiteY54" fmla="*/ 300790 h 1191127"/>
              <a:gd name="connsiteX55" fmla="*/ 164432 w 1568116"/>
              <a:gd name="connsiteY55" fmla="*/ 445169 h 1191127"/>
              <a:gd name="connsiteX56" fmla="*/ 192506 w 1568116"/>
              <a:gd name="connsiteY56" fmla="*/ 477253 h 1191127"/>
              <a:gd name="connsiteX57" fmla="*/ 208548 w 1568116"/>
              <a:gd name="connsiteY57" fmla="*/ 461211 h 1191127"/>
              <a:gd name="connsiteX58" fmla="*/ 292769 w 1568116"/>
              <a:gd name="connsiteY58" fmla="*/ 497306 h 1191127"/>
              <a:gd name="connsiteX59" fmla="*/ 296779 w 1568116"/>
              <a:gd name="connsiteY59" fmla="*/ 537411 h 1191127"/>
              <a:gd name="connsiteX60" fmla="*/ 360948 w 1568116"/>
              <a:gd name="connsiteY60" fmla="*/ 557464 h 1191127"/>
              <a:gd name="connsiteX61" fmla="*/ 381000 w 1568116"/>
              <a:gd name="connsiteY61" fmla="*/ 601579 h 1191127"/>
              <a:gd name="connsiteX62" fmla="*/ 292769 w 1568116"/>
              <a:gd name="connsiteY62" fmla="*/ 633664 h 1191127"/>
              <a:gd name="connsiteX63" fmla="*/ 212558 w 1568116"/>
              <a:gd name="connsiteY63" fmla="*/ 693821 h 1191127"/>
              <a:gd name="connsiteX64" fmla="*/ 160421 w 1568116"/>
              <a:gd name="connsiteY64" fmla="*/ 677779 h 1191127"/>
              <a:gd name="connsiteX65" fmla="*/ 196516 w 1568116"/>
              <a:gd name="connsiteY65" fmla="*/ 810127 h 1191127"/>
              <a:gd name="connsiteX66" fmla="*/ 132348 w 1568116"/>
              <a:gd name="connsiteY66" fmla="*/ 850232 h 1191127"/>
              <a:gd name="connsiteX67" fmla="*/ 132348 w 1568116"/>
              <a:gd name="connsiteY67" fmla="*/ 894348 h 1191127"/>
              <a:gd name="connsiteX68" fmla="*/ 80211 w 1568116"/>
              <a:gd name="connsiteY68" fmla="*/ 894348 h 1191127"/>
              <a:gd name="connsiteX69" fmla="*/ 48127 w 1568116"/>
              <a:gd name="connsiteY69" fmla="*/ 854242 h 1191127"/>
              <a:gd name="connsiteX70" fmla="*/ 0 w 1568116"/>
              <a:gd name="connsiteY70" fmla="*/ 946485 h 1191127"/>
              <a:gd name="connsiteX71" fmla="*/ 32085 w 1568116"/>
              <a:gd name="connsiteY71" fmla="*/ 974558 h 1191127"/>
              <a:gd name="connsiteX72" fmla="*/ 12032 w 1568116"/>
              <a:gd name="connsiteY72" fmla="*/ 1030706 h 1191127"/>
              <a:gd name="connsiteX73" fmla="*/ 36095 w 1568116"/>
              <a:gd name="connsiteY73" fmla="*/ 1054769 h 1191127"/>
              <a:gd name="connsiteX74" fmla="*/ 124327 w 1568116"/>
              <a:gd name="connsiteY74" fmla="*/ 1090864 h 1191127"/>
              <a:gd name="connsiteX0" fmla="*/ 124327 w 1568116"/>
              <a:gd name="connsiteY0" fmla="*/ 1090864 h 1191127"/>
              <a:gd name="connsiteX1" fmla="*/ 208548 w 1568116"/>
              <a:gd name="connsiteY1" fmla="*/ 1191127 h 1191127"/>
              <a:gd name="connsiteX2" fmla="*/ 256674 w 1568116"/>
              <a:gd name="connsiteY2" fmla="*/ 1122948 h 1191127"/>
              <a:gd name="connsiteX3" fmla="*/ 324853 w 1568116"/>
              <a:gd name="connsiteY3" fmla="*/ 1014664 h 1191127"/>
              <a:gd name="connsiteX4" fmla="*/ 405064 w 1568116"/>
              <a:gd name="connsiteY4" fmla="*/ 994611 h 1191127"/>
              <a:gd name="connsiteX5" fmla="*/ 465221 w 1568116"/>
              <a:gd name="connsiteY5" fmla="*/ 974558 h 1191127"/>
              <a:gd name="connsiteX6" fmla="*/ 537411 w 1568116"/>
              <a:gd name="connsiteY6" fmla="*/ 1006642 h 1191127"/>
              <a:gd name="connsiteX7" fmla="*/ 565485 w 1568116"/>
              <a:gd name="connsiteY7" fmla="*/ 986590 h 1191127"/>
              <a:gd name="connsiteX8" fmla="*/ 589548 w 1568116"/>
              <a:gd name="connsiteY8" fmla="*/ 926432 h 1191127"/>
              <a:gd name="connsiteX9" fmla="*/ 677779 w 1568116"/>
              <a:gd name="connsiteY9" fmla="*/ 922421 h 1191127"/>
              <a:gd name="connsiteX10" fmla="*/ 701843 w 1568116"/>
              <a:gd name="connsiteY10" fmla="*/ 862264 h 1191127"/>
              <a:gd name="connsiteX11" fmla="*/ 782053 w 1568116"/>
              <a:gd name="connsiteY11" fmla="*/ 814137 h 1191127"/>
              <a:gd name="connsiteX12" fmla="*/ 802106 w 1568116"/>
              <a:gd name="connsiteY12" fmla="*/ 826169 h 1191127"/>
              <a:gd name="connsiteX13" fmla="*/ 874295 w 1568116"/>
              <a:gd name="connsiteY13" fmla="*/ 741948 h 1191127"/>
              <a:gd name="connsiteX14" fmla="*/ 966537 w 1568116"/>
              <a:gd name="connsiteY14" fmla="*/ 725906 h 1191127"/>
              <a:gd name="connsiteX15" fmla="*/ 1010653 w 1568116"/>
              <a:gd name="connsiteY15" fmla="*/ 729916 h 1191127"/>
              <a:gd name="connsiteX16" fmla="*/ 1022685 w 1568116"/>
              <a:gd name="connsiteY16" fmla="*/ 673769 h 1191127"/>
              <a:gd name="connsiteX17" fmla="*/ 1263316 w 1568116"/>
              <a:gd name="connsiteY17" fmla="*/ 557464 h 1191127"/>
              <a:gd name="connsiteX18" fmla="*/ 1207169 w 1568116"/>
              <a:gd name="connsiteY18" fmla="*/ 513348 h 1191127"/>
              <a:gd name="connsiteX19" fmla="*/ 1191127 w 1568116"/>
              <a:gd name="connsiteY19" fmla="*/ 461211 h 1191127"/>
              <a:gd name="connsiteX20" fmla="*/ 1271337 w 1568116"/>
              <a:gd name="connsiteY20" fmla="*/ 481264 h 1191127"/>
              <a:gd name="connsiteX21" fmla="*/ 1307432 w 1568116"/>
              <a:gd name="connsiteY21" fmla="*/ 465221 h 1191127"/>
              <a:gd name="connsiteX22" fmla="*/ 1375611 w 1568116"/>
              <a:gd name="connsiteY22" fmla="*/ 581527 h 1191127"/>
              <a:gd name="connsiteX23" fmla="*/ 1451811 w 1568116"/>
              <a:gd name="connsiteY23" fmla="*/ 633664 h 1191127"/>
              <a:gd name="connsiteX24" fmla="*/ 1467853 w 1568116"/>
              <a:gd name="connsiteY24" fmla="*/ 565485 h 1191127"/>
              <a:gd name="connsiteX25" fmla="*/ 1515979 w 1568116"/>
              <a:gd name="connsiteY25" fmla="*/ 485274 h 1191127"/>
              <a:gd name="connsiteX26" fmla="*/ 1560095 w 1568116"/>
              <a:gd name="connsiteY26" fmla="*/ 360948 h 1191127"/>
              <a:gd name="connsiteX27" fmla="*/ 1568116 w 1568116"/>
              <a:gd name="connsiteY27" fmla="*/ 260685 h 1191127"/>
              <a:gd name="connsiteX28" fmla="*/ 1515979 w 1568116"/>
              <a:gd name="connsiteY28" fmla="*/ 140369 h 1191127"/>
              <a:gd name="connsiteX29" fmla="*/ 1503948 w 1568116"/>
              <a:gd name="connsiteY29" fmla="*/ 84221 h 1191127"/>
              <a:gd name="connsiteX30" fmla="*/ 1407695 w 1568116"/>
              <a:gd name="connsiteY30" fmla="*/ 52137 h 1191127"/>
              <a:gd name="connsiteX31" fmla="*/ 1379621 w 1568116"/>
              <a:gd name="connsiteY31" fmla="*/ 20053 h 1191127"/>
              <a:gd name="connsiteX32" fmla="*/ 1351548 w 1568116"/>
              <a:gd name="connsiteY32" fmla="*/ 44116 h 1191127"/>
              <a:gd name="connsiteX33" fmla="*/ 1323474 w 1568116"/>
              <a:gd name="connsiteY33" fmla="*/ 28074 h 1191127"/>
              <a:gd name="connsiteX34" fmla="*/ 1183106 w 1568116"/>
              <a:gd name="connsiteY34" fmla="*/ 80211 h 1191127"/>
              <a:gd name="connsiteX35" fmla="*/ 1155032 w 1568116"/>
              <a:gd name="connsiteY35" fmla="*/ 52137 h 1191127"/>
              <a:gd name="connsiteX36" fmla="*/ 1074821 w 1568116"/>
              <a:gd name="connsiteY36" fmla="*/ 64169 h 1191127"/>
              <a:gd name="connsiteX37" fmla="*/ 1046748 w 1568116"/>
              <a:gd name="connsiteY37" fmla="*/ 196516 h 1191127"/>
              <a:gd name="connsiteX38" fmla="*/ 926432 w 1568116"/>
              <a:gd name="connsiteY38" fmla="*/ 224590 h 1191127"/>
              <a:gd name="connsiteX39" fmla="*/ 858253 w 1568116"/>
              <a:gd name="connsiteY39" fmla="*/ 208548 h 1191127"/>
              <a:gd name="connsiteX40" fmla="*/ 790074 w 1568116"/>
              <a:gd name="connsiteY40" fmla="*/ 216569 h 1191127"/>
              <a:gd name="connsiteX41" fmla="*/ 745958 w 1568116"/>
              <a:gd name="connsiteY41" fmla="*/ 156411 h 1191127"/>
              <a:gd name="connsiteX42" fmla="*/ 673769 w 1568116"/>
              <a:gd name="connsiteY42" fmla="*/ 208548 h 1191127"/>
              <a:gd name="connsiteX43" fmla="*/ 633664 w 1568116"/>
              <a:gd name="connsiteY43" fmla="*/ 180474 h 1191127"/>
              <a:gd name="connsiteX44" fmla="*/ 621632 w 1568116"/>
              <a:gd name="connsiteY44" fmla="*/ 92242 h 1191127"/>
              <a:gd name="connsiteX45" fmla="*/ 581527 w 1568116"/>
              <a:gd name="connsiteY45" fmla="*/ 28074 h 1191127"/>
              <a:gd name="connsiteX46" fmla="*/ 569495 w 1568116"/>
              <a:gd name="connsiteY46" fmla="*/ 16042 h 1191127"/>
              <a:gd name="connsiteX47" fmla="*/ 429127 w 1568116"/>
              <a:gd name="connsiteY47" fmla="*/ 20053 h 1191127"/>
              <a:gd name="connsiteX48" fmla="*/ 385011 w 1568116"/>
              <a:gd name="connsiteY48" fmla="*/ 0 h 1191127"/>
              <a:gd name="connsiteX49" fmla="*/ 332874 w 1568116"/>
              <a:gd name="connsiteY49" fmla="*/ 40106 h 1191127"/>
              <a:gd name="connsiteX50" fmla="*/ 236621 w 1568116"/>
              <a:gd name="connsiteY50" fmla="*/ 64169 h 1191127"/>
              <a:gd name="connsiteX51" fmla="*/ 132590 w 1568116"/>
              <a:gd name="connsiteY51" fmla="*/ 89005 h 1191127"/>
              <a:gd name="connsiteX52" fmla="*/ 104274 w 1568116"/>
              <a:gd name="connsiteY52" fmla="*/ 220579 h 1191127"/>
              <a:gd name="connsiteX53" fmla="*/ 132348 w 1568116"/>
              <a:gd name="connsiteY53" fmla="*/ 268706 h 1191127"/>
              <a:gd name="connsiteX54" fmla="*/ 104274 w 1568116"/>
              <a:gd name="connsiteY54" fmla="*/ 300790 h 1191127"/>
              <a:gd name="connsiteX55" fmla="*/ 164432 w 1568116"/>
              <a:gd name="connsiteY55" fmla="*/ 445169 h 1191127"/>
              <a:gd name="connsiteX56" fmla="*/ 192506 w 1568116"/>
              <a:gd name="connsiteY56" fmla="*/ 477253 h 1191127"/>
              <a:gd name="connsiteX57" fmla="*/ 208548 w 1568116"/>
              <a:gd name="connsiteY57" fmla="*/ 461211 h 1191127"/>
              <a:gd name="connsiteX58" fmla="*/ 292769 w 1568116"/>
              <a:gd name="connsiteY58" fmla="*/ 497306 h 1191127"/>
              <a:gd name="connsiteX59" fmla="*/ 296779 w 1568116"/>
              <a:gd name="connsiteY59" fmla="*/ 537411 h 1191127"/>
              <a:gd name="connsiteX60" fmla="*/ 360948 w 1568116"/>
              <a:gd name="connsiteY60" fmla="*/ 557464 h 1191127"/>
              <a:gd name="connsiteX61" fmla="*/ 381000 w 1568116"/>
              <a:gd name="connsiteY61" fmla="*/ 601579 h 1191127"/>
              <a:gd name="connsiteX62" fmla="*/ 292769 w 1568116"/>
              <a:gd name="connsiteY62" fmla="*/ 633664 h 1191127"/>
              <a:gd name="connsiteX63" fmla="*/ 212558 w 1568116"/>
              <a:gd name="connsiteY63" fmla="*/ 693821 h 1191127"/>
              <a:gd name="connsiteX64" fmla="*/ 160421 w 1568116"/>
              <a:gd name="connsiteY64" fmla="*/ 677779 h 1191127"/>
              <a:gd name="connsiteX65" fmla="*/ 196516 w 1568116"/>
              <a:gd name="connsiteY65" fmla="*/ 810127 h 1191127"/>
              <a:gd name="connsiteX66" fmla="*/ 132348 w 1568116"/>
              <a:gd name="connsiteY66" fmla="*/ 850232 h 1191127"/>
              <a:gd name="connsiteX67" fmla="*/ 132348 w 1568116"/>
              <a:gd name="connsiteY67" fmla="*/ 894348 h 1191127"/>
              <a:gd name="connsiteX68" fmla="*/ 80211 w 1568116"/>
              <a:gd name="connsiteY68" fmla="*/ 894348 h 1191127"/>
              <a:gd name="connsiteX69" fmla="*/ 48127 w 1568116"/>
              <a:gd name="connsiteY69" fmla="*/ 854242 h 1191127"/>
              <a:gd name="connsiteX70" fmla="*/ 0 w 1568116"/>
              <a:gd name="connsiteY70" fmla="*/ 946485 h 1191127"/>
              <a:gd name="connsiteX71" fmla="*/ 32085 w 1568116"/>
              <a:gd name="connsiteY71" fmla="*/ 974558 h 1191127"/>
              <a:gd name="connsiteX72" fmla="*/ 12032 w 1568116"/>
              <a:gd name="connsiteY72" fmla="*/ 1030706 h 1191127"/>
              <a:gd name="connsiteX73" fmla="*/ 36095 w 1568116"/>
              <a:gd name="connsiteY73" fmla="*/ 1054769 h 1191127"/>
              <a:gd name="connsiteX74" fmla="*/ 124327 w 1568116"/>
              <a:gd name="connsiteY74" fmla="*/ 1090864 h 1191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</a:cxnLst>
            <a:rect l="l" t="t" r="r" b="b"/>
            <a:pathLst>
              <a:path w="1568116" h="1191127">
                <a:moveTo>
                  <a:pt x="124327" y="1090864"/>
                </a:moveTo>
                <a:lnTo>
                  <a:pt x="208548" y="1191127"/>
                </a:lnTo>
                <a:lnTo>
                  <a:pt x="256674" y="1122948"/>
                </a:lnTo>
                <a:lnTo>
                  <a:pt x="324853" y="1014664"/>
                </a:lnTo>
                <a:lnTo>
                  <a:pt x="405064" y="994611"/>
                </a:lnTo>
                <a:lnTo>
                  <a:pt x="465221" y="974558"/>
                </a:lnTo>
                <a:lnTo>
                  <a:pt x="537411" y="1006642"/>
                </a:lnTo>
                <a:lnTo>
                  <a:pt x="565485" y="986590"/>
                </a:lnTo>
                <a:lnTo>
                  <a:pt x="589548" y="926432"/>
                </a:lnTo>
                <a:lnTo>
                  <a:pt x="677779" y="922421"/>
                </a:lnTo>
                <a:lnTo>
                  <a:pt x="701843" y="862264"/>
                </a:lnTo>
                <a:lnTo>
                  <a:pt x="782053" y="814137"/>
                </a:lnTo>
                <a:lnTo>
                  <a:pt x="802106" y="826169"/>
                </a:lnTo>
                <a:lnTo>
                  <a:pt x="874295" y="741948"/>
                </a:lnTo>
                <a:lnTo>
                  <a:pt x="966537" y="725906"/>
                </a:lnTo>
                <a:lnTo>
                  <a:pt x="1010653" y="729916"/>
                </a:lnTo>
                <a:lnTo>
                  <a:pt x="1022685" y="673769"/>
                </a:lnTo>
                <a:lnTo>
                  <a:pt x="1263316" y="557464"/>
                </a:lnTo>
                <a:lnTo>
                  <a:pt x="1207169" y="513348"/>
                </a:lnTo>
                <a:lnTo>
                  <a:pt x="1191127" y="461211"/>
                </a:lnTo>
                <a:lnTo>
                  <a:pt x="1271337" y="481264"/>
                </a:lnTo>
                <a:lnTo>
                  <a:pt x="1307432" y="465221"/>
                </a:lnTo>
                <a:lnTo>
                  <a:pt x="1375611" y="581527"/>
                </a:lnTo>
                <a:lnTo>
                  <a:pt x="1451811" y="633664"/>
                </a:lnTo>
                <a:lnTo>
                  <a:pt x="1467853" y="565485"/>
                </a:lnTo>
                <a:lnTo>
                  <a:pt x="1515979" y="485274"/>
                </a:lnTo>
                <a:lnTo>
                  <a:pt x="1560095" y="360948"/>
                </a:lnTo>
                <a:lnTo>
                  <a:pt x="1568116" y="260685"/>
                </a:lnTo>
                <a:lnTo>
                  <a:pt x="1515979" y="140369"/>
                </a:lnTo>
                <a:lnTo>
                  <a:pt x="1503948" y="84221"/>
                </a:lnTo>
                <a:lnTo>
                  <a:pt x="1407695" y="52137"/>
                </a:lnTo>
                <a:lnTo>
                  <a:pt x="1379621" y="20053"/>
                </a:lnTo>
                <a:lnTo>
                  <a:pt x="1351548" y="44116"/>
                </a:lnTo>
                <a:lnTo>
                  <a:pt x="1323474" y="28074"/>
                </a:lnTo>
                <a:lnTo>
                  <a:pt x="1183106" y="80211"/>
                </a:lnTo>
                <a:lnTo>
                  <a:pt x="1155032" y="52137"/>
                </a:lnTo>
                <a:lnTo>
                  <a:pt x="1074821" y="64169"/>
                </a:lnTo>
                <a:lnTo>
                  <a:pt x="1046748" y="196516"/>
                </a:lnTo>
                <a:lnTo>
                  <a:pt x="926432" y="224590"/>
                </a:lnTo>
                <a:lnTo>
                  <a:pt x="858253" y="208548"/>
                </a:lnTo>
                <a:lnTo>
                  <a:pt x="790074" y="216569"/>
                </a:lnTo>
                <a:lnTo>
                  <a:pt x="745958" y="156411"/>
                </a:lnTo>
                <a:lnTo>
                  <a:pt x="673769" y="208548"/>
                </a:lnTo>
                <a:lnTo>
                  <a:pt x="633664" y="180474"/>
                </a:lnTo>
                <a:lnTo>
                  <a:pt x="621632" y="92242"/>
                </a:lnTo>
                <a:lnTo>
                  <a:pt x="581527" y="28074"/>
                </a:lnTo>
                <a:lnTo>
                  <a:pt x="569495" y="16042"/>
                </a:lnTo>
                <a:lnTo>
                  <a:pt x="429127" y="20053"/>
                </a:lnTo>
                <a:lnTo>
                  <a:pt x="385011" y="0"/>
                </a:lnTo>
                <a:lnTo>
                  <a:pt x="332874" y="40106"/>
                </a:lnTo>
                <a:lnTo>
                  <a:pt x="236621" y="64169"/>
                </a:lnTo>
                <a:lnTo>
                  <a:pt x="132590" y="89005"/>
                </a:lnTo>
                <a:lnTo>
                  <a:pt x="104274" y="220579"/>
                </a:lnTo>
                <a:lnTo>
                  <a:pt x="132348" y="268706"/>
                </a:lnTo>
                <a:lnTo>
                  <a:pt x="104274" y="300790"/>
                </a:lnTo>
                <a:lnTo>
                  <a:pt x="164432" y="445169"/>
                </a:lnTo>
                <a:lnTo>
                  <a:pt x="192506" y="477253"/>
                </a:lnTo>
                <a:lnTo>
                  <a:pt x="208548" y="461211"/>
                </a:lnTo>
                <a:lnTo>
                  <a:pt x="292769" y="497306"/>
                </a:lnTo>
                <a:lnTo>
                  <a:pt x="296779" y="537411"/>
                </a:lnTo>
                <a:lnTo>
                  <a:pt x="360948" y="557464"/>
                </a:lnTo>
                <a:lnTo>
                  <a:pt x="381000" y="601579"/>
                </a:lnTo>
                <a:lnTo>
                  <a:pt x="292769" y="633664"/>
                </a:lnTo>
                <a:lnTo>
                  <a:pt x="212558" y="693821"/>
                </a:lnTo>
                <a:lnTo>
                  <a:pt x="160421" y="677779"/>
                </a:lnTo>
                <a:lnTo>
                  <a:pt x="196516" y="810127"/>
                </a:lnTo>
                <a:lnTo>
                  <a:pt x="132348" y="850232"/>
                </a:lnTo>
                <a:lnTo>
                  <a:pt x="132348" y="894348"/>
                </a:lnTo>
                <a:lnTo>
                  <a:pt x="80211" y="894348"/>
                </a:lnTo>
                <a:lnTo>
                  <a:pt x="48127" y="854242"/>
                </a:lnTo>
                <a:lnTo>
                  <a:pt x="0" y="946485"/>
                </a:lnTo>
                <a:lnTo>
                  <a:pt x="32085" y="974558"/>
                </a:lnTo>
                <a:lnTo>
                  <a:pt x="12032" y="1030706"/>
                </a:lnTo>
                <a:lnTo>
                  <a:pt x="36095" y="1054769"/>
                </a:lnTo>
                <a:lnTo>
                  <a:pt x="124327" y="1090864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4940300" y="2105025"/>
            <a:ext cx="1295400" cy="1660525"/>
          </a:xfrm>
          <a:custGeom>
            <a:avLst/>
            <a:gdLst>
              <a:gd name="connsiteX0" fmla="*/ 1251285 w 1295400"/>
              <a:gd name="connsiteY0" fmla="*/ 1078832 h 1660358"/>
              <a:gd name="connsiteX1" fmla="*/ 1295400 w 1295400"/>
              <a:gd name="connsiteY1" fmla="*/ 1042737 h 1660358"/>
              <a:gd name="connsiteX2" fmla="*/ 1267327 w 1295400"/>
              <a:gd name="connsiteY2" fmla="*/ 898358 h 1660358"/>
              <a:gd name="connsiteX3" fmla="*/ 1235243 w 1295400"/>
              <a:gd name="connsiteY3" fmla="*/ 910390 h 1660358"/>
              <a:gd name="connsiteX4" fmla="*/ 1187116 w 1295400"/>
              <a:gd name="connsiteY4" fmla="*/ 866274 h 1660358"/>
              <a:gd name="connsiteX5" fmla="*/ 1106906 w 1295400"/>
              <a:gd name="connsiteY5" fmla="*/ 862263 h 1660358"/>
              <a:gd name="connsiteX6" fmla="*/ 1026695 w 1295400"/>
              <a:gd name="connsiteY6" fmla="*/ 794085 h 1660358"/>
              <a:gd name="connsiteX7" fmla="*/ 998621 w 1295400"/>
              <a:gd name="connsiteY7" fmla="*/ 830179 h 1660358"/>
              <a:gd name="connsiteX8" fmla="*/ 870285 w 1295400"/>
              <a:gd name="connsiteY8" fmla="*/ 782053 h 1660358"/>
              <a:gd name="connsiteX9" fmla="*/ 822158 w 1295400"/>
              <a:gd name="connsiteY9" fmla="*/ 701842 h 1660358"/>
              <a:gd name="connsiteX10" fmla="*/ 810127 w 1295400"/>
              <a:gd name="connsiteY10" fmla="*/ 589548 h 1660358"/>
              <a:gd name="connsiteX11" fmla="*/ 842211 w 1295400"/>
              <a:gd name="connsiteY11" fmla="*/ 529390 h 1660358"/>
              <a:gd name="connsiteX12" fmla="*/ 830179 w 1295400"/>
              <a:gd name="connsiteY12" fmla="*/ 461211 h 1660358"/>
              <a:gd name="connsiteX13" fmla="*/ 850232 w 1295400"/>
              <a:gd name="connsiteY13" fmla="*/ 417095 h 1660358"/>
              <a:gd name="connsiteX14" fmla="*/ 802106 w 1295400"/>
              <a:gd name="connsiteY14" fmla="*/ 397042 h 1660358"/>
              <a:gd name="connsiteX15" fmla="*/ 762000 w 1295400"/>
              <a:gd name="connsiteY15" fmla="*/ 429127 h 1660358"/>
              <a:gd name="connsiteX16" fmla="*/ 757990 w 1295400"/>
              <a:gd name="connsiteY16" fmla="*/ 368969 h 1660358"/>
              <a:gd name="connsiteX17" fmla="*/ 798095 w 1295400"/>
              <a:gd name="connsiteY17" fmla="*/ 308811 h 1660358"/>
              <a:gd name="connsiteX18" fmla="*/ 830179 w 1295400"/>
              <a:gd name="connsiteY18" fmla="*/ 300790 h 1660358"/>
              <a:gd name="connsiteX19" fmla="*/ 798095 w 1295400"/>
              <a:gd name="connsiteY19" fmla="*/ 232611 h 1660358"/>
              <a:gd name="connsiteX20" fmla="*/ 810127 w 1295400"/>
              <a:gd name="connsiteY20" fmla="*/ 172453 h 1660358"/>
              <a:gd name="connsiteX21" fmla="*/ 786064 w 1295400"/>
              <a:gd name="connsiteY21" fmla="*/ 116306 h 1660358"/>
              <a:gd name="connsiteX22" fmla="*/ 753979 w 1295400"/>
              <a:gd name="connsiteY22" fmla="*/ 132348 h 1660358"/>
              <a:gd name="connsiteX23" fmla="*/ 745958 w 1295400"/>
              <a:gd name="connsiteY23" fmla="*/ 108285 h 1660358"/>
              <a:gd name="connsiteX24" fmla="*/ 693821 w 1295400"/>
              <a:gd name="connsiteY24" fmla="*/ 128337 h 1660358"/>
              <a:gd name="connsiteX25" fmla="*/ 601579 w 1295400"/>
              <a:gd name="connsiteY25" fmla="*/ 92242 h 1660358"/>
              <a:gd name="connsiteX26" fmla="*/ 601579 w 1295400"/>
              <a:gd name="connsiteY26" fmla="*/ 44116 h 1660358"/>
              <a:gd name="connsiteX27" fmla="*/ 537411 w 1295400"/>
              <a:gd name="connsiteY27" fmla="*/ 16042 h 1660358"/>
              <a:gd name="connsiteX28" fmla="*/ 537411 w 1295400"/>
              <a:gd name="connsiteY28" fmla="*/ 16042 h 1660358"/>
              <a:gd name="connsiteX29" fmla="*/ 481264 w 1295400"/>
              <a:gd name="connsiteY29" fmla="*/ 0 h 1660358"/>
              <a:gd name="connsiteX30" fmla="*/ 457200 w 1295400"/>
              <a:gd name="connsiteY30" fmla="*/ 0 h 1660358"/>
              <a:gd name="connsiteX31" fmla="*/ 457200 w 1295400"/>
              <a:gd name="connsiteY31" fmla="*/ 88232 h 1660358"/>
              <a:gd name="connsiteX32" fmla="*/ 304800 w 1295400"/>
              <a:gd name="connsiteY32" fmla="*/ 124327 h 1660358"/>
              <a:gd name="connsiteX33" fmla="*/ 212558 w 1295400"/>
              <a:gd name="connsiteY33" fmla="*/ 76200 h 1660358"/>
              <a:gd name="connsiteX34" fmla="*/ 176464 w 1295400"/>
              <a:gd name="connsiteY34" fmla="*/ 152400 h 1660358"/>
              <a:gd name="connsiteX35" fmla="*/ 88232 w 1295400"/>
              <a:gd name="connsiteY35" fmla="*/ 136358 h 1660358"/>
              <a:gd name="connsiteX36" fmla="*/ 112295 w 1295400"/>
              <a:gd name="connsiteY36" fmla="*/ 232611 h 1660358"/>
              <a:gd name="connsiteX37" fmla="*/ 212558 w 1295400"/>
              <a:gd name="connsiteY37" fmla="*/ 413085 h 1660358"/>
              <a:gd name="connsiteX38" fmla="*/ 180474 w 1295400"/>
              <a:gd name="connsiteY38" fmla="*/ 449179 h 1660358"/>
              <a:gd name="connsiteX39" fmla="*/ 248653 w 1295400"/>
              <a:gd name="connsiteY39" fmla="*/ 529390 h 1660358"/>
              <a:gd name="connsiteX40" fmla="*/ 224590 w 1295400"/>
              <a:gd name="connsiteY40" fmla="*/ 577516 h 1660358"/>
              <a:gd name="connsiteX41" fmla="*/ 248653 w 1295400"/>
              <a:gd name="connsiteY41" fmla="*/ 629653 h 1660358"/>
              <a:gd name="connsiteX42" fmla="*/ 212558 w 1295400"/>
              <a:gd name="connsiteY42" fmla="*/ 653716 h 1660358"/>
              <a:gd name="connsiteX43" fmla="*/ 240632 w 1295400"/>
              <a:gd name="connsiteY43" fmla="*/ 685800 h 1660358"/>
              <a:gd name="connsiteX44" fmla="*/ 212558 w 1295400"/>
              <a:gd name="connsiteY44" fmla="*/ 786063 h 1660358"/>
              <a:gd name="connsiteX45" fmla="*/ 4011 w 1295400"/>
              <a:gd name="connsiteY45" fmla="*/ 826169 h 1660358"/>
              <a:gd name="connsiteX46" fmla="*/ 24064 w 1295400"/>
              <a:gd name="connsiteY46" fmla="*/ 862263 h 1660358"/>
              <a:gd name="connsiteX47" fmla="*/ 0 w 1295400"/>
              <a:gd name="connsiteY47" fmla="*/ 986590 h 1660358"/>
              <a:gd name="connsiteX48" fmla="*/ 40106 w 1295400"/>
              <a:gd name="connsiteY48" fmla="*/ 1026695 h 1660358"/>
              <a:gd name="connsiteX49" fmla="*/ 56148 w 1295400"/>
              <a:gd name="connsiteY49" fmla="*/ 1110916 h 1660358"/>
              <a:gd name="connsiteX50" fmla="*/ 156411 w 1295400"/>
              <a:gd name="connsiteY50" fmla="*/ 1134979 h 1660358"/>
              <a:gd name="connsiteX51" fmla="*/ 156411 w 1295400"/>
              <a:gd name="connsiteY51" fmla="*/ 1179095 h 1660358"/>
              <a:gd name="connsiteX52" fmla="*/ 188495 w 1295400"/>
              <a:gd name="connsiteY52" fmla="*/ 1235242 h 1660358"/>
              <a:gd name="connsiteX53" fmla="*/ 192506 w 1295400"/>
              <a:gd name="connsiteY53" fmla="*/ 1291390 h 1660358"/>
              <a:gd name="connsiteX54" fmla="*/ 421106 w 1295400"/>
              <a:gd name="connsiteY54" fmla="*/ 1319463 h 1660358"/>
              <a:gd name="connsiteX55" fmla="*/ 441158 w 1295400"/>
              <a:gd name="connsiteY55" fmla="*/ 1387642 h 1660358"/>
              <a:gd name="connsiteX56" fmla="*/ 413085 w 1295400"/>
              <a:gd name="connsiteY56" fmla="*/ 1463842 h 1660358"/>
              <a:gd name="connsiteX57" fmla="*/ 445169 w 1295400"/>
              <a:gd name="connsiteY57" fmla="*/ 1471863 h 1660358"/>
              <a:gd name="connsiteX58" fmla="*/ 449179 w 1295400"/>
              <a:gd name="connsiteY58" fmla="*/ 1532021 h 1660358"/>
              <a:gd name="connsiteX59" fmla="*/ 477253 w 1295400"/>
              <a:gd name="connsiteY59" fmla="*/ 1540042 h 1660358"/>
              <a:gd name="connsiteX60" fmla="*/ 545432 w 1295400"/>
              <a:gd name="connsiteY60" fmla="*/ 1536032 h 1660358"/>
              <a:gd name="connsiteX61" fmla="*/ 601579 w 1295400"/>
              <a:gd name="connsiteY61" fmla="*/ 1584158 h 1660358"/>
              <a:gd name="connsiteX62" fmla="*/ 673769 w 1295400"/>
              <a:gd name="connsiteY62" fmla="*/ 1576137 h 1660358"/>
              <a:gd name="connsiteX63" fmla="*/ 741948 w 1295400"/>
              <a:gd name="connsiteY63" fmla="*/ 1644316 h 1660358"/>
              <a:gd name="connsiteX64" fmla="*/ 822158 w 1295400"/>
              <a:gd name="connsiteY64" fmla="*/ 1644316 h 1660358"/>
              <a:gd name="connsiteX65" fmla="*/ 862264 w 1295400"/>
              <a:gd name="connsiteY65" fmla="*/ 1660358 h 1660358"/>
              <a:gd name="connsiteX66" fmla="*/ 878306 w 1295400"/>
              <a:gd name="connsiteY66" fmla="*/ 1596190 h 1660358"/>
              <a:gd name="connsiteX67" fmla="*/ 850232 w 1295400"/>
              <a:gd name="connsiteY67" fmla="*/ 1548063 h 1660358"/>
              <a:gd name="connsiteX68" fmla="*/ 870285 w 1295400"/>
              <a:gd name="connsiteY68" fmla="*/ 1536032 h 1660358"/>
              <a:gd name="connsiteX69" fmla="*/ 790074 w 1295400"/>
              <a:gd name="connsiteY69" fmla="*/ 1379621 h 1660358"/>
              <a:gd name="connsiteX70" fmla="*/ 818148 w 1295400"/>
              <a:gd name="connsiteY70" fmla="*/ 1339516 h 1660358"/>
              <a:gd name="connsiteX71" fmla="*/ 786064 w 1295400"/>
              <a:gd name="connsiteY71" fmla="*/ 1279358 h 1660358"/>
              <a:gd name="connsiteX72" fmla="*/ 814137 w 1295400"/>
              <a:gd name="connsiteY72" fmla="*/ 1167063 h 1660358"/>
              <a:gd name="connsiteX73" fmla="*/ 1042737 w 1295400"/>
              <a:gd name="connsiteY73" fmla="*/ 1098885 h 1660358"/>
              <a:gd name="connsiteX74" fmla="*/ 1090864 w 1295400"/>
              <a:gd name="connsiteY74" fmla="*/ 1074821 h 1660358"/>
              <a:gd name="connsiteX75" fmla="*/ 1126958 w 1295400"/>
              <a:gd name="connsiteY75" fmla="*/ 1086853 h 1660358"/>
              <a:gd name="connsiteX76" fmla="*/ 1251285 w 1295400"/>
              <a:gd name="connsiteY76" fmla="*/ 1078832 h 16603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</a:cxnLst>
            <a:rect l="l" t="t" r="r" b="b"/>
            <a:pathLst>
              <a:path w="1295400" h="1660358">
                <a:moveTo>
                  <a:pt x="1251285" y="1078832"/>
                </a:moveTo>
                <a:lnTo>
                  <a:pt x="1295400" y="1042737"/>
                </a:lnTo>
                <a:lnTo>
                  <a:pt x="1267327" y="898358"/>
                </a:lnTo>
                <a:lnTo>
                  <a:pt x="1235243" y="910390"/>
                </a:lnTo>
                <a:lnTo>
                  <a:pt x="1187116" y="866274"/>
                </a:lnTo>
                <a:lnTo>
                  <a:pt x="1106906" y="862263"/>
                </a:lnTo>
                <a:lnTo>
                  <a:pt x="1026695" y="794085"/>
                </a:lnTo>
                <a:lnTo>
                  <a:pt x="998621" y="830179"/>
                </a:lnTo>
                <a:lnTo>
                  <a:pt x="870285" y="782053"/>
                </a:lnTo>
                <a:lnTo>
                  <a:pt x="822158" y="701842"/>
                </a:lnTo>
                <a:lnTo>
                  <a:pt x="810127" y="589548"/>
                </a:lnTo>
                <a:lnTo>
                  <a:pt x="842211" y="529390"/>
                </a:lnTo>
                <a:lnTo>
                  <a:pt x="830179" y="461211"/>
                </a:lnTo>
                <a:lnTo>
                  <a:pt x="850232" y="417095"/>
                </a:lnTo>
                <a:lnTo>
                  <a:pt x="802106" y="397042"/>
                </a:lnTo>
                <a:lnTo>
                  <a:pt x="762000" y="429127"/>
                </a:lnTo>
                <a:lnTo>
                  <a:pt x="757990" y="368969"/>
                </a:lnTo>
                <a:lnTo>
                  <a:pt x="798095" y="308811"/>
                </a:lnTo>
                <a:lnTo>
                  <a:pt x="830179" y="300790"/>
                </a:lnTo>
                <a:lnTo>
                  <a:pt x="798095" y="232611"/>
                </a:lnTo>
                <a:lnTo>
                  <a:pt x="810127" y="172453"/>
                </a:lnTo>
                <a:lnTo>
                  <a:pt x="786064" y="116306"/>
                </a:lnTo>
                <a:lnTo>
                  <a:pt x="753979" y="132348"/>
                </a:lnTo>
                <a:lnTo>
                  <a:pt x="745958" y="108285"/>
                </a:lnTo>
                <a:lnTo>
                  <a:pt x="693821" y="128337"/>
                </a:lnTo>
                <a:lnTo>
                  <a:pt x="601579" y="92242"/>
                </a:lnTo>
                <a:lnTo>
                  <a:pt x="601579" y="44116"/>
                </a:lnTo>
                <a:lnTo>
                  <a:pt x="537411" y="16042"/>
                </a:lnTo>
                <a:lnTo>
                  <a:pt x="537411" y="16042"/>
                </a:lnTo>
                <a:lnTo>
                  <a:pt x="481264" y="0"/>
                </a:lnTo>
                <a:lnTo>
                  <a:pt x="457200" y="0"/>
                </a:lnTo>
                <a:lnTo>
                  <a:pt x="457200" y="88232"/>
                </a:lnTo>
                <a:lnTo>
                  <a:pt x="304800" y="124327"/>
                </a:lnTo>
                <a:lnTo>
                  <a:pt x="212558" y="76200"/>
                </a:lnTo>
                <a:lnTo>
                  <a:pt x="176464" y="152400"/>
                </a:lnTo>
                <a:lnTo>
                  <a:pt x="88232" y="136358"/>
                </a:lnTo>
                <a:lnTo>
                  <a:pt x="112295" y="232611"/>
                </a:lnTo>
                <a:lnTo>
                  <a:pt x="212558" y="413085"/>
                </a:lnTo>
                <a:lnTo>
                  <a:pt x="180474" y="449179"/>
                </a:lnTo>
                <a:lnTo>
                  <a:pt x="248653" y="529390"/>
                </a:lnTo>
                <a:lnTo>
                  <a:pt x="224590" y="577516"/>
                </a:lnTo>
                <a:lnTo>
                  <a:pt x="248653" y="629653"/>
                </a:lnTo>
                <a:lnTo>
                  <a:pt x="212558" y="653716"/>
                </a:lnTo>
                <a:lnTo>
                  <a:pt x="240632" y="685800"/>
                </a:lnTo>
                <a:lnTo>
                  <a:pt x="212558" y="786063"/>
                </a:lnTo>
                <a:lnTo>
                  <a:pt x="4011" y="826169"/>
                </a:lnTo>
                <a:lnTo>
                  <a:pt x="24064" y="862263"/>
                </a:lnTo>
                <a:lnTo>
                  <a:pt x="0" y="986590"/>
                </a:lnTo>
                <a:lnTo>
                  <a:pt x="40106" y="1026695"/>
                </a:lnTo>
                <a:lnTo>
                  <a:pt x="56148" y="1110916"/>
                </a:lnTo>
                <a:lnTo>
                  <a:pt x="156411" y="1134979"/>
                </a:lnTo>
                <a:lnTo>
                  <a:pt x="156411" y="1179095"/>
                </a:lnTo>
                <a:lnTo>
                  <a:pt x="188495" y="1235242"/>
                </a:lnTo>
                <a:lnTo>
                  <a:pt x="192506" y="1291390"/>
                </a:lnTo>
                <a:lnTo>
                  <a:pt x="421106" y="1319463"/>
                </a:lnTo>
                <a:lnTo>
                  <a:pt x="441158" y="1387642"/>
                </a:lnTo>
                <a:lnTo>
                  <a:pt x="413085" y="1463842"/>
                </a:lnTo>
                <a:lnTo>
                  <a:pt x="445169" y="1471863"/>
                </a:lnTo>
                <a:lnTo>
                  <a:pt x="449179" y="1532021"/>
                </a:lnTo>
                <a:lnTo>
                  <a:pt x="477253" y="1540042"/>
                </a:lnTo>
                <a:lnTo>
                  <a:pt x="545432" y="1536032"/>
                </a:lnTo>
                <a:lnTo>
                  <a:pt x="601579" y="1584158"/>
                </a:lnTo>
                <a:lnTo>
                  <a:pt x="673769" y="1576137"/>
                </a:lnTo>
                <a:lnTo>
                  <a:pt x="741948" y="1644316"/>
                </a:lnTo>
                <a:lnTo>
                  <a:pt x="822158" y="1644316"/>
                </a:lnTo>
                <a:lnTo>
                  <a:pt x="862264" y="1660358"/>
                </a:lnTo>
                <a:lnTo>
                  <a:pt x="878306" y="1596190"/>
                </a:lnTo>
                <a:lnTo>
                  <a:pt x="850232" y="1548063"/>
                </a:lnTo>
                <a:lnTo>
                  <a:pt x="870285" y="1536032"/>
                </a:lnTo>
                <a:lnTo>
                  <a:pt x="790074" y="1379621"/>
                </a:lnTo>
                <a:lnTo>
                  <a:pt x="818148" y="1339516"/>
                </a:lnTo>
                <a:lnTo>
                  <a:pt x="786064" y="1279358"/>
                </a:lnTo>
                <a:lnTo>
                  <a:pt x="814137" y="1167063"/>
                </a:lnTo>
                <a:lnTo>
                  <a:pt x="1042737" y="1098885"/>
                </a:lnTo>
                <a:lnTo>
                  <a:pt x="1090864" y="1074821"/>
                </a:lnTo>
                <a:lnTo>
                  <a:pt x="1126958" y="1086853"/>
                </a:lnTo>
                <a:lnTo>
                  <a:pt x="1251285" y="1078832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6176963" y="2357438"/>
            <a:ext cx="312737" cy="261937"/>
          </a:xfrm>
          <a:custGeom>
            <a:avLst/>
            <a:gdLst>
              <a:gd name="connsiteX0" fmla="*/ 168442 w 312821"/>
              <a:gd name="connsiteY0" fmla="*/ 0 h 260685"/>
              <a:gd name="connsiteX1" fmla="*/ 124326 w 312821"/>
              <a:gd name="connsiteY1" fmla="*/ 52137 h 260685"/>
              <a:gd name="connsiteX2" fmla="*/ 124326 w 312821"/>
              <a:gd name="connsiteY2" fmla="*/ 52137 h 260685"/>
              <a:gd name="connsiteX3" fmla="*/ 12031 w 312821"/>
              <a:gd name="connsiteY3" fmla="*/ 92243 h 260685"/>
              <a:gd name="connsiteX4" fmla="*/ 40105 w 312821"/>
              <a:gd name="connsiteY4" fmla="*/ 156411 h 260685"/>
              <a:gd name="connsiteX5" fmla="*/ 0 w 312821"/>
              <a:gd name="connsiteY5" fmla="*/ 192506 h 260685"/>
              <a:gd name="connsiteX6" fmla="*/ 0 w 312821"/>
              <a:gd name="connsiteY6" fmla="*/ 240632 h 260685"/>
              <a:gd name="connsiteX7" fmla="*/ 32084 w 312821"/>
              <a:gd name="connsiteY7" fmla="*/ 260685 h 260685"/>
              <a:gd name="connsiteX8" fmla="*/ 68178 w 312821"/>
              <a:gd name="connsiteY8" fmla="*/ 220579 h 260685"/>
              <a:gd name="connsiteX9" fmla="*/ 148389 w 312821"/>
              <a:gd name="connsiteY9" fmla="*/ 260685 h 260685"/>
              <a:gd name="connsiteX10" fmla="*/ 164431 w 312821"/>
              <a:gd name="connsiteY10" fmla="*/ 204537 h 260685"/>
              <a:gd name="connsiteX11" fmla="*/ 276726 w 312821"/>
              <a:gd name="connsiteY11" fmla="*/ 252664 h 260685"/>
              <a:gd name="connsiteX12" fmla="*/ 312821 w 312821"/>
              <a:gd name="connsiteY12" fmla="*/ 188495 h 260685"/>
              <a:gd name="connsiteX13" fmla="*/ 260684 w 312821"/>
              <a:gd name="connsiteY13" fmla="*/ 132348 h 260685"/>
              <a:gd name="connsiteX14" fmla="*/ 252663 w 312821"/>
              <a:gd name="connsiteY14" fmla="*/ 92243 h 260685"/>
              <a:gd name="connsiteX15" fmla="*/ 168442 w 312821"/>
              <a:gd name="connsiteY15" fmla="*/ 0 h 2606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12821" h="260685">
                <a:moveTo>
                  <a:pt x="168442" y="0"/>
                </a:moveTo>
                <a:lnTo>
                  <a:pt x="124326" y="52137"/>
                </a:lnTo>
                <a:lnTo>
                  <a:pt x="124326" y="52137"/>
                </a:lnTo>
                <a:lnTo>
                  <a:pt x="12031" y="92243"/>
                </a:lnTo>
                <a:lnTo>
                  <a:pt x="40105" y="156411"/>
                </a:lnTo>
                <a:lnTo>
                  <a:pt x="0" y="192506"/>
                </a:lnTo>
                <a:lnTo>
                  <a:pt x="0" y="240632"/>
                </a:lnTo>
                <a:lnTo>
                  <a:pt x="32084" y="260685"/>
                </a:lnTo>
                <a:lnTo>
                  <a:pt x="68178" y="220579"/>
                </a:lnTo>
                <a:lnTo>
                  <a:pt x="148389" y="260685"/>
                </a:lnTo>
                <a:lnTo>
                  <a:pt x="164431" y="204537"/>
                </a:lnTo>
                <a:lnTo>
                  <a:pt x="276726" y="252664"/>
                </a:lnTo>
                <a:lnTo>
                  <a:pt x="312821" y="188495"/>
                </a:lnTo>
                <a:lnTo>
                  <a:pt x="260684" y="132348"/>
                </a:lnTo>
                <a:lnTo>
                  <a:pt x="252663" y="92243"/>
                </a:lnTo>
                <a:lnTo>
                  <a:pt x="168442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1" name="Freeform 20"/>
          <p:cNvSpPr/>
          <p:nvPr/>
        </p:nvSpPr>
        <p:spPr>
          <a:xfrm>
            <a:off x="4524375" y="1539875"/>
            <a:ext cx="307975" cy="276225"/>
          </a:xfrm>
          <a:custGeom>
            <a:avLst/>
            <a:gdLst>
              <a:gd name="connsiteX0" fmla="*/ 308810 w 308810"/>
              <a:gd name="connsiteY0" fmla="*/ 252663 h 276726"/>
              <a:gd name="connsiteX1" fmla="*/ 208547 w 308810"/>
              <a:gd name="connsiteY1" fmla="*/ 140369 h 276726"/>
              <a:gd name="connsiteX2" fmla="*/ 248652 w 308810"/>
              <a:gd name="connsiteY2" fmla="*/ 88232 h 276726"/>
              <a:gd name="connsiteX3" fmla="*/ 216568 w 308810"/>
              <a:gd name="connsiteY3" fmla="*/ 48126 h 276726"/>
              <a:gd name="connsiteX4" fmla="*/ 220579 w 308810"/>
              <a:gd name="connsiteY4" fmla="*/ 0 h 276726"/>
              <a:gd name="connsiteX5" fmla="*/ 164431 w 308810"/>
              <a:gd name="connsiteY5" fmla="*/ 56147 h 276726"/>
              <a:gd name="connsiteX6" fmla="*/ 100263 w 308810"/>
              <a:gd name="connsiteY6" fmla="*/ 92242 h 276726"/>
              <a:gd name="connsiteX7" fmla="*/ 100263 w 308810"/>
              <a:gd name="connsiteY7" fmla="*/ 92242 h 276726"/>
              <a:gd name="connsiteX8" fmla="*/ 60158 w 308810"/>
              <a:gd name="connsiteY8" fmla="*/ 116305 h 276726"/>
              <a:gd name="connsiteX9" fmla="*/ 28073 w 308810"/>
              <a:gd name="connsiteY9" fmla="*/ 92242 h 276726"/>
              <a:gd name="connsiteX10" fmla="*/ 0 w 308810"/>
              <a:gd name="connsiteY10" fmla="*/ 136358 h 276726"/>
              <a:gd name="connsiteX11" fmla="*/ 48126 w 308810"/>
              <a:gd name="connsiteY11" fmla="*/ 240632 h 276726"/>
              <a:gd name="connsiteX12" fmla="*/ 100263 w 308810"/>
              <a:gd name="connsiteY12" fmla="*/ 224590 h 276726"/>
              <a:gd name="connsiteX13" fmla="*/ 124326 w 308810"/>
              <a:gd name="connsiteY13" fmla="*/ 264695 h 276726"/>
              <a:gd name="connsiteX14" fmla="*/ 168442 w 308810"/>
              <a:gd name="connsiteY14" fmla="*/ 232611 h 276726"/>
              <a:gd name="connsiteX15" fmla="*/ 232610 w 308810"/>
              <a:gd name="connsiteY15" fmla="*/ 276726 h 276726"/>
              <a:gd name="connsiteX16" fmla="*/ 308810 w 308810"/>
              <a:gd name="connsiteY16" fmla="*/ 252663 h 2767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08810" h="276726">
                <a:moveTo>
                  <a:pt x="308810" y="252663"/>
                </a:moveTo>
                <a:lnTo>
                  <a:pt x="208547" y="140369"/>
                </a:lnTo>
                <a:lnTo>
                  <a:pt x="248652" y="88232"/>
                </a:lnTo>
                <a:lnTo>
                  <a:pt x="216568" y="48126"/>
                </a:lnTo>
                <a:lnTo>
                  <a:pt x="220579" y="0"/>
                </a:lnTo>
                <a:lnTo>
                  <a:pt x="164431" y="56147"/>
                </a:lnTo>
                <a:lnTo>
                  <a:pt x="100263" y="92242"/>
                </a:lnTo>
                <a:lnTo>
                  <a:pt x="100263" y="92242"/>
                </a:lnTo>
                <a:lnTo>
                  <a:pt x="60158" y="116305"/>
                </a:lnTo>
                <a:lnTo>
                  <a:pt x="28073" y="92242"/>
                </a:lnTo>
                <a:lnTo>
                  <a:pt x="0" y="136358"/>
                </a:lnTo>
                <a:lnTo>
                  <a:pt x="48126" y="240632"/>
                </a:lnTo>
                <a:lnTo>
                  <a:pt x="100263" y="224590"/>
                </a:lnTo>
                <a:lnTo>
                  <a:pt x="124326" y="264695"/>
                </a:lnTo>
                <a:lnTo>
                  <a:pt x="168442" y="232611"/>
                </a:lnTo>
                <a:lnTo>
                  <a:pt x="232610" y="276726"/>
                </a:lnTo>
                <a:lnTo>
                  <a:pt x="308810" y="252663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3998913" y="588963"/>
            <a:ext cx="1174750" cy="1227137"/>
          </a:xfrm>
          <a:custGeom>
            <a:avLst/>
            <a:gdLst>
              <a:gd name="connsiteX0" fmla="*/ 946484 w 1175084"/>
              <a:gd name="connsiteY0" fmla="*/ 1227221 h 1227221"/>
              <a:gd name="connsiteX1" fmla="*/ 966537 w 1175084"/>
              <a:gd name="connsiteY1" fmla="*/ 1167064 h 1227221"/>
              <a:gd name="connsiteX2" fmla="*/ 994610 w 1175084"/>
              <a:gd name="connsiteY2" fmla="*/ 1171074 h 1227221"/>
              <a:gd name="connsiteX3" fmla="*/ 1102894 w 1175084"/>
              <a:gd name="connsiteY3" fmla="*/ 1046748 h 1227221"/>
              <a:gd name="connsiteX4" fmla="*/ 1118937 w 1175084"/>
              <a:gd name="connsiteY4" fmla="*/ 982579 h 1227221"/>
              <a:gd name="connsiteX5" fmla="*/ 1058779 w 1175084"/>
              <a:gd name="connsiteY5" fmla="*/ 966537 h 1227221"/>
              <a:gd name="connsiteX6" fmla="*/ 1026694 w 1175084"/>
              <a:gd name="connsiteY6" fmla="*/ 934453 h 1227221"/>
              <a:gd name="connsiteX7" fmla="*/ 1014663 w 1175084"/>
              <a:gd name="connsiteY7" fmla="*/ 854242 h 1227221"/>
              <a:gd name="connsiteX8" fmla="*/ 1090863 w 1175084"/>
              <a:gd name="connsiteY8" fmla="*/ 814137 h 1227221"/>
              <a:gd name="connsiteX9" fmla="*/ 1074821 w 1175084"/>
              <a:gd name="connsiteY9" fmla="*/ 745958 h 1227221"/>
              <a:gd name="connsiteX10" fmla="*/ 1030705 w 1175084"/>
              <a:gd name="connsiteY10" fmla="*/ 733927 h 1227221"/>
              <a:gd name="connsiteX11" fmla="*/ 1010652 w 1175084"/>
              <a:gd name="connsiteY11" fmla="*/ 669758 h 1227221"/>
              <a:gd name="connsiteX12" fmla="*/ 1058779 w 1175084"/>
              <a:gd name="connsiteY12" fmla="*/ 665748 h 1227221"/>
              <a:gd name="connsiteX13" fmla="*/ 1094873 w 1175084"/>
              <a:gd name="connsiteY13" fmla="*/ 685800 h 1227221"/>
              <a:gd name="connsiteX14" fmla="*/ 1171073 w 1175084"/>
              <a:gd name="connsiteY14" fmla="*/ 573506 h 1227221"/>
              <a:gd name="connsiteX15" fmla="*/ 1175084 w 1175084"/>
              <a:gd name="connsiteY15" fmla="*/ 441158 h 1227221"/>
              <a:gd name="connsiteX16" fmla="*/ 1090863 w 1175084"/>
              <a:gd name="connsiteY16" fmla="*/ 441158 h 1227221"/>
              <a:gd name="connsiteX17" fmla="*/ 1014663 w 1175084"/>
              <a:gd name="connsiteY17" fmla="*/ 501316 h 1227221"/>
              <a:gd name="connsiteX18" fmla="*/ 978568 w 1175084"/>
              <a:gd name="connsiteY18" fmla="*/ 489285 h 1227221"/>
              <a:gd name="connsiteX19" fmla="*/ 934452 w 1175084"/>
              <a:gd name="connsiteY19" fmla="*/ 445169 h 1227221"/>
              <a:gd name="connsiteX20" fmla="*/ 802105 w 1175084"/>
              <a:gd name="connsiteY20" fmla="*/ 393032 h 1227221"/>
              <a:gd name="connsiteX21" fmla="*/ 713873 w 1175084"/>
              <a:gd name="connsiteY21" fmla="*/ 473242 h 1227221"/>
              <a:gd name="connsiteX22" fmla="*/ 745958 w 1175084"/>
              <a:gd name="connsiteY22" fmla="*/ 385011 h 1227221"/>
              <a:gd name="connsiteX23" fmla="*/ 713873 w 1175084"/>
              <a:gd name="connsiteY23" fmla="*/ 352927 h 1227221"/>
              <a:gd name="connsiteX24" fmla="*/ 605589 w 1175084"/>
              <a:gd name="connsiteY24" fmla="*/ 389021 h 1227221"/>
              <a:gd name="connsiteX25" fmla="*/ 581526 w 1175084"/>
              <a:gd name="connsiteY25" fmla="*/ 364958 h 1227221"/>
              <a:gd name="connsiteX26" fmla="*/ 665747 w 1175084"/>
              <a:gd name="connsiteY26" fmla="*/ 328864 h 1227221"/>
              <a:gd name="connsiteX27" fmla="*/ 661737 w 1175084"/>
              <a:gd name="connsiteY27" fmla="*/ 228600 h 1227221"/>
              <a:gd name="connsiteX28" fmla="*/ 629652 w 1175084"/>
              <a:gd name="connsiteY28" fmla="*/ 100264 h 1227221"/>
              <a:gd name="connsiteX29" fmla="*/ 593558 w 1175084"/>
              <a:gd name="connsiteY29" fmla="*/ 144379 h 1227221"/>
              <a:gd name="connsiteX30" fmla="*/ 481263 w 1175084"/>
              <a:gd name="connsiteY30" fmla="*/ 60158 h 1227221"/>
              <a:gd name="connsiteX31" fmla="*/ 469231 w 1175084"/>
              <a:gd name="connsiteY31" fmla="*/ 28074 h 1227221"/>
              <a:gd name="connsiteX32" fmla="*/ 381000 w 1175084"/>
              <a:gd name="connsiteY32" fmla="*/ 88232 h 1227221"/>
              <a:gd name="connsiteX33" fmla="*/ 316831 w 1175084"/>
              <a:gd name="connsiteY33" fmla="*/ 100264 h 1227221"/>
              <a:gd name="connsiteX34" fmla="*/ 304800 w 1175084"/>
              <a:gd name="connsiteY34" fmla="*/ 60158 h 1227221"/>
              <a:gd name="connsiteX35" fmla="*/ 152400 w 1175084"/>
              <a:gd name="connsiteY35" fmla="*/ 8021 h 1227221"/>
              <a:gd name="connsiteX36" fmla="*/ 36094 w 1175084"/>
              <a:gd name="connsiteY36" fmla="*/ 0 h 1227221"/>
              <a:gd name="connsiteX37" fmla="*/ 16042 w 1175084"/>
              <a:gd name="connsiteY37" fmla="*/ 64169 h 1227221"/>
              <a:gd name="connsiteX38" fmla="*/ 96252 w 1175084"/>
              <a:gd name="connsiteY38" fmla="*/ 212558 h 1227221"/>
              <a:gd name="connsiteX39" fmla="*/ 172452 w 1175084"/>
              <a:gd name="connsiteY39" fmla="*/ 300790 h 1227221"/>
              <a:gd name="connsiteX40" fmla="*/ 208547 w 1175084"/>
              <a:gd name="connsiteY40" fmla="*/ 364958 h 1227221"/>
              <a:gd name="connsiteX41" fmla="*/ 140368 w 1175084"/>
              <a:gd name="connsiteY41" fmla="*/ 417095 h 1227221"/>
              <a:gd name="connsiteX42" fmla="*/ 64168 w 1175084"/>
              <a:gd name="connsiteY42" fmla="*/ 417095 h 1227221"/>
              <a:gd name="connsiteX43" fmla="*/ 40105 w 1175084"/>
              <a:gd name="connsiteY43" fmla="*/ 465221 h 1227221"/>
              <a:gd name="connsiteX44" fmla="*/ 0 w 1175084"/>
              <a:gd name="connsiteY44" fmla="*/ 457200 h 1227221"/>
              <a:gd name="connsiteX45" fmla="*/ 16042 w 1175084"/>
              <a:gd name="connsiteY45" fmla="*/ 501316 h 1227221"/>
              <a:gd name="connsiteX46" fmla="*/ 48126 w 1175084"/>
              <a:gd name="connsiteY46" fmla="*/ 525379 h 1227221"/>
              <a:gd name="connsiteX47" fmla="*/ 100263 w 1175084"/>
              <a:gd name="connsiteY47" fmla="*/ 505327 h 1227221"/>
              <a:gd name="connsiteX48" fmla="*/ 104273 w 1175084"/>
              <a:gd name="connsiteY48" fmla="*/ 625642 h 1227221"/>
              <a:gd name="connsiteX49" fmla="*/ 156410 w 1175084"/>
              <a:gd name="connsiteY49" fmla="*/ 637674 h 1227221"/>
              <a:gd name="connsiteX50" fmla="*/ 184484 w 1175084"/>
              <a:gd name="connsiteY50" fmla="*/ 725906 h 1227221"/>
              <a:gd name="connsiteX51" fmla="*/ 140368 w 1175084"/>
              <a:gd name="connsiteY51" fmla="*/ 705853 h 1227221"/>
              <a:gd name="connsiteX52" fmla="*/ 120316 w 1175084"/>
              <a:gd name="connsiteY52" fmla="*/ 725906 h 1227221"/>
              <a:gd name="connsiteX53" fmla="*/ 152400 w 1175084"/>
              <a:gd name="connsiteY53" fmla="*/ 822158 h 1227221"/>
              <a:gd name="connsiteX54" fmla="*/ 200526 w 1175084"/>
              <a:gd name="connsiteY54" fmla="*/ 838200 h 1227221"/>
              <a:gd name="connsiteX55" fmla="*/ 308810 w 1175084"/>
              <a:gd name="connsiteY55" fmla="*/ 838200 h 1227221"/>
              <a:gd name="connsiteX56" fmla="*/ 429126 w 1175084"/>
              <a:gd name="connsiteY56" fmla="*/ 994611 h 1227221"/>
              <a:gd name="connsiteX57" fmla="*/ 453189 w 1175084"/>
              <a:gd name="connsiteY57" fmla="*/ 1062790 h 1227221"/>
              <a:gd name="connsiteX58" fmla="*/ 517358 w 1175084"/>
              <a:gd name="connsiteY58" fmla="*/ 1098885 h 1227221"/>
              <a:gd name="connsiteX59" fmla="*/ 581526 w 1175084"/>
              <a:gd name="connsiteY59" fmla="*/ 1058779 h 1227221"/>
              <a:gd name="connsiteX60" fmla="*/ 613610 w 1175084"/>
              <a:gd name="connsiteY60" fmla="*/ 1054769 h 1227221"/>
              <a:gd name="connsiteX61" fmla="*/ 757989 w 1175084"/>
              <a:gd name="connsiteY61" fmla="*/ 946485 h 1227221"/>
              <a:gd name="connsiteX62" fmla="*/ 757989 w 1175084"/>
              <a:gd name="connsiteY62" fmla="*/ 1014664 h 1227221"/>
              <a:gd name="connsiteX63" fmla="*/ 778042 w 1175084"/>
              <a:gd name="connsiteY63" fmla="*/ 1046748 h 1227221"/>
              <a:gd name="connsiteX64" fmla="*/ 737937 w 1175084"/>
              <a:gd name="connsiteY64" fmla="*/ 1082842 h 1227221"/>
              <a:gd name="connsiteX65" fmla="*/ 834189 w 1175084"/>
              <a:gd name="connsiteY65" fmla="*/ 1215190 h 1227221"/>
              <a:gd name="connsiteX66" fmla="*/ 946484 w 1175084"/>
              <a:gd name="connsiteY66" fmla="*/ 1227221 h 1227221"/>
              <a:gd name="connsiteX0" fmla="*/ 946484 w 1175084"/>
              <a:gd name="connsiteY0" fmla="*/ 1227221 h 1227221"/>
              <a:gd name="connsiteX1" fmla="*/ 994610 w 1175084"/>
              <a:gd name="connsiteY1" fmla="*/ 1171074 h 1227221"/>
              <a:gd name="connsiteX2" fmla="*/ 1102894 w 1175084"/>
              <a:gd name="connsiteY2" fmla="*/ 1046748 h 1227221"/>
              <a:gd name="connsiteX3" fmla="*/ 1118937 w 1175084"/>
              <a:gd name="connsiteY3" fmla="*/ 982579 h 1227221"/>
              <a:gd name="connsiteX4" fmla="*/ 1058779 w 1175084"/>
              <a:gd name="connsiteY4" fmla="*/ 966537 h 1227221"/>
              <a:gd name="connsiteX5" fmla="*/ 1026694 w 1175084"/>
              <a:gd name="connsiteY5" fmla="*/ 934453 h 1227221"/>
              <a:gd name="connsiteX6" fmla="*/ 1014663 w 1175084"/>
              <a:gd name="connsiteY6" fmla="*/ 854242 h 1227221"/>
              <a:gd name="connsiteX7" fmla="*/ 1090863 w 1175084"/>
              <a:gd name="connsiteY7" fmla="*/ 814137 h 1227221"/>
              <a:gd name="connsiteX8" fmla="*/ 1074821 w 1175084"/>
              <a:gd name="connsiteY8" fmla="*/ 745958 h 1227221"/>
              <a:gd name="connsiteX9" fmla="*/ 1030705 w 1175084"/>
              <a:gd name="connsiteY9" fmla="*/ 733927 h 1227221"/>
              <a:gd name="connsiteX10" fmla="*/ 1010652 w 1175084"/>
              <a:gd name="connsiteY10" fmla="*/ 669758 h 1227221"/>
              <a:gd name="connsiteX11" fmla="*/ 1058779 w 1175084"/>
              <a:gd name="connsiteY11" fmla="*/ 665748 h 1227221"/>
              <a:gd name="connsiteX12" fmla="*/ 1094873 w 1175084"/>
              <a:gd name="connsiteY12" fmla="*/ 685800 h 1227221"/>
              <a:gd name="connsiteX13" fmla="*/ 1171073 w 1175084"/>
              <a:gd name="connsiteY13" fmla="*/ 573506 h 1227221"/>
              <a:gd name="connsiteX14" fmla="*/ 1175084 w 1175084"/>
              <a:gd name="connsiteY14" fmla="*/ 441158 h 1227221"/>
              <a:gd name="connsiteX15" fmla="*/ 1090863 w 1175084"/>
              <a:gd name="connsiteY15" fmla="*/ 441158 h 1227221"/>
              <a:gd name="connsiteX16" fmla="*/ 1014663 w 1175084"/>
              <a:gd name="connsiteY16" fmla="*/ 501316 h 1227221"/>
              <a:gd name="connsiteX17" fmla="*/ 978568 w 1175084"/>
              <a:gd name="connsiteY17" fmla="*/ 489285 h 1227221"/>
              <a:gd name="connsiteX18" fmla="*/ 934452 w 1175084"/>
              <a:gd name="connsiteY18" fmla="*/ 445169 h 1227221"/>
              <a:gd name="connsiteX19" fmla="*/ 802105 w 1175084"/>
              <a:gd name="connsiteY19" fmla="*/ 393032 h 1227221"/>
              <a:gd name="connsiteX20" fmla="*/ 713873 w 1175084"/>
              <a:gd name="connsiteY20" fmla="*/ 473242 h 1227221"/>
              <a:gd name="connsiteX21" fmla="*/ 745958 w 1175084"/>
              <a:gd name="connsiteY21" fmla="*/ 385011 h 1227221"/>
              <a:gd name="connsiteX22" fmla="*/ 713873 w 1175084"/>
              <a:gd name="connsiteY22" fmla="*/ 352927 h 1227221"/>
              <a:gd name="connsiteX23" fmla="*/ 605589 w 1175084"/>
              <a:gd name="connsiteY23" fmla="*/ 389021 h 1227221"/>
              <a:gd name="connsiteX24" fmla="*/ 581526 w 1175084"/>
              <a:gd name="connsiteY24" fmla="*/ 364958 h 1227221"/>
              <a:gd name="connsiteX25" fmla="*/ 665747 w 1175084"/>
              <a:gd name="connsiteY25" fmla="*/ 328864 h 1227221"/>
              <a:gd name="connsiteX26" fmla="*/ 661737 w 1175084"/>
              <a:gd name="connsiteY26" fmla="*/ 228600 h 1227221"/>
              <a:gd name="connsiteX27" fmla="*/ 629652 w 1175084"/>
              <a:gd name="connsiteY27" fmla="*/ 100264 h 1227221"/>
              <a:gd name="connsiteX28" fmla="*/ 593558 w 1175084"/>
              <a:gd name="connsiteY28" fmla="*/ 144379 h 1227221"/>
              <a:gd name="connsiteX29" fmla="*/ 481263 w 1175084"/>
              <a:gd name="connsiteY29" fmla="*/ 60158 h 1227221"/>
              <a:gd name="connsiteX30" fmla="*/ 469231 w 1175084"/>
              <a:gd name="connsiteY30" fmla="*/ 28074 h 1227221"/>
              <a:gd name="connsiteX31" fmla="*/ 381000 w 1175084"/>
              <a:gd name="connsiteY31" fmla="*/ 88232 h 1227221"/>
              <a:gd name="connsiteX32" fmla="*/ 316831 w 1175084"/>
              <a:gd name="connsiteY32" fmla="*/ 100264 h 1227221"/>
              <a:gd name="connsiteX33" fmla="*/ 304800 w 1175084"/>
              <a:gd name="connsiteY33" fmla="*/ 60158 h 1227221"/>
              <a:gd name="connsiteX34" fmla="*/ 152400 w 1175084"/>
              <a:gd name="connsiteY34" fmla="*/ 8021 h 1227221"/>
              <a:gd name="connsiteX35" fmla="*/ 36094 w 1175084"/>
              <a:gd name="connsiteY35" fmla="*/ 0 h 1227221"/>
              <a:gd name="connsiteX36" fmla="*/ 16042 w 1175084"/>
              <a:gd name="connsiteY36" fmla="*/ 64169 h 1227221"/>
              <a:gd name="connsiteX37" fmla="*/ 96252 w 1175084"/>
              <a:gd name="connsiteY37" fmla="*/ 212558 h 1227221"/>
              <a:gd name="connsiteX38" fmla="*/ 172452 w 1175084"/>
              <a:gd name="connsiteY38" fmla="*/ 300790 h 1227221"/>
              <a:gd name="connsiteX39" fmla="*/ 208547 w 1175084"/>
              <a:gd name="connsiteY39" fmla="*/ 364958 h 1227221"/>
              <a:gd name="connsiteX40" fmla="*/ 140368 w 1175084"/>
              <a:gd name="connsiteY40" fmla="*/ 417095 h 1227221"/>
              <a:gd name="connsiteX41" fmla="*/ 64168 w 1175084"/>
              <a:gd name="connsiteY41" fmla="*/ 417095 h 1227221"/>
              <a:gd name="connsiteX42" fmla="*/ 40105 w 1175084"/>
              <a:gd name="connsiteY42" fmla="*/ 465221 h 1227221"/>
              <a:gd name="connsiteX43" fmla="*/ 0 w 1175084"/>
              <a:gd name="connsiteY43" fmla="*/ 457200 h 1227221"/>
              <a:gd name="connsiteX44" fmla="*/ 16042 w 1175084"/>
              <a:gd name="connsiteY44" fmla="*/ 501316 h 1227221"/>
              <a:gd name="connsiteX45" fmla="*/ 48126 w 1175084"/>
              <a:gd name="connsiteY45" fmla="*/ 525379 h 1227221"/>
              <a:gd name="connsiteX46" fmla="*/ 100263 w 1175084"/>
              <a:gd name="connsiteY46" fmla="*/ 505327 h 1227221"/>
              <a:gd name="connsiteX47" fmla="*/ 104273 w 1175084"/>
              <a:gd name="connsiteY47" fmla="*/ 625642 h 1227221"/>
              <a:gd name="connsiteX48" fmla="*/ 156410 w 1175084"/>
              <a:gd name="connsiteY48" fmla="*/ 637674 h 1227221"/>
              <a:gd name="connsiteX49" fmla="*/ 184484 w 1175084"/>
              <a:gd name="connsiteY49" fmla="*/ 725906 h 1227221"/>
              <a:gd name="connsiteX50" fmla="*/ 140368 w 1175084"/>
              <a:gd name="connsiteY50" fmla="*/ 705853 h 1227221"/>
              <a:gd name="connsiteX51" fmla="*/ 120316 w 1175084"/>
              <a:gd name="connsiteY51" fmla="*/ 725906 h 1227221"/>
              <a:gd name="connsiteX52" fmla="*/ 152400 w 1175084"/>
              <a:gd name="connsiteY52" fmla="*/ 822158 h 1227221"/>
              <a:gd name="connsiteX53" fmla="*/ 200526 w 1175084"/>
              <a:gd name="connsiteY53" fmla="*/ 838200 h 1227221"/>
              <a:gd name="connsiteX54" fmla="*/ 308810 w 1175084"/>
              <a:gd name="connsiteY54" fmla="*/ 838200 h 1227221"/>
              <a:gd name="connsiteX55" fmla="*/ 429126 w 1175084"/>
              <a:gd name="connsiteY55" fmla="*/ 994611 h 1227221"/>
              <a:gd name="connsiteX56" fmla="*/ 453189 w 1175084"/>
              <a:gd name="connsiteY56" fmla="*/ 1062790 h 1227221"/>
              <a:gd name="connsiteX57" fmla="*/ 517358 w 1175084"/>
              <a:gd name="connsiteY57" fmla="*/ 1098885 h 1227221"/>
              <a:gd name="connsiteX58" fmla="*/ 581526 w 1175084"/>
              <a:gd name="connsiteY58" fmla="*/ 1058779 h 1227221"/>
              <a:gd name="connsiteX59" fmla="*/ 613610 w 1175084"/>
              <a:gd name="connsiteY59" fmla="*/ 1054769 h 1227221"/>
              <a:gd name="connsiteX60" fmla="*/ 757989 w 1175084"/>
              <a:gd name="connsiteY60" fmla="*/ 946485 h 1227221"/>
              <a:gd name="connsiteX61" fmla="*/ 757989 w 1175084"/>
              <a:gd name="connsiteY61" fmla="*/ 1014664 h 1227221"/>
              <a:gd name="connsiteX62" fmla="*/ 778042 w 1175084"/>
              <a:gd name="connsiteY62" fmla="*/ 1046748 h 1227221"/>
              <a:gd name="connsiteX63" fmla="*/ 737937 w 1175084"/>
              <a:gd name="connsiteY63" fmla="*/ 1082842 h 1227221"/>
              <a:gd name="connsiteX64" fmla="*/ 834189 w 1175084"/>
              <a:gd name="connsiteY64" fmla="*/ 1215190 h 1227221"/>
              <a:gd name="connsiteX65" fmla="*/ 946484 w 1175084"/>
              <a:gd name="connsiteY65" fmla="*/ 1227221 h 1227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1175084" h="1227221">
                <a:moveTo>
                  <a:pt x="946484" y="1227221"/>
                </a:moveTo>
                <a:lnTo>
                  <a:pt x="994610" y="1171074"/>
                </a:lnTo>
                <a:lnTo>
                  <a:pt x="1102894" y="1046748"/>
                </a:lnTo>
                <a:lnTo>
                  <a:pt x="1118937" y="982579"/>
                </a:lnTo>
                <a:lnTo>
                  <a:pt x="1058779" y="966537"/>
                </a:lnTo>
                <a:lnTo>
                  <a:pt x="1026694" y="934453"/>
                </a:lnTo>
                <a:lnTo>
                  <a:pt x="1014663" y="854242"/>
                </a:lnTo>
                <a:lnTo>
                  <a:pt x="1090863" y="814137"/>
                </a:lnTo>
                <a:lnTo>
                  <a:pt x="1074821" y="745958"/>
                </a:lnTo>
                <a:lnTo>
                  <a:pt x="1030705" y="733927"/>
                </a:lnTo>
                <a:lnTo>
                  <a:pt x="1010652" y="669758"/>
                </a:lnTo>
                <a:lnTo>
                  <a:pt x="1058779" y="665748"/>
                </a:lnTo>
                <a:lnTo>
                  <a:pt x="1094873" y="685800"/>
                </a:lnTo>
                <a:lnTo>
                  <a:pt x="1171073" y="573506"/>
                </a:lnTo>
                <a:lnTo>
                  <a:pt x="1175084" y="441158"/>
                </a:lnTo>
                <a:lnTo>
                  <a:pt x="1090863" y="441158"/>
                </a:lnTo>
                <a:lnTo>
                  <a:pt x="1014663" y="501316"/>
                </a:lnTo>
                <a:lnTo>
                  <a:pt x="978568" y="489285"/>
                </a:lnTo>
                <a:lnTo>
                  <a:pt x="934452" y="445169"/>
                </a:lnTo>
                <a:lnTo>
                  <a:pt x="802105" y="393032"/>
                </a:lnTo>
                <a:lnTo>
                  <a:pt x="713873" y="473242"/>
                </a:lnTo>
                <a:lnTo>
                  <a:pt x="745958" y="385011"/>
                </a:lnTo>
                <a:lnTo>
                  <a:pt x="713873" y="352927"/>
                </a:lnTo>
                <a:lnTo>
                  <a:pt x="605589" y="389021"/>
                </a:lnTo>
                <a:lnTo>
                  <a:pt x="581526" y="364958"/>
                </a:lnTo>
                <a:lnTo>
                  <a:pt x="665747" y="328864"/>
                </a:lnTo>
                <a:lnTo>
                  <a:pt x="661737" y="228600"/>
                </a:lnTo>
                <a:lnTo>
                  <a:pt x="629652" y="100264"/>
                </a:lnTo>
                <a:lnTo>
                  <a:pt x="593558" y="144379"/>
                </a:lnTo>
                <a:lnTo>
                  <a:pt x="481263" y="60158"/>
                </a:lnTo>
                <a:lnTo>
                  <a:pt x="469231" y="28074"/>
                </a:lnTo>
                <a:lnTo>
                  <a:pt x="381000" y="88232"/>
                </a:lnTo>
                <a:lnTo>
                  <a:pt x="316831" y="100264"/>
                </a:lnTo>
                <a:lnTo>
                  <a:pt x="304800" y="60158"/>
                </a:lnTo>
                <a:lnTo>
                  <a:pt x="152400" y="8021"/>
                </a:lnTo>
                <a:lnTo>
                  <a:pt x="36094" y="0"/>
                </a:lnTo>
                <a:lnTo>
                  <a:pt x="16042" y="64169"/>
                </a:lnTo>
                <a:lnTo>
                  <a:pt x="96252" y="212558"/>
                </a:lnTo>
                <a:lnTo>
                  <a:pt x="172452" y="300790"/>
                </a:lnTo>
                <a:lnTo>
                  <a:pt x="208547" y="364958"/>
                </a:lnTo>
                <a:lnTo>
                  <a:pt x="140368" y="417095"/>
                </a:lnTo>
                <a:lnTo>
                  <a:pt x="64168" y="417095"/>
                </a:lnTo>
                <a:lnTo>
                  <a:pt x="40105" y="465221"/>
                </a:lnTo>
                <a:lnTo>
                  <a:pt x="0" y="457200"/>
                </a:lnTo>
                <a:lnTo>
                  <a:pt x="16042" y="501316"/>
                </a:lnTo>
                <a:lnTo>
                  <a:pt x="48126" y="525379"/>
                </a:lnTo>
                <a:lnTo>
                  <a:pt x="100263" y="505327"/>
                </a:lnTo>
                <a:lnTo>
                  <a:pt x="104273" y="625642"/>
                </a:lnTo>
                <a:lnTo>
                  <a:pt x="156410" y="637674"/>
                </a:lnTo>
                <a:lnTo>
                  <a:pt x="184484" y="725906"/>
                </a:lnTo>
                <a:lnTo>
                  <a:pt x="140368" y="705853"/>
                </a:lnTo>
                <a:lnTo>
                  <a:pt x="120316" y="725906"/>
                </a:lnTo>
                <a:lnTo>
                  <a:pt x="152400" y="822158"/>
                </a:lnTo>
                <a:lnTo>
                  <a:pt x="200526" y="838200"/>
                </a:lnTo>
                <a:lnTo>
                  <a:pt x="308810" y="838200"/>
                </a:lnTo>
                <a:lnTo>
                  <a:pt x="429126" y="994611"/>
                </a:lnTo>
                <a:lnTo>
                  <a:pt x="453189" y="1062790"/>
                </a:lnTo>
                <a:lnTo>
                  <a:pt x="517358" y="1098885"/>
                </a:lnTo>
                <a:lnTo>
                  <a:pt x="581526" y="1058779"/>
                </a:lnTo>
                <a:lnTo>
                  <a:pt x="613610" y="1054769"/>
                </a:lnTo>
                <a:lnTo>
                  <a:pt x="757989" y="946485"/>
                </a:lnTo>
                <a:lnTo>
                  <a:pt x="757989" y="1014664"/>
                </a:lnTo>
                <a:lnTo>
                  <a:pt x="778042" y="1046748"/>
                </a:lnTo>
                <a:lnTo>
                  <a:pt x="737937" y="1082842"/>
                </a:lnTo>
                <a:lnTo>
                  <a:pt x="834189" y="1215190"/>
                </a:lnTo>
                <a:lnTo>
                  <a:pt x="946484" y="1227221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8" name="Freeform 27"/>
          <p:cNvSpPr/>
          <p:nvPr/>
        </p:nvSpPr>
        <p:spPr>
          <a:xfrm>
            <a:off x="4840288" y="966788"/>
            <a:ext cx="1928812" cy="1069975"/>
          </a:xfrm>
          <a:custGeom>
            <a:avLst/>
            <a:gdLst>
              <a:gd name="connsiteX0" fmla="*/ 1913021 w 1913021"/>
              <a:gd name="connsiteY0" fmla="*/ 854242 h 1070810"/>
              <a:gd name="connsiteX1" fmla="*/ 1864895 w 1913021"/>
              <a:gd name="connsiteY1" fmla="*/ 673768 h 1070810"/>
              <a:gd name="connsiteX2" fmla="*/ 1872916 w 1913021"/>
              <a:gd name="connsiteY2" fmla="*/ 629652 h 1070810"/>
              <a:gd name="connsiteX3" fmla="*/ 1812758 w 1913021"/>
              <a:gd name="connsiteY3" fmla="*/ 497305 h 1070810"/>
              <a:gd name="connsiteX4" fmla="*/ 1784685 w 1913021"/>
              <a:gd name="connsiteY4" fmla="*/ 529389 h 1070810"/>
              <a:gd name="connsiteX5" fmla="*/ 1612232 w 1913021"/>
              <a:gd name="connsiteY5" fmla="*/ 441158 h 1070810"/>
              <a:gd name="connsiteX6" fmla="*/ 1628274 w 1913021"/>
              <a:gd name="connsiteY6" fmla="*/ 385010 h 1070810"/>
              <a:gd name="connsiteX7" fmla="*/ 1556085 w 1913021"/>
              <a:gd name="connsiteY7" fmla="*/ 200526 h 1070810"/>
              <a:gd name="connsiteX8" fmla="*/ 1447800 w 1913021"/>
              <a:gd name="connsiteY8" fmla="*/ 240631 h 1070810"/>
              <a:gd name="connsiteX9" fmla="*/ 1427748 w 1913021"/>
              <a:gd name="connsiteY9" fmla="*/ 276726 h 1070810"/>
              <a:gd name="connsiteX10" fmla="*/ 1391653 w 1913021"/>
              <a:gd name="connsiteY10" fmla="*/ 192505 h 1070810"/>
              <a:gd name="connsiteX11" fmla="*/ 1351548 w 1913021"/>
              <a:gd name="connsiteY11" fmla="*/ 192505 h 1070810"/>
              <a:gd name="connsiteX12" fmla="*/ 1331495 w 1913021"/>
              <a:gd name="connsiteY12" fmla="*/ 124326 h 1070810"/>
              <a:gd name="connsiteX13" fmla="*/ 1263316 w 1913021"/>
              <a:gd name="connsiteY13" fmla="*/ 132347 h 1070810"/>
              <a:gd name="connsiteX14" fmla="*/ 1211179 w 1913021"/>
              <a:gd name="connsiteY14" fmla="*/ 0 h 1070810"/>
              <a:gd name="connsiteX15" fmla="*/ 1138990 w 1913021"/>
              <a:gd name="connsiteY15" fmla="*/ 64168 h 1070810"/>
              <a:gd name="connsiteX16" fmla="*/ 1058779 w 1913021"/>
              <a:gd name="connsiteY16" fmla="*/ 52137 h 1070810"/>
              <a:gd name="connsiteX17" fmla="*/ 942474 w 1913021"/>
              <a:gd name="connsiteY17" fmla="*/ 124326 h 1070810"/>
              <a:gd name="connsiteX18" fmla="*/ 962527 w 1913021"/>
              <a:gd name="connsiteY18" fmla="*/ 152400 h 1070810"/>
              <a:gd name="connsiteX19" fmla="*/ 954506 w 1913021"/>
              <a:gd name="connsiteY19" fmla="*/ 164431 h 1070810"/>
              <a:gd name="connsiteX20" fmla="*/ 894348 w 1913021"/>
              <a:gd name="connsiteY20" fmla="*/ 104274 h 1070810"/>
              <a:gd name="connsiteX21" fmla="*/ 826169 w 1913021"/>
              <a:gd name="connsiteY21" fmla="*/ 180474 h 1070810"/>
              <a:gd name="connsiteX22" fmla="*/ 798095 w 1913021"/>
              <a:gd name="connsiteY22" fmla="*/ 208547 h 1070810"/>
              <a:gd name="connsiteX23" fmla="*/ 729916 w 1913021"/>
              <a:gd name="connsiteY23" fmla="*/ 208547 h 1070810"/>
              <a:gd name="connsiteX24" fmla="*/ 665748 w 1913021"/>
              <a:gd name="connsiteY24" fmla="*/ 240631 h 1070810"/>
              <a:gd name="connsiteX25" fmla="*/ 585537 w 1913021"/>
              <a:gd name="connsiteY25" fmla="*/ 228600 h 1070810"/>
              <a:gd name="connsiteX26" fmla="*/ 561474 w 1913021"/>
              <a:gd name="connsiteY26" fmla="*/ 264695 h 1070810"/>
              <a:gd name="connsiteX27" fmla="*/ 557464 w 1913021"/>
              <a:gd name="connsiteY27" fmla="*/ 316831 h 1070810"/>
              <a:gd name="connsiteX28" fmla="*/ 493295 w 1913021"/>
              <a:gd name="connsiteY28" fmla="*/ 376989 h 1070810"/>
              <a:gd name="connsiteX29" fmla="*/ 477253 w 1913021"/>
              <a:gd name="connsiteY29" fmla="*/ 425116 h 1070810"/>
              <a:gd name="connsiteX30" fmla="*/ 425116 w 1913021"/>
              <a:gd name="connsiteY30" fmla="*/ 401052 h 1070810"/>
              <a:gd name="connsiteX31" fmla="*/ 389021 w 1913021"/>
              <a:gd name="connsiteY31" fmla="*/ 417095 h 1070810"/>
              <a:gd name="connsiteX32" fmla="*/ 372979 w 1913021"/>
              <a:gd name="connsiteY32" fmla="*/ 368968 h 1070810"/>
              <a:gd name="connsiteX33" fmla="*/ 320842 w 1913021"/>
              <a:gd name="connsiteY33" fmla="*/ 348916 h 1070810"/>
              <a:gd name="connsiteX34" fmla="*/ 228600 w 1913021"/>
              <a:gd name="connsiteY34" fmla="*/ 389021 h 1070810"/>
              <a:gd name="connsiteX35" fmla="*/ 228600 w 1913021"/>
              <a:gd name="connsiteY35" fmla="*/ 429126 h 1070810"/>
              <a:gd name="connsiteX36" fmla="*/ 160421 w 1913021"/>
              <a:gd name="connsiteY36" fmla="*/ 469231 h 1070810"/>
              <a:gd name="connsiteX37" fmla="*/ 168442 w 1913021"/>
              <a:gd name="connsiteY37" fmla="*/ 561474 h 1070810"/>
              <a:gd name="connsiteX38" fmla="*/ 200527 w 1913021"/>
              <a:gd name="connsiteY38" fmla="*/ 593558 h 1070810"/>
              <a:gd name="connsiteX39" fmla="*/ 244642 w 1913021"/>
              <a:gd name="connsiteY39" fmla="*/ 609600 h 1070810"/>
              <a:gd name="connsiteX40" fmla="*/ 236621 w 1913021"/>
              <a:gd name="connsiteY40" fmla="*/ 677779 h 1070810"/>
              <a:gd name="connsiteX41" fmla="*/ 136358 w 1913021"/>
              <a:gd name="connsiteY41" fmla="*/ 794084 h 1070810"/>
              <a:gd name="connsiteX42" fmla="*/ 136358 w 1913021"/>
              <a:gd name="connsiteY42" fmla="*/ 794084 h 1070810"/>
              <a:gd name="connsiteX43" fmla="*/ 80211 w 1913021"/>
              <a:gd name="connsiteY43" fmla="*/ 862263 h 1070810"/>
              <a:gd name="connsiteX44" fmla="*/ 0 w 1913021"/>
              <a:gd name="connsiteY44" fmla="*/ 834189 h 1070810"/>
              <a:gd name="connsiteX45" fmla="*/ 60158 w 1913021"/>
              <a:gd name="connsiteY45" fmla="*/ 882316 h 1070810"/>
              <a:gd name="connsiteX46" fmla="*/ 112295 w 1913021"/>
              <a:gd name="connsiteY46" fmla="*/ 862263 h 1070810"/>
              <a:gd name="connsiteX47" fmla="*/ 192506 w 1913021"/>
              <a:gd name="connsiteY47" fmla="*/ 922421 h 1070810"/>
              <a:gd name="connsiteX48" fmla="*/ 260685 w 1913021"/>
              <a:gd name="connsiteY48" fmla="*/ 902368 h 1070810"/>
              <a:gd name="connsiteX49" fmla="*/ 409074 w 1913021"/>
              <a:gd name="connsiteY49" fmla="*/ 1070810 h 1070810"/>
              <a:gd name="connsiteX50" fmla="*/ 485274 w 1913021"/>
              <a:gd name="connsiteY50" fmla="*/ 1042737 h 1070810"/>
              <a:gd name="connsiteX51" fmla="*/ 529390 w 1913021"/>
              <a:gd name="connsiteY51" fmla="*/ 1062789 h 1070810"/>
              <a:gd name="connsiteX52" fmla="*/ 557464 w 1913021"/>
              <a:gd name="connsiteY52" fmla="*/ 994610 h 1070810"/>
              <a:gd name="connsiteX53" fmla="*/ 609600 w 1913021"/>
              <a:gd name="connsiteY53" fmla="*/ 974558 h 1070810"/>
              <a:gd name="connsiteX54" fmla="*/ 653716 w 1913021"/>
              <a:gd name="connsiteY54" fmla="*/ 982579 h 1070810"/>
              <a:gd name="connsiteX55" fmla="*/ 689811 w 1913021"/>
              <a:gd name="connsiteY55" fmla="*/ 954505 h 1070810"/>
              <a:gd name="connsiteX56" fmla="*/ 770021 w 1913021"/>
              <a:gd name="connsiteY56" fmla="*/ 942474 h 1070810"/>
              <a:gd name="connsiteX57" fmla="*/ 778042 w 1913021"/>
              <a:gd name="connsiteY57" fmla="*/ 870284 h 1070810"/>
              <a:gd name="connsiteX58" fmla="*/ 874295 w 1913021"/>
              <a:gd name="connsiteY58" fmla="*/ 866274 h 1070810"/>
              <a:gd name="connsiteX59" fmla="*/ 982579 w 1913021"/>
              <a:gd name="connsiteY59" fmla="*/ 954505 h 1070810"/>
              <a:gd name="connsiteX60" fmla="*/ 1066800 w 1913021"/>
              <a:gd name="connsiteY60" fmla="*/ 938463 h 1070810"/>
              <a:gd name="connsiteX61" fmla="*/ 1147011 w 1913021"/>
              <a:gd name="connsiteY61" fmla="*/ 1010652 h 1070810"/>
              <a:gd name="connsiteX62" fmla="*/ 1223211 w 1913021"/>
              <a:gd name="connsiteY62" fmla="*/ 986589 h 1070810"/>
              <a:gd name="connsiteX63" fmla="*/ 1243264 w 1913021"/>
              <a:gd name="connsiteY63" fmla="*/ 1022684 h 1070810"/>
              <a:gd name="connsiteX64" fmla="*/ 1323474 w 1913021"/>
              <a:gd name="connsiteY64" fmla="*/ 926431 h 1070810"/>
              <a:gd name="connsiteX65" fmla="*/ 1339516 w 1913021"/>
              <a:gd name="connsiteY65" fmla="*/ 966537 h 1070810"/>
              <a:gd name="connsiteX66" fmla="*/ 1371600 w 1913021"/>
              <a:gd name="connsiteY66" fmla="*/ 910389 h 1070810"/>
              <a:gd name="connsiteX67" fmla="*/ 1411706 w 1913021"/>
              <a:gd name="connsiteY67" fmla="*/ 906379 h 1070810"/>
              <a:gd name="connsiteX68" fmla="*/ 1443790 w 1913021"/>
              <a:gd name="connsiteY68" fmla="*/ 926431 h 1070810"/>
              <a:gd name="connsiteX69" fmla="*/ 1475874 w 1913021"/>
              <a:gd name="connsiteY69" fmla="*/ 886326 h 1070810"/>
              <a:gd name="connsiteX70" fmla="*/ 1491916 w 1913021"/>
              <a:gd name="connsiteY70" fmla="*/ 818147 h 1070810"/>
              <a:gd name="connsiteX71" fmla="*/ 1604211 w 1913021"/>
              <a:gd name="connsiteY71" fmla="*/ 721895 h 1070810"/>
              <a:gd name="connsiteX72" fmla="*/ 1604211 w 1913021"/>
              <a:gd name="connsiteY72" fmla="*/ 657726 h 1070810"/>
              <a:gd name="connsiteX73" fmla="*/ 1660358 w 1913021"/>
              <a:gd name="connsiteY73" fmla="*/ 749968 h 1070810"/>
              <a:gd name="connsiteX74" fmla="*/ 1816769 w 1913021"/>
              <a:gd name="connsiteY74" fmla="*/ 766010 h 1070810"/>
              <a:gd name="connsiteX75" fmla="*/ 1832811 w 1913021"/>
              <a:gd name="connsiteY75" fmla="*/ 802105 h 1070810"/>
              <a:gd name="connsiteX76" fmla="*/ 1752600 w 1913021"/>
              <a:gd name="connsiteY76" fmla="*/ 898358 h 1070810"/>
              <a:gd name="connsiteX77" fmla="*/ 1820779 w 1913021"/>
              <a:gd name="connsiteY77" fmla="*/ 906379 h 1070810"/>
              <a:gd name="connsiteX78" fmla="*/ 1913021 w 1913021"/>
              <a:gd name="connsiteY78" fmla="*/ 854242 h 1070810"/>
              <a:gd name="connsiteX0" fmla="*/ 1913021 w 1913021"/>
              <a:gd name="connsiteY0" fmla="*/ 854242 h 1070810"/>
              <a:gd name="connsiteX1" fmla="*/ 1864895 w 1913021"/>
              <a:gd name="connsiteY1" fmla="*/ 673768 h 1070810"/>
              <a:gd name="connsiteX2" fmla="*/ 1872916 w 1913021"/>
              <a:gd name="connsiteY2" fmla="*/ 629652 h 1070810"/>
              <a:gd name="connsiteX3" fmla="*/ 1812758 w 1913021"/>
              <a:gd name="connsiteY3" fmla="*/ 497305 h 1070810"/>
              <a:gd name="connsiteX4" fmla="*/ 1784685 w 1913021"/>
              <a:gd name="connsiteY4" fmla="*/ 529389 h 1070810"/>
              <a:gd name="connsiteX5" fmla="*/ 1612232 w 1913021"/>
              <a:gd name="connsiteY5" fmla="*/ 441158 h 1070810"/>
              <a:gd name="connsiteX6" fmla="*/ 1628274 w 1913021"/>
              <a:gd name="connsiteY6" fmla="*/ 385010 h 1070810"/>
              <a:gd name="connsiteX7" fmla="*/ 1556085 w 1913021"/>
              <a:gd name="connsiteY7" fmla="*/ 200526 h 1070810"/>
              <a:gd name="connsiteX8" fmla="*/ 1447800 w 1913021"/>
              <a:gd name="connsiteY8" fmla="*/ 240631 h 1070810"/>
              <a:gd name="connsiteX9" fmla="*/ 1427748 w 1913021"/>
              <a:gd name="connsiteY9" fmla="*/ 276726 h 1070810"/>
              <a:gd name="connsiteX10" fmla="*/ 1391653 w 1913021"/>
              <a:gd name="connsiteY10" fmla="*/ 192505 h 1070810"/>
              <a:gd name="connsiteX11" fmla="*/ 1351548 w 1913021"/>
              <a:gd name="connsiteY11" fmla="*/ 192505 h 1070810"/>
              <a:gd name="connsiteX12" fmla="*/ 1331495 w 1913021"/>
              <a:gd name="connsiteY12" fmla="*/ 124326 h 1070810"/>
              <a:gd name="connsiteX13" fmla="*/ 1263316 w 1913021"/>
              <a:gd name="connsiteY13" fmla="*/ 132347 h 1070810"/>
              <a:gd name="connsiteX14" fmla="*/ 1211179 w 1913021"/>
              <a:gd name="connsiteY14" fmla="*/ 0 h 1070810"/>
              <a:gd name="connsiteX15" fmla="*/ 1138990 w 1913021"/>
              <a:gd name="connsiteY15" fmla="*/ 64168 h 1070810"/>
              <a:gd name="connsiteX16" fmla="*/ 1058779 w 1913021"/>
              <a:gd name="connsiteY16" fmla="*/ 52137 h 1070810"/>
              <a:gd name="connsiteX17" fmla="*/ 942474 w 1913021"/>
              <a:gd name="connsiteY17" fmla="*/ 124326 h 1070810"/>
              <a:gd name="connsiteX18" fmla="*/ 962527 w 1913021"/>
              <a:gd name="connsiteY18" fmla="*/ 152400 h 1070810"/>
              <a:gd name="connsiteX19" fmla="*/ 954506 w 1913021"/>
              <a:gd name="connsiteY19" fmla="*/ 164431 h 1070810"/>
              <a:gd name="connsiteX20" fmla="*/ 894348 w 1913021"/>
              <a:gd name="connsiteY20" fmla="*/ 104274 h 1070810"/>
              <a:gd name="connsiteX21" fmla="*/ 826169 w 1913021"/>
              <a:gd name="connsiteY21" fmla="*/ 180474 h 1070810"/>
              <a:gd name="connsiteX22" fmla="*/ 798095 w 1913021"/>
              <a:gd name="connsiteY22" fmla="*/ 208547 h 1070810"/>
              <a:gd name="connsiteX23" fmla="*/ 729916 w 1913021"/>
              <a:gd name="connsiteY23" fmla="*/ 208547 h 1070810"/>
              <a:gd name="connsiteX24" fmla="*/ 665748 w 1913021"/>
              <a:gd name="connsiteY24" fmla="*/ 240631 h 1070810"/>
              <a:gd name="connsiteX25" fmla="*/ 585537 w 1913021"/>
              <a:gd name="connsiteY25" fmla="*/ 228600 h 1070810"/>
              <a:gd name="connsiteX26" fmla="*/ 561474 w 1913021"/>
              <a:gd name="connsiteY26" fmla="*/ 264695 h 1070810"/>
              <a:gd name="connsiteX27" fmla="*/ 557464 w 1913021"/>
              <a:gd name="connsiteY27" fmla="*/ 316831 h 1070810"/>
              <a:gd name="connsiteX28" fmla="*/ 493295 w 1913021"/>
              <a:gd name="connsiteY28" fmla="*/ 376989 h 1070810"/>
              <a:gd name="connsiteX29" fmla="*/ 477253 w 1913021"/>
              <a:gd name="connsiteY29" fmla="*/ 425116 h 1070810"/>
              <a:gd name="connsiteX30" fmla="*/ 425116 w 1913021"/>
              <a:gd name="connsiteY30" fmla="*/ 401052 h 1070810"/>
              <a:gd name="connsiteX31" fmla="*/ 389021 w 1913021"/>
              <a:gd name="connsiteY31" fmla="*/ 417095 h 1070810"/>
              <a:gd name="connsiteX32" fmla="*/ 372979 w 1913021"/>
              <a:gd name="connsiteY32" fmla="*/ 368968 h 1070810"/>
              <a:gd name="connsiteX33" fmla="*/ 320842 w 1913021"/>
              <a:gd name="connsiteY33" fmla="*/ 348916 h 1070810"/>
              <a:gd name="connsiteX34" fmla="*/ 228600 w 1913021"/>
              <a:gd name="connsiteY34" fmla="*/ 389021 h 1070810"/>
              <a:gd name="connsiteX35" fmla="*/ 228600 w 1913021"/>
              <a:gd name="connsiteY35" fmla="*/ 429126 h 1070810"/>
              <a:gd name="connsiteX36" fmla="*/ 160421 w 1913021"/>
              <a:gd name="connsiteY36" fmla="*/ 469231 h 1070810"/>
              <a:gd name="connsiteX37" fmla="*/ 168442 w 1913021"/>
              <a:gd name="connsiteY37" fmla="*/ 561474 h 1070810"/>
              <a:gd name="connsiteX38" fmla="*/ 200527 w 1913021"/>
              <a:gd name="connsiteY38" fmla="*/ 593558 h 1070810"/>
              <a:gd name="connsiteX39" fmla="*/ 244642 w 1913021"/>
              <a:gd name="connsiteY39" fmla="*/ 609600 h 1070810"/>
              <a:gd name="connsiteX40" fmla="*/ 236621 w 1913021"/>
              <a:gd name="connsiteY40" fmla="*/ 677779 h 1070810"/>
              <a:gd name="connsiteX41" fmla="*/ 136358 w 1913021"/>
              <a:gd name="connsiteY41" fmla="*/ 794084 h 1070810"/>
              <a:gd name="connsiteX42" fmla="*/ 136358 w 1913021"/>
              <a:gd name="connsiteY42" fmla="*/ 794084 h 1070810"/>
              <a:gd name="connsiteX43" fmla="*/ 82965 w 1913021"/>
              <a:gd name="connsiteY43" fmla="*/ 854001 h 1070810"/>
              <a:gd name="connsiteX44" fmla="*/ 0 w 1913021"/>
              <a:gd name="connsiteY44" fmla="*/ 834189 h 1070810"/>
              <a:gd name="connsiteX45" fmla="*/ 60158 w 1913021"/>
              <a:gd name="connsiteY45" fmla="*/ 882316 h 1070810"/>
              <a:gd name="connsiteX46" fmla="*/ 112295 w 1913021"/>
              <a:gd name="connsiteY46" fmla="*/ 862263 h 1070810"/>
              <a:gd name="connsiteX47" fmla="*/ 192506 w 1913021"/>
              <a:gd name="connsiteY47" fmla="*/ 922421 h 1070810"/>
              <a:gd name="connsiteX48" fmla="*/ 260685 w 1913021"/>
              <a:gd name="connsiteY48" fmla="*/ 902368 h 1070810"/>
              <a:gd name="connsiteX49" fmla="*/ 409074 w 1913021"/>
              <a:gd name="connsiteY49" fmla="*/ 1070810 h 1070810"/>
              <a:gd name="connsiteX50" fmla="*/ 485274 w 1913021"/>
              <a:gd name="connsiteY50" fmla="*/ 1042737 h 1070810"/>
              <a:gd name="connsiteX51" fmla="*/ 529390 w 1913021"/>
              <a:gd name="connsiteY51" fmla="*/ 1062789 h 1070810"/>
              <a:gd name="connsiteX52" fmla="*/ 557464 w 1913021"/>
              <a:gd name="connsiteY52" fmla="*/ 994610 h 1070810"/>
              <a:gd name="connsiteX53" fmla="*/ 609600 w 1913021"/>
              <a:gd name="connsiteY53" fmla="*/ 974558 h 1070810"/>
              <a:gd name="connsiteX54" fmla="*/ 653716 w 1913021"/>
              <a:gd name="connsiteY54" fmla="*/ 982579 h 1070810"/>
              <a:gd name="connsiteX55" fmla="*/ 689811 w 1913021"/>
              <a:gd name="connsiteY55" fmla="*/ 954505 h 1070810"/>
              <a:gd name="connsiteX56" fmla="*/ 770021 w 1913021"/>
              <a:gd name="connsiteY56" fmla="*/ 942474 h 1070810"/>
              <a:gd name="connsiteX57" fmla="*/ 778042 w 1913021"/>
              <a:gd name="connsiteY57" fmla="*/ 870284 h 1070810"/>
              <a:gd name="connsiteX58" fmla="*/ 874295 w 1913021"/>
              <a:gd name="connsiteY58" fmla="*/ 866274 h 1070810"/>
              <a:gd name="connsiteX59" fmla="*/ 982579 w 1913021"/>
              <a:gd name="connsiteY59" fmla="*/ 954505 h 1070810"/>
              <a:gd name="connsiteX60" fmla="*/ 1066800 w 1913021"/>
              <a:gd name="connsiteY60" fmla="*/ 938463 h 1070810"/>
              <a:gd name="connsiteX61" fmla="*/ 1147011 w 1913021"/>
              <a:gd name="connsiteY61" fmla="*/ 1010652 h 1070810"/>
              <a:gd name="connsiteX62" fmla="*/ 1223211 w 1913021"/>
              <a:gd name="connsiteY62" fmla="*/ 986589 h 1070810"/>
              <a:gd name="connsiteX63" fmla="*/ 1243264 w 1913021"/>
              <a:gd name="connsiteY63" fmla="*/ 1022684 h 1070810"/>
              <a:gd name="connsiteX64" fmla="*/ 1323474 w 1913021"/>
              <a:gd name="connsiteY64" fmla="*/ 926431 h 1070810"/>
              <a:gd name="connsiteX65" fmla="*/ 1339516 w 1913021"/>
              <a:gd name="connsiteY65" fmla="*/ 966537 h 1070810"/>
              <a:gd name="connsiteX66" fmla="*/ 1371600 w 1913021"/>
              <a:gd name="connsiteY66" fmla="*/ 910389 h 1070810"/>
              <a:gd name="connsiteX67" fmla="*/ 1411706 w 1913021"/>
              <a:gd name="connsiteY67" fmla="*/ 906379 h 1070810"/>
              <a:gd name="connsiteX68" fmla="*/ 1443790 w 1913021"/>
              <a:gd name="connsiteY68" fmla="*/ 926431 h 1070810"/>
              <a:gd name="connsiteX69" fmla="*/ 1475874 w 1913021"/>
              <a:gd name="connsiteY69" fmla="*/ 886326 h 1070810"/>
              <a:gd name="connsiteX70" fmla="*/ 1491916 w 1913021"/>
              <a:gd name="connsiteY70" fmla="*/ 818147 h 1070810"/>
              <a:gd name="connsiteX71" fmla="*/ 1604211 w 1913021"/>
              <a:gd name="connsiteY71" fmla="*/ 721895 h 1070810"/>
              <a:gd name="connsiteX72" fmla="*/ 1604211 w 1913021"/>
              <a:gd name="connsiteY72" fmla="*/ 657726 h 1070810"/>
              <a:gd name="connsiteX73" fmla="*/ 1660358 w 1913021"/>
              <a:gd name="connsiteY73" fmla="*/ 749968 h 1070810"/>
              <a:gd name="connsiteX74" fmla="*/ 1816769 w 1913021"/>
              <a:gd name="connsiteY74" fmla="*/ 766010 h 1070810"/>
              <a:gd name="connsiteX75" fmla="*/ 1832811 w 1913021"/>
              <a:gd name="connsiteY75" fmla="*/ 802105 h 1070810"/>
              <a:gd name="connsiteX76" fmla="*/ 1752600 w 1913021"/>
              <a:gd name="connsiteY76" fmla="*/ 898358 h 1070810"/>
              <a:gd name="connsiteX77" fmla="*/ 1820779 w 1913021"/>
              <a:gd name="connsiteY77" fmla="*/ 906379 h 1070810"/>
              <a:gd name="connsiteX78" fmla="*/ 1913021 w 1913021"/>
              <a:gd name="connsiteY78" fmla="*/ 854242 h 1070810"/>
              <a:gd name="connsiteX0" fmla="*/ 1929547 w 1929547"/>
              <a:gd name="connsiteY0" fmla="*/ 854242 h 1070810"/>
              <a:gd name="connsiteX1" fmla="*/ 1881421 w 1929547"/>
              <a:gd name="connsiteY1" fmla="*/ 673768 h 1070810"/>
              <a:gd name="connsiteX2" fmla="*/ 1889442 w 1929547"/>
              <a:gd name="connsiteY2" fmla="*/ 629652 h 1070810"/>
              <a:gd name="connsiteX3" fmla="*/ 1829284 w 1929547"/>
              <a:gd name="connsiteY3" fmla="*/ 497305 h 1070810"/>
              <a:gd name="connsiteX4" fmla="*/ 1801211 w 1929547"/>
              <a:gd name="connsiteY4" fmla="*/ 529389 h 1070810"/>
              <a:gd name="connsiteX5" fmla="*/ 1628758 w 1929547"/>
              <a:gd name="connsiteY5" fmla="*/ 441158 h 1070810"/>
              <a:gd name="connsiteX6" fmla="*/ 1644800 w 1929547"/>
              <a:gd name="connsiteY6" fmla="*/ 385010 h 1070810"/>
              <a:gd name="connsiteX7" fmla="*/ 1572611 w 1929547"/>
              <a:gd name="connsiteY7" fmla="*/ 200526 h 1070810"/>
              <a:gd name="connsiteX8" fmla="*/ 1464326 w 1929547"/>
              <a:gd name="connsiteY8" fmla="*/ 240631 h 1070810"/>
              <a:gd name="connsiteX9" fmla="*/ 1444274 w 1929547"/>
              <a:gd name="connsiteY9" fmla="*/ 276726 h 1070810"/>
              <a:gd name="connsiteX10" fmla="*/ 1408179 w 1929547"/>
              <a:gd name="connsiteY10" fmla="*/ 192505 h 1070810"/>
              <a:gd name="connsiteX11" fmla="*/ 1368074 w 1929547"/>
              <a:gd name="connsiteY11" fmla="*/ 192505 h 1070810"/>
              <a:gd name="connsiteX12" fmla="*/ 1348021 w 1929547"/>
              <a:gd name="connsiteY12" fmla="*/ 124326 h 1070810"/>
              <a:gd name="connsiteX13" fmla="*/ 1279842 w 1929547"/>
              <a:gd name="connsiteY13" fmla="*/ 132347 h 1070810"/>
              <a:gd name="connsiteX14" fmla="*/ 1227705 w 1929547"/>
              <a:gd name="connsiteY14" fmla="*/ 0 h 1070810"/>
              <a:gd name="connsiteX15" fmla="*/ 1155516 w 1929547"/>
              <a:gd name="connsiteY15" fmla="*/ 64168 h 1070810"/>
              <a:gd name="connsiteX16" fmla="*/ 1075305 w 1929547"/>
              <a:gd name="connsiteY16" fmla="*/ 52137 h 1070810"/>
              <a:gd name="connsiteX17" fmla="*/ 959000 w 1929547"/>
              <a:gd name="connsiteY17" fmla="*/ 124326 h 1070810"/>
              <a:gd name="connsiteX18" fmla="*/ 979053 w 1929547"/>
              <a:gd name="connsiteY18" fmla="*/ 152400 h 1070810"/>
              <a:gd name="connsiteX19" fmla="*/ 971032 w 1929547"/>
              <a:gd name="connsiteY19" fmla="*/ 164431 h 1070810"/>
              <a:gd name="connsiteX20" fmla="*/ 910874 w 1929547"/>
              <a:gd name="connsiteY20" fmla="*/ 104274 h 1070810"/>
              <a:gd name="connsiteX21" fmla="*/ 842695 w 1929547"/>
              <a:gd name="connsiteY21" fmla="*/ 180474 h 1070810"/>
              <a:gd name="connsiteX22" fmla="*/ 814621 w 1929547"/>
              <a:gd name="connsiteY22" fmla="*/ 208547 h 1070810"/>
              <a:gd name="connsiteX23" fmla="*/ 746442 w 1929547"/>
              <a:gd name="connsiteY23" fmla="*/ 208547 h 1070810"/>
              <a:gd name="connsiteX24" fmla="*/ 682274 w 1929547"/>
              <a:gd name="connsiteY24" fmla="*/ 240631 h 1070810"/>
              <a:gd name="connsiteX25" fmla="*/ 602063 w 1929547"/>
              <a:gd name="connsiteY25" fmla="*/ 228600 h 1070810"/>
              <a:gd name="connsiteX26" fmla="*/ 578000 w 1929547"/>
              <a:gd name="connsiteY26" fmla="*/ 264695 h 1070810"/>
              <a:gd name="connsiteX27" fmla="*/ 573990 w 1929547"/>
              <a:gd name="connsiteY27" fmla="*/ 316831 h 1070810"/>
              <a:gd name="connsiteX28" fmla="*/ 509821 w 1929547"/>
              <a:gd name="connsiteY28" fmla="*/ 376989 h 1070810"/>
              <a:gd name="connsiteX29" fmla="*/ 493779 w 1929547"/>
              <a:gd name="connsiteY29" fmla="*/ 425116 h 1070810"/>
              <a:gd name="connsiteX30" fmla="*/ 441642 w 1929547"/>
              <a:gd name="connsiteY30" fmla="*/ 401052 h 1070810"/>
              <a:gd name="connsiteX31" fmla="*/ 405547 w 1929547"/>
              <a:gd name="connsiteY31" fmla="*/ 417095 h 1070810"/>
              <a:gd name="connsiteX32" fmla="*/ 389505 w 1929547"/>
              <a:gd name="connsiteY32" fmla="*/ 368968 h 1070810"/>
              <a:gd name="connsiteX33" fmla="*/ 337368 w 1929547"/>
              <a:gd name="connsiteY33" fmla="*/ 348916 h 1070810"/>
              <a:gd name="connsiteX34" fmla="*/ 245126 w 1929547"/>
              <a:gd name="connsiteY34" fmla="*/ 389021 h 1070810"/>
              <a:gd name="connsiteX35" fmla="*/ 245126 w 1929547"/>
              <a:gd name="connsiteY35" fmla="*/ 429126 h 1070810"/>
              <a:gd name="connsiteX36" fmla="*/ 176947 w 1929547"/>
              <a:gd name="connsiteY36" fmla="*/ 469231 h 1070810"/>
              <a:gd name="connsiteX37" fmla="*/ 184968 w 1929547"/>
              <a:gd name="connsiteY37" fmla="*/ 561474 h 1070810"/>
              <a:gd name="connsiteX38" fmla="*/ 217053 w 1929547"/>
              <a:gd name="connsiteY38" fmla="*/ 593558 h 1070810"/>
              <a:gd name="connsiteX39" fmla="*/ 261168 w 1929547"/>
              <a:gd name="connsiteY39" fmla="*/ 609600 h 1070810"/>
              <a:gd name="connsiteX40" fmla="*/ 253147 w 1929547"/>
              <a:gd name="connsiteY40" fmla="*/ 677779 h 1070810"/>
              <a:gd name="connsiteX41" fmla="*/ 152884 w 1929547"/>
              <a:gd name="connsiteY41" fmla="*/ 794084 h 1070810"/>
              <a:gd name="connsiteX42" fmla="*/ 152884 w 1929547"/>
              <a:gd name="connsiteY42" fmla="*/ 794084 h 1070810"/>
              <a:gd name="connsiteX43" fmla="*/ 99491 w 1929547"/>
              <a:gd name="connsiteY43" fmla="*/ 854001 h 1070810"/>
              <a:gd name="connsiteX44" fmla="*/ 0 w 1929547"/>
              <a:gd name="connsiteY44" fmla="*/ 839698 h 1070810"/>
              <a:gd name="connsiteX45" fmla="*/ 76684 w 1929547"/>
              <a:gd name="connsiteY45" fmla="*/ 882316 h 1070810"/>
              <a:gd name="connsiteX46" fmla="*/ 128821 w 1929547"/>
              <a:gd name="connsiteY46" fmla="*/ 862263 h 1070810"/>
              <a:gd name="connsiteX47" fmla="*/ 209032 w 1929547"/>
              <a:gd name="connsiteY47" fmla="*/ 922421 h 1070810"/>
              <a:gd name="connsiteX48" fmla="*/ 277211 w 1929547"/>
              <a:gd name="connsiteY48" fmla="*/ 902368 h 1070810"/>
              <a:gd name="connsiteX49" fmla="*/ 425600 w 1929547"/>
              <a:gd name="connsiteY49" fmla="*/ 1070810 h 1070810"/>
              <a:gd name="connsiteX50" fmla="*/ 501800 w 1929547"/>
              <a:gd name="connsiteY50" fmla="*/ 1042737 h 1070810"/>
              <a:gd name="connsiteX51" fmla="*/ 545916 w 1929547"/>
              <a:gd name="connsiteY51" fmla="*/ 1062789 h 1070810"/>
              <a:gd name="connsiteX52" fmla="*/ 573990 w 1929547"/>
              <a:gd name="connsiteY52" fmla="*/ 994610 h 1070810"/>
              <a:gd name="connsiteX53" fmla="*/ 626126 w 1929547"/>
              <a:gd name="connsiteY53" fmla="*/ 974558 h 1070810"/>
              <a:gd name="connsiteX54" fmla="*/ 670242 w 1929547"/>
              <a:gd name="connsiteY54" fmla="*/ 982579 h 1070810"/>
              <a:gd name="connsiteX55" fmla="*/ 706337 w 1929547"/>
              <a:gd name="connsiteY55" fmla="*/ 954505 h 1070810"/>
              <a:gd name="connsiteX56" fmla="*/ 786547 w 1929547"/>
              <a:gd name="connsiteY56" fmla="*/ 942474 h 1070810"/>
              <a:gd name="connsiteX57" fmla="*/ 794568 w 1929547"/>
              <a:gd name="connsiteY57" fmla="*/ 870284 h 1070810"/>
              <a:gd name="connsiteX58" fmla="*/ 890821 w 1929547"/>
              <a:gd name="connsiteY58" fmla="*/ 866274 h 1070810"/>
              <a:gd name="connsiteX59" fmla="*/ 999105 w 1929547"/>
              <a:gd name="connsiteY59" fmla="*/ 954505 h 1070810"/>
              <a:gd name="connsiteX60" fmla="*/ 1083326 w 1929547"/>
              <a:gd name="connsiteY60" fmla="*/ 938463 h 1070810"/>
              <a:gd name="connsiteX61" fmla="*/ 1163537 w 1929547"/>
              <a:gd name="connsiteY61" fmla="*/ 1010652 h 1070810"/>
              <a:gd name="connsiteX62" fmla="*/ 1239737 w 1929547"/>
              <a:gd name="connsiteY62" fmla="*/ 986589 h 1070810"/>
              <a:gd name="connsiteX63" fmla="*/ 1259790 w 1929547"/>
              <a:gd name="connsiteY63" fmla="*/ 1022684 h 1070810"/>
              <a:gd name="connsiteX64" fmla="*/ 1340000 w 1929547"/>
              <a:gd name="connsiteY64" fmla="*/ 926431 h 1070810"/>
              <a:gd name="connsiteX65" fmla="*/ 1356042 w 1929547"/>
              <a:gd name="connsiteY65" fmla="*/ 966537 h 1070810"/>
              <a:gd name="connsiteX66" fmla="*/ 1388126 w 1929547"/>
              <a:gd name="connsiteY66" fmla="*/ 910389 h 1070810"/>
              <a:gd name="connsiteX67" fmla="*/ 1428232 w 1929547"/>
              <a:gd name="connsiteY67" fmla="*/ 906379 h 1070810"/>
              <a:gd name="connsiteX68" fmla="*/ 1460316 w 1929547"/>
              <a:gd name="connsiteY68" fmla="*/ 926431 h 1070810"/>
              <a:gd name="connsiteX69" fmla="*/ 1492400 w 1929547"/>
              <a:gd name="connsiteY69" fmla="*/ 886326 h 1070810"/>
              <a:gd name="connsiteX70" fmla="*/ 1508442 w 1929547"/>
              <a:gd name="connsiteY70" fmla="*/ 818147 h 1070810"/>
              <a:gd name="connsiteX71" fmla="*/ 1620737 w 1929547"/>
              <a:gd name="connsiteY71" fmla="*/ 721895 h 1070810"/>
              <a:gd name="connsiteX72" fmla="*/ 1620737 w 1929547"/>
              <a:gd name="connsiteY72" fmla="*/ 657726 h 1070810"/>
              <a:gd name="connsiteX73" fmla="*/ 1676884 w 1929547"/>
              <a:gd name="connsiteY73" fmla="*/ 749968 h 1070810"/>
              <a:gd name="connsiteX74" fmla="*/ 1833295 w 1929547"/>
              <a:gd name="connsiteY74" fmla="*/ 766010 h 1070810"/>
              <a:gd name="connsiteX75" fmla="*/ 1849337 w 1929547"/>
              <a:gd name="connsiteY75" fmla="*/ 802105 h 1070810"/>
              <a:gd name="connsiteX76" fmla="*/ 1769126 w 1929547"/>
              <a:gd name="connsiteY76" fmla="*/ 898358 h 1070810"/>
              <a:gd name="connsiteX77" fmla="*/ 1837305 w 1929547"/>
              <a:gd name="connsiteY77" fmla="*/ 906379 h 1070810"/>
              <a:gd name="connsiteX78" fmla="*/ 1929547 w 1929547"/>
              <a:gd name="connsiteY78" fmla="*/ 854242 h 1070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</a:cxnLst>
            <a:rect l="l" t="t" r="r" b="b"/>
            <a:pathLst>
              <a:path w="1929547" h="1070810">
                <a:moveTo>
                  <a:pt x="1929547" y="854242"/>
                </a:moveTo>
                <a:lnTo>
                  <a:pt x="1881421" y="673768"/>
                </a:lnTo>
                <a:lnTo>
                  <a:pt x="1889442" y="629652"/>
                </a:lnTo>
                <a:lnTo>
                  <a:pt x="1829284" y="497305"/>
                </a:lnTo>
                <a:lnTo>
                  <a:pt x="1801211" y="529389"/>
                </a:lnTo>
                <a:lnTo>
                  <a:pt x="1628758" y="441158"/>
                </a:lnTo>
                <a:lnTo>
                  <a:pt x="1644800" y="385010"/>
                </a:lnTo>
                <a:lnTo>
                  <a:pt x="1572611" y="200526"/>
                </a:lnTo>
                <a:lnTo>
                  <a:pt x="1464326" y="240631"/>
                </a:lnTo>
                <a:lnTo>
                  <a:pt x="1444274" y="276726"/>
                </a:lnTo>
                <a:lnTo>
                  <a:pt x="1408179" y="192505"/>
                </a:lnTo>
                <a:lnTo>
                  <a:pt x="1368074" y="192505"/>
                </a:lnTo>
                <a:lnTo>
                  <a:pt x="1348021" y="124326"/>
                </a:lnTo>
                <a:lnTo>
                  <a:pt x="1279842" y="132347"/>
                </a:lnTo>
                <a:lnTo>
                  <a:pt x="1227705" y="0"/>
                </a:lnTo>
                <a:lnTo>
                  <a:pt x="1155516" y="64168"/>
                </a:lnTo>
                <a:lnTo>
                  <a:pt x="1075305" y="52137"/>
                </a:lnTo>
                <a:lnTo>
                  <a:pt x="959000" y="124326"/>
                </a:lnTo>
                <a:lnTo>
                  <a:pt x="979053" y="152400"/>
                </a:lnTo>
                <a:lnTo>
                  <a:pt x="971032" y="164431"/>
                </a:lnTo>
                <a:lnTo>
                  <a:pt x="910874" y="104274"/>
                </a:lnTo>
                <a:lnTo>
                  <a:pt x="842695" y="180474"/>
                </a:lnTo>
                <a:lnTo>
                  <a:pt x="814621" y="208547"/>
                </a:lnTo>
                <a:lnTo>
                  <a:pt x="746442" y="208547"/>
                </a:lnTo>
                <a:lnTo>
                  <a:pt x="682274" y="240631"/>
                </a:lnTo>
                <a:lnTo>
                  <a:pt x="602063" y="228600"/>
                </a:lnTo>
                <a:lnTo>
                  <a:pt x="578000" y="264695"/>
                </a:lnTo>
                <a:lnTo>
                  <a:pt x="573990" y="316831"/>
                </a:lnTo>
                <a:lnTo>
                  <a:pt x="509821" y="376989"/>
                </a:lnTo>
                <a:lnTo>
                  <a:pt x="493779" y="425116"/>
                </a:lnTo>
                <a:lnTo>
                  <a:pt x="441642" y="401052"/>
                </a:lnTo>
                <a:lnTo>
                  <a:pt x="405547" y="417095"/>
                </a:lnTo>
                <a:lnTo>
                  <a:pt x="389505" y="368968"/>
                </a:lnTo>
                <a:lnTo>
                  <a:pt x="337368" y="348916"/>
                </a:lnTo>
                <a:lnTo>
                  <a:pt x="245126" y="389021"/>
                </a:lnTo>
                <a:lnTo>
                  <a:pt x="245126" y="429126"/>
                </a:lnTo>
                <a:lnTo>
                  <a:pt x="176947" y="469231"/>
                </a:lnTo>
                <a:lnTo>
                  <a:pt x="184968" y="561474"/>
                </a:lnTo>
                <a:lnTo>
                  <a:pt x="217053" y="593558"/>
                </a:lnTo>
                <a:lnTo>
                  <a:pt x="261168" y="609600"/>
                </a:lnTo>
                <a:lnTo>
                  <a:pt x="253147" y="677779"/>
                </a:lnTo>
                <a:lnTo>
                  <a:pt x="152884" y="794084"/>
                </a:lnTo>
                <a:lnTo>
                  <a:pt x="152884" y="794084"/>
                </a:lnTo>
                <a:lnTo>
                  <a:pt x="99491" y="854001"/>
                </a:lnTo>
                <a:lnTo>
                  <a:pt x="0" y="839698"/>
                </a:lnTo>
                <a:lnTo>
                  <a:pt x="76684" y="882316"/>
                </a:lnTo>
                <a:lnTo>
                  <a:pt x="128821" y="862263"/>
                </a:lnTo>
                <a:lnTo>
                  <a:pt x="209032" y="922421"/>
                </a:lnTo>
                <a:lnTo>
                  <a:pt x="277211" y="902368"/>
                </a:lnTo>
                <a:lnTo>
                  <a:pt x="425600" y="1070810"/>
                </a:lnTo>
                <a:lnTo>
                  <a:pt x="501800" y="1042737"/>
                </a:lnTo>
                <a:lnTo>
                  <a:pt x="545916" y="1062789"/>
                </a:lnTo>
                <a:lnTo>
                  <a:pt x="573990" y="994610"/>
                </a:lnTo>
                <a:lnTo>
                  <a:pt x="626126" y="974558"/>
                </a:lnTo>
                <a:lnTo>
                  <a:pt x="670242" y="982579"/>
                </a:lnTo>
                <a:lnTo>
                  <a:pt x="706337" y="954505"/>
                </a:lnTo>
                <a:lnTo>
                  <a:pt x="786547" y="942474"/>
                </a:lnTo>
                <a:lnTo>
                  <a:pt x="794568" y="870284"/>
                </a:lnTo>
                <a:lnTo>
                  <a:pt x="890821" y="866274"/>
                </a:lnTo>
                <a:lnTo>
                  <a:pt x="999105" y="954505"/>
                </a:lnTo>
                <a:lnTo>
                  <a:pt x="1083326" y="938463"/>
                </a:lnTo>
                <a:lnTo>
                  <a:pt x="1163537" y="1010652"/>
                </a:lnTo>
                <a:lnTo>
                  <a:pt x="1239737" y="986589"/>
                </a:lnTo>
                <a:lnTo>
                  <a:pt x="1259790" y="1022684"/>
                </a:lnTo>
                <a:lnTo>
                  <a:pt x="1340000" y="926431"/>
                </a:lnTo>
                <a:lnTo>
                  <a:pt x="1356042" y="966537"/>
                </a:lnTo>
                <a:lnTo>
                  <a:pt x="1388126" y="910389"/>
                </a:lnTo>
                <a:lnTo>
                  <a:pt x="1428232" y="906379"/>
                </a:lnTo>
                <a:lnTo>
                  <a:pt x="1460316" y="926431"/>
                </a:lnTo>
                <a:lnTo>
                  <a:pt x="1492400" y="886326"/>
                </a:lnTo>
                <a:lnTo>
                  <a:pt x="1508442" y="818147"/>
                </a:lnTo>
                <a:lnTo>
                  <a:pt x="1620737" y="721895"/>
                </a:lnTo>
                <a:lnTo>
                  <a:pt x="1620737" y="657726"/>
                </a:lnTo>
                <a:lnTo>
                  <a:pt x="1676884" y="749968"/>
                </a:lnTo>
                <a:lnTo>
                  <a:pt x="1833295" y="766010"/>
                </a:lnTo>
                <a:lnTo>
                  <a:pt x="1849337" y="802105"/>
                </a:lnTo>
                <a:lnTo>
                  <a:pt x="1769126" y="898358"/>
                </a:lnTo>
                <a:lnTo>
                  <a:pt x="1837305" y="906379"/>
                </a:lnTo>
                <a:lnTo>
                  <a:pt x="1929547" y="854242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9" name="Freeform 28"/>
          <p:cNvSpPr/>
          <p:nvPr/>
        </p:nvSpPr>
        <p:spPr>
          <a:xfrm>
            <a:off x="6489700" y="1227138"/>
            <a:ext cx="176213" cy="188912"/>
          </a:xfrm>
          <a:custGeom>
            <a:avLst/>
            <a:gdLst>
              <a:gd name="connsiteX0" fmla="*/ 148389 w 176463"/>
              <a:gd name="connsiteY0" fmla="*/ 164432 h 188495"/>
              <a:gd name="connsiteX1" fmla="*/ 176463 w 176463"/>
              <a:gd name="connsiteY1" fmla="*/ 100263 h 188495"/>
              <a:gd name="connsiteX2" fmla="*/ 72189 w 176463"/>
              <a:gd name="connsiteY2" fmla="*/ 0 h 188495"/>
              <a:gd name="connsiteX3" fmla="*/ 84221 w 176463"/>
              <a:gd name="connsiteY3" fmla="*/ 96253 h 188495"/>
              <a:gd name="connsiteX4" fmla="*/ 24063 w 176463"/>
              <a:gd name="connsiteY4" fmla="*/ 68179 h 188495"/>
              <a:gd name="connsiteX5" fmla="*/ 36094 w 176463"/>
              <a:gd name="connsiteY5" fmla="*/ 148390 h 188495"/>
              <a:gd name="connsiteX6" fmla="*/ 0 w 176463"/>
              <a:gd name="connsiteY6" fmla="*/ 188495 h 188495"/>
              <a:gd name="connsiteX7" fmla="*/ 148389 w 176463"/>
              <a:gd name="connsiteY7" fmla="*/ 164432 h 188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6463" h="188495">
                <a:moveTo>
                  <a:pt x="148389" y="164432"/>
                </a:moveTo>
                <a:lnTo>
                  <a:pt x="176463" y="100263"/>
                </a:lnTo>
                <a:lnTo>
                  <a:pt x="72189" y="0"/>
                </a:lnTo>
                <a:lnTo>
                  <a:pt x="84221" y="96253"/>
                </a:lnTo>
                <a:lnTo>
                  <a:pt x="24063" y="68179"/>
                </a:lnTo>
                <a:lnTo>
                  <a:pt x="36094" y="148390"/>
                </a:lnTo>
                <a:lnTo>
                  <a:pt x="0" y="188495"/>
                </a:lnTo>
                <a:lnTo>
                  <a:pt x="148389" y="164432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1" name="Freeform 30"/>
          <p:cNvSpPr/>
          <p:nvPr/>
        </p:nvSpPr>
        <p:spPr>
          <a:xfrm>
            <a:off x="5129213" y="874713"/>
            <a:ext cx="133350" cy="139700"/>
          </a:xfrm>
          <a:custGeom>
            <a:avLst/>
            <a:gdLst>
              <a:gd name="connsiteX0" fmla="*/ 4011 w 132348"/>
              <a:gd name="connsiteY0" fmla="*/ 0 h 140368"/>
              <a:gd name="connsiteX1" fmla="*/ 0 w 132348"/>
              <a:gd name="connsiteY1" fmla="*/ 92242 h 140368"/>
              <a:gd name="connsiteX2" fmla="*/ 48126 w 132348"/>
              <a:gd name="connsiteY2" fmla="*/ 104273 h 140368"/>
              <a:gd name="connsiteX3" fmla="*/ 60158 w 132348"/>
              <a:gd name="connsiteY3" fmla="*/ 140368 h 140368"/>
              <a:gd name="connsiteX4" fmla="*/ 132348 w 132348"/>
              <a:gd name="connsiteY4" fmla="*/ 132347 h 140368"/>
              <a:gd name="connsiteX5" fmla="*/ 112295 w 132348"/>
              <a:gd name="connsiteY5" fmla="*/ 56147 h 140368"/>
              <a:gd name="connsiteX6" fmla="*/ 4011 w 132348"/>
              <a:gd name="connsiteY6" fmla="*/ 0 h 140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2348" h="140368">
                <a:moveTo>
                  <a:pt x="4011" y="0"/>
                </a:moveTo>
                <a:lnTo>
                  <a:pt x="0" y="92242"/>
                </a:lnTo>
                <a:lnTo>
                  <a:pt x="48126" y="104273"/>
                </a:lnTo>
                <a:lnTo>
                  <a:pt x="60158" y="140368"/>
                </a:lnTo>
                <a:lnTo>
                  <a:pt x="132348" y="132347"/>
                </a:lnTo>
                <a:lnTo>
                  <a:pt x="112295" y="56147"/>
                </a:lnTo>
                <a:lnTo>
                  <a:pt x="4011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47" name="Freeform 46"/>
          <p:cNvSpPr/>
          <p:nvPr/>
        </p:nvSpPr>
        <p:spPr>
          <a:xfrm>
            <a:off x="6116638" y="825500"/>
            <a:ext cx="279400" cy="277813"/>
          </a:xfrm>
          <a:custGeom>
            <a:avLst/>
            <a:gdLst>
              <a:gd name="connsiteX0" fmla="*/ 116305 w 280736"/>
              <a:gd name="connsiteY0" fmla="*/ 276727 h 276727"/>
              <a:gd name="connsiteX1" fmla="*/ 200526 w 280736"/>
              <a:gd name="connsiteY1" fmla="*/ 184485 h 276727"/>
              <a:gd name="connsiteX2" fmla="*/ 280736 w 280736"/>
              <a:gd name="connsiteY2" fmla="*/ 192506 h 276727"/>
              <a:gd name="connsiteX3" fmla="*/ 276726 w 280736"/>
              <a:gd name="connsiteY3" fmla="*/ 148390 h 276727"/>
              <a:gd name="connsiteX4" fmla="*/ 208547 w 280736"/>
              <a:gd name="connsiteY4" fmla="*/ 128337 h 276727"/>
              <a:gd name="connsiteX5" fmla="*/ 220579 w 280736"/>
              <a:gd name="connsiteY5" fmla="*/ 68179 h 276727"/>
              <a:gd name="connsiteX6" fmla="*/ 268705 w 280736"/>
              <a:gd name="connsiteY6" fmla="*/ 16043 h 276727"/>
              <a:gd name="connsiteX7" fmla="*/ 172452 w 280736"/>
              <a:gd name="connsiteY7" fmla="*/ 0 h 276727"/>
              <a:gd name="connsiteX8" fmla="*/ 164431 w 280736"/>
              <a:gd name="connsiteY8" fmla="*/ 80211 h 276727"/>
              <a:gd name="connsiteX9" fmla="*/ 108284 w 280736"/>
              <a:gd name="connsiteY9" fmla="*/ 64169 h 276727"/>
              <a:gd name="connsiteX10" fmla="*/ 68179 w 280736"/>
              <a:gd name="connsiteY10" fmla="*/ 28074 h 276727"/>
              <a:gd name="connsiteX11" fmla="*/ 0 w 280736"/>
              <a:gd name="connsiteY11" fmla="*/ 44116 h 276727"/>
              <a:gd name="connsiteX12" fmla="*/ 4010 w 280736"/>
              <a:gd name="connsiteY12" fmla="*/ 80211 h 276727"/>
              <a:gd name="connsiteX13" fmla="*/ 48126 w 280736"/>
              <a:gd name="connsiteY13" fmla="*/ 84221 h 276727"/>
              <a:gd name="connsiteX14" fmla="*/ 56147 w 280736"/>
              <a:gd name="connsiteY14" fmla="*/ 132348 h 276727"/>
              <a:gd name="connsiteX15" fmla="*/ 20052 w 280736"/>
              <a:gd name="connsiteY15" fmla="*/ 136358 h 276727"/>
              <a:gd name="connsiteX16" fmla="*/ 52136 w 280736"/>
              <a:gd name="connsiteY16" fmla="*/ 168443 h 276727"/>
              <a:gd name="connsiteX17" fmla="*/ 0 w 280736"/>
              <a:gd name="connsiteY17" fmla="*/ 196516 h 276727"/>
              <a:gd name="connsiteX18" fmla="*/ 36094 w 280736"/>
              <a:gd name="connsiteY18" fmla="*/ 248653 h 276727"/>
              <a:gd name="connsiteX19" fmla="*/ 116305 w 280736"/>
              <a:gd name="connsiteY19" fmla="*/ 276727 h 276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280736" h="276727">
                <a:moveTo>
                  <a:pt x="116305" y="276727"/>
                </a:moveTo>
                <a:lnTo>
                  <a:pt x="200526" y="184485"/>
                </a:lnTo>
                <a:lnTo>
                  <a:pt x="280736" y="192506"/>
                </a:lnTo>
                <a:lnTo>
                  <a:pt x="276726" y="148390"/>
                </a:lnTo>
                <a:lnTo>
                  <a:pt x="208547" y="128337"/>
                </a:lnTo>
                <a:lnTo>
                  <a:pt x="220579" y="68179"/>
                </a:lnTo>
                <a:lnTo>
                  <a:pt x="268705" y="16043"/>
                </a:lnTo>
                <a:lnTo>
                  <a:pt x="172452" y="0"/>
                </a:lnTo>
                <a:lnTo>
                  <a:pt x="164431" y="80211"/>
                </a:lnTo>
                <a:lnTo>
                  <a:pt x="108284" y="64169"/>
                </a:lnTo>
                <a:lnTo>
                  <a:pt x="68179" y="28074"/>
                </a:lnTo>
                <a:lnTo>
                  <a:pt x="0" y="44116"/>
                </a:lnTo>
                <a:lnTo>
                  <a:pt x="4010" y="80211"/>
                </a:lnTo>
                <a:lnTo>
                  <a:pt x="48126" y="84221"/>
                </a:lnTo>
                <a:lnTo>
                  <a:pt x="56147" y="132348"/>
                </a:lnTo>
                <a:lnTo>
                  <a:pt x="20052" y="136358"/>
                </a:lnTo>
                <a:lnTo>
                  <a:pt x="52136" y="168443"/>
                </a:lnTo>
                <a:lnTo>
                  <a:pt x="0" y="196516"/>
                </a:lnTo>
                <a:lnTo>
                  <a:pt x="36094" y="248653"/>
                </a:lnTo>
                <a:lnTo>
                  <a:pt x="116305" y="276727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3" name="Freeform 52"/>
          <p:cNvSpPr/>
          <p:nvPr/>
        </p:nvSpPr>
        <p:spPr>
          <a:xfrm>
            <a:off x="6180138" y="746125"/>
            <a:ext cx="60325" cy="100013"/>
          </a:xfrm>
          <a:custGeom>
            <a:avLst/>
            <a:gdLst>
              <a:gd name="connsiteX0" fmla="*/ 60158 w 60158"/>
              <a:gd name="connsiteY0" fmla="*/ 0 h 100263"/>
              <a:gd name="connsiteX1" fmla="*/ 0 w 60158"/>
              <a:gd name="connsiteY1" fmla="*/ 12031 h 100263"/>
              <a:gd name="connsiteX2" fmla="*/ 24063 w 60158"/>
              <a:gd name="connsiteY2" fmla="*/ 72189 h 100263"/>
              <a:gd name="connsiteX3" fmla="*/ 24063 w 60158"/>
              <a:gd name="connsiteY3" fmla="*/ 72189 h 100263"/>
              <a:gd name="connsiteX4" fmla="*/ 48126 w 60158"/>
              <a:gd name="connsiteY4" fmla="*/ 100263 h 100263"/>
              <a:gd name="connsiteX5" fmla="*/ 60158 w 60158"/>
              <a:gd name="connsiteY5" fmla="*/ 0 h 100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158" h="100263">
                <a:moveTo>
                  <a:pt x="60158" y="0"/>
                </a:moveTo>
                <a:lnTo>
                  <a:pt x="0" y="12031"/>
                </a:lnTo>
                <a:lnTo>
                  <a:pt x="24063" y="72189"/>
                </a:lnTo>
                <a:lnTo>
                  <a:pt x="24063" y="72189"/>
                </a:lnTo>
                <a:lnTo>
                  <a:pt x="48126" y="100263"/>
                </a:lnTo>
                <a:lnTo>
                  <a:pt x="60158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5" name="Freeform 54"/>
          <p:cNvSpPr/>
          <p:nvPr/>
        </p:nvSpPr>
        <p:spPr>
          <a:xfrm>
            <a:off x="5803900" y="935038"/>
            <a:ext cx="134938" cy="84137"/>
          </a:xfrm>
          <a:custGeom>
            <a:avLst/>
            <a:gdLst>
              <a:gd name="connsiteX0" fmla="*/ 28073 w 136357"/>
              <a:gd name="connsiteY0" fmla="*/ 0 h 84221"/>
              <a:gd name="connsiteX1" fmla="*/ 0 w 136357"/>
              <a:gd name="connsiteY1" fmla="*/ 84221 h 84221"/>
              <a:gd name="connsiteX2" fmla="*/ 136357 w 136357"/>
              <a:gd name="connsiteY2" fmla="*/ 8021 h 84221"/>
              <a:gd name="connsiteX3" fmla="*/ 28073 w 136357"/>
              <a:gd name="connsiteY3" fmla="*/ 0 h 84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6357" h="84221">
                <a:moveTo>
                  <a:pt x="28073" y="0"/>
                </a:moveTo>
                <a:lnTo>
                  <a:pt x="0" y="84221"/>
                </a:lnTo>
                <a:lnTo>
                  <a:pt x="136357" y="8021"/>
                </a:lnTo>
                <a:lnTo>
                  <a:pt x="28073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7" name="Freeform 56"/>
          <p:cNvSpPr/>
          <p:nvPr/>
        </p:nvSpPr>
        <p:spPr>
          <a:xfrm>
            <a:off x="5922963" y="935038"/>
            <a:ext cx="133350" cy="39687"/>
          </a:xfrm>
          <a:custGeom>
            <a:avLst/>
            <a:gdLst>
              <a:gd name="connsiteX0" fmla="*/ 132348 w 132348"/>
              <a:gd name="connsiteY0" fmla="*/ 8021 h 40105"/>
              <a:gd name="connsiteX1" fmla="*/ 92242 w 132348"/>
              <a:gd name="connsiteY1" fmla="*/ 40105 h 40105"/>
              <a:gd name="connsiteX2" fmla="*/ 0 w 132348"/>
              <a:gd name="connsiteY2" fmla="*/ 28073 h 40105"/>
              <a:gd name="connsiteX3" fmla="*/ 44116 w 132348"/>
              <a:gd name="connsiteY3" fmla="*/ 0 h 40105"/>
              <a:gd name="connsiteX4" fmla="*/ 132348 w 132348"/>
              <a:gd name="connsiteY4" fmla="*/ 8021 h 40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2348" h="40105">
                <a:moveTo>
                  <a:pt x="132348" y="8021"/>
                </a:moveTo>
                <a:lnTo>
                  <a:pt x="92242" y="40105"/>
                </a:lnTo>
                <a:lnTo>
                  <a:pt x="0" y="28073"/>
                </a:lnTo>
                <a:lnTo>
                  <a:pt x="44116" y="0"/>
                </a:lnTo>
                <a:lnTo>
                  <a:pt x="132348" y="8021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144" name="Freeform 6143"/>
          <p:cNvSpPr/>
          <p:nvPr/>
        </p:nvSpPr>
        <p:spPr>
          <a:xfrm>
            <a:off x="3857625" y="473075"/>
            <a:ext cx="73025" cy="220663"/>
          </a:xfrm>
          <a:custGeom>
            <a:avLst/>
            <a:gdLst>
              <a:gd name="connsiteX0" fmla="*/ 56148 w 72190"/>
              <a:gd name="connsiteY0" fmla="*/ 0 h 220579"/>
              <a:gd name="connsiteX1" fmla="*/ 8021 w 72190"/>
              <a:gd name="connsiteY1" fmla="*/ 108284 h 220579"/>
              <a:gd name="connsiteX2" fmla="*/ 0 w 72190"/>
              <a:gd name="connsiteY2" fmla="*/ 220579 h 220579"/>
              <a:gd name="connsiteX3" fmla="*/ 40106 w 72190"/>
              <a:gd name="connsiteY3" fmla="*/ 160421 h 220579"/>
              <a:gd name="connsiteX4" fmla="*/ 72190 w 72190"/>
              <a:gd name="connsiteY4" fmla="*/ 176463 h 220579"/>
              <a:gd name="connsiteX5" fmla="*/ 48127 w 72190"/>
              <a:gd name="connsiteY5" fmla="*/ 108284 h 220579"/>
              <a:gd name="connsiteX6" fmla="*/ 56148 w 72190"/>
              <a:gd name="connsiteY6" fmla="*/ 0 h 2205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2190" h="220579">
                <a:moveTo>
                  <a:pt x="56148" y="0"/>
                </a:moveTo>
                <a:lnTo>
                  <a:pt x="8021" y="108284"/>
                </a:lnTo>
                <a:lnTo>
                  <a:pt x="0" y="220579"/>
                </a:lnTo>
                <a:lnTo>
                  <a:pt x="40106" y="160421"/>
                </a:lnTo>
                <a:lnTo>
                  <a:pt x="72190" y="176463"/>
                </a:lnTo>
                <a:lnTo>
                  <a:pt x="48127" y="108284"/>
                </a:lnTo>
                <a:lnTo>
                  <a:pt x="56148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145" name="Freeform 6144"/>
          <p:cNvSpPr/>
          <p:nvPr/>
        </p:nvSpPr>
        <p:spPr>
          <a:xfrm>
            <a:off x="3922713" y="722313"/>
            <a:ext cx="34925" cy="55562"/>
          </a:xfrm>
          <a:custGeom>
            <a:avLst/>
            <a:gdLst>
              <a:gd name="connsiteX0" fmla="*/ 20052 w 36094"/>
              <a:gd name="connsiteY0" fmla="*/ 0 h 56147"/>
              <a:gd name="connsiteX1" fmla="*/ 0 w 36094"/>
              <a:gd name="connsiteY1" fmla="*/ 36094 h 56147"/>
              <a:gd name="connsiteX2" fmla="*/ 36094 w 36094"/>
              <a:gd name="connsiteY2" fmla="*/ 56147 h 56147"/>
              <a:gd name="connsiteX3" fmla="*/ 20052 w 36094"/>
              <a:gd name="connsiteY3" fmla="*/ 0 h 561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094" h="56147">
                <a:moveTo>
                  <a:pt x="20052" y="0"/>
                </a:moveTo>
                <a:lnTo>
                  <a:pt x="0" y="36094"/>
                </a:lnTo>
                <a:lnTo>
                  <a:pt x="36094" y="56147"/>
                </a:lnTo>
                <a:lnTo>
                  <a:pt x="20052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147" name="Freeform 6146"/>
          <p:cNvSpPr/>
          <p:nvPr/>
        </p:nvSpPr>
        <p:spPr>
          <a:xfrm>
            <a:off x="3983038" y="874713"/>
            <a:ext cx="63500" cy="87312"/>
          </a:xfrm>
          <a:custGeom>
            <a:avLst/>
            <a:gdLst>
              <a:gd name="connsiteX0" fmla="*/ 64168 w 64168"/>
              <a:gd name="connsiteY0" fmla="*/ 0 h 88231"/>
              <a:gd name="connsiteX1" fmla="*/ 0 w 64168"/>
              <a:gd name="connsiteY1" fmla="*/ 48126 h 88231"/>
              <a:gd name="connsiteX2" fmla="*/ 32084 w 64168"/>
              <a:gd name="connsiteY2" fmla="*/ 88231 h 88231"/>
              <a:gd name="connsiteX3" fmla="*/ 64168 w 64168"/>
              <a:gd name="connsiteY3" fmla="*/ 0 h 882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168" h="88231">
                <a:moveTo>
                  <a:pt x="64168" y="0"/>
                </a:moveTo>
                <a:lnTo>
                  <a:pt x="0" y="48126"/>
                </a:lnTo>
                <a:lnTo>
                  <a:pt x="32084" y="88231"/>
                </a:lnTo>
                <a:lnTo>
                  <a:pt x="64168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" name="Freeform 6147"/>
          <p:cNvSpPr/>
          <p:nvPr/>
        </p:nvSpPr>
        <p:spPr>
          <a:xfrm>
            <a:off x="4086225" y="909638"/>
            <a:ext cx="60325" cy="65087"/>
          </a:xfrm>
          <a:custGeom>
            <a:avLst/>
            <a:gdLst>
              <a:gd name="connsiteX0" fmla="*/ 60158 w 60158"/>
              <a:gd name="connsiteY0" fmla="*/ 0 h 64169"/>
              <a:gd name="connsiteX1" fmla="*/ 0 w 60158"/>
              <a:gd name="connsiteY1" fmla="*/ 32085 h 64169"/>
              <a:gd name="connsiteX2" fmla="*/ 12032 w 60158"/>
              <a:gd name="connsiteY2" fmla="*/ 64169 h 64169"/>
              <a:gd name="connsiteX3" fmla="*/ 56148 w 60158"/>
              <a:gd name="connsiteY3" fmla="*/ 56148 h 64169"/>
              <a:gd name="connsiteX4" fmla="*/ 60158 w 60158"/>
              <a:gd name="connsiteY4" fmla="*/ 0 h 64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158" h="64169">
                <a:moveTo>
                  <a:pt x="60158" y="0"/>
                </a:moveTo>
                <a:lnTo>
                  <a:pt x="0" y="32085"/>
                </a:lnTo>
                <a:lnTo>
                  <a:pt x="12032" y="64169"/>
                </a:lnTo>
                <a:lnTo>
                  <a:pt x="56148" y="56148"/>
                </a:lnTo>
                <a:lnTo>
                  <a:pt x="60158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149" name="Freeform 6148"/>
          <p:cNvSpPr/>
          <p:nvPr/>
        </p:nvSpPr>
        <p:spPr>
          <a:xfrm>
            <a:off x="6453188" y="1143000"/>
            <a:ext cx="71437" cy="139700"/>
          </a:xfrm>
          <a:custGeom>
            <a:avLst/>
            <a:gdLst>
              <a:gd name="connsiteX0" fmla="*/ 4010 w 72189"/>
              <a:gd name="connsiteY0" fmla="*/ 0 h 140368"/>
              <a:gd name="connsiteX1" fmla="*/ 72189 w 72189"/>
              <a:gd name="connsiteY1" fmla="*/ 72189 h 140368"/>
              <a:gd name="connsiteX2" fmla="*/ 44116 w 72189"/>
              <a:gd name="connsiteY2" fmla="*/ 140368 h 140368"/>
              <a:gd name="connsiteX3" fmla="*/ 20052 w 72189"/>
              <a:gd name="connsiteY3" fmla="*/ 116305 h 140368"/>
              <a:gd name="connsiteX4" fmla="*/ 0 w 72189"/>
              <a:gd name="connsiteY4" fmla="*/ 68179 h 140368"/>
              <a:gd name="connsiteX5" fmla="*/ 4010 w 72189"/>
              <a:gd name="connsiteY5" fmla="*/ 0 h 140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2189" h="140368">
                <a:moveTo>
                  <a:pt x="4010" y="0"/>
                </a:moveTo>
                <a:lnTo>
                  <a:pt x="72189" y="72189"/>
                </a:lnTo>
                <a:lnTo>
                  <a:pt x="44116" y="140368"/>
                </a:lnTo>
                <a:lnTo>
                  <a:pt x="20052" y="116305"/>
                </a:lnTo>
                <a:lnTo>
                  <a:pt x="0" y="68179"/>
                </a:lnTo>
                <a:lnTo>
                  <a:pt x="401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55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B8D98A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183</Words>
  <Application>Microsoft Office PowerPoint</Application>
  <PresentationFormat>On-screen Show (4:3)</PresentationFormat>
  <Paragraphs>23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Calibri</vt:lpstr>
      <vt:lpstr>Arial</vt:lpstr>
      <vt:lpstr>Times New Roman</vt:lpstr>
      <vt:lpstr>Wingdings</vt:lpstr>
      <vt:lpstr>Office Theme</vt:lpstr>
      <vt:lpstr>PowerPoint Presentation</vt:lpstr>
      <vt:lpstr>Example Bullet Point Slide</vt:lpstr>
      <vt:lpstr>PowerPoint Presentation</vt:lpstr>
      <vt:lpstr>PowerPoint Presentation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Map and Flag of Germany PowerPoint Presentation</dc:title>
  <dc:creator>jontypearce</dc:creator>
  <cp:lastModifiedBy>Jonty Pearce</cp:lastModifiedBy>
  <cp:revision>30</cp:revision>
  <dcterms:created xsi:type="dcterms:W3CDTF">2011-07-11T11:56:50Z</dcterms:created>
  <dcterms:modified xsi:type="dcterms:W3CDTF">2015-02-22T11:15:30Z</dcterms:modified>
</cp:coreProperties>
</file>