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84" d="100"/>
          <a:sy n="84" d="100"/>
        </p:scale>
        <p:origin x="-66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1E335-D896-40EC-A631-CCC92A8652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87C5367-A463-4FF3-9025-549B151479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3115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45762E-202D-42AF-94F4-33F53B3B07F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00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474F24-FB1D-49DC-AFBA-3582409E612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2015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690314-6E7A-47CE-A234-D0DED8A5FC8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338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F50D-5063-4E27-B7FF-353D6A13E6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7EE737-9475-47C7-9808-EADF75D8E0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221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4584B-F9D3-49DE-B68D-3E988D9E25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50213-6D2E-4A27-8878-4AC6644EA2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872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96707-1C4F-46FD-A307-B8652EAD3C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0EF72-795F-4347-8383-8DDB6FC7C1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97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67D4B-13D8-4398-9D82-ADCB6C4A6C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D7258-421C-414C-A669-2BE0B9BBAB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99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D8181-FF86-4593-9632-CDAC97FEED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61AB-2D3B-4C44-807E-09E081CD62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305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A323D-2445-4226-8621-34A6DF8ECC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F3B4C-2D77-48E3-9C31-D1BC839A3F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468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A5762-B67A-4C59-9BD6-CD1F300D13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387A5-31BB-450B-B115-00C43DCD67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84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7CA3D-2B28-4528-AEA1-C715FCD771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35D4B-2885-4342-9E8E-24754CF09D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35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8BBA8-D592-4F90-94BE-382C11A183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C5A679-92D2-4F7A-AB0E-2AF85BAA7B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095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66DA-0D37-4EC0-9887-F764C730EA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C88F-3E88-4CD7-A4F5-4071333BE3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289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0FCAD-CDC9-4BCA-A825-53E2E59A91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E6F89-93A6-43BE-8E33-101D8044D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489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D3D143-B110-4ACD-9C53-DDC25A3344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D45F2A0-4D44-4721-A606-ED89F29729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7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FRANCE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"/>
          <p:cNvSpPr>
            <a:spLocks/>
          </p:cNvSpPr>
          <p:nvPr/>
        </p:nvSpPr>
        <p:spPr bwMode="auto">
          <a:xfrm>
            <a:off x="1765300" y="652463"/>
            <a:ext cx="5387975" cy="5446712"/>
          </a:xfrm>
          <a:custGeom>
            <a:avLst/>
            <a:gdLst>
              <a:gd name="T0" fmla="*/ 2724298 w 5387009"/>
              <a:gd name="T1" fmla="*/ 596363 h 5446643"/>
              <a:gd name="T2" fmla="*/ 2465789 w 5387009"/>
              <a:gd name="T3" fmla="*/ 715635 h 5446643"/>
              <a:gd name="T4" fmla="*/ 2058138 w 5387009"/>
              <a:gd name="T5" fmla="*/ 1003878 h 5446643"/>
              <a:gd name="T6" fmla="*/ 1839399 w 5387009"/>
              <a:gd name="T7" fmla="*/ 1073454 h 5446643"/>
              <a:gd name="T8" fmla="*/ 1471519 w 5387009"/>
              <a:gd name="T9" fmla="*/ 934302 h 5446643"/>
              <a:gd name="T10" fmla="*/ 1222951 w 5387009"/>
              <a:gd name="T11" fmla="*/ 805089 h 5446643"/>
              <a:gd name="T12" fmla="*/ 1342265 w 5387009"/>
              <a:gd name="T13" fmla="*/ 1103271 h 5446643"/>
              <a:gd name="T14" fmla="*/ 1352206 w 5387009"/>
              <a:gd name="T15" fmla="*/ 1421331 h 5446643"/>
              <a:gd name="T16" fmla="*/ 1232894 w 5387009"/>
              <a:gd name="T17" fmla="*/ 1451149 h 5446643"/>
              <a:gd name="T18" fmla="*/ 914728 w 5387009"/>
              <a:gd name="T19" fmla="*/ 1550544 h 5446643"/>
              <a:gd name="T20" fmla="*/ 566735 w 5387009"/>
              <a:gd name="T21" fmla="*/ 1331877 h 5446643"/>
              <a:gd name="T22" fmla="*/ 328109 w 5387009"/>
              <a:gd name="T23" fmla="*/ 1371634 h 5446643"/>
              <a:gd name="T24" fmla="*/ 39771 w 5387009"/>
              <a:gd name="T25" fmla="*/ 1600240 h 5446643"/>
              <a:gd name="T26" fmla="*/ 198855 w 5387009"/>
              <a:gd name="T27" fmla="*/ 1729452 h 5446643"/>
              <a:gd name="T28" fmla="*/ 169025 w 5387009"/>
              <a:gd name="T29" fmla="*/ 1938180 h 5446643"/>
              <a:gd name="T30" fmla="*/ 367880 w 5387009"/>
              <a:gd name="T31" fmla="*/ 1958058 h 5446643"/>
              <a:gd name="T32" fmla="*/ 686046 w 5387009"/>
              <a:gd name="T33" fmla="*/ 2186664 h 5446643"/>
              <a:gd name="T34" fmla="*/ 944556 w 5387009"/>
              <a:gd name="T35" fmla="*/ 2196603 h 5446643"/>
              <a:gd name="T36" fmla="*/ 1053926 w 5387009"/>
              <a:gd name="T37" fmla="*/ 2325814 h 5446643"/>
              <a:gd name="T38" fmla="*/ 1173238 w 5387009"/>
              <a:gd name="T39" fmla="*/ 2713450 h 5446643"/>
              <a:gd name="T40" fmla="*/ 1471519 w 5387009"/>
              <a:gd name="T41" fmla="*/ 3031510 h 5446643"/>
              <a:gd name="T42" fmla="*/ 1471519 w 5387009"/>
              <a:gd name="T43" fmla="*/ 3111025 h 5446643"/>
              <a:gd name="T44" fmla="*/ 1362149 w 5387009"/>
              <a:gd name="T45" fmla="*/ 3230299 h 5446643"/>
              <a:gd name="T46" fmla="*/ 1391978 w 5387009"/>
              <a:gd name="T47" fmla="*/ 3965813 h 5446643"/>
              <a:gd name="T48" fmla="*/ 1391978 w 5387009"/>
              <a:gd name="T49" fmla="*/ 3995632 h 5446643"/>
              <a:gd name="T50" fmla="*/ 1193124 w 5387009"/>
              <a:gd name="T51" fmla="*/ 4830539 h 5446643"/>
              <a:gd name="T52" fmla="*/ 1332322 w 5387009"/>
              <a:gd name="T53" fmla="*/ 4929932 h 5446643"/>
              <a:gd name="T54" fmla="*/ 1730029 w 5387009"/>
              <a:gd name="T55" fmla="*/ 5118782 h 5446643"/>
              <a:gd name="T56" fmla="*/ 2008425 w 5387009"/>
              <a:gd name="T57" fmla="*/ 5228114 h 5446643"/>
              <a:gd name="T58" fmla="*/ 2555273 w 5387009"/>
              <a:gd name="T59" fmla="*/ 5228114 h 5446643"/>
              <a:gd name="T60" fmla="*/ 2853555 w 5387009"/>
              <a:gd name="T61" fmla="*/ 5446781 h 5446643"/>
              <a:gd name="T62" fmla="*/ 3251262 w 5387009"/>
              <a:gd name="T63" fmla="*/ 5347388 h 5446643"/>
              <a:gd name="T64" fmla="*/ 3718569 w 5387009"/>
              <a:gd name="T65" fmla="*/ 4691387 h 5446643"/>
              <a:gd name="T66" fmla="*/ 4106333 w 5387009"/>
              <a:gd name="T67" fmla="*/ 4810661 h 5446643"/>
              <a:gd name="T68" fmla="*/ 4344958 w 5387009"/>
              <a:gd name="T69" fmla="*/ 4860358 h 5446643"/>
              <a:gd name="T70" fmla="*/ 4991234 w 5387009"/>
              <a:gd name="T71" fmla="*/ 4820600 h 5446643"/>
              <a:gd name="T72" fmla="*/ 5388941 w 5387009"/>
              <a:gd name="T73" fmla="*/ 4293812 h 5446643"/>
              <a:gd name="T74" fmla="*/ 5031004 w 5387009"/>
              <a:gd name="T75" fmla="*/ 4154662 h 5446643"/>
              <a:gd name="T76" fmla="*/ 5060832 w 5387009"/>
              <a:gd name="T77" fmla="*/ 3836602 h 5446643"/>
              <a:gd name="T78" fmla="*/ 5090661 w 5387009"/>
              <a:gd name="T79" fmla="*/ 3588116 h 5446643"/>
              <a:gd name="T80" fmla="*/ 5011118 w 5387009"/>
              <a:gd name="T81" fmla="*/ 3160723 h 5446643"/>
              <a:gd name="T82" fmla="*/ 4633297 w 5387009"/>
              <a:gd name="T83" fmla="*/ 3021571 h 5446643"/>
              <a:gd name="T84" fmla="*/ 4553754 w 5387009"/>
              <a:gd name="T85" fmla="*/ 2822785 h 5446643"/>
              <a:gd name="T86" fmla="*/ 5209973 w 5387009"/>
              <a:gd name="T87" fmla="*/ 1639998 h 5446643"/>
              <a:gd name="T88" fmla="*/ 5170202 w 5387009"/>
              <a:gd name="T89" fmla="*/ 1182786 h 5446643"/>
              <a:gd name="T90" fmla="*/ 4842093 w 5387009"/>
              <a:gd name="T91" fmla="*/ 1103271 h 5446643"/>
              <a:gd name="T92" fmla="*/ 4225646 w 5387009"/>
              <a:gd name="T93" fmla="*/ 924363 h 5446643"/>
              <a:gd name="T94" fmla="*/ 3857767 w 5387009"/>
              <a:gd name="T95" fmla="*/ 685818 h 5446643"/>
              <a:gd name="T96" fmla="*/ 3529657 w 5387009"/>
              <a:gd name="T97" fmla="*/ 487029 h 5446643"/>
              <a:gd name="T98" fmla="*/ 3330803 w 5387009"/>
              <a:gd name="T99" fmla="*/ 218666 h 5446643"/>
              <a:gd name="T100" fmla="*/ 3092178 w 5387009"/>
              <a:gd name="T101" fmla="*/ 99393 h 544664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5387009" h="5446643">
                <a:moveTo>
                  <a:pt x="2673626" y="99391"/>
                </a:moveTo>
                <a:lnTo>
                  <a:pt x="2663687" y="506895"/>
                </a:lnTo>
                <a:lnTo>
                  <a:pt x="2723322" y="596347"/>
                </a:lnTo>
                <a:lnTo>
                  <a:pt x="2633870" y="556591"/>
                </a:lnTo>
                <a:lnTo>
                  <a:pt x="2574235" y="665921"/>
                </a:lnTo>
                <a:lnTo>
                  <a:pt x="2464905" y="715617"/>
                </a:lnTo>
                <a:lnTo>
                  <a:pt x="2156791" y="815008"/>
                </a:lnTo>
                <a:lnTo>
                  <a:pt x="2057400" y="924339"/>
                </a:lnTo>
                <a:lnTo>
                  <a:pt x="2057400" y="1003852"/>
                </a:lnTo>
                <a:lnTo>
                  <a:pt x="2126974" y="1053547"/>
                </a:lnTo>
                <a:lnTo>
                  <a:pt x="1938131" y="1143000"/>
                </a:lnTo>
                <a:lnTo>
                  <a:pt x="1838739" y="1073426"/>
                </a:lnTo>
                <a:lnTo>
                  <a:pt x="1709531" y="1063487"/>
                </a:lnTo>
                <a:lnTo>
                  <a:pt x="1600200" y="1053547"/>
                </a:lnTo>
                <a:lnTo>
                  <a:pt x="1470991" y="934278"/>
                </a:lnTo>
                <a:lnTo>
                  <a:pt x="1530626" y="844826"/>
                </a:lnTo>
                <a:lnTo>
                  <a:pt x="1381539" y="884582"/>
                </a:lnTo>
                <a:lnTo>
                  <a:pt x="1222513" y="805069"/>
                </a:lnTo>
                <a:lnTo>
                  <a:pt x="1272209" y="934278"/>
                </a:lnTo>
                <a:lnTo>
                  <a:pt x="1262270" y="1013791"/>
                </a:lnTo>
                <a:lnTo>
                  <a:pt x="1341783" y="1103243"/>
                </a:lnTo>
                <a:lnTo>
                  <a:pt x="1331844" y="1182756"/>
                </a:lnTo>
                <a:lnTo>
                  <a:pt x="1371600" y="1331843"/>
                </a:lnTo>
                <a:lnTo>
                  <a:pt x="1351722" y="1421295"/>
                </a:lnTo>
                <a:lnTo>
                  <a:pt x="1421296" y="1500808"/>
                </a:lnTo>
                <a:lnTo>
                  <a:pt x="1242391" y="1510747"/>
                </a:lnTo>
                <a:lnTo>
                  <a:pt x="1232452" y="1451113"/>
                </a:lnTo>
                <a:lnTo>
                  <a:pt x="1162878" y="1461052"/>
                </a:lnTo>
                <a:lnTo>
                  <a:pt x="1103244" y="1500808"/>
                </a:lnTo>
                <a:lnTo>
                  <a:pt x="914400" y="1550504"/>
                </a:lnTo>
                <a:lnTo>
                  <a:pt x="854765" y="1451113"/>
                </a:lnTo>
                <a:lnTo>
                  <a:pt x="735496" y="1292087"/>
                </a:lnTo>
                <a:lnTo>
                  <a:pt x="566531" y="1331843"/>
                </a:lnTo>
                <a:lnTo>
                  <a:pt x="516835" y="1401417"/>
                </a:lnTo>
                <a:lnTo>
                  <a:pt x="427383" y="1401417"/>
                </a:lnTo>
                <a:lnTo>
                  <a:pt x="327991" y="1371600"/>
                </a:lnTo>
                <a:lnTo>
                  <a:pt x="59635" y="1451113"/>
                </a:lnTo>
                <a:lnTo>
                  <a:pt x="0" y="1550504"/>
                </a:lnTo>
                <a:lnTo>
                  <a:pt x="39757" y="1600200"/>
                </a:lnTo>
                <a:lnTo>
                  <a:pt x="208722" y="1540565"/>
                </a:lnTo>
                <a:lnTo>
                  <a:pt x="139148" y="1649895"/>
                </a:lnTo>
                <a:lnTo>
                  <a:pt x="198783" y="1729408"/>
                </a:lnTo>
                <a:lnTo>
                  <a:pt x="59635" y="1759226"/>
                </a:lnTo>
                <a:lnTo>
                  <a:pt x="119270" y="1848678"/>
                </a:lnTo>
                <a:lnTo>
                  <a:pt x="168965" y="1938130"/>
                </a:lnTo>
                <a:lnTo>
                  <a:pt x="258418" y="1888434"/>
                </a:lnTo>
                <a:lnTo>
                  <a:pt x="318052" y="1888434"/>
                </a:lnTo>
                <a:lnTo>
                  <a:pt x="367748" y="1958008"/>
                </a:lnTo>
                <a:lnTo>
                  <a:pt x="566531" y="1997765"/>
                </a:lnTo>
                <a:lnTo>
                  <a:pt x="655983" y="2107095"/>
                </a:lnTo>
                <a:lnTo>
                  <a:pt x="685800" y="2186608"/>
                </a:lnTo>
                <a:lnTo>
                  <a:pt x="715618" y="2117034"/>
                </a:lnTo>
                <a:lnTo>
                  <a:pt x="824948" y="2136913"/>
                </a:lnTo>
                <a:lnTo>
                  <a:pt x="944218" y="2196547"/>
                </a:lnTo>
                <a:lnTo>
                  <a:pt x="914400" y="2276060"/>
                </a:lnTo>
                <a:lnTo>
                  <a:pt x="993913" y="2315817"/>
                </a:lnTo>
                <a:lnTo>
                  <a:pt x="1053548" y="2325756"/>
                </a:lnTo>
                <a:lnTo>
                  <a:pt x="1113183" y="2504660"/>
                </a:lnTo>
                <a:lnTo>
                  <a:pt x="1043609" y="2554356"/>
                </a:lnTo>
                <a:lnTo>
                  <a:pt x="1172818" y="2713382"/>
                </a:lnTo>
                <a:lnTo>
                  <a:pt x="1172818" y="2822713"/>
                </a:lnTo>
                <a:lnTo>
                  <a:pt x="1470991" y="2981739"/>
                </a:lnTo>
                <a:lnTo>
                  <a:pt x="1470991" y="3031434"/>
                </a:lnTo>
                <a:lnTo>
                  <a:pt x="1302026" y="2951921"/>
                </a:lnTo>
                <a:lnTo>
                  <a:pt x="1282148" y="3001617"/>
                </a:lnTo>
                <a:lnTo>
                  <a:pt x="1470991" y="3110947"/>
                </a:lnTo>
                <a:lnTo>
                  <a:pt x="1470991" y="3190460"/>
                </a:lnTo>
                <a:lnTo>
                  <a:pt x="1361661" y="3110947"/>
                </a:lnTo>
                <a:lnTo>
                  <a:pt x="1361661" y="3230217"/>
                </a:lnTo>
                <a:lnTo>
                  <a:pt x="1490870" y="3359426"/>
                </a:lnTo>
                <a:lnTo>
                  <a:pt x="1421296" y="3458817"/>
                </a:lnTo>
                <a:lnTo>
                  <a:pt x="1391478" y="3965713"/>
                </a:lnTo>
                <a:lnTo>
                  <a:pt x="1451113" y="3945834"/>
                </a:lnTo>
                <a:lnTo>
                  <a:pt x="1431235" y="3995530"/>
                </a:lnTo>
                <a:lnTo>
                  <a:pt x="1391478" y="3995530"/>
                </a:lnTo>
                <a:lnTo>
                  <a:pt x="1282148" y="4591878"/>
                </a:lnTo>
                <a:lnTo>
                  <a:pt x="1093305" y="4780721"/>
                </a:lnTo>
                <a:lnTo>
                  <a:pt x="1192696" y="4830417"/>
                </a:lnTo>
                <a:lnTo>
                  <a:pt x="1222513" y="4929808"/>
                </a:lnTo>
                <a:lnTo>
                  <a:pt x="1292087" y="4969565"/>
                </a:lnTo>
                <a:lnTo>
                  <a:pt x="1331844" y="4929808"/>
                </a:lnTo>
                <a:lnTo>
                  <a:pt x="1500809" y="5029200"/>
                </a:lnTo>
                <a:lnTo>
                  <a:pt x="1580322" y="5059017"/>
                </a:lnTo>
                <a:lnTo>
                  <a:pt x="1729409" y="5118652"/>
                </a:lnTo>
                <a:lnTo>
                  <a:pt x="1769165" y="5088834"/>
                </a:lnTo>
                <a:lnTo>
                  <a:pt x="1908313" y="5227982"/>
                </a:lnTo>
                <a:lnTo>
                  <a:pt x="2007705" y="5227982"/>
                </a:lnTo>
                <a:lnTo>
                  <a:pt x="2156791" y="5208104"/>
                </a:lnTo>
                <a:lnTo>
                  <a:pt x="2226365" y="5098773"/>
                </a:lnTo>
                <a:lnTo>
                  <a:pt x="2554357" y="5227982"/>
                </a:lnTo>
                <a:lnTo>
                  <a:pt x="2673626" y="5297556"/>
                </a:lnTo>
                <a:lnTo>
                  <a:pt x="2773018" y="5387008"/>
                </a:lnTo>
                <a:lnTo>
                  <a:pt x="2852531" y="5446643"/>
                </a:lnTo>
                <a:lnTo>
                  <a:pt x="2941983" y="5406887"/>
                </a:lnTo>
                <a:lnTo>
                  <a:pt x="3110948" y="5426765"/>
                </a:lnTo>
                <a:lnTo>
                  <a:pt x="3250096" y="5347252"/>
                </a:lnTo>
                <a:lnTo>
                  <a:pt x="3309731" y="5377069"/>
                </a:lnTo>
                <a:lnTo>
                  <a:pt x="3309731" y="4919869"/>
                </a:lnTo>
                <a:lnTo>
                  <a:pt x="3717235" y="4691269"/>
                </a:lnTo>
                <a:lnTo>
                  <a:pt x="3816626" y="4721087"/>
                </a:lnTo>
                <a:lnTo>
                  <a:pt x="3995531" y="4740965"/>
                </a:lnTo>
                <a:lnTo>
                  <a:pt x="4104861" y="4810539"/>
                </a:lnTo>
                <a:lnTo>
                  <a:pt x="4144618" y="4770782"/>
                </a:lnTo>
                <a:lnTo>
                  <a:pt x="4333461" y="4820478"/>
                </a:lnTo>
                <a:lnTo>
                  <a:pt x="4343400" y="4860234"/>
                </a:lnTo>
                <a:lnTo>
                  <a:pt x="4601818" y="4959626"/>
                </a:lnTo>
                <a:lnTo>
                  <a:pt x="4830418" y="4939747"/>
                </a:lnTo>
                <a:lnTo>
                  <a:pt x="4989444" y="4820478"/>
                </a:lnTo>
                <a:lnTo>
                  <a:pt x="4969565" y="4770782"/>
                </a:lnTo>
                <a:lnTo>
                  <a:pt x="5327374" y="4472608"/>
                </a:lnTo>
                <a:lnTo>
                  <a:pt x="5387009" y="4293704"/>
                </a:lnTo>
                <a:lnTo>
                  <a:pt x="5357191" y="4234069"/>
                </a:lnTo>
                <a:lnTo>
                  <a:pt x="5227983" y="4263887"/>
                </a:lnTo>
                <a:lnTo>
                  <a:pt x="5029200" y="4154556"/>
                </a:lnTo>
                <a:lnTo>
                  <a:pt x="5009322" y="3965713"/>
                </a:lnTo>
                <a:lnTo>
                  <a:pt x="5078896" y="3886200"/>
                </a:lnTo>
                <a:lnTo>
                  <a:pt x="5059018" y="3836504"/>
                </a:lnTo>
                <a:lnTo>
                  <a:pt x="4949687" y="3836504"/>
                </a:lnTo>
                <a:lnTo>
                  <a:pt x="4899991" y="3667539"/>
                </a:lnTo>
                <a:lnTo>
                  <a:pt x="5088835" y="3588026"/>
                </a:lnTo>
                <a:lnTo>
                  <a:pt x="5108713" y="3478695"/>
                </a:lnTo>
                <a:lnTo>
                  <a:pt x="4949687" y="3250095"/>
                </a:lnTo>
                <a:lnTo>
                  <a:pt x="5009322" y="3160643"/>
                </a:lnTo>
                <a:lnTo>
                  <a:pt x="4880113" y="2872408"/>
                </a:lnTo>
                <a:lnTo>
                  <a:pt x="4681331" y="2912165"/>
                </a:lnTo>
                <a:lnTo>
                  <a:pt x="4631635" y="3021495"/>
                </a:lnTo>
                <a:lnTo>
                  <a:pt x="4572000" y="3041373"/>
                </a:lnTo>
                <a:lnTo>
                  <a:pt x="4611757" y="2922104"/>
                </a:lnTo>
                <a:lnTo>
                  <a:pt x="4552122" y="2822713"/>
                </a:lnTo>
                <a:lnTo>
                  <a:pt x="4979505" y="2206487"/>
                </a:lnTo>
                <a:lnTo>
                  <a:pt x="5128591" y="2206487"/>
                </a:lnTo>
                <a:lnTo>
                  <a:pt x="5208105" y="1639956"/>
                </a:lnTo>
                <a:lnTo>
                  <a:pt x="5218044" y="1461052"/>
                </a:lnTo>
                <a:lnTo>
                  <a:pt x="5387009" y="1242391"/>
                </a:lnTo>
                <a:lnTo>
                  <a:pt x="5168348" y="1182756"/>
                </a:lnTo>
                <a:lnTo>
                  <a:pt x="5049078" y="1113182"/>
                </a:lnTo>
                <a:lnTo>
                  <a:pt x="4949687" y="1162878"/>
                </a:lnTo>
                <a:lnTo>
                  <a:pt x="4840357" y="1103243"/>
                </a:lnTo>
                <a:lnTo>
                  <a:pt x="4750905" y="1143000"/>
                </a:lnTo>
                <a:lnTo>
                  <a:pt x="4631635" y="944217"/>
                </a:lnTo>
                <a:lnTo>
                  <a:pt x="4224131" y="924339"/>
                </a:lnTo>
                <a:lnTo>
                  <a:pt x="4025348" y="785191"/>
                </a:lnTo>
                <a:lnTo>
                  <a:pt x="3995531" y="576469"/>
                </a:lnTo>
                <a:lnTo>
                  <a:pt x="3856383" y="685800"/>
                </a:lnTo>
                <a:lnTo>
                  <a:pt x="3717235" y="675860"/>
                </a:lnTo>
                <a:lnTo>
                  <a:pt x="3697357" y="487017"/>
                </a:lnTo>
                <a:lnTo>
                  <a:pt x="3528391" y="487017"/>
                </a:lnTo>
                <a:lnTo>
                  <a:pt x="3508513" y="397565"/>
                </a:lnTo>
                <a:lnTo>
                  <a:pt x="3379305" y="367747"/>
                </a:lnTo>
                <a:lnTo>
                  <a:pt x="3329609" y="218660"/>
                </a:lnTo>
                <a:lnTo>
                  <a:pt x="3200400" y="228600"/>
                </a:lnTo>
                <a:lnTo>
                  <a:pt x="3041374" y="149087"/>
                </a:lnTo>
                <a:lnTo>
                  <a:pt x="3091070" y="99391"/>
                </a:lnTo>
                <a:lnTo>
                  <a:pt x="3061252" y="0"/>
                </a:lnTo>
                <a:lnTo>
                  <a:pt x="2673626" y="9939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Freeform 38"/>
          <p:cNvSpPr>
            <a:spLocks/>
          </p:cNvSpPr>
          <p:nvPr/>
        </p:nvSpPr>
        <p:spPr bwMode="auto">
          <a:xfrm>
            <a:off x="1765300" y="652463"/>
            <a:ext cx="5387975" cy="5446712"/>
          </a:xfrm>
          <a:custGeom>
            <a:avLst/>
            <a:gdLst>
              <a:gd name="T0" fmla="*/ 2724298 w 5387009"/>
              <a:gd name="T1" fmla="*/ 596363 h 5446643"/>
              <a:gd name="T2" fmla="*/ 2465789 w 5387009"/>
              <a:gd name="T3" fmla="*/ 715635 h 5446643"/>
              <a:gd name="T4" fmla="*/ 2058138 w 5387009"/>
              <a:gd name="T5" fmla="*/ 1003878 h 5446643"/>
              <a:gd name="T6" fmla="*/ 1839399 w 5387009"/>
              <a:gd name="T7" fmla="*/ 1073454 h 5446643"/>
              <a:gd name="T8" fmla="*/ 1471519 w 5387009"/>
              <a:gd name="T9" fmla="*/ 934302 h 5446643"/>
              <a:gd name="T10" fmla="*/ 1222951 w 5387009"/>
              <a:gd name="T11" fmla="*/ 805089 h 5446643"/>
              <a:gd name="T12" fmla="*/ 1342265 w 5387009"/>
              <a:gd name="T13" fmla="*/ 1103271 h 5446643"/>
              <a:gd name="T14" fmla="*/ 1352206 w 5387009"/>
              <a:gd name="T15" fmla="*/ 1421331 h 5446643"/>
              <a:gd name="T16" fmla="*/ 1232894 w 5387009"/>
              <a:gd name="T17" fmla="*/ 1451149 h 5446643"/>
              <a:gd name="T18" fmla="*/ 914728 w 5387009"/>
              <a:gd name="T19" fmla="*/ 1550544 h 5446643"/>
              <a:gd name="T20" fmla="*/ 566735 w 5387009"/>
              <a:gd name="T21" fmla="*/ 1331877 h 5446643"/>
              <a:gd name="T22" fmla="*/ 328109 w 5387009"/>
              <a:gd name="T23" fmla="*/ 1371634 h 5446643"/>
              <a:gd name="T24" fmla="*/ 39771 w 5387009"/>
              <a:gd name="T25" fmla="*/ 1600240 h 5446643"/>
              <a:gd name="T26" fmla="*/ 198855 w 5387009"/>
              <a:gd name="T27" fmla="*/ 1729452 h 5446643"/>
              <a:gd name="T28" fmla="*/ 169025 w 5387009"/>
              <a:gd name="T29" fmla="*/ 1938180 h 5446643"/>
              <a:gd name="T30" fmla="*/ 367880 w 5387009"/>
              <a:gd name="T31" fmla="*/ 1958058 h 5446643"/>
              <a:gd name="T32" fmla="*/ 686046 w 5387009"/>
              <a:gd name="T33" fmla="*/ 2186664 h 5446643"/>
              <a:gd name="T34" fmla="*/ 944556 w 5387009"/>
              <a:gd name="T35" fmla="*/ 2196603 h 5446643"/>
              <a:gd name="T36" fmla="*/ 1053926 w 5387009"/>
              <a:gd name="T37" fmla="*/ 2325814 h 5446643"/>
              <a:gd name="T38" fmla="*/ 1173238 w 5387009"/>
              <a:gd name="T39" fmla="*/ 2713450 h 5446643"/>
              <a:gd name="T40" fmla="*/ 1471519 w 5387009"/>
              <a:gd name="T41" fmla="*/ 3031510 h 5446643"/>
              <a:gd name="T42" fmla="*/ 1471519 w 5387009"/>
              <a:gd name="T43" fmla="*/ 3111025 h 5446643"/>
              <a:gd name="T44" fmla="*/ 1362149 w 5387009"/>
              <a:gd name="T45" fmla="*/ 3230299 h 5446643"/>
              <a:gd name="T46" fmla="*/ 1391978 w 5387009"/>
              <a:gd name="T47" fmla="*/ 3965813 h 5446643"/>
              <a:gd name="T48" fmla="*/ 1391978 w 5387009"/>
              <a:gd name="T49" fmla="*/ 3995632 h 5446643"/>
              <a:gd name="T50" fmla="*/ 1193124 w 5387009"/>
              <a:gd name="T51" fmla="*/ 4830539 h 5446643"/>
              <a:gd name="T52" fmla="*/ 1332322 w 5387009"/>
              <a:gd name="T53" fmla="*/ 4929932 h 5446643"/>
              <a:gd name="T54" fmla="*/ 1730029 w 5387009"/>
              <a:gd name="T55" fmla="*/ 5118782 h 5446643"/>
              <a:gd name="T56" fmla="*/ 2008425 w 5387009"/>
              <a:gd name="T57" fmla="*/ 5228114 h 5446643"/>
              <a:gd name="T58" fmla="*/ 2555273 w 5387009"/>
              <a:gd name="T59" fmla="*/ 5228114 h 5446643"/>
              <a:gd name="T60" fmla="*/ 2853555 w 5387009"/>
              <a:gd name="T61" fmla="*/ 5446781 h 5446643"/>
              <a:gd name="T62" fmla="*/ 3251262 w 5387009"/>
              <a:gd name="T63" fmla="*/ 5347388 h 5446643"/>
              <a:gd name="T64" fmla="*/ 3718569 w 5387009"/>
              <a:gd name="T65" fmla="*/ 4691387 h 5446643"/>
              <a:gd name="T66" fmla="*/ 4106333 w 5387009"/>
              <a:gd name="T67" fmla="*/ 4810661 h 5446643"/>
              <a:gd name="T68" fmla="*/ 4344958 w 5387009"/>
              <a:gd name="T69" fmla="*/ 4860358 h 5446643"/>
              <a:gd name="T70" fmla="*/ 4991234 w 5387009"/>
              <a:gd name="T71" fmla="*/ 4820600 h 5446643"/>
              <a:gd name="T72" fmla="*/ 5388941 w 5387009"/>
              <a:gd name="T73" fmla="*/ 4293812 h 5446643"/>
              <a:gd name="T74" fmla="*/ 5031004 w 5387009"/>
              <a:gd name="T75" fmla="*/ 4154662 h 5446643"/>
              <a:gd name="T76" fmla="*/ 5060832 w 5387009"/>
              <a:gd name="T77" fmla="*/ 3836602 h 5446643"/>
              <a:gd name="T78" fmla="*/ 5090661 w 5387009"/>
              <a:gd name="T79" fmla="*/ 3588116 h 5446643"/>
              <a:gd name="T80" fmla="*/ 5011118 w 5387009"/>
              <a:gd name="T81" fmla="*/ 3160723 h 5446643"/>
              <a:gd name="T82" fmla="*/ 4633297 w 5387009"/>
              <a:gd name="T83" fmla="*/ 3021571 h 5446643"/>
              <a:gd name="T84" fmla="*/ 4553754 w 5387009"/>
              <a:gd name="T85" fmla="*/ 2822785 h 5446643"/>
              <a:gd name="T86" fmla="*/ 5209973 w 5387009"/>
              <a:gd name="T87" fmla="*/ 1639998 h 5446643"/>
              <a:gd name="T88" fmla="*/ 5170202 w 5387009"/>
              <a:gd name="T89" fmla="*/ 1182786 h 5446643"/>
              <a:gd name="T90" fmla="*/ 4842093 w 5387009"/>
              <a:gd name="T91" fmla="*/ 1103271 h 5446643"/>
              <a:gd name="T92" fmla="*/ 4225646 w 5387009"/>
              <a:gd name="T93" fmla="*/ 924363 h 5446643"/>
              <a:gd name="T94" fmla="*/ 3857767 w 5387009"/>
              <a:gd name="T95" fmla="*/ 685818 h 5446643"/>
              <a:gd name="T96" fmla="*/ 3529657 w 5387009"/>
              <a:gd name="T97" fmla="*/ 487029 h 5446643"/>
              <a:gd name="T98" fmla="*/ 3330803 w 5387009"/>
              <a:gd name="T99" fmla="*/ 218666 h 5446643"/>
              <a:gd name="T100" fmla="*/ 3092178 w 5387009"/>
              <a:gd name="T101" fmla="*/ 99393 h 544664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5387009" h="5446643">
                <a:moveTo>
                  <a:pt x="2673626" y="99391"/>
                </a:moveTo>
                <a:lnTo>
                  <a:pt x="2663687" y="506895"/>
                </a:lnTo>
                <a:lnTo>
                  <a:pt x="2723322" y="596347"/>
                </a:lnTo>
                <a:lnTo>
                  <a:pt x="2633870" y="556591"/>
                </a:lnTo>
                <a:lnTo>
                  <a:pt x="2574235" y="665921"/>
                </a:lnTo>
                <a:lnTo>
                  <a:pt x="2464905" y="715617"/>
                </a:lnTo>
                <a:lnTo>
                  <a:pt x="2156791" y="815008"/>
                </a:lnTo>
                <a:lnTo>
                  <a:pt x="2057400" y="924339"/>
                </a:lnTo>
                <a:lnTo>
                  <a:pt x="2057400" y="1003852"/>
                </a:lnTo>
                <a:lnTo>
                  <a:pt x="2126974" y="1053547"/>
                </a:lnTo>
                <a:lnTo>
                  <a:pt x="1938131" y="1143000"/>
                </a:lnTo>
                <a:lnTo>
                  <a:pt x="1838739" y="1073426"/>
                </a:lnTo>
                <a:lnTo>
                  <a:pt x="1709531" y="1063487"/>
                </a:lnTo>
                <a:lnTo>
                  <a:pt x="1600200" y="1053547"/>
                </a:lnTo>
                <a:lnTo>
                  <a:pt x="1470991" y="934278"/>
                </a:lnTo>
                <a:lnTo>
                  <a:pt x="1530626" y="844826"/>
                </a:lnTo>
                <a:lnTo>
                  <a:pt x="1381539" y="884582"/>
                </a:lnTo>
                <a:lnTo>
                  <a:pt x="1222513" y="805069"/>
                </a:lnTo>
                <a:lnTo>
                  <a:pt x="1272209" y="934278"/>
                </a:lnTo>
                <a:lnTo>
                  <a:pt x="1262270" y="1013791"/>
                </a:lnTo>
                <a:lnTo>
                  <a:pt x="1341783" y="1103243"/>
                </a:lnTo>
                <a:lnTo>
                  <a:pt x="1331844" y="1182756"/>
                </a:lnTo>
                <a:lnTo>
                  <a:pt x="1371600" y="1331843"/>
                </a:lnTo>
                <a:lnTo>
                  <a:pt x="1351722" y="1421295"/>
                </a:lnTo>
                <a:lnTo>
                  <a:pt x="1421296" y="1500808"/>
                </a:lnTo>
                <a:lnTo>
                  <a:pt x="1242391" y="1510747"/>
                </a:lnTo>
                <a:lnTo>
                  <a:pt x="1232452" y="1451113"/>
                </a:lnTo>
                <a:lnTo>
                  <a:pt x="1162878" y="1461052"/>
                </a:lnTo>
                <a:lnTo>
                  <a:pt x="1103244" y="1500808"/>
                </a:lnTo>
                <a:lnTo>
                  <a:pt x="914400" y="1550504"/>
                </a:lnTo>
                <a:lnTo>
                  <a:pt x="854765" y="1451113"/>
                </a:lnTo>
                <a:lnTo>
                  <a:pt x="735496" y="1292087"/>
                </a:lnTo>
                <a:lnTo>
                  <a:pt x="566531" y="1331843"/>
                </a:lnTo>
                <a:lnTo>
                  <a:pt x="516835" y="1401417"/>
                </a:lnTo>
                <a:lnTo>
                  <a:pt x="427383" y="1401417"/>
                </a:lnTo>
                <a:lnTo>
                  <a:pt x="327991" y="1371600"/>
                </a:lnTo>
                <a:lnTo>
                  <a:pt x="59635" y="1451113"/>
                </a:lnTo>
                <a:lnTo>
                  <a:pt x="0" y="1550504"/>
                </a:lnTo>
                <a:lnTo>
                  <a:pt x="39757" y="1600200"/>
                </a:lnTo>
                <a:lnTo>
                  <a:pt x="208722" y="1540565"/>
                </a:lnTo>
                <a:lnTo>
                  <a:pt x="139148" y="1649895"/>
                </a:lnTo>
                <a:lnTo>
                  <a:pt x="198783" y="1729408"/>
                </a:lnTo>
                <a:lnTo>
                  <a:pt x="59635" y="1759226"/>
                </a:lnTo>
                <a:lnTo>
                  <a:pt x="119270" y="1848678"/>
                </a:lnTo>
                <a:lnTo>
                  <a:pt x="168965" y="1938130"/>
                </a:lnTo>
                <a:lnTo>
                  <a:pt x="258418" y="1888434"/>
                </a:lnTo>
                <a:lnTo>
                  <a:pt x="318052" y="1888434"/>
                </a:lnTo>
                <a:lnTo>
                  <a:pt x="367748" y="1958008"/>
                </a:lnTo>
                <a:lnTo>
                  <a:pt x="566531" y="1997765"/>
                </a:lnTo>
                <a:lnTo>
                  <a:pt x="655983" y="2107095"/>
                </a:lnTo>
                <a:lnTo>
                  <a:pt x="685800" y="2186608"/>
                </a:lnTo>
                <a:lnTo>
                  <a:pt x="715618" y="2117034"/>
                </a:lnTo>
                <a:lnTo>
                  <a:pt x="824948" y="2136913"/>
                </a:lnTo>
                <a:lnTo>
                  <a:pt x="944218" y="2196547"/>
                </a:lnTo>
                <a:lnTo>
                  <a:pt x="914400" y="2276060"/>
                </a:lnTo>
                <a:lnTo>
                  <a:pt x="993913" y="2315817"/>
                </a:lnTo>
                <a:lnTo>
                  <a:pt x="1053548" y="2325756"/>
                </a:lnTo>
                <a:lnTo>
                  <a:pt x="1113183" y="2504660"/>
                </a:lnTo>
                <a:lnTo>
                  <a:pt x="1043609" y="2554356"/>
                </a:lnTo>
                <a:lnTo>
                  <a:pt x="1172818" y="2713382"/>
                </a:lnTo>
                <a:lnTo>
                  <a:pt x="1172818" y="2822713"/>
                </a:lnTo>
                <a:lnTo>
                  <a:pt x="1470991" y="2981739"/>
                </a:lnTo>
                <a:lnTo>
                  <a:pt x="1470991" y="3031434"/>
                </a:lnTo>
                <a:lnTo>
                  <a:pt x="1302026" y="2951921"/>
                </a:lnTo>
                <a:lnTo>
                  <a:pt x="1282148" y="3001617"/>
                </a:lnTo>
                <a:lnTo>
                  <a:pt x="1470991" y="3110947"/>
                </a:lnTo>
                <a:lnTo>
                  <a:pt x="1470991" y="3190460"/>
                </a:lnTo>
                <a:lnTo>
                  <a:pt x="1361661" y="3110947"/>
                </a:lnTo>
                <a:lnTo>
                  <a:pt x="1361661" y="3230217"/>
                </a:lnTo>
                <a:lnTo>
                  <a:pt x="1490870" y="3359426"/>
                </a:lnTo>
                <a:lnTo>
                  <a:pt x="1421296" y="3458817"/>
                </a:lnTo>
                <a:lnTo>
                  <a:pt x="1391478" y="3965713"/>
                </a:lnTo>
                <a:lnTo>
                  <a:pt x="1451113" y="3945834"/>
                </a:lnTo>
                <a:lnTo>
                  <a:pt x="1431235" y="3995530"/>
                </a:lnTo>
                <a:lnTo>
                  <a:pt x="1391478" y="3995530"/>
                </a:lnTo>
                <a:lnTo>
                  <a:pt x="1282148" y="4591878"/>
                </a:lnTo>
                <a:lnTo>
                  <a:pt x="1093305" y="4780721"/>
                </a:lnTo>
                <a:lnTo>
                  <a:pt x="1192696" y="4830417"/>
                </a:lnTo>
                <a:lnTo>
                  <a:pt x="1222513" y="4929808"/>
                </a:lnTo>
                <a:lnTo>
                  <a:pt x="1292087" y="4969565"/>
                </a:lnTo>
                <a:lnTo>
                  <a:pt x="1331844" y="4929808"/>
                </a:lnTo>
                <a:lnTo>
                  <a:pt x="1500809" y="5029200"/>
                </a:lnTo>
                <a:lnTo>
                  <a:pt x="1580322" y="5059017"/>
                </a:lnTo>
                <a:lnTo>
                  <a:pt x="1729409" y="5118652"/>
                </a:lnTo>
                <a:lnTo>
                  <a:pt x="1769165" y="5088834"/>
                </a:lnTo>
                <a:lnTo>
                  <a:pt x="1908313" y="5227982"/>
                </a:lnTo>
                <a:lnTo>
                  <a:pt x="2007705" y="5227982"/>
                </a:lnTo>
                <a:lnTo>
                  <a:pt x="2156791" y="5208104"/>
                </a:lnTo>
                <a:lnTo>
                  <a:pt x="2226365" y="5098773"/>
                </a:lnTo>
                <a:lnTo>
                  <a:pt x="2554357" y="5227982"/>
                </a:lnTo>
                <a:lnTo>
                  <a:pt x="2673626" y="5297556"/>
                </a:lnTo>
                <a:lnTo>
                  <a:pt x="2773018" y="5387008"/>
                </a:lnTo>
                <a:lnTo>
                  <a:pt x="2852531" y="5446643"/>
                </a:lnTo>
                <a:lnTo>
                  <a:pt x="2941983" y="5406887"/>
                </a:lnTo>
                <a:lnTo>
                  <a:pt x="3110948" y="5426765"/>
                </a:lnTo>
                <a:lnTo>
                  <a:pt x="3250096" y="5347252"/>
                </a:lnTo>
                <a:lnTo>
                  <a:pt x="3309731" y="5377069"/>
                </a:lnTo>
                <a:lnTo>
                  <a:pt x="3309731" y="4919869"/>
                </a:lnTo>
                <a:lnTo>
                  <a:pt x="3717235" y="4691269"/>
                </a:lnTo>
                <a:lnTo>
                  <a:pt x="3816626" y="4721087"/>
                </a:lnTo>
                <a:lnTo>
                  <a:pt x="3995531" y="4740965"/>
                </a:lnTo>
                <a:lnTo>
                  <a:pt x="4104861" y="4810539"/>
                </a:lnTo>
                <a:lnTo>
                  <a:pt x="4144618" y="4770782"/>
                </a:lnTo>
                <a:lnTo>
                  <a:pt x="4333461" y="4820478"/>
                </a:lnTo>
                <a:lnTo>
                  <a:pt x="4343400" y="4860234"/>
                </a:lnTo>
                <a:lnTo>
                  <a:pt x="4601818" y="4959626"/>
                </a:lnTo>
                <a:lnTo>
                  <a:pt x="4830418" y="4939747"/>
                </a:lnTo>
                <a:lnTo>
                  <a:pt x="4989444" y="4820478"/>
                </a:lnTo>
                <a:lnTo>
                  <a:pt x="4969565" y="4770782"/>
                </a:lnTo>
                <a:lnTo>
                  <a:pt x="5327374" y="4472608"/>
                </a:lnTo>
                <a:lnTo>
                  <a:pt x="5387009" y="4293704"/>
                </a:lnTo>
                <a:lnTo>
                  <a:pt x="5357191" y="4234069"/>
                </a:lnTo>
                <a:lnTo>
                  <a:pt x="5227983" y="4263887"/>
                </a:lnTo>
                <a:lnTo>
                  <a:pt x="5029200" y="4154556"/>
                </a:lnTo>
                <a:lnTo>
                  <a:pt x="5009322" y="3965713"/>
                </a:lnTo>
                <a:lnTo>
                  <a:pt x="5078896" y="3886200"/>
                </a:lnTo>
                <a:lnTo>
                  <a:pt x="5059018" y="3836504"/>
                </a:lnTo>
                <a:lnTo>
                  <a:pt x="4949687" y="3836504"/>
                </a:lnTo>
                <a:lnTo>
                  <a:pt x="4899991" y="3667539"/>
                </a:lnTo>
                <a:lnTo>
                  <a:pt x="5088835" y="3588026"/>
                </a:lnTo>
                <a:lnTo>
                  <a:pt x="5108713" y="3478695"/>
                </a:lnTo>
                <a:lnTo>
                  <a:pt x="4949687" y="3250095"/>
                </a:lnTo>
                <a:lnTo>
                  <a:pt x="5009322" y="3160643"/>
                </a:lnTo>
                <a:lnTo>
                  <a:pt x="4880113" y="2872408"/>
                </a:lnTo>
                <a:lnTo>
                  <a:pt x="4681331" y="2912165"/>
                </a:lnTo>
                <a:lnTo>
                  <a:pt x="4631635" y="3021495"/>
                </a:lnTo>
                <a:lnTo>
                  <a:pt x="4572000" y="3041373"/>
                </a:lnTo>
                <a:lnTo>
                  <a:pt x="4611757" y="2922104"/>
                </a:lnTo>
                <a:lnTo>
                  <a:pt x="4552122" y="2822713"/>
                </a:lnTo>
                <a:lnTo>
                  <a:pt x="4979505" y="2206487"/>
                </a:lnTo>
                <a:lnTo>
                  <a:pt x="5128591" y="2206487"/>
                </a:lnTo>
                <a:lnTo>
                  <a:pt x="5208105" y="1639956"/>
                </a:lnTo>
                <a:lnTo>
                  <a:pt x="5218044" y="1461052"/>
                </a:lnTo>
                <a:lnTo>
                  <a:pt x="5387009" y="1242391"/>
                </a:lnTo>
                <a:lnTo>
                  <a:pt x="5168348" y="1182756"/>
                </a:lnTo>
                <a:lnTo>
                  <a:pt x="5049078" y="1113182"/>
                </a:lnTo>
                <a:lnTo>
                  <a:pt x="4949687" y="1162878"/>
                </a:lnTo>
                <a:lnTo>
                  <a:pt x="4840357" y="1103243"/>
                </a:lnTo>
                <a:lnTo>
                  <a:pt x="4750905" y="1143000"/>
                </a:lnTo>
                <a:lnTo>
                  <a:pt x="4631635" y="944217"/>
                </a:lnTo>
                <a:lnTo>
                  <a:pt x="4224131" y="924339"/>
                </a:lnTo>
                <a:lnTo>
                  <a:pt x="4025348" y="785191"/>
                </a:lnTo>
                <a:lnTo>
                  <a:pt x="3995531" y="576469"/>
                </a:lnTo>
                <a:lnTo>
                  <a:pt x="3856383" y="685800"/>
                </a:lnTo>
                <a:lnTo>
                  <a:pt x="3717235" y="675860"/>
                </a:lnTo>
                <a:lnTo>
                  <a:pt x="3697357" y="487017"/>
                </a:lnTo>
                <a:lnTo>
                  <a:pt x="3528391" y="487017"/>
                </a:lnTo>
                <a:lnTo>
                  <a:pt x="3508513" y="397565"/>
                </a:lnTo>
                <a:lnTo>
                  <a:pt x="3379305" y="367747"/>
                </a:lnTo>
                <a:lnTo>
                  <a:pt x="3329609" y="218660"/>
                </a:lnTo>
                <a:lnTo>
                  <a:pt x="3200400" y="228600"/>
                </a:lnTo>
                <a:lnTo>
                  <a:pt x="3041374" y="149087"/>
                </a:lnTo>
                <a:lnTo>
                  <a:pt x="3091070" y="99391"/>
                </a:lnTo>
                <a:lnTo>
                  <a:pt x="3061252" y="0"/>
                </a:lnTo>
                <a:lnTo>
                  <a:pt x="2673626" y="9939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6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FRANCE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4813300" y="1668463"/>
            <a:ext cx="1223963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Paris</a:t>
            </a:r>
            <a:endParaRPr lang="en-US" altLang="en-US" sz="2400" b="1"/>
          </a:p>
        </p:txBody>
      </p:sp>
      <p:pic>
        <p:nvPicPr>
          <p:cNvPr id="8198" name="Picture 6" descr="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3017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67"/>
          <p:cNvSpPr/>
          <p:nvPr/>
        </p:nvSpPr>
        <p:spPr>
          <a:xfrm>
            <a:off x="6629400" y="5373688"/>
            <a:ext cx="677863" cy="12430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200" name="Freeform 41"/>
          <p:cNvSpPr>
            <a:spLocks/>
          </p:cNvSpPr>
          <p:nvPr/>
        </p:nvSpPr>
        <p:spPr bwMode="auto">
          <a:xfrm>
            <a:off x="6732588" y="5445125"/>
            <a:ext cx="457200" cy="1041400"/>
          </a:xfrm>
          <a:custGeom>
            <a:avLst/>
            <a:gdLst>
              <a:gd name="T0" fmla="*/ 354397 w 457200"/>
              <a:gd name="T1" fmla="*/ 0 h 1041551"/>
              <a:gd name="T2" fmla="*/ 311112 w 457200"/>
              <a:gd name="T3" fmla="*/ 35155 h 1041551"/>
              <a:gd name="T4" fmla="*/ 332755 w 457200"/>
              <a:gd name="T5" fmla="*/ 67604 h 1041551"/>
              <a:gd name="T6" fmla="*/ 300291 w 457200"/>
              <a:gd name="T7" fmla="*/ 121686 h 1041551"/>
              <a:gd name="T8" fmla="*/ 332755 w 457200"/>
              <a:gd name="T9" fmla="*/ 170361 h 1041551"/>
              <a:gd name="T10" fmla="*/ 313817 w 457200"/>
              <a:gd name="T11" fmla="*/ 232556 h 1041551"/>
              <a:gd name="T12" fmla="*/ 275943 w 457200"/>
              <a:gd name="T13" fmla="*/ 200107 h 1041551"/>
              <a:gd name="T14" fmla="*/ 194783 w 457200"/>
              <a:gd name="T15" fmla="*/ 205515 h 1041551"/>
              <a:gd name="T16" fmla="*/ 159614 w 457200"/>
              <a:gd name="T17" fmla="*/ 256895 h 1041551"/>
              <a:gd name="T18" fmla="*/ 81159 w 457200"/>
              <a:gd name="T19" fmla="*/ 265008 h 1041551"/>
              <a:gd name="T20" fmla="*/ 27053 w 457200"/>
              <a:gd name="T21" fmla="*/ 362355 h 1041551"/>
              <a:gd name="T22" fmla="*/ 45990 w 457200"/>
              <a:gd name="T23" fmla="*/ 397509 h 1041551"/>
              <a:gd name="T24" fmla="*/ 0 w 457200"/>
              <a:gd name="T25" fmla="*/ 443482 h 1041551"/>
              <a:gd name="T26" fmla="*/ 48695 w 457200"/>
              <a:gd name="T27" fmla="*/ 500267 h 1041551"/>
              <a:gd name="T28" fmla="*/ 48695 w 457200"/>
              <a:gd name="T29" fmla="*/ 516493 h 1041551"/>
              <a:gd name="T30" fmla="*/ 8116 w 457200"/>
              <a:gd name="T31" fmla="*/ 519198 h 1041551"/>
              <a:gd name="T32" fmla="*/ 0 w 457200"/>
              <a:gd name="T33" fmla="*/ 594914 h 1041551"/>
              <a:gd name="T34" fmla="*/ 70338 w 457200"/>
              <a:gd name="T35" fmla="*/ 611137 h 1041551"/>
              <a:gd name="T36" fmla="*/ 54106 w 457200"/>
              <a:gd name="T37" fmla="*/ 684151 h 1041551"/>
              <a:gd name="T38" fmla="*/ 54106 w 457200"/>
              <a:gd name="T39" fmla="*/ 762569 h 1041551"/>
              <a:gd name="T40" fmla="*/ 110918 w 457200"/>
              <a:gd name="T41" fmla="*/ 767980 h 1041551"/>
              <a:gd name="T42" fmla="*/ 105507 w 457200"/>
              <a:gd name="T43" fmla="*/ 827470 h 1041551"/>
              <a:gd name="T44" fmla="*/ 105507 w 457200"/>
              <a:gd name="T45" fmla="*/ 827470 h 1041551"/>
              <a:gd name="T46" fmla="*/ 192078 w 457200"/>
              <a:gd name="T47" fmla="*/ 846398 h 1041551"/>
              <a:gd name="T48" fmla="*/ 132561 w 457200"/>
              <a:gd name="T49" fmla="*/ 900481 h 1041551"/>
              <a:gd name="T50" fmla="*/ 156908 w 457200"/>
              <a:gd name="T51" fmla="*/ 941046 h 1041551"/>
              <a:gd name="T52" fmla="*/ 262416 w 457200"/>
              <a:gd name="T53" fmla="*/ 984310 h 1041551"/>
              <a:gd name="T54" fmla="*/ 284059 w 457200"/>
              <a:gd name="T55" fmla="*/ 987015 h 1041551"/>
              <a:gd name="T56" fmla="*/ 319228 w 457200"/>
              <a:gd name="T57" fmla="*/ 1035690 h 1041551"/>
              <a:gd name="T58" fmla="*/ 351692 w 457200"/>
              <a:gd name="T59" fmla="*/ 1041098 h 1041551"/>
              <a:gd name="T60" fmla="*/ 365219 w 457200"/>
              <a:gd name="T61" fmla="*/ 997830 h 1041551"/>
              <a:gd name="T62" fmla="*/ 384156 w 457200"/>
              <a:gd name="T63" fmla="*/ 924820 h 1041551"/>
              <a:gd name="T64" fmla="*/ 416620 w 457200"/>
              <a:gd name="T65" fmla="*/ 908594 h 1041551"/>
              <a:gd name="T66" fmla="*/ 392272 w 457200"/>
              <a:gd name="T67" fmla="*/ 865329 h 1041551"/>
              <a:gd name="T68" fmla="*/ 424736 w 457200"/>
              <a:gd name="T69" fmla="*/ 843696 h 1041551"/>
              <a:gd name="T70" fmla="*/ 430146 w 457200"/>
              <a:gd name="T71" fmla="*/ 635476 h 1041551"/>
              <a:gd name="T72" fmla="*/ 457200 w 457200"/>
              <a:gd name="T73" fmla="*/ 586801 h 1041551"/>
              <a:gd name="T74" fmla="*/ 454494 w 457200"/>
              <a:gd name="T75" fmla="*/ 470523 h 1041551"/>
              <a:gd name="T76" fmla="*/ 443673 w 457200"/>
              <a:gd name="T77" fmla="*/ 316385 h 1041551"/>
              <a:gd name="T78" fmla="*/ 389566 w 457200"/>
              <a:gd name="T79" fmla="*/ 246077 h 1041551"/>
              <a:gd name="T80" fmla="*/ 389566 w 457200"/>
              <a:gd name="T81" fmla="*/ 91942 h 1041551"/>
              <a:gd name="T82" fmla="*/ 365218 w 457200"/>
              <a:gd name="T83" fmla="*/ 0 h 1041551"/>
              <a:gd name="T84" fmla="*/ 354397 w 457200"/>
              <a:gd name="T85" fmla="*/ 0 h 104155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57200" h="1041551">
                <a:moveTo>
                  <a:pt x="354397" y="0"/>
                </a:moveTo>
                <a:lnTo>
                  <a:pt x="311112" y="35170"/>
                </a:lnTo>
                <a:lnTo>
                  <a:pt x="332755" y="67634"/>
                </a:lnTo>
                <a:lnTo>
                  <a:pt x="300291" y="121740"/>
                </a:lnTo>
                <a:lnTo>
                  <a:pt x="332755" y="170436"/>
                </a:lnTo>
                <a:lnTo>
                  <a:pt x="313817" y="232658"/>
                </a:lnTo>
                <a:lnTo>
                  <a:pt x="275943" y="200194"/>
                </a:lnTo>
                <a:lnTo>
                  <a:pt x="194783" y="205605"/>
                </a:lnTo>
                <a:lnTo>
                  <a:pt x="159614" y="257006"/>
                </a:lnTo>
                <a:lnTo>
                  <a:pt x="81159" y="265122"/>
                </a:lnTo>
                <a:lnTo>
                  <a:pt x="27053" y="362514"/>
                </a:lnTo>
                <a:lnTo>
                  <a:pt x="45990" y="397683"/>
                </a:lnTo>
                <a:lnTo>
                  <a:pt x="0" y="443674"/>
                </a:lnTo>
                <a:lnTo>
                  <a:pt x="48695" y="500486"/>
                </a:lnTo>
                <a:lnTo>
                  <a:pt x="48695" y="516718"/>
                </a:lnTo>
                <a:lnTo>
                  <a:pt x="8116" y="519423"/>
                </a:lnTo>
                <a:lnTo>
                  <a:pt x="0" y="595172"/>
                </a:lnTo>
                <a:lnTo>
                  <a:pt x="70338" y="611404"/>
                </a:lnTo>
                <a:lnTo>
                  <a:pt x="54106" y="684448"/>
                </a:lnTo>
                <a:lnTo>
                  <a:pt x="54106" y="762902"/>
                </a:lnTo>
                <a:lnTo>
                  <a:pt x="110918" y="768313"/>
                </a:lnTo>
                <a:lnTo>
                  <a:pt x="105507" y="827830"/>
                </a:lnTo>
                <a:lnTo>
                  <a:pt x="192078" y="846767"/>
                </a:lnTo>
                <a:lnTo>
                  <a:pt x="132561" y="900874"/>
                </a:lnTo>
                <a:lnTo>
                  <a:pt x="156908" y="941454"/>
                </a:lnTo>
                <a:lnTo>
                  <a:pt x="262416" y="984739"/>
                </a:lnTo>
                <a:lnTo>
                  <a:pt x="284059" y="987444"/>
                </a:lnTo>
                <a:lnTo>
                  <a:pt x="319228" y="1036140"/>
                </a:lnTo>
                <a:lnTo>
                  <a:pt x="351692" y="1041551"/>
                </a:lnTo>
                <a:lnTo>
                  <a:pt x="365219" y="998265"/>
                </a:lnTo>
                <a:lnTo>
                  <a:pt x="384156" y="925222"/>
                </a:lnTo>
                <a:lnTo>
                  <a:pt x="416620" y="908990"/>
                </a:lnTo>
                <a:lnTo>
                  <a:pt x="392272" y="865705"/>
                </a:lnTo>
                <a:lnTo>
                  <a:pt x="424736" y="844062"/>
                </a:lnTo>
                <a:lnTo>
                  <a:pt x="430146" y="635752"/>
                </a:lnTo>
                <a:lnTo>
                  <a:pt x="457200" y="587056"/>
                </a:lnTo>
                <a:lnTo>
                  <a:pt x="454494" y="470727"/>
                </a:lnTo>
                <a:lnTo>
                  <a:pt x="443673" y="316523"/>
                </a:lnTo>
                <a:lnTo>
                  <a:pt x="389566" y="246185"/>
                </a:lnTo>
                <a:lnTo>
                  <a:pt x="389566" y="91981"/>
                </a:lnTo>
                <a:lnTo>
                  <a:pt x="365218" y="0"/>
                </a:lnTo>
                <a:lnTo>
                  <a:pt x="354397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1" name="Freeform 42"/>
          <p:cNvSpPr>
            <a:spLocks/>
          </p:cNvSpPr>
          <p:nvPr/>
        </p:nvSpPr>
        <p:spPr bwMode="auto">
          <a:xfrm>
            <a:off x="6732588" y="5445125"/>
            <a:ext cx="457200" cy="1041400"/>
          </a:xfrm>
          <a:custGeom>
            <a:avLst/>
            <a:gdLst>
              <a:gd name="T0" fmla="*/ 354397 w 457200"/>
              <a:gd name="T1" fmla="*/ 0 h 1041551"/>
              <a:gd name="T2" fmla="*/ 311112 w 457200"/>
              <a:gd name="T3" fmla="*/ 35155 h 1041551"/>
              <a:gd name="T4" fmla="*/ 332755 w 457200"/>
              <a:gd name="T5" fmla="*/ 67604 h 1041551"/>
              <a:gd name="T6" fmla="*/ 300291 w 457200"/>
              <a:gd name="T7" fmla="*/ 121686 h 1041551"/>
              <a:gd name="T8" fmla="*/ 332755 w 457200"/>
              <a:gd name="T9" fmla="*/ 170361 h 1041551"/>
              <a:gd name="T10" fmla="*/ 313817 w 457200"/>
              <a:gd name="T11" fmla="*/ 232556 h 1041551"/>
              <a:gd name="T12" fmla="*/ 275943 w 457200"/>
              <a:gd name="T13" fmla="*/ 200107 h 1041551"/>
              <a:gd name="T14" fmla="*/ 194783 w 457200"/>
              <a:gd name="T15" fmla="*/ 205515 h 1041551"/>
              <a:gd name="T16" fmla="*/ 159614 w 457200"/>
              <a:gd name="T17" fmla="*/ 256895 h 1041551"/>
              <a:gd name="T18" fmla="*/ 81159 w 457200"/>
              <a:gd name="T19" fmla="*/ 265008 h 1041551"/>
              <a:gd name="T20" fmla="*/ 27053 w 457200"/>
              <a:gd name="T21" fmla="*/ 362355 h 1041551"/>
              <a:gd name="T22" fmla="*/ 45990 w 457200"/>
              <a:gd name="T23" fmla="*/ 397509 h 1041551"/>
              <a:gd name="T24" fmla="*/ 0 w 457200"/>
              <a:gd name="T25" fmla="*/ 443482 h 1041551"/>
              <a:gd name="T26" fmla="*/ 48695 w 457200"/>
              <a:gd name="T27" fmla="*/ 500267 h 1041551"/>
              <a:gd name="T28" fmla="*/ 48695 w 457200"/>
              <a:gd name="T29" fmla="*/ 516493 h 1041551"/>
              <a:gd name="T30" fmla="*/ 8116 w 457200"/>
              <a:gd name="T31" fmla="*/ 519198 h 1041551"/>
              <a:gd name="T32" fmla="*/ 0 w 457200"/>
              <a:gd name="T33" fmla="*/ 594914 h 1041551"/>
              <a:gd name="T34" fmla="*/ 70338 w 457200"/>
              <a:gd name="T35" fmla="*/ 611137 h 1041551"/>
              <a:gd name="T36" fmla="*/ 54106 w 457200"/>
              <a:gd name="T37" fmla="*/ 684151 h 1041551"/>
              <a:gd name="T38" fmla="*/ 54106 w 457200"/>
              <a:gd name="T39" fmla="*/ 762569 h 1041551"/>
              <a:gd name="T40" fmla="*/ 110918 w 457200"/>
              <a:gd name="T41" fmla="*/ 767980 h 1041551"/>
              <a:gd name="T42" fmla="*/ 105507 w 457200"/>
              <a:gd name="T43" fmla="*/ 827470 h 1041551"/>
              <a:gd name="T44" fmla="*/ 105507 w 457200"/>
              <a:gd name="T45" fmla="*/ 827470 h 1041551"/>
              <a:gd name="T46" fmla="*/ 192078 w 457200"/>
              <a:gd name="T47" fmla="*/ 846398 h 1041551"/>
              <a:gd name="T48" fmla="*/ 132561 w 457200"/>
              <a:gd name="T49" fmla="*/ 900481 h 1041551"/>
              <a:gd name="T50" fmla="*/ 156908 w 457200"/>
              <a:gd name="T51" fmla="*/ 941046 h 1041551"/>
              <a:gd name="T52" fmla="*/ 262416 w 457200"/>
              <a:gd name="T53" fmla="*/ 984310 h 1041551"/>
              <a:gd name="T54" fmla="*/ 284059 w 457200"/>
              <a:gd name="T55" fmla="*/ 987015 h 1041551"/>
              <a:gd name="T56" fmla="*/ 319228 w 457200"/>
              <a:gd name="T57" fmla="*/ 1035690 h 1041551"/>
              <a:gd name="T58" fmla="*/ 351692 w 457200"/>
              <a:gd name="T59" fmla="*/ 1041098 h 1041551"/>
              <a:gd name="T60" fmla="*/ 365219 w 457200"/>
              <a:gd name="T61" fmla="*/ 997830 h 1041551"/>
              <a:gd name="T62" fmla="*/ 384156 w 457200"/>
              <a:gd name="T63" fmla="*/ 924820 h 1041551"/>
              <a:gd name="T64" fmla="*/ 416620 w 457200"/>
              <a:gd name="T65" fmla="*/ 908594 h 1041551"/>
              <a:gd name="T66" fmla="*/ 392272 w 457200"/>
              <a:gd name="T67" fmla="*/ 865329 h 1041551"/>
              <a:gd name="T68" fmla="*/ 424736 w 457200"/>
              <a:gd name="T69" fmla="*/ 843696 h 1041551"/>
              <a:gd name="T70" fmla="*/ 430146 w 457200"/>
              <a:gd name="T71" fmla="*/ 635476 h 1041551"/>
              <a:gd name="T72" fmla="*/ 457200 w 457200"/>
              <a:gd name="T73" fmla="*/ 586801 h 1041551"/>
              <a:gd name="T74" fmla="*/ 454494 w 457200"/>
              <a:gd name="T75" fmla="*/ 470523 h 1041551"/>
              <a:gd name="T76" fmla="*/ 443673 w 457200"/>
              <a:gd name="T77" fmla="*/ 316385 h 1041551"/>
              <a:gd name="T78" fmla="*/ 389566 w 457200"/>
              <a:gd name="T79" fmla="*/ 246077 h 1041551"/>
              <a:gd name="T80" fmla="*/ 389566 w 457200"/>
              <a:gd name="T81" fmla="*/ 91942 h 1041551"/>
              <a:gd name="T82" fmla="*/ 365218 w 457200"/>
              <a:gd name="T83" fmla="*/ 0 h 1041551"/>
              <a:gd name="T84" fmla="*/ 354397 w 457200"/>
              <a:gd name="T85" fmla="*/ 0 h 104155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57200" h="1041551">
                <a:moveTo>
                  <a:pt x="354397" y="0"/>
                </a:moveTo>
                <a:lnTo>
                  <a:pt x="311112" y="35170"/>
                </a:lnTo>
                <a:lnTo>
                  <a:pt x="332755" y="67634"/>
                </a:lnTo>
                <a:lnTo>
                  <a:pt x="300291" y="121740"/>
                </a:lnTo>
                <a:lnTo>
                  <a:pt x="332755" y="170436"/>
                </a:lnTo>
                <a:lnTo>
                  <a:pt x="313817" y="232658"/>
                </a:lnTo>
                <a:lnTo>
                  <a:pt x="275943" y="200194"/>
                </a:lnTo>
                <a:lnTo>
                  <a:pt x="194783" y="205605"/>
                </a:lnTo>
                <a:lnTo>
                  <a:pt x="159614" y="257006"/>
                </a:lnTo>
                <a:lnTo>
                  <a:pt x="81159" y="265122"/>
                </a:lnTo>
                <a:lnTo>
                  <a:pt x="27053" y="362514"/>
                </a:lnTo>
                <a:lnTo>
                  <a:pt x="45990" y="397683"/>
                </a:lnTo>
                <a:lnTo>
                  <a:pt x="0" y="443674"/>
                </a:lnTo>
                <a:lnTo>
                  <a:pt x="48695" y="500486"/>
                </a:lnTo>
                <a:lnTo>
                  <a:pt x="48695" y="516718"/>
                </a:lnTo>
                <a:lnTo>
                  <a:pt x="8116" y="519423"/>
                </a:lnTo>
                <a:lnTo>
                  <a:pt x="0" y="595172"/>
                </a:lnTo>
                <a:lnTo>
                  <a:pt x="70338" y="611404"/>
                </a:lnTo>
                <a:lnTo>
                  <a:pt x="54106" y="684448"/>
                </a:lnTo>
                <a:lnTo>
                  <a:pt x="54106" y="762902"/>
                </a:lnTo>
                <a:lnTo>
                  <a:pt x="110918" y="768313"/>
                </a:lnTo>
                <a:lnTo>
                  <a:pt x="105507" y="827830"/>
                </a:lnTo>
                <a:lnTo>
                  <a:pt x="192078" y="846767"/>
                </a:lnTo>
                <a:lnTo>
                  <a:pt x="132561" y="900874"/>
                </a:lnTo>
                <a:lnTo>
                  <a:pt x="156908" y="941454"/>
                </a:lnTo>
                <a:lnTo>
                  <a:pt x="262416" y="984739"/>
                </a:lnTo>
                <a:lnTo>
                  <a:pt x="284059" y="987444"/>
                </a:lnTo>
                <a:lnTo>
                  <a:pt x="319228" y="1036140"/>
                </a:lnTo>
                <a:lnTo>
                  <a:pt x="351692" y="1041551"/>
                </a:lnTo>
                <a:lnTo>
                  <a:pt x="365219" y="998265"/>
                </a:lnTo>
                <a:lnTo>
                  <a:pt x="384156" y="925222"/>
                </a:lnTo>
                <a:lnTo>
                  <a:pt x="416620" y="908990"/>
                </a:lnTo>
                <a:lnTo>
                  <a:pt x="392272" y="865705"/>
                </a:lnTo>
                <a:lnTo>
                  <a:pt x="424736" y="844062"/>
                </a:lnTo>
                <a:lnTo>
                  <a:pt x="430146" y="635752"/>
                </a:lnTo>
                <a:lnTo>
                  <a:pt x="457200" y="587056"/>
                </a:lnTo>
                <a:lnTo>
                  <a:pt x="454494" y="470727"/>
                </a:lnTo>
                <a:lnTo>
                  <a:pt x="443673" y="316523"/>
                </a:lnTo>
                <a:lnTo>
                  <a:pt x="389566" y="246185"/>
                </a:lnTo>
                <a:lnTo>
                  <a:pt x="389566" y="91981"/>
                </a:lnTo>
                <a:lnTo>
                  <a:pt x="365218" y="0"/>
                </a:lnTo>
                <a:lnTo>
                  <a:pt x="354397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FRANCE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2" name="Freeform 1"/>
          <p:cNvSpPr/>
          <p:nvPr/>
        </p:nvSpPr>
        <p:spPr>
          <a:xfrm>
            <a:off x="1704975" y="1866900"/>
            <a:ext cx="1576388" cy="909638"/>
          </a:xfrm>
          <a:custGeom>
            <a:avLst/>
            <a:gdLst>
              <a:gd name="connsiteX0" fmla="*/ 1347340 w 1575007"/>
              <a:gd name="connsiteY0" fmla="*/ 223935 h 1015171"/>
              <a:gd name="connsiteX1" fmla="*/ 1235373 w 1575007"/>
              <a:gd name="connsiteY1" fmla="*/ 212738 h 1015171"/>
              <a:gd name="connsiteX2" fmla="*/ 1227908 w 1575007"/>
              <a:gd name="connsiteY2" fmla="*/ 186613 h 1015171"/>
              <a:gd name="connsiteX3" fmla="*/ 1246570 w 1575007"/>
              <a:gd name="connsiteY3" fmla="*/ 153022 h 1015171"/>
              <a:gd name="connsiteX4" fmla="*/ 1175657 w 1575007"/>
              <a:gd name="connsiteY4" fmla="*/ 149290 h 1015171"/>
              <a:gd name="connsiteX5" fmla="*/ 1149531 w 1575007"/>
              <a:gd name="connsiteY5" fmla="*/ 190345 h 1015171"/>
              <a:gd name="connsiteX6" fmla="*/ 1097280 w 1575007"/>
              <a:gd name="connsiteY6" fmla="*/ 212738 h 1015171"/>
              <a:gd name="connsiteX7" fmla="*/ 1045028 w 1575007"/>
              <a:gd name="connsiteY7" fmla="*/ 171684 h 1015171"/>
              <a:gd name="connsiteX8" fmla="*/ 1045028 w 1575007"/>
              <a:gd name="connsiteY8" fmla="*/ 138094 h 1015171"/>
              <a:gd name="connsiteX9" fmla="*/ 1007706 w 1575007"/>
              <a:gd name="connsiteY9" fmla="*/ 164219 h 1015171"/>
              <a:gd name="connsiteX10" fmla="*/ 977848 w 1575007"/>
              <a:gd name="connsiteY10" fmla="*/ 164219 h 1015171"/>
              <a:gd name="connsiteX11" fmla="*/ 892006 w 1575007"/>
              <a:gd name="connsiteY11" fmla="*/ 242596 h 1015171"/>
              <a:gd name="connsiteX12" fmla="*/ 832291 w 1575007"/>
              <a:gd name="connsiteY12" fmla="*/ 194077 h 1015171"/>
              <a:gd name="connsiteX13" fmla="*/ 839755 w 1575007"/>
              <a:gd name="connsiteY13" fmla="*/ 138094 h 1015171"/>
              <a:gd name="connsiteX14" fmla="*/ 787504 w 1575007"/>
              <a:gd name="connsiteY14" fmla="*/ 126897 h 1015171"/>
              <a:gd name="connsiteX15" fmla="*/ 787504 w 1575007"/>
              <a:gd name="connsiteY15" fmla="*/ 74645 h 1015171"/>
              <a:gd name="connsiteX16" fmla="*/ 742717 w 1575007"/>
              <a:gd name="connsiteY16" fmla="*/ 82110 h 1015171"/>
              <a:gd name="connsiteX17" fmla="*/ 731520 w 1575007"/>
              <a:gd name="connsiteY17" fmla="*/ 0 h 1015171"/>
              <a:gd name="connsiteX18" fmla="*/ 675536 w 1575007"/>
              <a:gd name="connsiteY18" fmla="*/ 29858 h 1015171"/>
              <a:gd name="connsiteX19" fmla="*/ 604624 w 1575007"/>
              <a:gd name="connsiteY19" fmla="*/ 41055 h 1015171"/>
              <a:gd name="connsiteX20" fmla="*/ 556104 w 1575007"/>
              <a:gd name="connsiteY20" fmla="*/ 18662 h 1015171"/>
              <a:gd name="connsiteX21" fmla="*/ 526246 w 1575007"/>
              <a:gd name="connsiteY21" fmla="*/ 48520 h 1015171"/>
              <a:gd name="connsiteX22" fmla="*/ 533711 w 1575007"/>
              <a:gd name="connsiteY22" fmla="*/ 93307 h 1015171"/>
              <a:gd name="connsiteX23" fmla="*/ 496388 w 1575007"/>
              <a:gd name="connsiteY23" fmla="*/ 119432 h 1015171"/>
              <a:gd name="connsiteX24" fmla="*/ 477727 w 1575007"/>
              <a:gd name="connsiteY24" fmla="*/ 82110 h 1015171"/>
              <a:gd name="connsiteX25" fmla="*/ 406815 w 1575007"/>
              <a:gd name="connsiteY25" fmla="*/ 93307 h 1015171"/>
              <a:gd name="connsiteX26" fmla="*/ 406815 w 1575007"/>
              <a:gd name="connsiteY26" fmla="*/ 149290 h 1015171"/>
              <a:gd name="connsiteX27" fmla="*/ 365760 w 1575007"/>
              <a:gd name="connsiteY27" fmla="*/ 111968 h 1015171"/>
              <a:gd name="connsiteX28" fmla="*/ 362028 w 1575007"/>
              <a:gd name="connsiteY28" fmla="*/ 48520 h 1015171"/>
              <a:gd name="connsiteX29" fmla="*/ 343366 w 1575007"/>
              <a:gd name="connsiteY29" fmla="*/ 89574 h 1015171"/>
              <a:gd name="connsiteX30" fmla="*/ 276186 w 1575007"/>
              <a:gd name="connsiteY30" fmla="*/ 93307 h 1015171"/>
              <a:gd name="connsiteX31" fmla="*/ 235131 w 1575007"/>
              <a:gd name="connsiteY31" fmla="*/ 130629 h 1015171"/>
              <a:gd name="connsiteX32" fmla="*/ 194077 w 1575007"/>
              <a:gd name="connsiteY32" fmla="*/ 100771 h 1015171"/>
              <a:gd name="connsiteX33" fmla="*/ 153022 w 1575007"/>
              <a:gd name="connsiteY33" fmla="*/ 123165 h 1015171"/>
              <a:gd name="connsiteX34" fmla="*/ 100771 w 1575007"/>
              <a:gd name="connsiteY34" fmla="*/ 104503 h 1015171"/>
              <a:gd name="connsiteX35" fmla="*/ 82109 w 1575007"/>
              <a:gd name="connsiteY35" fmla="*/ 145558 h 1015171"/>
              <a:gd name="connsiteX36" fmla="*/ 41055 w 1575007"/>
              <a:gd name="connsiteY36" fmla="*/ 156755 h 1015171"/>
              <a:gd name="connsiteX37" fmla="*/ 0 w 1575007"/>
              <a:gd name="connsiteY37" fmla="*/ 186613 h 1015171"/>
              <a:gd name="connsiteX38" fmla="*/ 48519 w 1575007"/>
              <a:gd name="connsiteY38" fmla="*/ 212738 h 1015171"/>
              <a:gd name="connsiteX39" fmla="*/ 11197 w 1575007"/>
              <a:gd name="connsiteY39" fmla="*/ 283651 h 1015171"/>
              <a:gd name="connsiteX40" fmla="*/ 141825 w 1575007"/>
              <a:gd name="connsiteY40" fmla="*/ 306045 h 1015171"/>
              <a:gd name="connsiteX41" fmla="*/ 190344 w 1575007"/>
              <a:gd name="connsiteY41" fmla="*/ 261258 h 1015171"/>
              <a:gd name="connsiteX42" fmla="*/ 126896 w 1575007"/>
              <a:gd name="connsiteY42" fmla="*/ 320974 h 1015171"/>
              <a:gd name="connsiteX43" fmla="*/ 63448 w 1575007"/>
              <a:gd name="connsiteY43" fmla="*/ 335902 h 1015171"/>
              <a:gd name="connsiteX44" fmla="*/ 82109 w 1575007"/>
              <a:gd name="connsiteY44" fmla="*/ 362028 h 1015171"/>
              <a:gd name="connsiteX45" fmla="*/ 97038 w 1575007"/>
              <a:gd name="connsiteY45" fmla="*/ 418012 h 1015171"/>
              <a:gd name="connsiteX46" fmla="*/ 156754 w 1575007"/>
              <a:gd name="connsiteY46" fmla="*/ 384422 h 1015171"/>
              <a:gd name="connsiteX47" fmla="*/ 216470 w 1575007"/>
              <a:gd name="connsiteY47" fmla="*/ 421744 h 1015171"/>
              <a:gd name="connsiteX48" fmla="*/ 179148 w 1575007"/>
              <a:gd name="connsiteY48" fmla="*/ 451602 h 1015171"/>
              <a:gd name="connsiteX49" fmla="*/ 0 w 1575007"/>
              <a:gd name="connsiteY49" fmla="*/ 455334 h 1015171"/>
              <a:gd name="connsiteX50" fmla="*/ 33590 w 1575007"/>
              <a:gd name="connsiteY50" fmla="*/ 488925 h 1015171"/>
              <a:gd name="connsiteX51" fmla="*/ 126896 w 1575007"/>
              <a:gd name="connsiteY51" fmla="*/ 511318 h 1015171"/>
              <a:gd name="connsiteX52" fmla="*/ 153022 w 1575007"/>
              <a:gd name="connsiteY52" fmla="*/ 559837 h 1015171"/>
              <a:gd name="connsiteX53" fmla="*/ 149290 w 1575007"/>
              <a:gd name="connsiteY53" fmla="*/ 656876 h 1015171"/>
              <a:gd name="connsiteX54" fmla="*/ 231399 w 1575007"/>
              <a:gd name="connsiteY54" fmla="*/ 649411 h 1015171"/>
              <a:gd name="connsiteX55" fmla="*/ 238864 w 1575007"/>
              <a:gd name="connsiteY55" fmla="*/ 619553 h 1015171"/>
              <a:gd name="connsiteX56" fmla="*/ 320973 w 1575007"/>
              <a:gd name="connsiteY56" fmla="*/ 627018 h 1015171"/>
              <a:gd name="connsiteX57" fmla="*/ 350831 w 1575007"/>
              <a:gd name="connsiteY57" fmla="*/ 660608 h 1015171"/>
              <a:gd name="connsiteX58" fmla="*/ 466531 w 1575007"/>
              <a:gd name="connsiteY58" fmla="*/ 683001 h 1015171"/>
              <a:gd name="connsiteX59" fmla="*/ 529979 w 1575007"/>
              <a:gd name="connsiteY59" fmla="*/ 705395 h 1015171"/>
              <a:gd name="connsiteX60" fmla="*/ 612088 w 1575007"/>
              <a:gd name="connsiteY60" fmla="*/ 768843 h 1015171"/>
              <a:gd name="connsiteX61" fmla="*/ 653143 w 1575007"/>
              <a:gd name="connsiteY61" fmla="*/ 828559 h 1015171"/>
              <a:gd name="connsiteX62" fmla="*/ 641946 w 1575007"/>
              <a:gd name="connsiteY62" fmla="*/ 880810 h 1015171"/>
              <a:gd name="connsiteX63" fmla="*/ 690465 w 1575007"/>
              <a:gd name="connsiteY63" fmla="*/ 828559 h 1015171"/>
              <a:gd name="connsiteX64" fmla="*/ 765110 w 1575007"/>
              <a:gd name="connsiteY64" fmla="*/ 869614 h 1015171"/>
              <a:gd name="connsiteX65" fmla="*/ 809897 w 1575007"/>
              <a:gd name="connsiteY65" fmla="*/ 888275 h 1015171"/>
              <a:gd name="connsiteX66" fmla="*/ 899471 w 1575007"/>
              <a:gd name="connsiteY66" fmla="*/ 873346 h 1015171"/>
              <a:gd name="connsiteX67" fmla="*/ 936793 w 1575007"/>
              <a:gd name="connsiteY67" fmla="*/ 892007 h 1015171"/>
              <a:gd name="connsiteX68" fmla="*/ 903203 w 1575007"/>
              <a:gd name="connsiteY68" fmla="*/ 944258 h 1015171"/>
              <a:gd name="connsiteX69" fmla="*/ 951722 w 1575007"/>
              <a:gd name="connsiteY69" fmla="*/ 1015171 h 1015171"/>
              <a:gd name="connsiteX70" fmla="*/ 996509 w 1575007"/>
              <a:gd name="connsiteY70" fmla="*/ 910668 h 1015171"/>
              <a:gd name="connsiteX71" fmla="*/ 1097280 w 1575007"/>
              <a:gd name="connsiteY71" fmla="*/ 873346 h 1015171"/>
              <a:gd name="connsiteX72" fmla="*/ 1112209 w 1575007"/>
              <a:gd name="connsiteY72" fmla="*/ 798701 h 1015171"/>
              <a:gd name="connsiteX73" fmla="*/ 1201783 w 1575007"/>
              <a:gd name="connsiteY73" fmla="*/ 780040 h 1015171"/>
              <a:gd name="connsiteX74" fmla="*/ 1283892 w 1575007"/>
              <a:gd name="connsiteY74" fmla="*/ 772575 h 1015171"/>
              <a:gd name="connsiteX75" fmla="*/ 1302553 w 1575007"/>
              <a:gd name="connsiteY75" fmla="*/ 738985 h 1015171"/>
              <a:gd name="connsiteX76" fmla="*/ 1403324 w 1575007"/>
              <a:gd name="connsiteY76" fmla="*/ 694198 h 1015171"/>
              <a:gd name="connsiteX77" fmla="*/ 1440646 w 1575007"/>
              <a:gd name="connsiteY77" fmla="*/ 731520 h 1015171"/>
              <a:gd name="connsiteX78" fmla="*/ 1466772 w 1575007"/>
              <a:gd name="connsiteY78" fmla="*/ 742717 h 1015171"/>
              <a:gd name="connsiteX79" fmla="*/ 1515291 w 1575007"/>
              <a:gd name="connsiteY79" fmla="*/ 600892 h 1015171"/>
              <a:gd name="connsiteX80" fmla="*/ 1548882 w 1575007"/>
              <a:gd name="connsiteY80" fmla="*/ 604624 h 1015171"/>
              <a:gd name="connsiteX81" fmla="*/ 1563811 w 1575007"/>
              <a:gd name="connsiteY81" fmla="*/ 529979 h 1015171"/>
              <a:gd name="connsiteX82" fmla="*/ 1556346 w 1575007"/>
              <a:gd name="connsiteY82" fmla="*/ 470263 h 1015171"/>
              <a:gd name="connsiteX83" fmla="*/ 1575007 w 1575007"/>
              <a:gd name="connsiteY83" fmla="*/ 373225 h 1015171"/>
              <a:gd name="connsiteX84" fmla="*/ 1548882 w 1575007"/>
              <a:gd name="connsiteY84" fmla="*/ 291116 h 1015171"/>
              <a:gd name="connsiteX85" fmla="*/ 1485433 w 1575007"/>
              <a:gd name="connsiteY85" fmla="*/ 272454 h 1015171"/>
              <a:gd name="connsiteX86" fmla="*/ 1380931 w 1575007"/>
              <a:gd name="connsiteY86" fmla="*/ 320974 h 1015171"/>
              <a:gd name="connsiteX87" fmla="*/ 1347340 w 1575007"/>
              <a:gd name="connsiteY87" fmla="*/ 223935 h 1015171"/>
              <a:gd name="connsiteX0" fmla="*/ 1347340 w 1575007"/>
              <a:gd name="connsiteY0" fmla="*/ 223935 h 944258"/>
              <a:gd name="connsiteX1" fmla="*/ 1235373 w 1575007"/>
              <a:gd name="connsiteY1" fmla="*/ 212738 h 944258"/>
              <a:gd name="connsiteX2" fmla="*/ 1227908 w 1575007"/>
              <a:gd name="connsiteY2" fmla="*/ 186613 h 944258"/>
              <a:gd name="connsiteX3" fmla="*/ 1246570 w 1575007"/>
              <a:gd name="connsiteY3" fmla="*/ 153022 h 944258"/>
              <a:gd name="connsiteX4" fmla="*/ 1175657 w 1575007"/>
              <a:gd name="connsiteY4" fmla="*/ 149290 h 944258"/>
              <a:gd name="connsiteX5" fmla="*/ 1149531 w 1575007"/>
              <a:gd name="connsiteY5" fmla="*/ 190345 h 944258"/>
              <a:gd name="connsiteX6" fmla="*/ 1097280 w 1575007"/>
              <a:gd name="connsiteY6" fmla="*/ 212738 h 944258"/>
              <a:gd name="connsiteX7" fmla="*/ 1045028 w 1575007"/>
              <a:gd name="connsiteY7" fmla="*/ 171684 h 944258"/>
              <a:gd name="connsiteX8" fmla="*/ 1045028 w 1575007"/>
              <a:gd name="connsiteY8" fmla="*/ 138094 h 944258"/>
              <a:gd name="connsiteX9" fmla="*/ 1007706 w 1575007"/>
              <a:gd name="connsiteY9" fmla="*/ 164219 h 944258"/>
              <a:gd name="connsiteX10" fmla="*/ 977848 w 1575007"/>
              <a:gd name="connsiteY10" fmla="*/ 164219 h 944258"/>
              <a:gd name="connsiteX11" fmla="*/ 892006 w 1575007"/>
              <a:gd name="connsiteY11" fmla="*/ 242596 h 944258"/>
              <a:gd name="connsiteX12" fmla="*/ 832291 w 1575007"/>
              <a:gd name="connsiteY12" fmla="*/ 194077 h 944258"/>
              <a:gd name="connsiteX13" fmla="*/ 839755 w 1575007"/>
              <a:gd name="connsiteY13" fmla="*/ 138094 h 944258"/>
              <a:gd name="connsiteX14" fmla="*/ 787504 w 1575007"/>
              <a:gd name="connsiteY14" fmla="*/ 126897 h 944258"/>
              <a:gd name="connsiteX15" fmla="*/ 787504 w 1575007"/>
              <a:gd name="connsiteY15" fmla="*/ 74645 h 944258"/>
              <a:gd name="connsiteX16" fmla="*/ 742717 w 1575007"/>
              <a:gd name="connsiteY16" fmla="*/ 82110 h 944258"/>
              <a:gd name="connsiteX17" fmla="*/ 731520 w 1575007"/>
              <a:gd name="connsiteY17" fmla="*/ 0 h 944258"/>
              <a:gd name="connsiteX18" fmla="*/ 675536 w 1575007"/>
              <a:gd name="connsiteY18" fmla="*/ 29858 h 944258"/>
              <a:gd name="connsiteX19" fmla="*/ 604624 w 1575007"/>
              <a:gd name="connsiteY19" fmla="*/ 41055 h 944258"/>
              <a:gd name="connsiteX20" fmla="*/ 556104 w 1575007"/>
              <a:gd name="connsiteY20" fmla="*/ 18662 h 944258"/>
              <a:gd name="connsiteX21" fmla="*/ 526246 w 1575007"/>
              <a:gd name="connsiteY21" fmla="*/ 48520 h 944258"/>
              <a:gd name="connsiteX22" fmla="*/ 533711 w 1575007"/>
              <a:gd name="connsiteY22" fmla="*/ 93307 h 944258"/>
              <a:gd name="connsiteX23" fmla="*/ 496388 w 1575007"/>
              <a:gd name="connsiteY23" fmla="*/ 119432 h 944258"/>
              <a:gd name="connsiteX24" fmla="*/ 477727 w 1575007"/>
              <a:gd name="connsiteY24" fmla="*/ 82110 h 944258"/>
              <a:gd name="connsiteX25" fmla="*/ 406815 w 1575007"/>
              <a:gd name="connsiteY25" fmla="*/ 93307 h 944258"/>
              <a:gd name="connsiteX26" fmla="*/ 406815 w 1575007"/>
              <a:gd name="connsiteY26" fmla="*/ 149290 h 944258"/>
              <a:gd name="connsiteX27" fmla="*/ 365760 w 1575007"/>
              <a:gd name="connsiteY27" fmla="*/ 111968 h 944258"/>
              <a:gd name="connsiteX28" fmla="*/ 362028 w 1575007"/>
              <a:gd name="connsiteY28" fmla="*/ 48520 h 944258"/>
              <a:gd name="connsiteX29" fmla="*/ 343366 w 1575007"/>
              <a:gd name="connsiteY29" fmla="*/ 89574 h 944258"/>
              <a:gd name="connsiteX30" fmla="*/ 276186 w 1575007"/>
              <a:gd name="connsiteY30" fmla="*/ 93307 h 944258"/>
              <a:gd name="connsiteX31" fmla="*/ 235131 w 1575007"/>
              <a:gd name="connsiteY31" fmla="*/ 130629 h 944258"/>
              <a:gd name="connsiteX32" fmla="*/ 194077 w 1575007"/>
              <a:gd name="connsiteY32" fmla="*/ 100771 h 944258"/>
              <a:gd name="connsiteX33" fmla="*/ 153022 w 1575007"/>
              <a:gd name="connsiteY33" fmla="*/ 123165 h 944258"/>
              <a:gd name="connsiteX34" fmla="*/ 100771 w 1575007"/>
              <a:gd name="connsiteY34" fmla="*/ 104503 h 944258"/>
              <a:gd name="connsiteX35" fmla="*/ 82109 w 1575007"/>
              <a:gd name="connsiteY35" fmla="*/ 145558 h 944258"/>
              <a:gd name="connsiteX36" fmla="*/ 41055 w 1575007"/>
              <a:gd name="connsiteY36" fmla="*/ 156755 h 944258"/>
              <a:gd name="connsiteX37" fmla="*/ 0 w 1575007"/>
              <a:gd name="connsiteY37" fmla="*/ 186613 h 944258"/>
              <a:gd name="connsiteX38" fmla="*/ 48519 w 1575007"/>
              <a:gd name="connsiteY38" fmla="*/ 212738 h 944258"/>
              <a:gd name="connsiteX39" fmla="*/ 11197 w 1575007"/>
              <a:gd name="connsiteY39" fmla="*/ 283651 h 944258"/>
              <a:gd name="connsiteX40" fmla="*/ 141825 w 1575007"/>
              <a:gd name="connsiteY40" fmla="*/ 306045 h 944258"/>
              <a:gd name="connsiteX41" fmla="*/ 190344 w 1575007"/>
              <a:gd name="connsiteY41" fmla="*/ 261258 h 944258"/>
              <a:gd name="connsiteX42" fmla="*/ 126896 w 1575007"/>
              <a:gd name="connsiteY42" fmla="*/ 320974 h 944258"/>
              <a:gd name="connsiteX43" fmla="*/ 63448 w 1575007"/>
              <a:gd name="connsiteY43" fmla="*/ 335902 h 944258"/>
              <a:gd name="connsiteX44" fmla="*/ 82109 w 1575007"/>
              <a:gd name="connsiteY44" fmla="*/ 362028 h 944258"/>
              <a:gd name="connsiteX45" fmla="*/ 97038 w 1575007"/>
              <a:gd name="connsiteY45" fmla="*/ 418012 h 944258"/>
              <a:gd name="connsiteX46" fmla="*/ 156754 w 1575007"/>
              <a:gd name="connsiteY46" fmla="*/ 384422 h 944258"/>
              <a:gd name="connsiteX47" fmla="*/ 216470 w 1575007"/>
              <a:gd name="connsiteY47" fmla="*/ 421744 h 944258"/>
              <a:gd name="connsiteX48" fmla="*/ 179148 w 1575007"/>
              <a:gd name="connsiteY48" fmla="*/ 451602 h 944258"/>
              <a:gd name="connsiteX49" fmla="*/ 0 w 1575007"/>
              <a:gd name="connsiteY49" fmla="*/ 455334 h 944258"/>
              <a:gd name="connsiteX50" fmla="*/ 33590 w 1575007"/>
              <a:gd name="connsiteY50" fmla="*/ 488925 h 944258"/>
              <a:gd name="connsiteX51" fmla="*/ 126896 w 1575007"/>
              <a:gd name="connsiteY51" fmla="*/ 511318 h 944258"/>
              <a:gd name="connsiteX52" fmla="*/ 153022 w 1575007"/>
              <a:gd name="connsiteY52" fmla="*/ 559837 h 944258"/>
              <a:gd name="connsiteX53" fmla="*/ 149290 w 1575007"/>
              <a:gd name="connsiteY53" fmla="*/ 656876 h 944258"/>
              <a:gd name="connsiteX54" fmla="*/ 231399 w 1575007"/>
              <a:gd name="connsiteY54" fmla="*/ 649411 h 944258"/>
              <a:gd name="connsiteX55" fmla="*/ 238864 w 1575007"/>
              <a:gd name="connsiteY55" fmla="*/ 619553 h 944258"/>
              <a:gd name="connsiteX56" fmla="*/ 320973 w 1575007"/>
              <a:gd name="connsiteY56" fmla="*/ 627018 h 944258"/>
              <a:gd name="connsiteX57" fmla="*/ 350831 w 1575007"/>
              <a:gd name="connsiteY57" fmla="*/ 660608 h 944258"/>
              <a:gd name="connsiteX58" fmla="*/ 466531 w 1575007"/>
              <a:gd name="connsiteY58" fmla="*/ 683001 h 944258"/>
              <a:gd name="connsiteX59" fmla="*/ 529979 w 1575007"/>
              <a:gd name="connsiteY59" fmla="*/ 705395 h 944258"/>
              <a:gd name="connsiteX60" fmla="*/ 612088 w 1575007"/>
              <a:gd name="connsiteY60" fmla="*/ 768843 h 944258"/>
              <a:gd name="connsiteX61" fmla="*/ 653143 w 1575007"/>
              <a:gd name="connsiteY61" fmla="*/ 828559 h 944258"/>
              <a:gd name="connsiteX62" fmla="*/ 641946 w 1575007"/>
              <a:gd name="connsiteY62" fmla="*/ 880810 h 944258"/>
              <a:gd name="connsiteX63" fmla="*/ 690465 w 1575007"/>
              <a:gd name="connsiteY63" fmla="*/ 828559 h 944258"/>
              <a:gd name="connsiteX64" fmla="*/ 765110 w 1575007"/>
              <a:gd name="connsiteY64" fmla="*/ 869614 h 944258"/>
              <a:gd name="connsiteX65" fmla="*/ 809897 w 1575007"/>
              <a:gd name="connsiteY65" fmla="*/ 888275 h 944258"/>
              <a:gd name="connsiteX66" fmla="*/ 899471 w 1575007"/>
              <a:gd name="connsiteY66" fmla="*/ 873346 h 944258"/>
              <a:gd name="connsiteX67" fmla="*/ 936793 w 1575007"/>
              <a:gd name="connsiteY67" fmla="*/ 892007 h 944258"/>
              <a:gd name="connsiteX68" fmla="*/ 903203 w 1575007"/>
              <a:gd name="connsiteY68" fmla="*/ 944258 h 944258"/>
              <a:gd name="connsiteX69" fmla="*/ 996509 w 1575007"/>
              <a:gd name="connsiteY69" fmla="*/ 910668 h 944258"/>
              <a:gd name="connsiteX70" fmla="*/ 1097280 w 1575007"/>
              <a:gd name="connsiteY70" fmla="*/ 873346 h 944258"/>
              <a:gd name="connsiteX71" fmla="*/ 1112209 w 1575007"/>
              <a:gd name="connsiteY71" fmla="*/ 798701 h 944258"/>
              <a:gd name="connsiteX72" fmla="*/ 1201783 w 1575007"/>
              <a:gd name="connsiteY72" fmla="*/ 780040 h 944258"/>
              <a:gd name="connsiteX73" fmla="*/ 1283892 w 1575007"/>
              <a:gd name="connsiteY73" fmla="*/ 772575 h 944258"/>
              <a:gd name="connsiteX74" fmla="*/ 1302553 w 1575007"/>
              <a:gd name="connsiteY74" fmla="*/ 738985 h 944258"/>
              <a:gd name="connsiteX75" fmla="*/ 1403324 w 1575007"/>
              <a:gd name="connsiteY75" fmla="*/ 694198 h 944258"/>
              <a:gd name="connsiteX76" fmla="*/ 1440646 w 1575007"/>
              <a:gd name="connsiteY76" fmla="*/ 731520 h 944258"/>
              <a:gd name="connsiteX77" fmla="*/ 1466772 w 1575007"/>
              <a:gd name="connsiteY77" fmla="*/ 742717 h 944258"/>
              <a:gd name="connsiteX78" fmla="*/ 1515291 w 1575007"/>
              <a:gd name="connsiteY78" fmla="*/ 600892 h 944258"/>
              <a:gd name="connsiteX79" fmla="*/ 1548882 w 1575007"/>
              <a:gd name="connsiteY79" fmla="*/ 604624 h 944258"/>
              <a:gd name="connsiteX80" fmla="*/ 1563811 w 1575007"/>
              <a:gd name="connsiteY80" fmla="*/ 529979 h 944258"/>
              <a:gd name="connsiteX81" fmla="*/ 1556346 w 1575007"/>
              <a:gd name="connsiteY81" fmla="*/ 470263 h 944258"/>
              <a:gd name="connsiteX82" fmla="*/ 1575007 w 1575007"/>
              <a:gd name="connsiteY82" fmla="*/ 373225 h 944258"/>
              <a:gd name="connsiteX83" fmla="*/ 1548882 w 1575007"/>
              <a:gd name="connsiteY83" fmla="*/ 291116 h 944258"/>
              <a:gd name="connsiteX84" fmla="*/ 1485433 w 1575007"/>
              <a:gd name="connsiteY84" fmla="*/ 272454 h 944258"/>
              <a:gd name="connsiteX85" fmla="*/ 1380931 w 1575007"/>
              <a:gd name="connsiteY85" fmla="*/ 320974 h 944258"/>
              <a:gd name="connsiteX86" fmla="*/ 1347340 w 1575007"/>
              <a:gd name="connsiteY86" fmla="*/ 223935 h 944258"/>
              <a:gd name="connsiteX0" fmla="*/ 1347340 w 1575007"/>
              <a:gd name="connsiteY0" fmla="*/ 223935 h 910668"/>
              <a:gd name="connsiteX1" fmla="*/ 1235373 w 1575007"/>
              <a:gd name="connsiteY1" fmla="*/ 212738 h 910668"/>
              <a:gd name="connsiteX2" fmla="*/ 1227908 w 1575007"/>
              <a:gd name="connsiteY2" fmla="*/ 186613 h 910668"/>
              <a:gd name="connsiteX3" fmla="*/ 1246570 w 1575007"/>
              <a:gd name="connsiteY3" fmla="*/ 153022 h 910668"/>
              <a:gd name="connsiteX4" fmla="*/ 1175657 w 1575007"/>
              <a:gd name="connsiteY4" fmla="*/ 149290 h 910668"/>
              <a:gd name="connsiteX5" fmla="*/ 1149531 w 1575007"/>
              <a:gd name="connsiteY5" fmla="*/ 190345 h 910668"/>
              <a:gd name="connsiteX6" fmla="*/ 1097280 w 1575007"/>
              <a:gd name="connsiteY6" fmla="*/ 212738 h 910668"/>
              <a:gd name="connsiteX7" fmla="*/ 1045028 w 1575007"/>
              <a:gd name="connsiteY7" fmla="*/ 171684 h 910668"/>
              <a:gd name="connsiteX8" fmla="*/ 1045028 w 1575007"/>
              <a:gd name="connsiteY8" fmla="*/ 138094 h 910668"/>
              <a:gd name="connsiteX9" fmla="*/ 1007706 w 1575007"/>
              <a:gd name="connsiteY9" fmla="*/ 164219 h 910668"/>
              <a:gd name="connsiteX10" fmla="*/ 977848 w 1575007"/>
              <a:gd name="connsiteY10" fmla="*/ 164219 h 910668"/>
              <a:gd name="connsiteX11" fmla="*/ 892006 w 1575007"/>
              <a:gd name="connsiteY11" fmla="*/ 242596 h 910668"/>
              <a:gd name="connsiteX12" fmla="*/ 832291 w 1575007"/>
              <a:gd name="connsiteY12" fmla="*/ 194077 h 910668"/>
              <a:gd name="connsiteX13" fmla="*/ 839755 w 1575007"/>
              <a:gd name="connsiteY13" fmla="*/ 138094 h 910668"/>
              <a:gd name="connsiteX14" fmla="*/ 787504 w 1575007"/>
              <a:gd name="connsiteY14" fmla="*/ 126897 h 910668"/>
              <a:gd name="connsiteX15" fmla="*/ 787504 w 1575007"/>
              <a:gd name="connsiteY15" fmla="*/ 74645 h 910668"/>
              <a:gd name="connsiteX16" fmla="*/ 742717 w 1575007"/>
              <a:gd name="connsiteY16" fmla="*/ 82110 h 910668"/>
              <a:gd name="connsiteX17" fmla="*/ 731520 w 1575007"/>
              <a:gd name="connsiteY17" fmla="*/ 0 h 910668"/>
              <a:gd name="connsiteX18" fmla="*/ 675536 w 1575007"/>
              <a:gd name="connsiteY18" fmla="*/ 29858 h 910668"/>
              <a:gd name="connsiteX19" fmla="*/ 604624 w 1575007"/>
              <a:gd name="connsiteY19" fmla="*/ 41055 h 910668"/>
              <a:gd name="connsiteX20" fmla="*/ 556104 w 1575007"/>
              <a:gd name="connsiteY20" fmla="*/ 18662 h 910668"/>
              <a:gd name="connsiteX21" fmla="*/ 526246 w 1575007"/>
              <a:gd name="connsiteY21" fmla="*/ 48520 h 910668"/>
              <a:gd name="connsiteX22" fmla="*/ 533711 w 1575007"/>
              <a:gd name="connsiteY22" fmla="*/ 93307 h 910668"/>
              <a:gd name="connsiteX23" fmla="*/ 496388 w 1575007"/>
              <a:gd name="connsiteY23" fmla="*/ 119432 h 910668"/>
              <a:gd name="connsiteX24" fmla="*/ 477727 w 1575007"/>
              <a:gd name="connsiteY24" fmla="*/ 82110 h 910668"/>
              <a:gd name="connsiteX25" fmla="*/ 406815 w 1575007"/>
              <a:gd name="connsiteY25" fmla="*/ 93307 h 910668"/>
              <a:gd name="connsiteX26" fmla="*/ 406815 w 1575007"/>
              <a:gd name="connsiteY26" fmla="*/ 149290 h 910668"/>
              <a:gd name="connsiteX27" fmla="*/ 365760 w 1575007"/>
              <a:gd name="connsiteY27" fmla="*/ 111968 h 910668"/>
              <a:gd name="connsiteX28" fmla="*/ 362028 w 1575007"/>
              <a:gd name="connsiteY28" fmla="*/ 48520 h 910668"/>
              <a:gd name="connsiteX29" fmla="*/ 343366 w 1575007"/>
              <a:gd name="connsiteY29" fmla="*/ 89574 h 910668"/>
              <a:gd name="connsiteX30" fmla="*/ 276186 w 1575007"/>
              <a:gd name="connsiteY30" fmla="*/ 93307 h 910668"/>
              <a:gd name="connsiteX31" fmla="*/ 235131 w 1575007"/>
              <a:gd name="connsiteY31" fmla="*/ 130629 h 910668"/>
              <a:gd name="connsiteX32" fmla="*/ 194077 w 1575007"/>
              <a:gd name="connsiteY32" fmla="*/ 100771 h 910668"/>
              <a:gd name="connsiteX33" fmla="*/ 153022 w 1575007"/>
              <a:gd name="connsiteY33" fmla="*/ 123165 h 910668"/>
              <a:gd name="connsiteX34" fmla="*/ 100771 w 1575007"/>
              <a:gd name="connsiteY34" fmla="*/ 104503 h 910668"/>
              <a:gd name="connsiteX35" fmla="*/ 82109 w 1575007"/>
              <a:gd name="connsiteY35" fmla="*/ 145558 h 910668"/>
              <a:gd name="connsiteX36" fmla="*/ 41055 w 1575007"/>
              <a:gd name="connsiteY36" fmla="*/ 156755 h 910668"/>
              <a:gd name="connsiteX37" fmla="*/ 0 w 1575007"/>
              <a:gd name="connsiteY37" fmla="*/ 186613 h 910668"/>
              <a:gd name="connsiteX38" fmla="*/ 48519 w 1575007"/>
              <a:gd name="connsiteY38" fmla="*/ 212738 h 910668"/>
              <a:gd name="connsiteX39" fmla="*/ 11197 w 1575007"/>
              <a:gd name="connsiteY39" fmla="*/ 283651 h 910668"/>
              <a:gd name="connsiteX40" fmla="*/ 141825 w 1575007"/>
              <a:gd name="connsiteY40" fmla="*/ 306045 h 910668"/>
              <a:gd name="connsiteX41" fmla="*/ 190344 w 1575007"/>
              <a:gd name="connsiteY41" fmla="*/ 261258 h 910668"/>
              <a:gd name="connsiteX42" fmla="*/ 126896 w 1575007"/>
              <a:gd name="connsiteY42" fmla="*/ 320974 h 910668"/>
              <a:gd name="connsiteX43" fmla="*/ 63448 w 1575007"/>
              <a:gd name="connsiteY43" fmla="*/ 335902 h 910668"/>
              <a:gd name="connsiteX44" fmla="*/ 82109 w 1575007"/>
              <a:gd name="connsiteY44" fmla="*/ 362028 h 910668"/>
              <a:gd name="connsiteX45" fmla="*/ 97038 w 1575007"/>
              <a:gd name="connsiteY45" fmla="*/ 418012 h 910668"/>
              <a:gd name="connsiteX46" fmla="*/ 156754 w 1575007"/>
              <a:gd name="connsiteY46" fmla="*/ 384422 h 910668"/>
              <a:gd name="connsiteX47" fmla="*/ 216470 w 1575007"/>
              <a:gd name="connsiteY47" fmla="*/ 421744 h 910668"/>
              <a:gd name="connsiteX48" fmla="*/ 179148 w 1575007"/>
              <a:gd name="connsiteY48" fmla="*/ 451602 h 910668"/>
              <a:gd name="connsiteX49" fmla="*/ 0 w 1575007"/>
              <a:gd name="connsiteY49" fmla="*/ 455334 h 910668"/>
              <a:gd name="connsiteX50" fmla="*/ 33590 w 1575007"/>
              <a:gd name="connsiteY50" fmla="*/ 488925 h 910668"/>
              <a:gd name="connsiteX51" fmla="*/ 126896 w 1575007"/>
              <a:gd name="connsiteY51" fmla="*/ 511318 h 910668"/>
              <a:gd name="connsiteX52" fmla="*/ 153022 w 1575007"/>
              <a:gd name="connsiteY52" fmla="*/ 559837 h 910668"/>
              <a:gd name="connsiteX53" fmla="*/ 149290 w 1575007"/>
              <a:gd name="connsiteY53" fmla="*/ 656876 h 910668"/>
              <a:gd name="connsiteX54" fmla="*/ 231399 w 1575007"/>
              <a:gd name="connsiteY54" fmla="*/ 649411 h 910668"/>
              <a:gd name="connsiteX55" fmla="*/ 238864 w 1575007"/>
              <a:gd name="connsiteY55" fmla="*/ 619553 h 910668"/>
              <a:gd name="connsiteX56" fmla="*/ 320973 w 1575007"/>
              <a:gd name="connsiteY56" fmla="*/ 627018 h 910668"/>
              <a:gd name="connsiteX57" fmla="*/ 350831 w 1575007"/>
              <a:gd name="connsiteY57" fmla="*/ 660608 h 910668"/>
              <a:gd name="connsiteX58" fmla="*/ 466531 w 1575007"/>
              <a:gd name="connsiteY58" fmla="*/ 683001 h 910668"/>
              <a:gd name="connsiteX59" fmla="*/ 529979 w 1575007"/>
              <a:gd name="connsiteY59" fmla="*/ 705395 h 910668"/>
              <a:gd name="connsiteX60" fmla="*/ 612088 w 1575007"/>
              <a:gd name="connsiteY60" fmla="*/ 768843 h 910668"/>
              <a:gd name="connsiteX61" fmla="*/ 653143 w 1575007"/>
              <a:gd name="connsiteY61" fmla="*/ 828559 h 910668"/>
              <a:gd name="connsiteX62" fmla="*/ 641946 w 1575007"/>
              <a:gd name="connsiteY62" fmla="*/ 880810 h 910668"/>
              <a:gd name="connsiteX63" fmla="*/ 690465 w 1575007"/>
              <a:gd name="connsiteY63" fmla="*/ 828559 h 910668"/>
              <a:gd name="connsiteX64" fmla="*/ 765110 w 1575007"/>
              <a:gd name="connsiteY64" fmla="*/ 869614 h 910668"/>
              <a:gd name="connsiteX65" fmla="*/ 809897 w 1575007"/>
              <a:gd name="connsiteY65" fmla="*/ 888275 h 910668"/>
              <a:gd name="connsiteX66" fmla="*/ 899471 w 1575007"/>
              <a:gd name="connsiteY66" fmla="*/ 873346 h 910668"/>
              <a:gd name="connsiteX67" fmla="*/ 936793 w 1575007"/>
              <a:gd name="connsiteY67" fmla="*/ 892007 h 910668"/>
              <a:gd name="connsiteX68" fmla="*/ 996509 w 1575007"/>
              <a:gd name="connsiteY68" fmla="*/ 910668 h 910668"/>
              <a:gd name="connsiteX69" fmla="*/ 1097280 w 1575007"/>
              <a:gd name="connsiteY69" fmla="*/ 873346 h 910668"/>
              <a:gd name="connsiteX70" fmla="*/ 1112209 w 1575007"/>
              <a:gd name="connsiteY70" fmla="*/ 798701 h 910668"/>
              <a:gd name="connsiteX71" fmla="*/ 1201783 w 1575007"/>
              <a:gd name="connsiteY71" fmla="*/ 780040 h 910668"/>
              <a:gd name="connsiteX72" fmla="*/ 1283892 w 1575007"/>
              <a:gd name="connsiteY72" fmla="*/ 772575 h 910668"/>
              <a:gd name="connsiteX73" fmla="*/ 1302553 w 1575007"/>
              <a:gd name="connsiteY73" fmla="*/ 738985 h 910668"/>
              <a:gd name="connsiteX74" fmla="*/ 1403324 w 1575007"/>
              <a:gd name="connsiteY74" fmla="*/ 694198 h 910668"/>
              <a:gd name="connsiteX75" fmla="*/ 1440646 w 1575007"/>
              <a:gd name="connsiteY75" fmla="*/ 731520 h 910668"/>
              <a:gd name="connsiteX76" fmla="*/ 1466772 w 1575007"/>
              <a:gd name="connsiteY76" fmla="*/ 742717 h 910668"/>
              <a:gd name="connsiteX77" fmla="*/ 1515291 w 1575007"/>
              <a:gd name="connsiteY77" fmla="*/ 600892 h 910668"/>
              <a:gd name="connsiteX78" fmla="*/ 1548882 w 1575007"/>
              <a:gd name="connsiteY78" fmla="*/ 604624 h 910668"/>
              <a:gd name="connsiteX79" fmla="*/ 1563811 w 1575007"/>
              <a:gd name="connsiteY79" fmla="*/ 529979 h 910668"/>
              <a:gd name="connsiteX80" fmla="*/ 1556346 w 1575007"/>
              <a:gd name="connsiteY80" fmla="*/ 470263 h 910668"/>
              <a:gd name="connsiteX81" fmla="*/ 1575007 w 1575007"/>
              <a:gd name="connsiteY81" fmla="*/ 373225 h 910668"/>
              <a:gd name="connsiteX82" fmla="*/ 1548882 w 1575007"/>
              <a:gd name="connsiteY82" fmla="*/ 291116 h 910668"/>
              <a:gd name="connsiteX83" fmla="*/ 1485433 w 1575007"/>
              <a:gd name="connsiteY83" fmla="*/ 272454 h 910668"/>
              <a:gd name="connsiteX84" fmla="*/ 1380931 w 1575007"/>
              <a:gd name="connsiteY84" fmla="*/ 320974 h 910668"/>
              <a:gd name="connsiteX85" fmla="*/ 1347340 w 1575007"/>
              <a:gd name="connsiteY85" fmla="*/ 223935 h 910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575007" h="910668">
                <a:moveTo>
                  <a:pt x="1347340" y="223935"/>
                </a:moveTo>
                <a:lnTo>
                  <a:pt x="1235373" y="212738"/>
                </a:lnTo>
                <a:lnTo>
                  <a:pt x="1227908" y="186613"/>
                </a:lnTo>
                <a:lnTo>
                  <a:pt x="1246570" y="153022"/>
                </a:lnTo>
                <a:lnTo>
                  <a:pt x="1175657" y="149290"/>
                </a:lnTo>
                <a:lnTo>
                  <a:pt x="1149531" y="190345"/>
                </a:lnTo>
                <a:lnTo>
                  <a:pt x="1097280" y="212738"/>
                </a:lnTo>
                <a:lnTo>
                  <a:pt x="1045028" y="171684"/>
                </a:lnTo>
                <a:lnTo>
                  <a:pt x="1045028" y="138094"/>
                </a:lnTo>
                <a:lnTo>
                  <a:pt x="1007706" y="164219"/>
                </a:lnTo>
                <a:lnTo>
                  <a:pt x="977848" y="164219"/>
                </a:lnTo>
                <a:lnTo>
                  <a:pt x="892006" y="242596"/>
                </a:lnTo>
                <a:lnTo>
                  <a:pt x="832291" y="194077"/>
                </a:lnTo>
                <a:lnTo>
                  <a:pt x="839755" y="138094"/>
                </a:lnTo>
                <a:lnTo>
                  <a:pt x="787504" y="126897"/>
                </a:lnTo>
                <a:lnTo>
                  <a:pt x="787504" y="74645"/>
                </a:lnTo>
                <a:lnTo>
                  <a:pt x="742717" y="82110"/>
                </a:lnTo>
                <a:lnTo>
                  <a:pt x="731520" y="0"/>
                </a:lnTo>
                <a:lnTo>
                  <a:pt x="675536" y="29858"/>
                </a:lnTo>
                <a:lnTo>
                  <a:pt x="604624" y="41055"/>
                </a:lnTo>
                <a:lnTo>
                  <a:pt x="556104" y="18662"/>
                </a:lnTo>
                <a:lnTo>
                  <a:pt x="526246" y="48520"/>
                </a:lnTo>
                <a:lnTo>
                  <a:pt x="533711" y="93307"/>
                </a:lnTo>
                <a:lnTo>
                  <a:pt x="496388" y="119432"/>
                </a:lnTo>
                <a:lnTo>
                  <a:pt x="477727" y="82110"/>
                </a:lnTo>
                <a:lnTo>
                  <a:pt x="406815" y="93307"/>
                </a:lnTo>
                <a:lnTo>
                  <a:pt x="406815" y="149290"/>
                </a:lnTo>
                <a:lnTo>
                  <a:pt x="365760" y="111968"/>
                </a:lnTo>
                <a:lnTo>
                  <a:pt x="362028" y="48520"/>
                </a:lnTo>
                <a:lnTo>
                  <a:pt x="343366" y="89574"/>
                </a:lnTo>
                <a:lnTo>
                  <a:pt x="276186" y="93307"/>
                </a:lnTo>
                <a:lnTo>
                  <a:pt x="235131" y="130629"/>
                </a:lnTo>
                <a:lnTo>
                  <a:pt x="194077" y="100771"/>
                </a:lnTo>
                <a:lnTo>
                  <a:pt x="153022" y="123165"/>
                </a:lnTo>
                <a:lnTo>
                  <a:pt x="100771" y="104503"/>
                </a:lnTo>
                <a:lnTo>
                  <a:pt x="82109" y="145558"/>
                </a:lnTo>
                <a:lnTo>
                  <a:pt x="41055" y="156755"/>
                </a:lnTo>
                <a:lnTo>
                  <a:pt x="0" y="186613"/>
                </a:lnTo>
                <a:lnTo>
                  <a:pt x="48519" y="212738"/>
                </a:lnTo>
                <a:lnTo>
                  <a:pt x="11197" y="283651"/>
                </a:lnTo>
                <a:lnTo>
                  <a:pt x="141825" y="306045"/>
                </a:lnTo>
                <a:lnTo>
                  <a:pt x="190344" y="261258"/>
                </a:lnTo>
                <a:lnTo>
                  <a:pt x="126896" y="320974"/>
                </a:lnTo>
                <a:lnTo>
                  <a:pt x="63448" y="335902"/>
                </a:lnTo>
                <a:lnTo>
                  <a:pt x="82109" y="362028"/>
                </a:lnTo>
                <a:lnTo>
                  <a:pt x="97038" y="418012"/>
                </a:lnTo>
                <a:lnTo>
                  <a:pt x="156754" y="384422"/>
                </a:lnTo>
                <a:lnTo>
                  <a:pt x="216470" y="421744"/>
                </a:lnTo>
                <a:lnTo>
                  <a:pt x="179148" y="451602"/>
                </a:lnTo>
                <a:lnTo>
                  <a:pt x="0" y="455334"/>
                </a:lnTo>
                <a:lnTo>
                  <a:pt x="33590" y="488925"/>
                </a:lnTo>
                <a:lnTo>
                  <a:pt x="126896" y="511318"/>
                </a:lnTo>
                <a:lnTo>
                  <a:pt x="153022" y="559837"/>
                </a:lnTo>
                <a:lnTo>
                  <a:pt x="149290" y="656876"/>
                </a:lnTo>
                <a:lnTo>
                  <a:pt x="231399" y="649411"/>
                </a:lnTo>
                <a:lnTo>
                  <a:pt x="238864" y="619553"/>
                </a:lnTo>
                <a:lnTo>
                  <a:pt x="320973" y="627018"/>
                </a:lnTo>
                <a:lnTo>
                  <a:pt x="350831" y="660608"/>
                </a:lnTo>
                <a:lnTo>
                  <a:pt x="466531" y="683001"/>
                </a:lnTo>
                <a:lnTo>
                  <a:pt x="529979" y="705395"/>
                </a:lnTo>
                <a:lnTo>
                  <a:pt x="612088" y="768843"/>
                </a:lnTo>
                <a:lnTo>
                  <a:pt x="653143" y="828559"/>
                </a:lnTo>
                <a:lnTo>
                  <a:pt x="641946" y="880810"/>
                </a:lnTo>
                <a:lnTo>
                  <a:pt x="690465" y="828559"/>
                </a:lnTo>
                <a:lnTo>
                  <a:pt x="765110" y="869614"/>
                </a:lnTo>
                <a:lnTo>
                  <a:pt x="809897" y="888275"/>
                </a:lnTo>
                <a:lnTo>
                  <a:pt x="899471" y="873346"/>
                </a:lnTo>
                <a:lnTo>
                  <a:pt x="936793" y="892007"/>
                </a:lnTo>
                <a:lnTo>
                  <a:pt x="996509" y="910668"/>
                </a:lnTo>
                <a:lnTo>
                  <a:pt x="1097280" y="873346"/>
                </a:lnTo>
                <a:lnTo>
                  <a:pt x="1112209" y="798701"/>
                </a:lnTo>
                <a:lnTo>
                  <a:pt x="1201783" y="780040"/>
                </a:lnTo>
                <a:lnTo>
                  <a:pt x="1283892" y="772575"/>
                </a:lnTo>
                <a:lnTo>
                  <a:pt x="1302553" y="738985"/>
                </a:lnTo>
                <a:lnTo>
                  <a:pt x="1403324" y="694198"/>
                </a:lnTo>
                <a:lnTo>
                  <a:pt x="1440646" y="731520"/>
                </a:lnTo>
                <a:lnTo>
                  <a:pt x="1466772" y="742717"/>
                </a:lnTo>
                <a:lnTo>
                  <a:pt x="1515291" y="600892"/>
                </a:lnTo>
                <a:lnTo>
                  <a:pt x="1548882" y="604624"/>
                </a:lnTo>
                <a:lnTo>
                  <a:pt x="1563811" y="529979"/>
                </a:lnTo>
                <a:lnTo>
                  <a:pt x="1556346" y="470263"/>
                </a:lnTo>
                <a:lnTo>
                  <a:pt x="1575007" y="373225"/>
                </a:lnTo>
                <a:lnTo>
                  <a:pt x="1548882" y="291116"/>
                </a:lnTo>
                <a:lnTo>
                  <a:pt x="1485433" y="272454"/>
                </a:lnTo>
                <a:lnTo>
                  <a:pt x="1380931" y="320974"/>
                </a:lnTo>
                <a:lnTo>
                  <a:pt x="1347340" y="22393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2903538" y="1392238"/>
            <a:ext cx="1198562" cy="996950"/>
          </a:xfrm>
          <a:custGeom>
            <a:avLst/>
            <a:gdLst>
              <a:gd name="connsiteX0" fmla="*/ 0 w 1198050"/>
              <a:gd name="connsiteY0" fmla="*/ 0 h 996510"/>
              <a:gd name="connsiteX1" fmla="*/ 55983 w 1198050"/>
              <a:gd name="connsiteY1" fmla="*/ 52252 h 996510"/>
              <a:gd name="connsiteX2" fmla="*/ 52251 w 1198050"/>
              <a:gd name="connsiteY2" fmla="*/ 126897 h 996510"/>
              <a:gd name="connsiteX3" fmla="*/ 74644 w 1198050"/>
              <a:gd name="connsiteY3" fmla="*/ 205274 h 996510"/>
              <a:gd name="connsiteX4" fmla="*/ 126896 w 1198050"/>
              <a:gd name="connsiteY4" fmla="*/ 291115 h 996510"/>
              <a:gd name="connsiteX5" fmla="*/ 134360 w 1198050"/>
              <a:gd name="connsiteY5" fmla="*/ 380689 h 996510"/>
              <a:gd name="connsiteX6" fmla="*/ 171683 w 1198050"/>
              <a:gd name="connsiteY6" fmla="*/ 477728 h 996510"/>
              <a:gd name="connsiteX7" fmla="*/ 145557 w 1198050"/>
              <a:gd name="connsiteY7" fmla="*/ 593427 h 996510"/>
              <a:gd name="connsiteX8" fmla="*/ 171683 w 1198050"/>
              <a:gd name="connsiteY8" fmla="*/ 638214 h 996510"/>
              <a:gd name="connsiteX9" fmla="*/ 250060 w 1198050"/>
              <a:gd name="connsiteY9" fmla="*/ 679269 h 996510"/>
              <a:gd name="connsiteX10" fmla="*/ 175415 w 1198050"/>
              <a:gd name="connsiteY10" fmla="*/ 705395 h 996510"/>
              <a:gd name="connsiteX11" fmla="*/ 179147 w 1198050"/>
              <a:gd name="connsiteY11" fmla="*/ 776307 h 996510"/>
              <a:gd name="connsiteX12" fmla="*/ 302311 w 1198050"/>
              <a:gd name="connsiteY12" fmla="*/ 750182 h 996510"/>
              <a:gd name="connsiteX13" fmla="*/ 343366 w 1198050"/>
              <a:gd name="connsiteY13" fmla="*/ 768843 h 996510"/>
              <a:gd name="connsiteX14" fmla="*/ 421743 w 1198050"/>
              <a:gd name="connsiteY14" fmla="*/ 750182 h 996510"/>
              <a:gd name="connsiteX15" fmla="*/ 477727 w 1198050"/>
              <a:gd name="connsiteY15" fmla="*/ 798701 h 996510"/>
              <a:gd name="connsiteX16" fmla="*/ 529978 w 1198050"/>
              <a:gd name="connsiteY16" fmla="*/ 794969 h 996510"/>
              <a:gd name="connsiteX17" fmla="*/ 529978 w 1198050"/>
              <a:gd name="connsiteY17" fmla="*/ 794969 h 996510"/>
              <a:gd name="connsiteX18" fmla="*/ 597159 w 1198050"/>
              <a:gd name="connsiteY18" fmla="*/ 776307 h 996510"/>
              <a:gd name="connsiteX19" fmla="*/ 675536 w 1198050"/>
              <a:gd name="connsiteY19" fmla="*/ 791236 h 996510"/>
              <a:gd name="connsiteX20" fmla="*/ 716591 w 1198050"/>
              <a:gd name="connsiteY20" fmla="*/ 750182 h 996510"/>
              <a:gd name="connsiteX21" fmla="*/ 787503 w 1198050"/>
              <a:gd name="connsiteY21" fmla="*/ 862149 h 996510"/>
              <a:gd name="connsiteX22" fmla="*/ 862148 w 1198050"/>
              <a:gd name="connsiteY22" fmla="*/ 806165 h 996510"/>
              <a:gd name="connsiteX23" fmla="*/ 933061 w 1198050"/>
              <a:gd name="connsiteY23" fmla="*/ 802433 h 996510"/>
              <a:gd name="connsiteX24" fmla="*/ 970383 w 1198050"/>
              <a:gd name="connsiteY24" fmla="*/ 910668 h 996510"/>
              <a:gd name="connsiteX25" fmla="*/ 1153263 w 1198050"/>
              <a:gd name="connsiteY25" fmla="*/ 996510 h 996510"/>
              <a:gd name="connsiteX26" fmla="*/ 1130870 w 1198050"/>
              <a:gd name="connsiteY26" fmla="*/ 936794 h 996510"/>
              <a:gd name="connsiteX27" fmla="*/ 1112209 w 1198050"/>
              <a:gd name="connsiteY27" fmla="*/ 903204 h 996510"/>
              <a:gd name="connsiteX28" fmla="*/ 1164460 w 1198050"/>
              <a:gd name="connsiteY28" fmla="*/ 847220 h 996510"/>
              <a:gd name="connsiteX29" fmla="*/ 1198050 w 1198050"/>
              <a:gd name="connsiteY29" fmla="*/ 839755 h 996510"/>
              <a:gd name="connsiteX30" fmla="*/ 1194318 w 1198050"/>
              <a:gd name="connsiteY30" fmla="*/ 753914 h 996510"/>
              <a:gd name="connsiteX31" fmla="*/ 1138334 w 1198050"/>
              <a:gd name="connsiteY31" fmla="*/ 727788 h 996510"/>
              <a:gd name="connsiteX32" fmla="*/ 1138334 w 1198050"/>
              <a:gd name="connsiteY32" fmla="*/ 690466 h 996510"/>
              <a:gd name="connsiteX33" fmla="*/ 1104744 w 1198050"/>
              <a:gd name="connsiteY33" fmla="*/ 671804 h 996510"/>
              <a:gd name="connsiteX34" fmla="*/ 1104744 w 1198050"/>
              <a:gd name="connsiteY34" fmla="*/ 627017 h 996510"/>
              <a:gd name="connsiteX35" fmla="*/ 1033831 w 1198050"/>
              <a:gd name="connsiteY35" fmla="*/ 552373 h 996510"/>
              <a:gd name="connsiteX36" fmla="*/ 959186 w 1198050"/>
              <a:gd name="connsiteY36" fmla="*/ 544908 h 996510"/>
              <a:gd name="connsiteX37" fmla="*/ 985312 w 1198050"/>
              <a:gd name="connsiteY37" fmla="*/ 459066 h 996510"/>
              <a:gd name="connsiteX38" fmla="*/ 959186 w 1198050"/>
              <a:gd name="connsiteY38" fmla="*/ 432941 h 996510"/>
              <a:gd name="connsiteX39" fmla="*/ 989044 w 1198050"/>
              <a:gd name="connsiteY39" fmla="*/ 395618 h 996510"/>
              <a:gd name="connsiteX40" fmla="*/ 903203 w 1198050"/>
              <a:gd name="connsiteY40" fmla="*/ 209006 h 996510"/>
              <a:gd name="connsiteX41" fmla="*/ 705394 w 1198050"/>
              <a:gd name="connsiteY41" fmla="*/ 306044 h 996510"/>
              <a:gd name="connsiteX42" fmla="*/ 630749 w 1198050"/>
              <a:gd name="connsiteY42" fmla="*/ 246329 h 996510"/>
              <a:gd name="connsiteX43" fmla="*/ 388153 w 1198050"/>
              <a:gd name="connsiteY43" fmla="*/ 212738 h 996510"/>
              <a:gd name="connsiteX44" fmla="*/ 354563 w 1198050"/>
              <a:gd name="connsiteY44" fmla="*/ 238864 h 996510"/>
              <a:gd name="connsiteX45" fmla="*/ 287382 w 1198050"/>
              <a:gd name="connsiteY45" fmla="*/ 111968 h 996510"/>
              <a:gd name="connsiteX46" fmla="*/ 317240 w 1198050"/>
              <a:gd name="connsiteY46" fmla="*/ 67181 h 996510"/>
              <a:gd name="connsiteX47" fmla="*/ 264989 w 1198050"/>
              <a:gd name="connsiteY47" fmla="*/ 0 h 996510"/>
              <a:gd name="connsiteX48" fmla="*/ 164218 w 1198050"/>
              <a:gd name="connsiteY48" fmla="*/ 48520 h 996510"/>
              <a:gd name="connsiteX49" fmla="*/ 0 w 1198050"/>
              <a:gd name="connsiteY49" fmla="*/ 0 h 99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98050" h="996510">
                <a:moveTo>
                  <a:pt x="0" y="0"/>
                </a:moveTo>
                <a:lnTo>
                  <a:pt x="55983" y="52252"/>
                </a:lnTo>
                <a:lnTo>
                  <a:pt x="52251" y="126897"/>
                </a:lnTo>
                <a:lnTo>
                  <a:pt x="74644" y="205274"/>
                </a:lnTo>
                <a:lnTo>
                  <a:pt x="126896" y="291115"/>
                </a:lnTo>
                <a:lnTo>
                  <a:pt x="134360" y="380689"/>
                </a:lnTo>
                <a:lnTo>
                  <a:pt x="171683" y="477728"/>
                </a:lnTo>
                <a:lnTo>
                  <a:pt x="145557" y="593427"/>
                </a:lnTo>
                <a:lnTo>
                  <a:pt x="171683" y="638214"/>
                </a:lnTo>
                <a:lnTo>
                  <a:pt x="250060" y="679269"/>
                </a:lnTo>
                <a:lnTo>
                  <a:pt x="175415" y="705395"/>
                </a:lnTo>
                <a:lnTo>
                  <a:pt x="179147" y="776307"/>
                </a:lnTo>
                <a:lnTo>
                  <a:pt x="302311" y="750182"/>
                </a:lnTo>
                <a:lnTo>
                  <a:pt x="343366" y="768843"/>
                </a:lnTo>
                <a:lnTo>
                  <a:pt x="421743" y="750182"/>
                </a:lnTo>
                <a:lnTo>
                  <a:pt x="477727" y="798701"/>
                </a:lnTo>
                <a:lnTo>
                  <a:pt x="529978" y="794969"/>
                </a:lnTo>
                <a:lnTo>
                  <a:pt x="529978" y="794969"/>
                </a:lnTo>
                <a:lnTo>
                  <a:pt x="597159" y="776307"/>
                </a:lnTo>
                <a:lnTo>
                  <a:pt x="675536" y="791236"/>
                </a:lnTo>
                <a:lnTo>
                  <a:pt x="716591" y="750182"/>
                </a:lnTo>
                <a:lnTo>
                  <a:pt x="787503" y="862149"/>
                </a:lnTo>
                <a:lnTo>
                  <a:pt x="862148" y="806165"/>
                </a:lnTo>
                <a:lnTo>
                  <a:pt x="933061" y="802433"/>
                </a:lnTo>
                <a:lnTo>
                  <a:pt x="970383" y="910668"/>
                </a:lnTo>
                <a:lnTo>
                  <a:pt x="1153263" y="996510"/>
                </a:lnTo>
                <a:lnTo>
                  <a:pt x="1130870" y="936794"/>
                </a:lnTo>
                <a:lnTo>
                  <a:pt x="1112209" y="903204"/>
                </a:lnTo>
                <a:lnTo>
                  <a:pt x="1164460" y="847220"/>
                </a:lnTo>
                <a:lnTo>
                  <a:pt x="1198050" y="839755"/>
                </a:lnTo>
                <a:lnTo>
                  <a:pt x="1194318" y="753914"/>
                </a:lnTo>
                <a:lnTo>
                  <a:pt x="1138334" y="727788"/>
                </a:lnTo>
                <a:lnTo>
                  <a:pt x="1138334" y="690466"/>
                </a:lnTo>
                <a:lnTo>
                  <a:pt x="1104744" y="671804"/>
                </a:lnTo>
                <a:lnTo>
                  <a:pt x="1104744" y="627017"/>
                </a:lnTo>
                <a:lnTo>
                  <a:pt x="1033831" y="552373"/>
                </a:lnTo>
                <a:lnTo>
                  <a:pt x="959186" y="544908"/>
                </a:lnTo>
                <a:lnTo>
                  <a:pt x="985312" y="459066"/>
                </a:lnTo>
                <a:lnTo>
                  <a:pt x="959186" y="432941"/>
                </a:lnTo>
                <a:lnTo>
                  <a:pt x="989044" y="395618"/>
                </a:lnTo>
                <a:lnTo>
                  <a:pt x="903203" y="209006"/>
                </a:lnTo>
                <a:lnTo>
                  <a:pt x="705394" y="306044"/>
                </a:lnTo>
                <a:lnTo>
                  <a:pt x="630749" y="246329"/>
                </a:lnTo>
                <a:lnTo>
                  <a:pt x="388153" y="212738"/>
                </a:lnTo>
                <a:lnTo>
                  <a:pt x="354563" y="238864"/>
                </a:lnTo>
                <a:lnTo>
                  <a:pt x="287382" y="111968"/>
                </a:lnTo>
                <a:lnTo>
                  <a:pt x="317240" y="67181"/>
                </a:lnTo>
                <a:lnTo>
                  <a:pt x="264989" y="0"/>
                </a:lnTo>
                <a:lnTo>
                  <a:pt x="164218" y="48520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803525" y="1350963"/>
            <a:ext cx="44450" cy="71437"/>
          </a:xfrm>
          <a:custGeom>
            <a:avLst/>
            <a:gdLst>
              <a:gd name="connsiteX0" fmla="*/ 44787 w 44787"/>
              <a:gd name="connsiteY0" fmla="*/ 0 h 70912"/>
              <a:gd name="connsiteX1" fmla="*/ 0 w 44787"/>
              <a:gd name="connsiteY1" fmla="*/ 26125 h 70912"/>
              <a:gd name="connsiteX2" fmla="*/ 14929 w 44787"/>
              <a:gd name="connsiteY2" fmla="*/ 70912 h 70912"/>
              <a:gd name="connsiteX3" fmla="*/ 44787 w 44787"/>
              <a:gd name="connsiteY3" fmla="*/ 0 h 7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87" h="70912">
                <a:moveTo>
                  <a:pt x="44787" y="0"/>
                </a:moveTo>
                <a:lnTo>
                  <a:pt x="0" y="26125"/>
                </a:lnTo>
                <a:lnTo>
                  <a:pt x="14929" y="70912"/>
                </a:lnTo>
                <a:lnTo>
                  <a:pt x="4478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630488" y="1489075"/>
            <a:ext cx="71437" cy="104775"/>
          </a:xfrm>
          <a:custGeom>
            <a:avLst/>
            <a:gdLst>
              <a:gd name="connsiteX0" fmla="*/ 59716 w 70912"/>
              <a:gd name="connsiteY0" fmla="*/ 0 h 104503"/>
              <a:gd name="connsiteX1" fmla="*/ 0 w 70912"/>
              <a:gd name="connsiteY1" fmla="*/ 55983 h 104503"/>
              <a:gd name="connsiteX2" fmla="*/ 33590 w 70912"/>
              <a:gd name="connsiteY2" fmla="*/ 104503 h 104503"/>
              <a:gd name="connsiteX3" fmla="*/ 70912 w 70912"/>
              <a:gd name="connsiteY3" fmla="*/ 85841 h 104503"/>
              <a:gd name="connsiteX4" fmla="*/ 59716 w 70912"/>
              <a:gd name="connsiteY4" fmla="*/ 0 h 104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12" h="104503">
                <a:moveTo>
                  <a:pt x="59716" y="0"/>
                </a:moveTo>
                <a:lnTo>
                  <a:pt x="0" y="55983"/>
                </a:lnTo>
                <a:lnTo>
                  <a:pt x="33590" y="104503"/>
                </a:lnTo>
                <a:lnTo>
                  <a:pt x="70912" y="85841"/>
                </a:lnTo>
                <a:lnTo>
                  <a:pt x="5971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798763" y="1671638"/>
            <a:ext cx="96837" cy="68262"/>
          </a:xfrm>
          <a:custGeom>
            <a:avLst/>
            <a:gdLst>
              <a:gd name="connsiteX0" fmla="*/ 11196 w 97038"/>
              <a:gd name="connsiteY0" fmla="*/ 0 h 67180"/>
              <a:gd name="connsiteX1" fmla="*/ 0 w 97038"/>
              <a:gd name="connsiteY1" fmla="*/ 44787 h 67180"/>
              <a:gd name="connsiteX2" fmla="*/ 67180 w 97038"/>
              <a:gd name="connsiteY2" fmla="*/ 67180 h 67180"/>
              <a:gd name="connsiteX3" fmla="*/ 97038 w 97038"/>
              <a:gd name="connsiteY3" fmla="*/ 11196 h 67180"/>
              <a:gd name="connsiteX4" fmla="*/ 11196 w 97038"/>
              <a:gd name="connsiteY4" fmla="*/ 0 h 6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038" h="67180">
                <a:moveTo>
                  <a:pt x="11196" y="0"/>
                </a:moveTo>
                <a:lnTo>
                  <a:pt x="0" y="44787"/>
                </a:lnTo>
                <a:lnTo>
                  <a:pt x="67180" y="67180"/>
                </a:lnTo>
                <a:lnTo>
                  <a:pt x="97038" y="11196"/>
                </a:lnTo>
                <a:lnTo>
                  <a:pt x="1119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768600" y="1519238"/>
            <a:ext cx="4763" cy="58737"/>
          </a:xfrm>
          <a:custGeom>
            <a:avLst/>
            <a:gdLst>
              <a:gd name="connsiteX0" fmla="*/ 3732 w 3732"/>
              <a:gd name="connsiteY0" fmla="*/ 0 h 59716"/>
              <a:gd name="connsiteX1" fmla="*/ 0 w 3732"/>
              <a:gd name="connsiteY1" fmla="*/ 59716 h 59716"/>
              <a:gd name="connsiteX2" fmla="*/ 3732 w 3732"/>
              <a:gd name="connsiteY2" fmla="*/ 0 h 59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2" h="59716">
                <a:moveTo>
                  <a:pt x="3732" y="0"/>
                </a:moveTo>
                <a:lnTo>
                  <a:pt x="0" y="59716"/>
                </a:lnTo>
                <a:lnTo>
                  <a:pt x="37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68575" y="2141538"/>
            <a:ext cx="1484313" cy="1397000"/>
          </a:xfrm>
          <a:custGeom>
            <a:avLst/>
            <a:gdLst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87625 w 1485434"/>
              <a:gd name="connsiteY44" fmla="*/ 160486 h 1395859"/>
              <a:gd name="connsiteX45" fmla="*/ 1272696 w 1485434"/>
              <a:gd name="connsiteY45" fmla="*/ 67180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18661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87625 w 1485434"/>
              <a:gd name="connsiteY44" fmla="*/ 160486 h 1395859"/>
              <a:gd name="connsiteX45" fmla="*/ 1272696 w 1485434"/>
              <a:gd name="connsiteY45" fmla="*/ 67180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5782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87625 w 1485434"/>
              <a:gd name="connsiteY44" fmla="*/ 160486 h 1395859"/>
              <a:gd name="connsiteX45" fmla="*/ 1267545 w 1485434"/>
              <a:gd name="connsiteY45" fmla="*/ 54301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5782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  <a:gd name="connsiteX0" fmla="*/ 78378 w 1485434"/>
              <a:gd name="connsiteY0" fmla="*/ 630749 h 1395859"/>
              <a:gd name="connsiteX1" fmla="*/ 0 w 1485434"/>
              <a:gd name="connsiteY1" fmla="*/ 750181 h 1395859"/>
              <a:gd name="connsiteX2" fmla="*/ 138094 w 1485434"/>
              <a:gd name="connsiteY2" fmla="*/ 783771 h 1395859"/>
              <a:gd name="connsiteX3" fmla="*/ 205274 w 1485434"/>
              <a:gd name="connsiteY3" fmla="*/ 765110 h 1395859"/>
              <a:gd name="connsiteX4" fmla="*/ 238864 w 1485434"/>
              <a:gd name="connsiteY4" fmla="*/ 877077 h 1395859"/>
              <a:gd name="connsiteX5" fmla="*/ 220203 w 1485434"/>
              <a:gd name="connsiteY5" fmla="*/ 936793 h 1395859"/>
              <a:gd name="connsiteX6" fmla="*/ 167952 w 1485434"/>
              <a:gd name="connsiteY6" fmla="*/ 1045028 h 1395859"/>
              <a:gd name="connsiteX7" fmla="*/ 268722 w 1485434"/>
              <a:gd name="connsiteY7" fmla="*/ 1127138 h 1395859"/>
              <a:gd name="connsiteX8" fmla="*/ 302312 w 1485434"/>
              <a:gd name="connsiteY8" fmla="*/ 1250302 h 1395859"/>
              <a:gd name="connsiteX9" fmla="*/ 589695 w 1485434"/>
              <a:gd name="connsiteY9" fmla="*/ 1395859 h 1395859"/>
              <a:gd name="connsiteX10" fmla="*/ 686734 w 1485434"/>
              <a:gd name="connsiteY10" fmla="*/ 1354804 h 1395859"/>
              <a:gd name="connsiteX11" fmla="*/ 694198 w 1485434"/>
              <a:gd name="connsiteY11" fmla="*/ 1380930 h 1395859"/>
              <a:gd name="connsiteX12" fmla="*/ 731520 w 1485434"/>
              <a:gd name="connsiteY12" fmla="*/ 1358537 h 1395859"/>
              <a:gd name="connsiteX13" fmla="*/ 772575 w 1485434"/>
              <a:gd name="connsiteY13" fmla="*/ 1392127 h 1395859"/>
              <a:gd name="connsiteX14" fmla="*/ 858417 w 1485434"/>
              <a:gd name="connsiteY14" fmla="*/ 1336143 h 1395859"/>
              <a:gd name="connsiteX15" fmla="*/ 828559 w 1485434"/>
              <a:gd name="connsiteY15" fmla="*/ 1302553 h 1395859"/>
              <a:gd name="connsiteX16" fmla="*/ 832291 w 1485434"/>
              <a:gd name="connsiteY16" fmla="*/ 1194318 h 1395859"/>
              <a:gd name="connsiteX17" fmla="*/ 813630 w 1485434"/>
              <a:gd name="connsiteY17" fmla="*/ 1145799 h 1395859"/>
              <a:gd name="connsiteX18" fmla="*/ 832291 w 1485434"/>
              <a:gd name="connsiteY18" fmla="*/ 1123405 h 1395859"/>
              <a:gd name="connsiteX19" fmla="*/ 791236 w 1485434"/>
              <a:gd name="connsiteY19" fmla="*/ 1097280 h 1395859"/>
              <a:gd name="connsiteX20" fmla="*/ 802433 w 1485434"/>
              <a:gd name="connsiteY20" fmla="*/ 1063689 h 1395859"/>
              <a:gd name="connsiteX21" fmla="*/ 765111 w 1485434"/>
              <a:gd name="connsiteY21" fmla="*/ 1026367 h 1395859"/>
              <a:gd name="connsiteX22" fmla="*/ 738985 w 1485434"/>
              <a:gd name="connsiteY22" fmla="*/ 959187 h 1395859"/>
              <a:gd name="connsiteX23" fmla="*/ 787504 w 1485434"/>
              <a:gd name="connsiteY23" fmla="*/ 951722 h 1395859"/>
              <a:gd name="connsiteX24" fmla="*/ 847220 w 1485434"/>
              <a:gd name="connsiteY24" fmla="*/ 966651 h 1395859"/>
              <a:gd name="connsiteX25" fmla="*/ 888275 w 1485434"/>
              <a:gd name="connsiteY25" fmla="*/ 955454 h 1395859"/>
              <a:gd name="connsiteX26" fmla="*/ 884543 w 1485434"/>
              <a:gd name="connsiteY26" fmla="*/ 910667 h 1395859"/>
              <a:gd name="connsiteX27" fmla="*/ 1022636 w 1485434"/>
              <a:gd name="connsiteY27" fmla="*/ 892006 h 1395859"/>
              <a:gd name="connsiteX28" fmla="*/ 1078619 w 1485434"/>
              <a:gd name="connsiteY28" fmla="*/ 910667 h 1395859"/>
              <a:gd name="connsiteX29" fmla="*/ 1153264 w 1485434"/>
              <a:gd name="connsiteY29" fmla="*/ 843487 h 1395859"/>
              <a:gd name="connsiteX30" fmla="*/ 1198051 w 1485434"/>
              <a:gd name="connsiteY30" fmla="*/ 709126 h 1395859"/>
              <a:gd name="connsiteX31" fmla="*/ 1198051 w 1485434"/>
              <a:gd name="connsiteY31" fmla="*/ 668071 h 1395859"/>
              <a:gd name="connsiteX32" fmla="*/ 1224177 w 1485434"/>
              <a:gd name="connsiteY32" fmla="*/ 608355 h 1395859"/>
              <a:gd name="connsiteX33" fmla="*/ 1276428 w 1485434"/>
              <a:gd name="connsiteY33" fmla="*/ 615820 h 1395859"/>
              <a:gd name="connsiteX34" fmla="*/ 1280160 w 1485434"/>
              <a:gd name="connsiteY34" fmla="*/ 567301 h 1395859"/>
              <a:gd name="connsiteX35" fmla="*/ 1313751 w 1485434"/>
              <a:gd name="connsiteY35" fmla="*/ 571033 h 1395859"/>
              <a:gd name="connsiteX36" fmla="*/ 1377199 w 1485434"/>
              <a:gd name="connsiteY36" fmla="*/ 544907 h 1395859"/>
              <a:gd name="connsiteX37" fmla="*/ 1366002 w 1485434"/>
              <a:gd name="connsiteY37" fmla="*/ 522514 h 1395859"/>
              <a:gd name="connsiteX38" fmla="*/ 1433183 w 1485434"/>
              <a:gd name="connsiteY38" fmla="*/ 462798 h 1395859"/>
              <a:gd name="connsiteX39" fmla="*/ 1440647 w 1485434"/>
              <a:gd name="connsiteY39" fmla="*/ 410547 h 1395859"/>
              <a:gd name="connsiteX40" fmla="*/ 1485434 w 1485434"/>
              <a:gd name="connsiteY40" fmla="*/ 343366 h 1395859"/>
              <a:gd name="connsiteX41" fmla="*/ 1448112 w 1485434"/>
              <a:gd name="connsiteY41" fmla="*/ 320973 h 1395859"/>
              <a:gd name="connsiteX42" fmla="*/ 1474237 w 1485434"/>
              <a:gd name="connsiteY42" fmla="*/ 257524 h 1395859"/>
              <a:gd name="connsiteX43" fmla="*/ 1474237 w 1485434"/>
              <a:gd name="connsiteY43" fmla="*/ 231399 h 1395859"/>
              <a:gd name="connsiteX44" fmla="*/ 1297929 w 1485434"/>
              <a:gd name="connsiteY44" fmla="*/ 150183 h 1395859"/>
              <a:gd name="connsiteX45" fmla="*/ 1267545 w 1485434"/>
              <a:gd name="connsiteY45" fmla="*/ 54301 h 1395859"/>
              <a:gd name="connsiteX46" fmla="*/ 1183122 w 1485434"/>
              <a:gd name="connsiteY46" fmla="*/ 52251 h 1395859"/>
              <a:gd name="connsiteX47" fmla="*/ 1127138 w 1485434"/>
              <a:gd name="connsiteY47" fmla="*/ 104502 h 1395859"/>
              <a:gd name="connsiteX48" fmla="*/ 1056226 w 1485434"/>
              <a:gd name="connsiteY48" fmla="*/ 5782 h 1395859"/>
              <a:gd name="connsiteX49" fmla="*/ 985313 w 1485434"/>
              <a:gd name="connsiteY49" fmla="*/ 37322 h 1395859"/>
              <a:gd name="connsiteX50" fmla="*/ 933062 w 1485434"/>
              <a:gd name="connsiteY50" fmla="*/ 33590 h 1395859"/>
              <a:gd name="connsiteX51" fmla="*/ 817362 w 1485434"/>
              <a:gd name="connsiteY51" fmla="*/ 52251 h 1395859"/>
              <a:gd name="connsiteX52" fmla="*/ 750182 w 1485434"/>
              <a:gd name="connsiteY52" fmla="*/ 0 h 1395859"/>
              <a:gd name="connsiteX53" fmla="*/ 686734 w 1485434"/>
              <a:gd name="connsiteY53" fmla="*/ 22393 h 1395859"/>
              <a:gd name="connsiteX54" fmla="*/ 712859 w 1485434"/>
              <a:gd name="connsiteY54" fmla="*/ 111967 h 1395859"/>
              <a:gd name="connsiteX55" fmla="*/ 694198 w 1485434"/>
              <a:gd name="connsiteY55" fmla="*/ 186612 h 1395859"/>
              <a:gd name="connsiteX56" fmla="*/ 697930 w 1485434"/>
              <a:gd name="connsiteY56" fmla="*/ 328437 h 1395859"/>
              <a:gd name="connsiteX57" fmla="*/ 656876 w 1485434"/>
              <a:gd name="connsiteY57" fmla="*/ 332169 h 1395859"/>
              <a:gd name="connsiteX58" fmla="*/ 585963 w 1485434"/>
              <a:gd name="connsiteY58" fmla="*/ 470262 h 1395859"/>
              <a:gd name="connsiteX59" fmla="*/ 522515 w 1485434"/>
              <a:gd name="connsiteY59" fmla="*/ 429208 h 1395859"/>
              <a:gd name="connsiteX60" fmla="*/ 429209 w 1485434"/>
              <a:gd name="connsiteY60" fmla="*/ 473995 h 1395859"/>
              <a:gd name="connsiteX61" fmla="*/ 414280 w 1485434"/>
              <a:gd name="connsiteY61" fmla="*/ 507585 h 1395859"/>
              <a:gd name="connsiteX62" fmla="*/ 250061 w 1485434"/>
              <a:gd name="connsiteY62" fmla="*/ 522514 h 1395859"/>
              <a:gd name="connsiteX63" fmla="*/ 242596 w 1485434"/>
              <a:gd name="connsiteY63" fmla="*/ 593427 h 1395859"/>
              <a:gd name="connsiteX64" fmla="*/ 78378 w 1485434"/>
              <a:gd name="connsiteY64" fmla="*/ 630749 h 139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485434" h="1395859">
                <a:moveTo>
                  <a:pt x="78378" y="630749"/>
                </a:moveTo>
                <a:lnTo>
                  <a:pt x="0" y="750181"/>
                </a:lnTo>
                <a:lnTo>
                  <a:pt x="138094" y="783771"/>
                </a:lnTo>
                <a:lnTo>
                  <a:pt x="205274" y="765110"/>
                </a:lnTo>
                <a:lnTo>
                  <a:pt x="238864" y="877077"/>
                </a:lnTo>
                <a:lnTo>
                  <a:pt x="220203" y="936793"/>
                </a:lnTo>
                <a:lnTo>
                  <a:pt x="167952" y="1045028"/>
                </a:lnTo>
                <a:lnTo>
                  <a:pt x="268722" y="1127138"/>
                </a:lnTo>
                <a:lnTo>
                  <a:pt x="302312" y="1250302"/>
                </a:lnTo>
                <a:lnTo>
                  <a:pt x="589695" y="1395859"/>
                </a:lnTo>
                <a:lnTo>
                  <a:pt x="686734" y="1354804"/>
                </a:lnTo>
                <a:lnTo>
                  <a:pt x="694198" y="1380930"/>
                </a:lnTo>
                <a:lnTo>
                  <a:pt x="731520" y="1358537"/>
                </a:lnTo>
                <a:lnTo>
                  <a:pt x="772575" y="1392127"/>
                </a:lnTo>
                <a:lnTo>
                  <a:pt x="858417" y="1336143"/>
                </a:lnTo>
                <a:lnTo>
                  <a:pt x="828559" y="1302553"/>
                </a:lnTo>
                <a:lnTo>
                  <a:pt x="832291" y="1194318"/>
                </a:lnTo>
                <a:lnTo>
                  <a:pt x="813630" y="1145799"/>
                </a:lnTo>
                <a:lnTo>
                  <a:pt x="832291" y="1123405"/>
                </a:lnTo>
                <a:lnTo>
                  <a:pt x="791236" y="1097280"/>
                </a:lnTo>
                <a:lnTo>
                  <a:pt x="802433" y="1063689"/>
                </a:lnTo>
                <a:lnTo>
                  <a:pt x="765111" y="1026367"/>
                </a:lnTo>
                <a:lnTo>
                  <a:pt x="738985" y="959187"/>
                </a:lnTo>
                <a:lnTo>
                  <a:pt x="787504" y="951722"/>
                </a:lnTo>
                <a:lnTo>
                  <a:pt x="847220" y="966651"/>
                </a:lnTo>
                <a:lnTo>
                  <a:pt x="888275" y="955454"/>
                </a:lnTo>
                <a:lnTo>
                  <a:pt x="884543" y="910667"/>
                </a:lnTo>
                <a:lnTo>
                  <a:pt x="1022636" y="892006"/>
                </a:lnTo>
                <a:lnTo>
                  <a:pt x="1078619" y="910667"/>
                </a:lnTo>
                <a:lnTo>
                  <a:pt x="1153264" y="843487"/>
                </a:lnTo>
                <a:lnTo>
                  <a:pt x="1198051" y="709126"/>
                </a:lnTo>
                <a:lnTo>
                  <a:pt x="1198051" y="668071"/>
                </a:lnTo>
                <a:lnTo>
                  <a:pt x="1224177" y="608355"/>
                </a:lnTo>
                <a:lnTo>
                  <a:pt x="1276428" y="615820"/>
                </a:lnTo>
                <a:lnTo>
                  <a:pt x="1280160" y="567301"/>
                </a:lnTo>
                <a:lnTo>
                  <a:pt x="1313751" y="571033"/>
                </a:lnTo>
                <a:lnTo>
                  <a:pt x="1377199" y="544907"/>
                </a:lnTo>
                <a:lnTo>
                  <a:pt x="1366002" y="522514"/>
                </a:lnTo>
                <a:lnTo>
                  <a:pt x="1433183" y="462798"/>
                </a:lnTo>
                <a:lnTo>
                  <a:pt x="1440647" y="410547"/>
                </a:lnTo>
                <a:lnTo>
                  <a:pt x="1485434" y="343366"/>
                </a:lnTo>
                <a:lnTo>
                  <a:pt x="1448112" y="320973"/>
                </a:lnTo>
                <a:lnTo>
                  <a:pt x="1474237" y="257524"/>
                </a:lnTo>
                <a:lnTo>
                  <a:pt x="1474237" y="231399"/>
                </a:lnTo>
                <a:lnTo>
                  <a:pt x="1297929" y="150183"/>
                </a:lnTo>
                <a:lnTo>
                  <a:pt x="1267545" y="54301"/>
                </a:lnTo>
                <a:lnTo>
                  <a:pt x="1183122" y="52251"/>
                </a:lnTo>
                <a:lnTo>
                  <a:pt x="1127138" y="104502"/>
                </a:lnTo>
                <a:lnTo>
                  <a:pt x="1056226" y="5782"/>
                </a:lnTo>
                <a:lnTo>
                  <a:pt x="985313" y="37322"/>
                </a:lnTo>
                <a:lnTo>
                  <a:pt x="933062" y="33590"/>
                </a:lnTo>
                <a:lnTo>
                  <a:pt x="817362" y="52251"/>
                </a:lnTo>
                <a:lnTo>
                  <a:pt x="750182" y="0"/>
                </a:lnTo>
                <a:lnTo>
                  <a:pt x="686734" y="22393"/>
                </a:lnTo>
                <a:lnTo>
                  <a:pt x="712859" y="111967"/>
                </a:lnTo>
                <a:lnTo>
                  <a:pt x="694198" y="186612"/>
                </a:lnTo>
                <a:lnTo>
                  <a:pt x="697930" y="328437"/>
                </a:lnTo>
                <a:lnTo>
                  <a:pt x="656876" y="332169"/>
                </a:lnTo>
                <a:lnTo>
                  <a:pt x="585963" y="470262"/>
                </a:lnTo>
                <a:lnTo>
                  <a:pt x="522515" y="429208"/>
                </a:lnTo>
                <a:lnTo>
                  <a:pt x="429209" y="473995"/>
                </a:lnTo>
                <a:lnTo>
                  <a:pt x="414280" y="507585"/>
                </a:lnTo>
                <a:lnTo>
                  <a:pt x="250061" y="522514"/>
                </a:lnTo>
                <a:lnTo>
                  <a:pt x="242596" y="593427"/>
                </a:lnTo>
                <a:lnTo>
                  <a:pt x="78378" y="6307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019425" y="3011488"/>
            <a:ext cx="1171575" cy="1281112"/>
          </a:xfrm>
          <a:custGeom>
            <a:avLst/>
            <a:gdLst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48761 w 1171925"/>
              <a:gd name="connsiteY37" fmla="*/ 541175 h 1280160"/>
              <a:gd name="connsiteX38" fmla="*/ 1097280 w 1171925"/>
              <a:gd name="connsiteY38" fmla="*/ 503853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50831 w 1171925"/>
              <a:gd name="connsiteY63" fmla="*/ 201541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48761 w 1171925"/>
              <a:gd name="connsiteY37" fmla="*/ 541175 h 1280160"/>
              <a:gd name="connsiteX38" fmla="*/ 1097280 w 1171925"/>
              <a:gd name="connsiteY38" fmla="*/ 503853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45680 w 1171925"/>
              <a:gd name="connsiteY63" fmla="*/ 235026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48761 w 1171925"/>
              <a:gd name="connsiteY37" fmla="*/ 541175 h 1280160"/>
              <a:gd name="connsiteX38" fmla="*/ 1105007 w 1171925"/>
              <a:gd name="connsiteY38" fmla="*/ 514156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45680 w 1171925"/>
              <a:gd name="connsiteY63" fmla="*/ 235026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  <a:gd name="connsiteX0" fmla="*/ 145558 w 1171925"/>
              <a:gd name="connsiteY0" fmla="*/ 529978 h 1280160"/>
              <a:gd name="connsiteX1" fmla="*/ 104503 w 1171925"/>
              <a:gd name="connsiteY1" fmla="*/ 593427 h 1280160"/>
              <a:gd name="connsiteX2" fmla="*/ 153022 w 1171925"/>
              <a:gd name="connsiteY2" fmla="*/ 668071 h 1280160"/>
              <a:gd name="connsiteX3" fmla="*/ 149290 w 1171925"/>
              <a:gd name="connsiteY3" fmla="*/ 727787 h 1280160"/>
              <a:gd name="connsiteX4" fmla="*/ 156754 w 1171925"/>
              <a:gd name="connsiteY4" fmla="*/ 791236 h 1280160"/>
              <a:gd name="connsiteX5" fmla="*/ 115700 w 1171925"/>
              <a:gd name="connsiteY5" fmla="*/ 753913 h 1280160"/>
              <a:gd name="connsiteX6" fmla="*/ 85842 w 1171925"/>
              <a:gd name="connsiteY6" fmla="*/ 683000 h 1280160"/>
              <a:gd name="connsiteX7" fmla="*/ 0 w 1171925"/>
              <a:gd name="connsiteY7" fmla="*/ 638214 h 1280160"/>
              <a:gd name="connsiteX8" fmla="*/ 33590 w 1171925"/>
              <a:gd name="connsiteY8" fmla="*/ 750181 h 1280160"/>
              <a:gd name="connsiteX9" fmla="*/ 100771 w 1171925"/>
              <a:gd name="connsiteY9" fmla="*/ 850951 h 1280160"/>
              <a:gd name="connsiteX10" fmla="*/ 130629 w 1171925"/>
              <a:gd name="connsiteY10" fmla="*/ 940525 h 1280160"/>
              <a:gd name="connsiteX11" fmla="*/ 160487 w 1171925"/>
              <a:gd name="connsiteY11" fmla="*/ 970383 h 1280160"/>
              <a:gd name="connsiteX12" fmla="*/ 283651 w 1171925"/>
              <a:gd name="connsiteY12" fmla="*/ 1037564 h 1280160"/>
              <a:gd name="connsiteX13" fmla="*/ 320973 w 1171925"/>
              <a:gd name="connsiteY13" fmla="*/ 1108476 h 1280160"/>
              <a:gd name="connsiteX14" fmla="*/ 391886 w 1171925"/>
              <a:gd name="connsiteY14" fmla="*/ 1123405 h 1280160"/>
              <a:gd name="connsiteX15" fmla="*/ 391886 w 1171925"/>
              <a:gd name="connsiteY15" fmla="*/ 1123405 h 1280160"/>
              <a:gd name="connsiteX16" fmla="*/ 444137 w 1171925"/>
              <a:gd name="connsiteY16" fmla="*/ 1156996 h 1280160"/>
              <a:gd name="connsiteX17" fmla="*/ 444137 w 1171925"/>
              <a:gd name="connsiteY17" fmla="*/ 1231640 h 1280160"/>
              <a:gd name="connsiteX18" fmla="*/ 488924 w 1171925"/>
              <a:gd name="connsiteY18" fmla="*/ 1246569 h 1280160"/>
              <a:gd name="connsiteX19" fmla="*/ 544908 w 1171925"/>
              <a:gd name="connsiteY19" fmla="*/ 1280160 h 1280160"/>
              <a:gd name="connsiteX20" fmla="*/ 582230 w 1171925"/>
              <a:gd name="connsiteY20" fmla="*/ 1261498 h 1280160"/>
              <a:gd name="connsiteX21" fmla="*/ 582230 w 1171925"/>
              <a:gd name="connsiteY21" fmla="*/ 1261498 h 1280160"/>
              <a:gd name="connsiteX22" fmla="*/ 641946 w 1171925"/>
              <a:gd name="connsiteY22" fmla="*/ 1201782 h 1280160"/>
              <a:gd name="connsiteX23" fmla="*/ 690465 w 1171925"/>
              <a:gd name="connsiteY23" fmla="*/ 1212979 h 1280160"/>
              <a:gd name="connsiteX24" fmla="*/ 735252 w 1171925"/>
              <a:gd name="connsiteY24" fmla="*/ 1134602 h 1280160"/>
              <a:gd name="connsiteX25" fmla="*/ 746449 w 1171925"/>
              <a:gd name="connsiteY25" fmla="*/ 1048760 h 1280160"/>
              <a:gd name="connsiteX26" fmla="*/ 839755 w 1171925"/>
              <a:gd name="connsiteY26" fmla="*/ 996509 h 1280160"/>
              <a:gd name="connsiteX27" fmla="*/ 843487 w 1171925"/>
              <a:gd name="connsiteY27" fmla="*/ 936793 h 1280160"/>
              <a:gd name="connsiteX28" fmla="*/ 880810 w 1171925"/>
              <a:gd name="connsiteY28" fmla="*/ 936793 h 1280160"/>
              <a:gd name="connsiteX29" fmla="*/ 955455 w 1171925"/>
              <a:gd name="connsiteY29" fmla="*/ 843487 h 1280160"/>
              <a:gd name="connsiteX30" fmla="*/ 996510 w 1171925"/>
              <a:gd name="connsiteY30" fmla="*/ 828558 h 1280160"/>
              <a:gd name="connsiteX31" fmla="*/ 989045 w 1171925"/>
              <a:gd name="connsiteY31" fmla="*/ 765110 h 1280160"/>
              <a:gd name="connsiteX32" fmla="*/ 1041296 w 1171925"/>
              <a:gd name="connsiteY32" fmla="*/ 753913 h 1280160"/>
              <a:gd name="connsiteX33" fmla="*/ 1026367 w 1171925"/>
              <a:gd name="connsiteY33" fmla="*/ 705394 h 1280160"/>
              <a:gd name="connsiteX34" fmla="*/ 1026367 w 1171925"/>
              <a:gd name="connsiteY34" fmla="*/ 705394 h 1280160"/>
              <a:gd name="connsiteX35" fmla="*/ 992777 w 1171925"/>
              <a:gd name="connsiteY35" fmla="*/ 597159 h 1280160"/>
              <a:gd name="connsiteX36" fmla="*/ 1048761 w 1171925"/>
              <a:gd name="connsiteY36" fmla="*/ 541175 h 1280160"/>
              <a:gd name="connsiteX37" fmla="*/ 1051337 w 1171925"/>
              <a:gd name="connsiteY37" fmla="*/ 548902 h 1280160"/>
              <a:gd name="connsiteX38" fmla="*/ 1105007 w 1171925"/>
              <a:gd name="connsiteY38" fmla="*/ 514156 h 1280160"/>
              <a:gd name="connsiteX39" fmla="*/ 1171925 w 1171925"/>
              <a:gd name="connsiteY39" fmla="*/ 492656 h 1280160"/>
              <a:gd name="connsiteX40" fmla="*/ 1130870 w 1171925"/>
              <a:gd name="connsiteY40" fmla="*/ 399350 h 1280160"/>
              <a:gd name="connsiteX41" fmla="*/ 1097280 w 1171925"/>
              <a:gd name="connsiteY41" fmla="*/ 399350 h 1280160"/>
              <a:gd name="connsiteX42" fmla="*/ 1030100 w 1171925"/>
              <a:gd name="connsiteY42" fmla="*/ 350831 h 1280160"/>
              <a:gd name="connsiteX43" fmla="*/ 1045029 w 1171925"/>
              <a:gd name="connsiteY43" fmla="*/ 279918 h 1280160"/>
              <a:gd name="connsiteX44" fmla="*/ 1003974 w 1171925"/>
              <a:gd name="connsiteY44" fmla="*/ 246328 h 1280160"/>
              <a:gd name="connsiteX45" fmla="*/ 992777 w 1171925"/>
              <a:gd name="connsiteY45" fmla="*/ 197809 h 1280160"/>
              <a:gd name="connsiteX46" fmla="*/ 955455 w 1171925"/>
              <a:gd name="connsiteY46" fmla="*/ 149289 h 1280160"/>
              <a:gd name="connsiteX47" fmla="*/ 910668 w 1171925"/>
              <a:gd name="connsiteY47" fmla="*/ 85841 h 1280160"/>
              <a:gd name="connsiteX48" fmla="*/ 895739 w 1171925"/>
              <a:gd name="connsiteY48" fmla="*/ 134360 h 1280160"/>
              <a:gd name="connsiteX49" fmla="*/ 783772 w 1171925"/>
              <a:gd name="connsiteY49" fmla="*/ 138093 h 1280160"/>
              <a:gd name="connsiteX50" fmla="*/ 768843 w 1171925"/>
              <a:gd name="connsiteY50" fmla="*/ 59716 h 1280160"/>
              <a:gd name="connsiteX51" fmla="*/ 735252 w 1171925"/>
              <a:gd name="connsiteY51" fmla="*/ 52251 h 1280160"/>
              <a:gd name="connsiteX52" fmla="*/ 724056 w 1171925"/>
              <a:gd name="connsiteY52" fmla="*/ 22393 h 1280160"/>
              <a:gd name="connsiteX53" fmla="*/ 686733 w 1171925"/>
              <a:gd name="connsiteY53" fmla="*/ 0 h 1280160"/>
              <a:gd name="connsiteX54" fmla="*/ 608356 w 1171925"/>
              <a:gd name="connsiteY54" fmla="*/ 44787 h 1280160"/>
              <a:gd name="connsiteX55" fmla="*/ 563569 w 1171925"/>
              <a:gd name="connsiteY55" fmla="*/ 26125 h 1280160"/>
              <a:gd name="connsiteX56" fmla="*/ 432941 w 1171925"/>
              <a:gd name="connsiteY56" fmla="*/ 44787 h 1280160"/>
              <a:gd name="connsiteX57" fmla="*/ 436673 w 1171925"/>
              <a:gd name="connsiteY57" fmla="*/ 82109 h 1280160"/>
              <a:gd name="connsiteX58" fmla="*/ 395618 w 1171925"/>
              <a:gd name="connsiteY58" fmla="*/ 97038 h 1280160"/>
              <a:gd name="connsiteX59" fmla="*/ 335902 w 1171925"/>
              <a:gd name="connsiteY59" fmla="*/ 70912 h 1280160"/>
              <a:gd name="connsiteX60" fmla="*/ 298580 w 1171925"/>
              <a:gd name="connsiteY60" fmla="*/ 97038 h 1280160"/>
              <a:gd name="connsiteX61" fmla="*/ 332170 w 1171925"/>
              <a:gd name="connsiteY61" fmla="*/ 175415 h 1280160"/>
              <a:gd name="connsiteX62" fmla="*/ 350831 w 1171925"/>
              <a:gd name="connsiteY62" fmla="*/ 201541 h 1280160"/>
              <a:gd name="connsiteX63" fmla="*/ 345680 w 1171925"/>
              <a:gd name="connsiteY63" fmla="*/ 235026 h 1280160"/>
              <a:gd name="connsiteX64" fmla="*/ 376957 w 1171925"/>
              <a:gd name="connsiteY64" fmla="*/ 257525 h 1280160"/>
              <a:gd name="connsiteX65" fmla="*/ 376957 w 1171925"/>
              <a:gd name="connsiteY65" fmla="*/ 257525 h 1280160"/>
              <a:gd name="connsiteX66" fmla="*/ 369492 w 1171925"/>
              <a:gd name="connsiteY66" fmla="*/ 429208 h 1280160"/>
              <a:gd name="connsiteX67" fmla="*/ 406815 w 1171925"/>
              <a:gd name="connsiteY67" fmla="*/ 473995 h 1280160"/>
              <a:gd name="connsiteX68" fmla="*/ 320973 w 1171925"/>
              <a:gd name="connsiteY68" fmla="*/ 515049 h 1280160"/>
              <a:gd name="connsiteX69" fmla="*/ 268722 w 1171925"/>
              <a:gd name="connsiteY69" fmla="*/ 503853 h 1280160"/>
              <a:gd name="connsiteX70" fmla="*/ 238864 w 1171925"/>
              <a:gd name="connsiteY70" fmla="*/ 515049 h 1280160"/>
              <a:gd name="connsiteX71" fmla="*/ 238864 w 1171925"/>
              <a:gd name="connsiteY71" fmla="*/ 515049 h 1280160"/>
              <a:gd name="connsiteX72" fmla="*/ 145558 w 1171925"/>
              <a:gd name="connsiteY72" fmla="*/ 529978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171925" h="1280160">
                <a:moveTo>
                  <a:pt x="145558" y="529978"/>
                </a:moveTo>
                <a:lnTo>
                  <a:pt x="104503" y="593427"/>
                </a:lnTo>
                <a:lnTo>
                  <a:pt x="153022" y="668071"/>
                </a:lnTo>
                <a:lnTo>
                  <a:pt x="149290" y="727787"/>
                </a:lnTo>
                <a:lnTo>
                  <a:pt x="156754" y="791236"/>
                </a:lnTo>
                <a:lnTo>
                  <a:pt x="115700" y="753913"/>
                </a:lnTo>
                <a:lnTo>
                  <a:pt x="85842" y="683000"/>
                </a:lnTo>
                <a:lnTo>
                  <a:pt x="0" y="638214"/>
                </a:lnTo>
                <a:lnTo>
                  <a:pt x="33590" y="750181"/>
                </a:lnTo>
                <a:lnTo>
                  <a:pt x="100771" y="850951"/>
                </a:lnTo>
                <a:lnTo>
                  <a:pt x="130629" y="940525"/>
                </a:lnTo>
                <a:lnTo>
                  <a:pt x="160487" y="970383"/>
                </a:lnTo>
                <a:lnTo>
                  <a:pt x="283651" y="1037564"/>
                </a:lnTo>
                <a:lnTo>
                  <a:pt x="320973" y="1108476"/>
                </a:lnTo>
                <a:lnTo>
                  <a:pt x="391886" y="1123405"/>
                </a:lnTo>
                <a:lnTo>
                  <a:pt x="391886" y="1123405"/>
                </a:lnTo>
                <a:lnTo>
                  <a:pt x="444137" y="1156996"/>
                </a:lnTo>
                <a:lnTo>
                  <a:pt x="444137" y="1231640"/>
                </a:lnTo>
                <a:lnTo>
                  <a:pt x="488924" y="1246569"/>
                </a:lnTo>
                <a:lnTo>
                  <a:pt x="544908" y="1280160"/>
                </a:lnTo>
                <a:lnTo>
                  <a:pt x="582230" y="1261498"/>
                </a:lnTo>
                <a:lnTo>
                  <a:pt x="582230" y="1261498"/>
                </a:lnTo>
                <a:lnTo>
                  <a:pt x="641946" y="1201782"/>
                </a:lnTo>
                <a:lnTo>
                  <a:pt x="690465" y="1212979"/>
                </a:lnTo>
                <a:lnTo>
                  <a:pt x="735252" y="1134602"/>
                </a:lnTo>
                <a:lnTo>
                  <a:pt x="746449" y="1048760"/>
                </a:lnTo>
                <a:lnTo>
                  <a:pt x="839755" y="996509"/>
                </a:lnTo>
                <a:lnTo>
                  <a:pt x="843487" y="936793"/>
                </a:lnTo>
                <a:lnTo>
                  <a:pt x="880810" y="936793"/>
                </a:lnTo>
                <a:lnTo>
                  <a:pt x="955455" y="843487"/>
                </a:lnTo>
                <a:lnTo>
                  <a:pt x="996510" y="828558"/>
                </a:lnTo>
                <a:lnTo>
                  <a:pt x="989045" y="765110"/>
                </a:lnTo>
                <a:lnTo>
                  <a:pt x="1041296" y="753913"/>
                </a:lnTo>
                <a:lnTo>
                  <a:pt x="1026367" y="705394"/>
                </a:lnTo>
                <a:lnTo>
                  <a:pt x="1026367" y="705394"/>
                </a:lnTo>
                <a:lnTo>
                  <a:pt x="992777" y="597159"/>
                </a:lnTo>
                <a:cubicBezTo>
                  <a:pt x="1011438" y="578498"/>
                  <a:pt x="1039001" y="549218"/>
                  <a:pt x="1048761" y="541175"/>
                </a:cubicBezTo>
                <a:cubicBezTo>
                  <a:pt x="1058521" y="533132"/>
                  <a:pt x="1050478" y="546326"/>
                  <a:pt x="1051337" y="548902"/>
                </a:cubicBezTo>
                <a:lnTo>
                  <a:pt x="1105007" y="514156"/>
                </a:lnTo>
                <a:lnTo>
                  <a:pt x="1171925" y="492656"/>
                </a:lnTo>
                <a:lnTo>
                  <a:pt x="1130870" y="399350"/>
                </a:lnTo>
                <a:lnTo>
                  <a:pt x="1097280" y="399350"/>
                </a:lnTo>
                <a:lnTo>
                  <a:pt x="1030100" y="350831"/>
                </a:lnTo>
                <a:lnTo>
                  <a:pt x="1045029" y="279918"/>
                </a:lnTo>
                <a:lnTo>
                  <a:pt x="1003974" y="246328"/>
                </a:lnTo>
                <a:lnTo>
                  <a:pt x="992777" y="197809"/>
                </a:lnTo>
                <a:lnTo>
                  <a:pt x="955455" y="149289"/>
                </a:lnTo>
                <a:lnTo>
                  <a:pt x="910668" y="85841"/>
                </a:lnTo>
                <a:lnTo>
                  <a:pt x="895739" y="134360"/>
                </a:lnTo>
                <a:lnTo>
                  <a:pt x="783772" y="138093"/>
                </a:lnTo>
                <a:lnTo>
                  <a:pt x="768843" y="59716"/>
                </a:lnTo>
                <a:lnTo>
                  <a:pt x="735252" y="52251"/>
                </a:lnTo>
                <a:lnTo>
                  <a:pt x="724056" y="22393"/>
                </a:lnTo>
                <a:lnTo>
                  <a:pt x="686733" y="0"/>
                </a:lnTo>
                <a:lnTo>
                  <a:pt x="608356" y="44787"/>
                </a:lnTo>
                <a:lnTo>
                  <a:pt x="563569" y="26125"/>
                </a:lnTo>
                <a:lnTo>
                  <a:pt x="432941" y="44787"/>
                </a:lnTo>
                <a:lnTo>
                  <a:pt x="436673" y="82109"/>
                </a:lnTo>
                <a:lnTo>
                  <a:pt x="395618" y="97038"/>
                </a:lnTo>
                <a:lnTo>
                  <a:pt x="335902" y="70912"/>
                </a:lnTo>
                <a:lnTo>
                  <a:pt x="298580" y="97038"/>
                </a:lnTo>
                <a:lnTo>
                  <a:pt x="332170" y="175415"/>
                </a:lnTo>
                <a:cubicBezTo>
                  <a:pt x="338390" y="184124"/>
                  <a:pt x="348579" y="191606"/>
                  <a:pt x="350831" y="201541"/>
                </a:cubicBezTo>
                <a:cubicBezTo>
                  <a:pt x="353083" y="211476"/>
                  <a:pt x="347397" y="223864"/>
                  <a:pt x="345680" y="235026"/>
                </a:cubicBezTo>
                <a:lnTo>
                  <a:pt x="376957" y="257525"/>
                </a:lnTo>
                <a:lnTo>
                  <a:pt x="376957" y="257525"/>
                </a:lnTo>
                <a:lnTo>
                  <a:pt x="369492" y="429208"/>
                </a:lnTo>
                <a:lnTo>
                  <a:pt x="406815" y="473995"/>
                </a:lnTo>
                <a:lnTo>
                  <a:pt x="320973" y="515049"/>
                </a:lnTo>
                <a:lnTo>
                  <a:pt x="268722" y="503853"/>
                </a:lnTo>
                <a:lnTo>
                  <a:pt x="238864" y="515049"/>
                </a:lnTo>
                <a:lnTo>
                  <a:pt x="238864" y="515049"/>
                </a:lnTo>
                <a:lnTo>
                  <a:pt x="145558" y="52997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784475" y="3930650"/>
            <a:ext cx="1500188" cy="1801813"/>
          </a:xfrm>
          <a:custGeom>
            <a:avLst/>
            <a:gdLst>
              <a:gd name="connsiteX0" fmla="*/ 548640 w 1500362"/>
              <a:gd name="connsiteY0" fmla="*/ 182880 h 1802674"/>
              <a:gd name="connsiteX1" fmla="*/ 563569 w 1500362"/>
              <a:gd name="connsiteY1" fmla="*/ 347099 h 1802674"/>
              <a:gd name="connsiteX2" fmla="*/ 541175 w 1500362"/>
              <a:gd name="connsiteY2" fmla="*/ 384421 h 1802674"/>
              <a:gd name="connsiteX3" fmla="*/ 492656 w 1500362"/>
              <a:gd name="connsiteY3" fmla="*/ 186612 h 1802674"/>
              <a:gd name="connsiteX4" fmla="*/ 380689 w 1500362"/>
              <a:gd name="connsiteY4" fmla="*/ 44787 h 1802674"/>
              <a:gd name="connsiteX5" fmla="*/ 347098 w 1500362"/>
              <a:gd name="connsiteY5" fmla="*/ 85842 h 1802674"/>
              <a:gd name="connsiteX6" fmla="*/ 298579 w 1500362"/>
              <a:gd name="connsiteY6" fmla="*/ 559837 h 1802674"/>
              <a:gd name="connsiteX7" fmla="*/ 343366 w 1500362"/>
              <a:gd name="connsiteY7" fmla="*/ 567301 h 1802674"/>
              <a:gd name="connsiteX8" fmla="*/ 380689 w 1500362"/>
              <a:gd name="connsiteY8" fmla="*/ 615820 h 1802674"/>
              <a:gd name="connsiteX9" fmla="*/ 313508 w 1500362"/>
              <a:gd name="connsiteY9" fmla="*/ 630749 h 1802674"/>
              <a:gd name="connsiteX10" fmla="*/ 257525 w 1500362"/>
              <a:gd name="connsiteY10" fmla="*/ 712859 h 1802674"/>
              <a:gd name="connsiteX11" fmla="*/ 261257 w 1500362"/>
              <a:gd name="connsiteY11" fmla="*/ 847219 h 1802674"/>
              <a:gd name="connsiteX12" fmla="*/ 138093 w 1500362"/>
              <a:gd name="connsiteY12" fmla="*/ 1302553 h 1802674"/>
              <a:gd name="connsiteX13" fmla="*/ 85841 w 1500362"/>
              <a:gd name="connsiteY13" fmla="*/ 1369734 h 1802674"/>
              <a:gd name="connsiteX14" fmla="*/ 0 w 1500362"/>
              <a:gd name="connsiteY14" fmla="*/ 1403324 h 1802674"/>
              <a:gd name="connsiteX15" fmla="*/ 37322 w 1500362"/>
              <a:gd name="connsiteY15" fmla="*/ 1444379 h 1802674"/>
              <a:gd name="connsiteX16" fmla="*/ 93306 w 1500362"/>
              <a:gd name="connsiteY16" fmla="*/ 1477969 h 1802674"/>
              <a:gd name="connsiteX17" fmla="*/ 153022 w 1500362"/>
              <a:gd name="connsiteY17" fmla="*/ 1466772 h 1802674"/>
              <a:gd name="connsiteX18" fmla="*/ 197809 w 1500362"/>
              <a:gd name="connsiteY18" fmla="*/ 1496630 h 1802674"/>
              <a:gd name="connsiteX19" fmla="*/ 167951 w 1500362"/>
              <a:gd name="connsiteY19" fmla="*/ 1552614 h 1802674"/>
              <a:gd name="connsiteX20" fmla="*/ 134361 w 1500362"/>
              <a:gd name="connsiteY20" fmla="*/ 1597401 h 1802674"/>
              <a:gd name="connsiteX21" fmla="*/ 179147 w 1500362"/>
              <a:gd name="connsiteY21" fmla="*/ 1630991 h 1802674"/>
              <a:gd name="connsiteX22" fmla="*/ 212738 w 1500362"/>
              <a:gd name="connsiteY22" fmla="*/ 1586204 h 1802674"/>
              <a:gd name="connsiteX23" fmla="*/ 231399 w 1500362"/>
              <a:gd name="connsiteY23" fmla="*/ 1623526 h 1802674"/>
              <a:gd name="connsiteX24" fmla="*/ 418011 w 1500362"/>
              <a:gd name="connsiteY24" fmla="*/ 1690707 h 1802674"/>
              <a:gd name="connsiteX25" fmla="*/ 473995 w 1500362"/>
              <a:gd name="connsiteY25" fmla="*/ 1679510 h 1802674"/>
              <a:gd name="connsiteX26" fmla="*/ 485192 w 1500362"/>
              <a:gd name="connsiteY26" fmla="*/ 1739226 h 1802674"/>
              <a:gd name="connsiteX27" fmla="*/ 544907 w 1500362"/>
              <a:gd name="connsiteY27" fmla="*/ 1802674 h 1802674"/>
              <a:gd name="connsiteX28" fmla="*/ 567301 w 1500362"/>
              <a:gd name="connsiteY28" fmla="*/ 1772816 h 1802674"/>
              <a:gd name="connsiteX29" fmla="*/ 638214 w 1500362"/>
              <a:gd name="connsiteY29" fmla="*/ 1784013 h 1802674"/>
              <a:gd name="connsiteX30" fmla="*/ 675536 w 1500362"/>
              <a:gd name="connsiteY30" fmla="*/ 1754155 h 1802674"/>
              <a:gd name="connsiteX31" fmla="*/ 697929 w 1500362"/>
              <a:gd name="connsiteY31" fmla="*/ 1634723 h 1802674"/>
              <a:gd name="connsiteX32" fmla="*/ 731520 w 1500362"/>
              <a:gd name="connsiteY32" fmla="*/ 1634723 h 1802674"/>
              <a:gd name="connsiteX33" fmla="*/ 824826 w 1500362"/>
              <a:gd name="connsiteY33" fmla="*/ 1455575 h 1802674"/>
              <a:gd name="connsiteX34" fmla="*/ 802432 w 1500362"/>
              <a:gd name="connsiteY34" fmla="*/ 1380930 h 1802674"/>
              <a:gd name="connsiteX35" fmla="*/ 813629 w 1500362"/>
              <a:gd name="connsiteY35" fmla="*/ 1358537 h 1802674"/>
              <a:gd name="connsiteX36" fmla="*/ 783771 w 1500362"/>
              <a:gd name="connsiteY36" fmla="*/ 1295089 h 1802674"/>
              <a:gd name="connsiteX37" fmla="*/ 731520 w 1500362"/>
              <a:gd name="connsiteY37" fmla="*/ 1298821 h 1802674"/>
              <a:gd name="connsiteX38" fmla="*/ 705394 w 1500362"/>
              <a:gd name="connsiteY38" fmla="*/ 1268963 h 1802674"/>
              <a:gd name="connsiteX39" fmla="*/ 738984 w 1500362"/>
              <a:gd name="connsiteY39" fmla="*/ 1175657 h 1802674"/>
              <a:gd name="connsiteX40" fmla="*/ 746449 w 1500362"/>
              <a:gd name="connsiteY40" fmla="*/ 1127138 h 1802674"/>
              <a:gd name="connsiteX41" fmla="*/ 768842 w 1500362"/>
              <a:gd name="connsiteY41" fmla="*/ 1071154 h 1802674"/>
              <a:gd name="connsiteX42" fmla="*/ 787503 w 1500362"/>
              <a:gd name="connsiteY42" fmla="*/ 1082351 h 1802674"/>
              <a:gd name="connsiteX43" fmla="*/ 824826 w 1500362"/>
              <a:gd name="connsiteY43" fmla="*/ 1059957 h 1802674"/>
              <a:gd name="connsiteX44" fmla="*/ 847219 w 1500362"/>
              <a:gd name="connsiteY44" fmla="*/ 1104744 h 1802674"/>
              <a:gd name="connsiteX45" fmla="*/ 869613 w 1500362"/>
              <a:gd name="connsiteY45" fmla="*/ 1104744 h 1802674"/>
              <a:gd name="connsiteX46" fmla="*/ 869613 w 1500362"/>
              <a:gd name="connsiteY46" fmla="*/ 1037564 h 1802674"/>
              <a:gd name="connsiteX47" fmla="*/ 899471 w 1500362"/>
              <a:gd name="connsiteY47" fmla="*/ 1056225 h 1802674"/>
              <a:gd name="connsiteX48" fmla="*/ 940525 w 1500362"/>
              <a:gd name="connsiteY48" fmla="*/ 1026367 h 1802674"/>
              <a:gd name="connsiteX49" fmla="*/ 970383 w 1500362"/>
              <a:gd name="connsiteY49" fmla="*/ 1041296 h 1802674"/>
              <a:gd name="connsiteX50" fmla="*/ 1033832 w 1500362"/>
              <a:gd name="connsiteY50" fmla="*/ 1030099 h 1802674"/>
              <a:gd name="connsiteX51" fmla="*/ 1063689 w 1500362"/>
              <a:gd name="connsiteY51" fmla="*/ 1000242 h 1802674"/>
              <a:gd name="connsiteX52" fmla="*/ 1104744 w 1500362"/>
              <a:gd name="connsiteY52" fmla="*/ 992777 h 1802674"/>
              <a:gd name="connsiteX53" fmla="*/ 1160728 w 1500362"/>
              <a:gd name="connsiteY53" fmla="*/ 1018903 h 1802674"/>
              <a:gd name="connsiteX54" fmla="*/ 1183121 w 1500362"/>
              <a:gd name="connsiteY54" fmla="*/ 1007706 h 1802674"/>
              <a:gd name="connsiteX55" fmla="*/ 1183121 w 1500362"/>
              <a:gd name="connsiteY55" fmla="*/ 1007706 h 1802674"/>
              <a:gd name="connsiteX56" fmla="*/ 1250302 w 1500362"/>
              <a:gd name="connsiteY56" fmla="*/ 947990 h 1802674"/>
              <a:gd name="connsiteX57" fmla="*/ 1261498 w 1500362"/>
              <a:gd name="connsiteY57" fmla="*/ 869613 h 1802674"/>
              <a:gd name="connsiteX58" fmla="*/ 1235373 w 1500362"/>
              <a:gd name="connsiteY58" fmla="*/ 843487 h 1802674"/>
              <a:gd name="connsiteX59" fmla="*/ 1257766 w 1500362"/>
              <a:gd name="connsiteY59" fmla="*/ 798700 h 1802674"/>
              <a:gd name="connsiteX60" fmla="*/ 1280160 w 1500362"/>
              <a:gd name="connsiteY60" fmla="*/ 813629 h 1802674"/>
              <a:gd name="connsiteX61" fmla="*/ 1317482 w 1500362"/>
              <a:gd name="connsiteY61" fmla="*/ 813629 h 1802674"/>
              <a:gd name="connsiteX62" fmla="*/ 1287624 w 1500362"/>
              <a:gd name="connsiteY62" fmla="*/ 709126 h 1802674"/>
              <a:gd name="connsiteX63" fmla="*/ 1336143 w 1500362"/>
              <a:gd name="connsiteY63" fmla="*/ 686733 h 1802674"/>
              <a:gd name="connsiteX64" fmla="*/ 1354805 w 1500362"/>
              <a:gd name="connsiteY64" fmla="*/ 630749 h 1802674"/>
              <a:gd name="connsiteX65" fmla="*/ 1410788 w 1500362"/>
              <a:gd name="connsiteY65" fmla="*/ 612088 h 1802674"/>
              <a:gd name="connsiteX66" fmla="*/ 1425717 w 1500362"/>
              <a:gd name="connsiteY66" fmla="*/ 589695 h 1802674"/>
              <a:gd name="connsiteX67" fmla="*/ 1410788 w 1500362"/>
              <a:gd name="connsiteY67" fmla="*/ 552372 h 1802674"/>
              <a:gd name="connsiteX68" fmla="*/ 1470504 w 1500362"/>
              <a:gd name="connsiteY68" fmla="*/ 529979 h 1802674"/>
              <a:gd name="connsiteX69" fmla="*/ 1500362 w 1500362"/>
              <a:gd name="connsiteY69" fmla="*/ 481459 h 1802674"/>
              <a:gd name="connsiteX70" fmla="*/ 1477969 w 1500362"/>
              <a:gd name="connsiteY70" fmla="*/ 440405 h 1802674"/>
              <a:gd name="connsiteX71" fmla="*/ 1481701 w 1500362"/>
              <a:gd name="connsiteY71" fmla="*/ 421744 h 1802674"/>
              <a:gd name="connsiteX72" fmla="*/ 1463040 w 1500362"/>
              <a:gd name="connsiteY72" fmla="*/ 347099 h 1802674"/>
              <a:gd name="connsiteX73" fmla="*/ 1392127 w 1500362"/>
              <a:gd name="connsiteY73" fmla="*/ 339634 h 1802674"/>
              <a:gd name="connsiteX74" fmla="*/ 1421985 w 1500362"/>
              <a:gd name="connsiteY74" fmla="*/ 320973 h 1802674"/>
              <a:gd name="connsiteX75" fmla="*/ 1407056 w 1500362"/>
              <a:gd name="connsiteY75" fmla="*/ 291115 h 1802674"/>
              <a:gd name="connsiteX76" fmla="*/ 1410788 w 1500362"/>
              <a:gd name="connsiteY76" fmla="*/ 238864 h 1802674"/>
              <a:gd name="connsiteX77" fmla="*/ 1436914 w 1500362"/>
              <a:gd name="connsiteY77" fmla="*/ 197809 h 1802674"/>
              <a:gd name="connsiteX78" fmla="*/ 1395859 w 1500362"/>
              <a:gd name="connsiteY78" fmla="*/ 149290 h 1802674"/>
              <a:gd name="connsiteX79" fmla="*/ 1362269 w 1500362"/>
              <a:gd name="connsiteY79" fmla="*/ 138093 h 1802674"/>
              <a:gd name="connsiteX80" fmla="*/ 1388395 w 1500362"/>
              <a:gd name="connsiteY80" fmla="*/ 108235 h 1802674"/>
              <a:gd name="connsiteX81" fmla="*/ 1332411 w 1500362"/>
              <a:gd name="connsiteY81" fmla="*/ 100770 h 1802674"/>
              <a:gd name="connsiteX82" fmla="*/ 1317482 w 1500362"/>
              <a:gd name="connsiteY82" fmla="*/ 48519 h 1802674"/>
              <a:gd name="connsiteX83" fmla="*/ 1246569 w 1500362"/>
              <a:gd name="connsiteY83" fmla="*/ 44787 h 1802674"/>
              <a:gd name="connsiteX84" fmla="*/ 1220444 w 1500362"/>
              <a:gd name="connsiteY84" fmla="*/ 70913 h 1802674"/>
              <a:gd name="connsiteX85" fmla="*/ 1183121 w 1500362"/>
              <a:gd name="connsiteY85" fmla="*/ 3732 h 1802674"/>
              <a:gd name="connsiteX86" fmla="*/ 1134602 w 1500362"/>
              <a:gd name="connsiteY86" fmla="*/ 0 h 1802674"/>
              <a:gd name="connsiteX87" fmla="*/ 1108476 w 1500362"/>
              <a:gd name="connsiteY87" fmla="*/ 29858 h 1802674"/>
              <a:gd name="connsiteX88" fmla="*/ 1086083 w 1500362"/>
              <a:gd name="connsiteY88" fmla="*/ 29858 h 1802674"/>
              <a:gd name="connsiteX89" fmla="*/ 1071154 w 1500362"/>
              <a:gd name="connsiteY89" fmla="*/ 85842 h 1802674"/>
              <a:gd name="connsiteX90" fmla="*/ 981580 w 1500362"/>
              <a:gd name="connsiteY90" fmla="*/ 134361 h 1802674"/>
              <a:gd name="connsiteX91" fmla="*/ 966651 w 1500362"/>
              <a:gd name="connsiteY91" fmla="*/ 238864 h 1802674"/>
              <a:gd name="connsiteX92" fmla="*/ 918132 w 1500362"/>
              <a:gd name="connsiteY92" fmla="*/ 309776 h 1802674"/>
              <a:gd name="connsiteX93" fmla="*/ 877077 w 1500362"/>
              <a:gd name="connsiteY93" fmla="*/ 283650 h 1802674"/>
              <a:gd name="connsiteX94" fmla="*/ 828558 w 1500362"/>
              <a:gd name="connsiteY94" fmla="*/ 339634 h 1802674"/>
              <a:gd name="connsiteX95" fmla="*/ 772574 w 1500362"/>
              <a:gd name="connsiteY95" fmla="*/ 362028 h 1802674"/>
              <a:gd name="connsiteX96" fmla="*/ 683001 w 1500362"/>
              <a:gd name="connsiteY96" fmla="*/ 313508 h 1802674"/>
              <a:gd name="connsiteX97" fmla="*/ 675536 w 1500362"/>
              <a:gd name="connsiteY97" fmla="*/ 235131 h 1802674"/>
              <a:gd name="connsiteX98" fmla="*/ 548640 w 1500362"/>
              <a:gd name="connsiteY98" fmla="*/ 182880 h 1802674"/>
              <a:gd name="connsiteX0" fmla="*/ 548640 w 1500362"/>
              <a:gd name="connsiteY0" fmla="*/ 182880 h 1802674"/>
              <a:gd name="connsiteX1" fmla="*/ 563569 w 1500362"/>
              <a:gd name="connsiteY1" fmla="*/ 347099 h 1802674"/>
              <a:gd name="connsiteX2" fmla="*/ 541175 w 1500362"/>
              <a:gd name="connsiteY2" fmla="*/ 384421 h 1802674"/>
              <a:gd name="connsiteX3" fmla="*/ 492656 w 1500362"/>
              <a:gd name="connsiteY3" fmla="*/ 186612 h 1802674"/>
              <a:gd name="connsiteX4" fmla="*/ 380689 w 1500362"/>
              <a:gd name="connsiteY4" fmla="*/ 44787 h 1802674"/>
              <a:gd name="connsiteX5" fmla="*/ 347098 w 1500362"/>
              <a:gd name="connsiteY5" fmla="*/ 85842 h 1802674"/>
              <a:gd name="connsiteX6" fmla="*/ 298579 w 1500362"/>
              <a:gd name="connsiteY6" fmla="*/ 559837 h 1802674"/>
              <a:gd name="connsiteX7" fmla="*/ 343366 w 1500362"/>
              <a:gd name="connsiteY7" fmla="*/ 567301 h 1802674"/>
              <a:gd name="connsiteX8" fmla="*/ 380689 w 1500362"/>
              <a:gd name="connsiteY8" fmla="*/ 615820 h 1802674"/>
              <a:gd name="connsiteX9" fmla="*/ 313508 w 1500362"/>
              <a:gd name="connsiteY9" fmla="*/ 630749 h 1802674"/>
              <a:gd name="connsiteX10" fmla="*/ 257525 w 1500362"/>
              <a:gd name="connsiteY10" fmla="*/ 712859 h 1802674"/>
              <a:gd name="connsiteX11" fmla="*/ 261257 w 1500362"/>
              <a:gd name="connsiteY11" fmla="*/ 847219 h 1802674"/>
              <a:gd name="connsiteX12" fmla="*/ 138093 w 1500362"/>
              <a:gd name="connsiteY12" fmla="*/ 1302553 h 1802674"/>
              <a:gd name="connsiteX13" fmla="*/ 85841 w 1500362"/>
              <a:gd name="connsiteY13" fmla="*/ 1369734 h 1802674"/>
              <a:gd name="connsiteX14" fmla="*/ 0 w 1500362"/>
              <a:gd name="connsiteY14" fmla="*/ 1403324 h 1802674"/>
              <a:gd name="connsiteX15" fmla="*/ 37322 w 1500362"/>
              <a:gd name="connsiteY15" fmla="*/ 1444379 h 1802674"/>
              <a:gd name="connsiteX16" fmla="*/ 93306 w 1500362"/>
              <a:gd name="connsiteY16" fmla="*/ 1477969 h 1802674"/>
              <a:gd name="connsiteX17" fmla="*/ 153022 w 1500362"/>
              <a:gd name="connsiteY17" fmla="*/ 1466772 h 1802674"/>
              <a:gd name="connsiteX18" fmla="*/ 197809 w 1500362"/>
              <a:gd name="connsiteY18" fmla="*/ 1496630 h 1802674"/>
              <a:gd name="connsiteX19" fmla="*/ 167951 w 1500362"/>
              <a:gd name="connsiteY19" fmla="*/ 1552614 h 1802674"/>
              <a:gd name="connsiteX20" fmla="*/ 134361 w 1500362"/>
              <a:gd name="connsiteY20" fmla="*/ 1597401 h 1802674"/>
              <a:gd name="connsiteX21" fmla="*/ 179147 w 1500362"/>
              <a:gd name="connsiteY21" fmla="*/ 1630991 h 1802674"/>
              <a:gd name="connsiteX22" fmla="*/ 212738 w 1500362"/>
              <a:gd name="connsiteY22" fmla="*/ 1586204 h 1802674"/>
              <a:gd name="connsiteX23" fmla="*/ 231399 w 1500362"/>
              <a:gd name="connsiteY23" fmla="*/ 1623526 h 1802674"/>
              <a:gd name="connsiteX24" fmla="*/ 418011 w 1500362"/>
              <a:gd name="connsiteY24" fmla="*/ 1690707 h 1802674"/>
              <a:gd name="connsiteX25" fmla="*/ 473995 w 1500362"/>
              <a:gd name="connsiteY25" fmla="*/ 1679510 h 1802674"/>
              <a:gd name="connsiteX26" fmla="*/ 485192 w 1500362"/>
              <a:gd name="connsiteY26" fmla="*/ 1739226 h 1802674"/>
              <a:gd name="connsiteX27" fmla="*/ 544907 w 1500362"/>
              <a:gd name="connsiteY27" fmla="*/ 1802674 h 1802674"/>
              <a:gd name="connsiteX28" fmla="*/ 567301 w 1500362"/>
              <a:gd name="connsiteY28" fmla="*/ 1772816 h 1802674"/>
              <a:gd name="connsiteX29" fmla="*/ 638214 w 1500362"/>
              <a:gd name="connsiteY29" fmla="*/ 1784013 h 1802674"/>
              <a:gd name="connsiteX30" fmla="*/ 675536 w 1500362"/>
              <a:gd name="connsiteY30" fmla="*/ 1754155 h 1802674"/>
              <a:gd name="connsiteX31" fmla="*/ 697929 w 1500362"/>
              <a:gd name="connsiteY31" fmla="*/ 1634723 h 1802674"/>
              <a:gd name="connsiteX32" fmla="*/ 731520 w 1500362"/>
              <a:gd name="connsiteY32" fmla="*/ 1634723 h 1802674"/>
              <a:gd name="connsiteX33" fmla="*/ 824826 w 1500362"/>
              <a:gd name="connsiteY33" fmla="*/ 1455575 h 1802674"/>
              <a:gd name="connsiteX34" fmla="*/ 802432 w 1500362"/>
              <a:gd name="connsiteY34" fmla="*/ 1380930 h 1802674"/>
              <a:gd name="connsiteX35" fmla="*/ 813629 w 1500362"/>
              <a:gd name="connsiteY35" fmla="*/ 1358537 h 1802674"/>
              <a:gd name="connsiteX36" fmla="*/ 783771 w 1500362"/>
              <a:gd name="connsiteY36" fmla="*/ 1295089 h 1802674"/>
              <a:gd name="connsiteX37" fmla="*/ 731520 w 1500362"/>
              <a:gd name="connsiteY37" fmla="*/ 1298821 h 1802674"/>
              <a:gd name="connsiteX38" fmla="*/ 705394 w 1500362"/>
              <a:gd name="connsiteY38" fmla="*/ 1268963 h 1802674"/>
              <a:gd name="connsiteX39" fmla="*/ 738984 w 1500362"/>
              <a:gd name="connsiteY39" fmla="*/ 1175657 h 1802674"/>
              <a:gd name="connsiteX40" fmla="*/ 746449 w 1500362"/>
              <a:gd name="connsiteY40" fmla="*/ 1127138 h 1802674"/>
              <a:gd name="connsiteX41" fmla="*/ 768842 w 1500362"/>
              <a:gd name="connsiteY41" fmla="*/ 1071154 h 1802674"/>
              <a:gd name="connsiteX42" fmla="*/ 787503 w 1500362"/>
              <a:gd name="connsiteY42" fmla="*/ 1082351 h 1802674"/>
              <a:gd name="connsiteX43" fmla="*/ 824826 w 1500362"/>
              <a:gd name="connsiteY43" fmla="*/ 1059957 h 1802674"/>
              <a:gd name="connsiteX44" fmla="*/ 847219 w 1500362"/>
              <a:gd name="connsiteY44" fmla="*/ 1104744 h 1802674"/>
              <a:gd name="connsiteX45" fmla="*/ 869613 w 1500362"/>
              <a:gd name="connsiteY45" fmla="*/ 1104744 h 1802674"/>
              <a:gd name="connsiteX46" fmla="*/ 869613 w 1500362"/>
              <a:gd name="connsiteY46" fmla="*/ 1037564 h 1802674"/>
              <a:gd name="connsiteX47" fmla="*/ 899471 w 1500362"/>
              <a:gd name="connsiteY47" fmla="*/ 1056225 h 1802674"/>
              <a:gd name="connsiteX48" fmla="*/ 940525 w 1500362"/>
              <a:gd name="connsiteY48" fmla="*/ 1026367 h 1802674"/>
              <a:gd name="connsiteX49" fmla="*/ 970383 w 1500362"/>
              <a:gd name="connsiteY49" fmla="*/ 1041296 h 1802674"/>
              <a:gd name="connsiteX50" fmla="*/ 1033832 w 1500362"/>
              <a:gd name="connsiteY50" fmla="*/ 1030099 h 1802674"/>
              <a:gd name="connsiteX51" fmla="*/ 1063689 w 1500362"/>
              <a:gd name="connsiteY51" fmla="*/ 1000242 h 1802674"/>
              <a:gd name="connsiteX52" fmla="*/ 1104744 w 1500362"/>
              <a:gd name="connsiteY52" fmla="*/ 992777 h 1802674"/>
              <a:gd name="connsiteX53" fmla="*/ 1160728 w 1500362"/>
              <a:gd name="connsiteY53" fmla="*/ 1018903 h 1802674"/>
              <a:gd name="connsiteX54" fmla="*/ 1183121 w 1500362"/>
              <a:gd name="connsiteY54" fmla="*/ 1007706 h 1802674"/>
              <a:gd name="connsiteX55" fmla="*/ 1183121 w 1500362"/>
              <a:gd name="connsiteY55" fmla="*/ 1007706 h 1802674"/>
              <a:gd name="connsiteX56" fmla="*/ 1250302 w 1500362"/>
              <a:gd name="connsiteY56" fmla="*/ 947990 h 1802674"/>
              <a:gd name="connsiteX57" fmla="*/ 1261498 w 1500362"/>
              <a:gd name="connsiteY57" fmla="*/ 869613 h 1802674"/>
              <a:gd name="connsiteX58" fmla="*/ 1235373 w 1500362"/>
              <a:gd name="connsiteY58" fmla="*/ 843487 h 1802674"/>
              <a:gd name="connsiteX59" fmla="*/ 1257766 w 1500362"/>
              <a:gd name="connsiteY59" fmla="*/ 798700 h 1802674"/>
              <a:gd name="connsiteX60" fmla="*/ 1280160 w 1500362"/>
              <a:gd name="connsiteY60" fmla="*/ 813629 h 1802674"/>
              <a:gd name="connsiteX61" fmla="*/ 1317482 w 1500362"/>
              <a:gd name="connsiteY61" fmla="*/ 813629 h 1802674"/>
              <a:gd name="connsiteX62" fmla="*/ 1287624 w 1500362"/>
              <a:gd name="connsiteY62" fmla="*/ 709126 h 1802674"/>
              <a:gd name="connsiteX63" fmla="*/ 1336143 w 1500362"/>
              <a:gd name="connsiteY63" fmla="*/ 686733 h 1802674"/>
              <a:gd name="connsiteX64" fmla="*/ 1354805 w 1500362"/>
              <a:gd name="connsiteY64" fmla="*/ 630749 h 1802674"/>
              <a:gd name="connsiteX65" fmla="*/ 1410788 w 1500362"/>
              <a:gd name="connsiteY65" fmla="*/ 612088 h 1802674"/>
              <a:gd name="connsiteX66" fmla="*/ 1425717 w 1500362"/>
              <a:gd name="connsiteY66" fmla="*/ 589695 h 1802674"/>
              <a:gd name="connsiteX67" fmla="*/ 1410788 w 1500362"/>
              <a:gd name="connsiteY67" fmla="*/ 552372 h 1802674"/>
              <a:gd name="connsiteX68" fmla="*/ 1470504 w 1500362"/>
              <a:gd name="connsiteY68" fmla="*/ 529979 h 1802674"/>
              <a:gd name="connsiteX69" fmla="*/ 1500362 w 1500362"/>
              <a:gd name="connsiteY69" fmla="*/ 481459 h 1802674"/>
              <a:gd name="connsiteX70" fmla="*/ 1477969 w 1500362"/>
              <a:gd name="connsiteY70" fmla="*/ 440405 h 1802674"/>
              <a:gd name="connsiteX71" fmla="*/ 1481701 w 1500362"/>
              <a:gd name="connsiteY71" fmla="*/ 421744 h 1802674"/>
              <a:gd name="connsiteX72" fmla="*/ 1463040 w 1500362"/>
              <a:gd name="connsiteY72" fmla="*/ 347099 h 1802674"/>
              <a:gd name="connsiteX73" fmla="*/ 1421985 w 1500362"/>
              <a:gd name="connsiteY73" fmla="*/ 320973 h 1802674"/>
              <a:gd name="connsiteX74" fmla="*/ 1407056 w 1500362"/>
              <a:gd name="connsiteY74" fmla="*/ 291115 h 1802674"/>
              <a:gd name="connsiteX75" fmla="*/ 1410788 w 1500362"/>
              <a:gd name="connsiteY75" fmla="*/ 238864 h 1802674"/>
              <a:gd name="connsiteX76" fmla="*/ 1436914 w 1500362"/>
              <a:gd name="connsiteY76" fmla="*/ 197809 h 1802674"/>
              <a:gd name="connsiteX77" fmla="*/ 1395859 w 1500362"/>
              <a:gd name="connsiteY77" fmla="*/ 149290 h 1802674"/>
              <a:gd name="connsiteX78" fmla="*/ 1362269 w 1500362"/>
              <a:gd name="connsiteY78" fmla="*/ 138093 h 1802674"/>
              <a:gd name="connsiteX79" fmla="*/ 1388395 w 1500362"/>
              <a:gd name="connsiteY79" fmla="*/ 108235 h 1802674"/>
              <a:gd name="connsiteX80" fmla="*/ 1332411 w 1500362"/>
              <a:gd name="connsiteY80" fmla="*/ 100770 h 1802674"/>
              <a:gd name="connsiteX81" fmla="*/ 1317482 w 1500362"/>
              <a:gd name="connsiteY81" fmla="*/ 48519 h 1802674"/>
              <a:gd name="connsiteX82" fmla="*/ 1246569 w 1500362"/>
              <a:gd name="connsiteY82" fmla="*/ 44787 h 1802674"/>
              <a:gd name="connsiteX83" fmla="*/ 1220444 w 1500362"/>
              <a:gd name="connsiteY83" fmla="*/ 70913 h 1802674"/>
              <a:gd name="connsiteX84" fmla="*/ 1183121 w 1500362"/>
              <a:gd name="connsiteY84" fmla="*/ 3732 h 1802674"/>
              <a:gd name="connsiteX85" fmla="*/ 1134602 w 1500362"/>
              <a:gd name="connsiteY85" fmla="*/ 0 h 1802674"/>
              <a:gd name="connsiteX86" fmla="*/ 1108476 w 1500362"/>
              <a:gd name="connsiteY86" fmla="*/ 29858 h 1802674"/>
              <a:gd name="connsiteX87" fmla="*/ 1086083 w 1500362"/>
              <a:gd name="connsiteY87" fmla="*/ 29858 h 1802674"/>
              <a:gd name="connsiteX88" fmla="*/ 1071154 w 1500362"/>
              <a:gd name="connsiteY88" fmla="*/ 85842 h 1802674"/>
              <a:gd name="connsiteX89" fmla="*/ 981580 w 1500362"/>
              <a:gd name="connsiteY89" fmla="*/ 134361 h 1802674"/>
              <a:gd name="connsiteX90" fmla="*/ 966651 w 1500362"/>
              <a:gd name="connsiteY90" fmla="*/ 238864 h 1802674"/>
              <a:gd name="connsiteX91" fmla="*/ 918132 w 1500362"/>
              <a:gd name="connsiteY91" fmla="*/ 309776 h 1802674"/>
              <a:gd name="connsiteX92" fmla="*/ 877077 w 1500362"/>
              <a:gd name="connsiteY92" fmla="*/ 283650 h 1802674"/>
              <a:gd name="connsiteX93" fmla="*/ 828558 w 1500362"/>
              <a:gd name="connsiteY93" fmla="*/ 339634 h 1802674"/>
              <a:gd name="connsiteX94" fmla="*/ 772574 w 1500362"/>
              <a:gd name="connsiteY94" fmla="*/ 362028 h 1802674"/>
              <a:gd name="connsiteX95" fmla="*/ 683001 w 1500362"/>
              <a:gd name="connsiteY95" fmla="*/ 313508 h 1802674"/>
              <a:gd name="connsiteX96" fmla="*/ 675536 w 1500362"/>
              <a:gd name="connsiteY96" fmla="*/ 235131 h 1802674"/>
              <a:gd name="connsiteX97" fmla="*/ 548640 w 1500362"/>
              <a:gd name="connsiteY97" fmla="*/ 182880 h 1802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1500362" h="1802674">
                <a:moveTo>
                  <a:pt x="548640" y="182880"/>
                </a:moveTo>
                <a:lnTo>
                  <a:pt x="563569" y="347099"/>
                </a:lnTo>
                <a:lnTo>
                  <a:pt x="541175" y="384421"/>
                </a:lnTo>
                <a:lnTo>
                  <a:pt x="492656" y="186612"/>
                </a:lnTo>
                <a:lnTo>
                  <a:pt x="380689" y="44787"/>
                </a:lnTo>
                <a:lnTo>
                  <a:pt x="347098" y="85842"/>
                </a:lnTo>
                <a:lnTo>
                  <a:pt x="298579" y="559837"/>
                </a:lnTo>
                <a:lnTo>
                  <a:pt x="343366" y="567301"/>
                </a:lnTo>
                <a:lnTo>
                  <a:pt x="380689" y="615820"/>
                </a:lnTo>
                <a:lnTo>
                  <a:pt x="313508" y="630749"/>
                </a:lnTo>
                <a:lnTo>
                  <a:pt x="257525" y="712859"/>
                </a:lnTo>
                <a:lnTo>
                  <a:pt x="261257" y="847219"/>
                </a:lnTo>
                <a:lnTo>
                  <a:pt x="138093" y="1302553"/>
                </a:lnTo>
                <a:lnTo>
                  <a:pt x="85841" y="1369734"/>
                </a:lnTo>
                <a:lnTo>
                  <a:pt x="0" y="1403324"/>
                </a:lnTo>
                <a:lnTo>
                  <a:pt x="37322" y="1444379"/>
                </a:lnTo>
                <a:lnTo>
                  <a:pt x="93306" y="1477969"/>
                </a:lnTo>
                <a:lnTo>
                  <a:pt x="153022" y="1466772"/>
                </a:lnTo>
                <a:lnTo>
                  <a:pt x="197809" y="1496630"/>
                </a:lnTo>
                <a:lnTo>
                  <a:pt x="167951" y="1552614"/>
                </a:lnTo>
                <a:lnTo>
                  <a:pt x="134361" y="1597401"/>
                </a:lnTo>
                <a:lnTo>
                  <a:pt x="179147" y="1630991"/>
                </a:lnTo>
                <a:lnTo>
                  <a:pt x="212738" y="1586204"/>
                </a:lnTo>
                <a:lnTo>
                  <a:pt x="231399" y="1623526"/>
                </a:lnTo>
                <a:lnTo>
                  <a:pt x="418011" y="1690707"/>
                </a:lnTo>
                <a:lnTo>
                  <a:pt x="473995" y="1679510"/>
                </a:lnTo>
                <a:lnTo>
                  <a:pt x="485192" y="1739226"/>
                </a:lnTo>
                <a:lnTo>
                  <a:pt x="544907" y="1802674"/>
                </a:lnTo>
                <a:lnTo>
                  <a:pt x="567301" y="1772816"/>
                </a:lnTo>
                <a:lnTo>
                  <a:pt x="638214" y="1784013"/>
                </a:lnTo>
                <a:lnTo>
                  <a:pt x="675536" y="1754155"/>
                </a:lnTo>
                <a:lnTo>
                  <a:pt x="697929" y="1634723"/>
                </a:lnTo>
                <a:lnTo>
                  <a:pt x="731520" y="1634723"/>
                </a:lnTo>
                <a:lnTo>
                  <a:pt x="824826" y="1455575"/>
                </a:lnTo>
                <a:lnTo>
                  <a:pt x="802432" y="1380930"/>
                </a:lnTo>
                <a:lnTo>
                  <a:pt x="813629" y="1358537"/>
                </a:lnTo>
                <a:lnTo>
                  <a:pt x="783771" y="1295089"/>
                </a:lnTo>
                <a:lnTo>
                  <a:pt x="731520" y="1298821"/>
                </a:lnTo>
                <a:lnTo>
                  <a:pt x="705394" y="1268963"/>
                </a:lnTo>
                <a:lnTo>
                  <a:pt x="738984" y="1175657"/>
                </a:lnTo>
                <a:lnTo>
                  <a:pt x="746449" y="1127138"/>
                </a:lnTo>
                <a:lnTo>
                  <a:pt x="768842" y="1071154"/>
                </a:lnTo>
                <a:lnTo>
                  <a:pt x="787503" y="1082351"/>
                </a:lnTo>
                <a:lnTo>
                  <a:pt x="824826" y="1059957"/>
                </a:lnTo>
                <a:lnTo>
                  <a:pt x="847219" y="1104744"/>
                </a:lnTo>
                <a:lnTo>
                  <a:pt x="869613" y="1104744"/>
                </a:lnTo>
                <a:lnTo>
                  <a:pt x="869613" y="1037564"/>
                </a:lnTo>
                <a:lnTo>
                  <a:pt x="899471" y="1056225"/>
                </a:lnTo>
                <a:lnTo>
                  <a:pt x="940525" y="1026367"/>
                </a:lnTo>
                <a:lnTo>
                  <a:pt x="970383" y="1041296"/>
                </a:lnTo>
                <a:lnTo>
                  <a:pt x="1033832" y="1030099"/>
                </a:lnTo>
                <a:lnTo>
                  <a:pt x="1063689" y="1000242"/>
                </a:lnTo>
                <a:lnTo>
                  <a:pt x="1104744" y="992777"/>
                </a:lnTo>
                <a:lnTo>
                  <a:pt x="1160728" y="1018903"/>
                </a:lnTo>
                <a:lnTo>
                  <a:pt x="1183121" y="1007706"/>
                </a:lnTo>
                <a:lnTo>
                  <a:pt x="1183121" y="1007706"/>
                </a:lnTo>
                <a:lnTo>
                  <a:pt x="1250302" y="947990"/>
                </a:lnTo>
                <a:lnTo>
                  <a:pt x="1261498" y="869613"/>
                </a:lnTo>
                <a:lnTo>
                  <a:pt x="1235373" y="843487"/>
                </a:lnTo>
                <a:lnTo>
                  <a:pt x="1257766" y="798700"/>
                </a:lnTo>
                <a:lnTo>
                  <a:pt x="1280160" y="813629"/>
                </a:lnTo>
                <a:lnTo>
                  <a:pt x="1317482" y="813629"/>
                </a:lnTo>
                <a:lnTo>
                  <a:pt x="1287624" y="709126"/>
                </a:lnTo>
                <a:lnTo>
                  <a:pt x="1336143" y="686733"/>
                </a:lnTo>
                <a:lnTo>
                  <a:pt x="1354805" y="630749"/>
                </a:lnTo>
                <a:lnTo>
                  <a:pt x="1410788" y="612088"/>
                </a:lnTo>
                <a:lnTo>
                  <a:pt x="1425717" y="589695"/>
                </a:lnTo>
                <a:lnTo>
                  <a:pt x="1410788" y="552372"/>
                </a:lnTo>
                <a:lnTo>
                  <a:pt x="1470504" y="529979"/>
                </a:lnTo>
                <a:lnTo>
                  <a:pt x="1500362" y="481459"/>
                </a:lnTo>
                <a:lnTo>
                  <a:pt x="1477969" y="440405"/>
                </a:lnTo>
                <a:lnTo>
                  <a:pt x="1481701" y="421744"/>
                </a:lnTo>
                <a:lnTo>
                  <a:pt x="1463040" y="347099"/>
                </a:lnTo>
                <a:lnTo>
                  <a:pt x="1421985" y="320973"/>
                </a:lnTo>
                <a:lnTo>
                  <a:pt x="1407056" y="291115"/>
                </a:lnTo>
                <a:lnTo>
                  <a:pt x="1410788" y="238864"/>
                </a:lnTo>
                <a:lnTo>
                  <a:pt x="1436914" y="197809"/>
                </a:lnTo>
                <a:lnTo>
                  <a:pt x="1395859" y="149290"/>
                </a:lnTo>
                <a:lnTo>
                  <a:pt x="1362269" y="138093"/>
                </a:lnTo>
                <a:lnTo>
                  <a:pt x="1388395" y="108235"/>
                </a:lnTo>
                <a:lnTo>
                  <a:pt x="1332411" y="100770"/>
                </a:lnTo>
                <a:lnTo>
                  <a:pt x="1317482" y="48519"/>
                </a:lnTo>
                <a:lnTo>
                  <a:pt x="1246569" y="44787"/>
                </a:lnTo>
                <a:lnTo>
                  <a:pt x="1220444" y="70913"/>
                </a:lnTo>
                <a:lnTo>
                  <a:pt x="1183121" y="3732"/>
                </a:lnTo>
                <a:lnTo>
                  <a:pt x="1134602" y="0"/>
                </a:lnTo>
                <a:lnTo>
                  <a:pt x="1108476" y="29858"/>
                </a:lnTo>
                <a:lnTo>
                  <a:pt x="1086083" y="29858"/>
                </a:lnTo>
                <a:lnTo>
                  <a:pt x="1071154" y="85842"/>
                </a:lnTo>
                <a:lnTo>
                  <a:pt x="981580" y="134361"/>
                </a:lnTo>
                <a:lnTo>
                  <a:pt x="966651" y="238864"/>
                </a:lnTo>
                <a:lnTo>
                  <a:pt x="918132" y="309776"/>
                </a:lnTo>
                <a:lnTo>
                  <a:pt x="877077" y="283650"/>
                </a:lnTo>
                <a:lnTo>
                  <a:pt x="828558" y="339634"/>
                </a:lnTo>
                <a:lnTo>
                  <a:pt x="772574" y="362028"/>
                </a:lnTo>
                <a:lnTo>
                  <a:pt x="683001" y="313508"/>
                </a:lnTo>
                <a:lnTo>
                  <a:pt x="675536" y="235131"/>
                </a:lnTo>
                <a:lnTo>
                  <a:pt x="548640" y="1828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459163" y="4329113"/>
            <a:ext cx="1709737" cy="1574800"/>
          </a:xfrm>
          <a:custGeom>
            <a:avLst/>
            <a:gdLst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13750 w 1709368"/>
              <a:gd name="connsiteY65" fmla="*/ 171683 h 1575007"/>
              <a:gd name="connsiteX66" fmla="*/ 1310018 w 1709368"/>
              <a:gd name="connsiteY66" fmla="*/ 182880 h 1575007"/>
              <a:gd name="connsiteX67" fmla="*/ 1295089 w 1709368"/>
              <a:gd name="connsiteY67" fmla="*/ 231399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13750 w 1709368"/>
              <a:gd name="connsiteY65" fmla="*/ 171683 h 1575007"/>
              <a:gd name="connsiteX66" fmla="*/ 1310018 w 1709368"/>
              <a:gd name="connsiteY66" fmla="*/ 182880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13750 w 1709368"/>
              <a:gd name="connsiteY65" fmla="*/ 171683 h 1575007"/>
              <a:gd name="connsiteX66" fmla="*/ 1297139 w 1709368"/>
              <a:gd name="connsiteY66" fmla="*/ 180305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03447 w 1709368"/>
              <a:gd name="connsiteY65" fmla="*/ 161379 h 1575007"/>
              <a:gd name="connsiteX66" fmla="*/ 1297139 w 1709368"/>
              <a:gd name="connsiteY66" fmla="*/ 180305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78377 w 1709368"/>
              <a:gd name="connsiteY107" fmla="*/ 735252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  <a:gd name="connsiteX0" fmla="*/ 0 w 1709368"/>
              <a:gd name="connsiteY0" fmla="*/ 1362269 h 1575007"/>
              <a:gd name="connsiteX1" fmla="*/ 59716 w 1709368"/>
              <a:gd name="connsiteY1" fmla="*/ 1410789 h 1575007"/>
              <a:gd name="connsiteX2" fmla="*/ 74645 w 1709368"/>
              <a:gd name="connsiteY2" fmla="*/ 1436914 h 1575007"/>
              <a:gd name="connsiteX3" fmla="*/ 104503 w 1709368"/>
              <a:gd name="connsiteY3" fmla="*/ 1463040 h 1575007"/>
              <a:gd name="connsiteX4" fmla="*/ 123164 w 1709368"/>
              <a:gd name="connsiteY4" fmla="*/ 1470505 h 1575007"/>
              <a:gd name="connsiteX5" fmla="*/ 205273 w 1709368"/>
              <a:gd name="connsiteY5" fmla="*/ 1433182 h 1575007"/>
              <a:gd name="connsiteX6" fmla="*/ 272454 w 1709368"/>
              <a:gd name="connsiteY6" fmla="*/ 1489166 h 1575007"/>
              <a:gd name="connsiteX7" fmla="*/ 298580 w 1709368"/>
              <a:gd name="connsiteY7" fmla="*/ 1451843 h 1575007"/>
              <a:gd name="connsiteX8" fmla="*/ 432940 w 1709368"/>
              <a:gd name="connsiteY8" fmla="*/ 1466772 h 1575007"/>
              <a:gd name="connsiteX9" fmla="*/ 451602 w 1709368"/>
              <a:gd name="connsiteY9" fmla="*/ 1369734 h 1575007"/>
              <a:gd name="connsiteX10" fmla="*/ 477727 w 1709368"/>
              <a:gd name="connsiteY10" fmla="*/ 1366002 h 1575007"/>
              <a:gd name="connsiteX11" fmla="*/ 507585 w 1709368"/>
              <a:gd name="connsiteY11" fmla="*/ 1410789 h 1575007"/>
              <a:gd name="connsiteX12" fmla="*/ 619553 w 1709368"/>
              <a:gd name="connsiteY12" fmla="*/ 1410789 h 1575007"/>
              <a:gd name="connsiteX13" fmla="*/ 664340 w 1709368"/>
              <a:gd name="connsiteY13" fmla="*/ 1466772 h 1575007"/>
              <a:gd name="connsiteX14" fmla="*/ 750181 w 1709368"/>
              <a:gd name="connsiteY14" fmla="*/ 1463040 h 1575007"/>
              <a:gd name="connsiteX15" fmla="*/ 813629 w 1709368"/>
              <a:gd name="connsiteY15" fmla="*/ 1507827 h 1575007"/>
              <a:gd name="connsiteX16" fmla="*/ 914400 w 1709368"/>
              <a:gd name="connsiteY16" fmla="*/ 1522756 h 1575007"/>
              <a:gd name="connsiteX17" fmla="*/ 929329 w 1709368"/>
              <a:gd name="connsiteY17" fmla="*/ 1575007 h 1575007"/>
              <a:gd name="connsiteX18" fmla="*/ 1030100 w 1709368"/>
              <a:gd name="connsiteY18" fmla="*/ 1522756 h 1575007"/>
              <a:gd name="connsiteX19" fmla="*/ 1052493 w 1709368"/>
              <a:gd name="connsiteY19" fmla="*/ 1485434 h 1575007"/>
              <a:gd name="connsiteX20" fmla="*/ 1134602 w 1709368"/>
              <a:gd name="connsiteY20" fmla="*/ 1489166 h 1575007"/>
              <a:gd name="connsiteX21" fmla="*/ 1082351 w 1709368"/>
              <a:gd name="connsiteY21" fmla="*/ 1436914 h 1575007"/>
              <a:gd name="connsiteX22" fmla="*/ 1041296 w 1709368"/>
              <a:gd name="connsiteY22" fmla="*/ 1436914 h 1575007"/>
              <a:gd name="connsiteX23" fmla="*/ 996509 w 1709368"/>
              <a:gd name="connsiteY23" fmla="*/ 1384663 h 1575007"/>
              <a:gd name="connsiteX24" fmla="*/ 1045029 w 1709368"/>
              <a:gd name="connsiteY24" fmla="*/ 1369734 h 1575007"/>
              <a:gd name="connsiteX25" fmla="*/ 1026367 w 1709368"/>
              <a:gd name="connsiteY25" fmla="*/ 1198051 h 1575007"/>
              <a:gd name="connsiteX26" fmla="*/ 940526 w 1709368"/>
              <a:gd name="connsiteY26" fmla="*/ 1149532 h 1575007"/>
              <a:gd name="connsiteX27" fmla="*/ 921865 w 1709368"/>
              <a:gd name="connsiteY27" fmla="*/ 1119674 h 1575007"/>
              <a:gd name="connsiteX28" fmla="*/ 1003974 w 1709368"/>
              <a:gd name="connsiteY28" fmla="*/ 1003974 h 1575007"/>
              <a:gd name="connsiteX29" fmla="*/ 1018903 w 1709368"/>
              <a:gd name="connsiteY29" fmla="*/ 1018903 h 1575007"/>
              <a:gd name="connsiteX30" fmla="*/ 1074887 w 1709368"/>
              <a:gd name="connsiteY30" fmla="*/ 1011438 h 1575007"/>
              <a:gd name="connsiteX31" fmla="*/ 1093548 w 1709368"/>
              <a:gd name="connsiteY31" fmla="*/ 1030100 h 1575007"/>
              <a:gd name="connsiteX32" fmla="*/ 1156996 w 1709368"/>
              <a:gd name="connsiteY32" fmla="*/ 1041296 h 1575007"/>
              <a:gd name="connsiteX33" fmla="*/ 1168193 w 1709368"/>
              <a:gd name="connsiteY33" fmla="*/ 1007706 h 1575007"/>
              <a:gd name="connsiteX34" fmla="*/ 1306286 w 1709368"/>
              <a:gd name="connsiteY34" fmla="*/ 1011438 h 1575007"/>
              <a:gd name="connsiteX35" fmla="*/ 1358537 w 1709368"/>
              <a:gd name="connsiteY35" fmla="*/ 985313 h 1575007"/>
              <a:gd name="connsiteX36" fmla="*/ 1358537 w 1709368"/>
              <a:gd name="connsiteY36" fmla="*/ 947990 h 1575007"/>
              <a:gd name="connsiteX37" fmla="*/ 1336144 w 1709368"/>
              <a:gd name="connsiteY37" fmla="*/ 918132 h 1575007"/>
              <a:gd name="connsiteX38" fmla="*/ 1369734 w 1709368"/>
              <a:gd name="connsiteY38" fmla="*/ 877078 h 1575007"/>
              <a:gd name="connsiteX39" fmla="*/ 1418253 w 1709368"/>
              <a:gd name="connsiteY39" fmla="*/ 892007 h 1575007"/>
              <a:gd name="connsiteX40" fmla="*/ 1541417 w 1709368"/>
              <a:gd name="connsiteY40" fmla="*/ 832291 h 1575007"/>
              <a:gd name="connsiteX41" fmla="*/ 1545149 w 1709368"/>
              <a:gd name="connsiteY41" fmla="*/ 738985 h 1575007"/>
              <a:gd name="connsiteX42" fmla="*/ 1604865 w 1709368"/>
              <a:gd name="connsiteY42" fmla="*/ 768843 h 1575007"/>
              <a:gd name="connsiteX43" fmla="*/ 1612330 w 1709368"/>
              <a:gd name="connsiteY43" fmla="*/ 727788 h 1575007"/>
              <a:gd name="connsiteX44" fmla="*/ 1675778 w 1709368"/>
              <a:gd name="connsiteY44" fmla="*/ 697930 h 1575007"/>
              <a:gd name="connsiteX45" fmla="*/ 1683242 w 1709368"/>
              <a:gd name="connsiteY45" fmla="*/ 686733 h 1575007"/>
              <a:gd name="connsiteX46" fmla="*/ 1709368 w 1709368"/>
              <a:gd name="connsiteY46" fmla="*/ 653143 h 1575007"/>
              <a:gd name="connsiteX47" fmla="*/ 1705636 w 1709368"/>
              <a:gd name="connsiteY47" fmla="*/ 630749 h 1575007"/>
              <a:gd name="connsiteX48" fmla="*/ 1623527 w 1709368"/>
              <a:gd name="connsiteY48" fmla="*/ 615820 h 1575007"/>
              <a:gd name="connsiteX49" fmla="*/ 1653385 w 1709368"/>
              <a:gd name="connsiteY49" fmla="*/ 589695 h 1575007"/>
              <a:gd name="connsiteX50" fmla="*/ 1672046 w 1709368"/>
              <a:gd name="connsiteY50" fmla="*/ 541176 h 1575007"/>
              <a:gd name="connsiteX51" fmla="*/ 1672046 w 1709368"/>
              <a:gd name="connsiteY51" fmla="*/ 541176 h 1575007"/>
              <a:gd name="connsiteX52" fmla="*/ 1616062 w 1709368"/>
              <a:gd name="connsiteY52" fmla="*/ 537443 h 1575007"/>
              <a:gd name="connsiteX53" fmla="*/ 1601133 w 1709368"/>
              <a:gd name="connsiteY53" fmla="*/ 511318 h 1575007"/>
              <a:gd name="connsiteX54" fmla="*/ 1601133 w 1709368"/>
              <a:gd name="connsiteY54" fmla="*/ 511318 h 1575007"/>
              <a:gd name="connsiteX55" fmla="*/ 1560078 w 1709368"/>
              <a:gd name="connsiteY55" fmla="*/ 365760 h 1575007"/>
              <a:gd name="connsiteX56" fmla="*/ 1545149 w 1709368"/>
              <a:gd name="connsiteY56" fmla="*/ 350831 h 1575007"/>
              <a:gd name="connsiteX57" fmla="*/ 1537685 w 1709368"/>
              <a:gd name="connsiteY57" fmla="*/ 309776 h 1575007"/>
              <a:gd name="connsiteX58" fmla="*/ 1485433 w 1709368"/>
              <a:gd name="connsiteY58" fmla="*/ 227667 h 1575007"/>
              <a:gd name="connsiteX59" fmla="*/ 1474237 w 1709368"/>
              <a:gd name="connsiteY59" fmla="*/ 167951 h 1575007"/>
              <a:gd name="connsiteX60" fmla="*/ 1455576 w 1709368"/>
              <a:gd name="connsiteY60" fmla="*/ 171683 h 1575007"/>
              <a:gd name="connsiteX61" fmla="*/ 1448111 w 1709368"/>
              <a:gd name="connsiteY61" fmla="*/ 111967 h 1575007"/>
              <a:gd name="connsiteX62" fmla="*/ 1384663 w 1709368"/>
              <a:gd name="connsiteY62" fmla="*/ 115700 h 1575007"/>
              <a:gd name="connsiteX63" fmla="*/ 1388395 w 1709368"/>
              <a:gd name="connsiteY63" fmla="*/ 74645 h 1575007"/>
              <a:gd name="connsiteX64" fmla="*/ 1321215 w 1709368"/>
              <a:gd name="connsiteY64" fmla="*/ 111967 h 1575007"/>
              <a:gd name="connsiteX65" fmla="*/ 1303447 w 1709368"/>
              <a:gd name="connsiteY65" fmla="*/ 161379 h 1575007"/>
              <a:gd name="connsiteX66" fmla="*/ 1297139 w 1709368"/>
              <a:gd name="connsiteY66" fmla="*/ 180305 h 1575007"/>
              <a:gd name="connsiteX67" fmla="*/ 1284786 w 1709368"/>
              <a:gd name="connsiteY67" fmla="*/ 228824 h 1575007"/>
              <a:gd name="connsiteX68" fmla="*/ 1265231 w 1709368"/>
              <a:gd name="connsiteY68" fmla="*/ 268722 h 1575007"/>
              <a:gd name="connsiteX69" fmla="*/ 1171925 w 1709368"/>
              <a:gd name="connsiteY69" fmla="*/ 238864 h 1575007"/>
              <a:gd name="connsiteX70" fmla="*/ 1138335 w 1709368"/>
              <a:gd name="connsiteY70" fmla="*/ 272454 h 1575007"/>
              <a:gd name="connsiteX71" fmla="*/ 1134602 w 1709368"/>
              <a:gd name="connsiteY71" fmla="*/ 235132 h 1575007"/>
              <a:gd name="connsiteX72" fmla="*/ 1134602 w 1709368"/>
              <a:gd name="connsiteY72" fmla="*/ 235132 h 1575007"/>
              <a:gd name="connsiteX73" fmla="*/ 1142067 w 1709368"/>
              <a:gd name="connsiteY73" fmla="*/ 164219 h 1575007"/>
              <a:gd name="connsiteX74" fmla="*/ 1104745 w 1709368"/>
              <a:gd name="connsiteY74" fmla="*/ 123164 h 1575007"/>
              <a:gd name="connsiteX75" fmla="*/ 1093548 w 1709368"/>
              <a:gd name="connsiteY75" fmla="*/ 33590 h 1575007"/>
              <a:gd name="connsiteX76" fmla="*/ 1030100 w 1709368"/>
              <a:gd name="connsiteY76" fmla="*/ 63448 h 1575007"/>
              <a:gd name="connsiteX77" fmla="*/ 1007706 w 1709368"/>
              <a:gd name="connsiteY77" fmla="*/ 41055 h 1575007"/>
              <a:gd name="connsiteX78" fmla="*/ 962919 w 1709368"/>
              <a:gd name="connsiteY78" fmla="*/ 93306 h 1575007"/>
              <a:gd name="connsiteX79" fmla="*/ 918132 w 1709368"/>
              <a:gd name="connsiteY79" fmla="*/ 37323 h 1575007"/>
              <a:gd name="connsiteX80" fmla="*/ 873345 w 1709368"/>
              <a:gd name="connsiteY80" fmla="*/ 0 h 1575007"/>
              <a:gd name="connsiteX81" fmla="*/ 817362 w 1709368"/>
              <a:gd name="connsiteY81" fmla="*/ 41055 h 1575007"/>
              <a:gd name="connsiteX82" fmla="*/ 828558 w 1709368"/>
              <a:gd name="connsiteY82" fmla="*/ 89574 h 1575007"/>
              <a:gd name="connsiteX83" fmla="*/ 794968 w 1709368"/>
              <a:gd name="connsiteY83" fmla="*/ 134361 h 1575007"/>
              <a:gd name="connsiteX84" fmla="*/ 742717 w 1709368"/>
              <a:gd name="connsiteY84" fmla="*/ 156754 h 1575007"/>
              <a:gd name="connsiteX85" fmla="*/ 746449 w 1709368"/>
              <a:gd name="connsiteY85" fmla="*/ 190345 h 1575007"/>
              <a:gd name="connsiteX86" fmla="*/ 679269 w 1709368"/>
              <a:gd name="connsiteY86" fmla="*/ 238864 h 1575007"/>
              <a:gd name="connsiteX87" fmla="*/ 664340 w 1709368"/>
              <a:gd name="connsiteY87" fmla="*/ 287383 h 1575007"/>
              <a:gd name="connsiteX88" fmla="*/ 630749 w 1709368"/>
              <a:gd name="connsiteY88" fmla="*/ 309776 h 1575007"/>
              <a:gd name="connsiteX89" fmla="*/ 641946 w 1709368"/>
              <a:gd name="connsiteY89" fmla="*/ 418012 h 1575007"/>
              <a:gd name="connsiteX90" fmla="*/ 582230 w 1709368"/>
              <a:gd name="connsiteY90" fmla="*/ 406815 h 1575007"/>
              <a:gd name="connsiteX91" fmla="*/ 574766 w 1709368"/>
              <a:gd name="connsiteY91" fmla="*/ 440405 h 1575007"/>
              <a:gd name="connsiteX92" fmla="*/ 578498 w 1709368"/>
              <a:gd name="connsiteY92" fmla="*/ 500121 h 1575007"/>
              <a:gd name="connsiteX93" fmla="*/ 582230 w 1709368"/>
              <a:gd name="connsiteY93" fmla="*/ 559837 h 1575007"/>
              <a:gd name="connsiteX94" fmla="*/ 485192 w 1709368"/>
              <a:gd name="connsiteY94" fmla="*/ 627017 h 1575007"/>
              <a:gd name="connsiteX95" fmla="*/ 425476 w 1709368"/>
              <a:gd name="connsiteY95" fmla="*/ 597159 h 1575007"/>
              <a:gd name="connsiteX96" fmla="*/ 388153 w 1709368"/>
              <a:gd name="connsiteY96" fmla="*/ 608356 h 1575007"/>
              <a:gd name="connsiteX97" fmla="*/ 347099 w 1709368"/>
              <a:gd name="connsiteY97" fmla="*/ 641946 h 1575007"/>
              <a:gd name="connsiteX98" fmla="*/ 294847 w 1709368"/>
              <a:gd name="connsiteY98" fmla="*/ 641946 h 1575007"/>
              <a:gd name="connsiteX99" fmla="*/ 257525 w 1709368"/>
              <a:gd name="connsiteY99" fmla="*/ 638214 h 1575007"/>
              <a:gd name="connsiteX100" fmla="*/ 231399 w 1709368"/>
              <a:gd name="connsiteY100" fmla="*/ 656875 h 1575007"/>
              <a:gd name="connsiteX101" fmla="*/ 194077 w 1709368"/>
              <a:gd name="connsiteY101" fmla="*/ 638214 h 1575007"/>
              <a:gd name="connsiteX102" fmla="*/ 190345 w 1709368"/>
              <a:gd name="connsiteY102" fmla="*/ 701662 h 1575007"/>
              <a:gd name="connsiteX103" fmla="*/ 179148 w 1709368"/>
              <a:gd name="connsiteY103" fmla="*/ 705394 h 1575007"/>
              <a:gd name="connsiteX104" fmla="*/ 141825 w 1709368"/>
              <a:gd name="connsiteY104" fmla="*/ 668072 h 1575007"/>
              <a:gd name="connsiteX105" fmla="*/ 111967 w 1709368"/>
              <a:gd name="connsiteY105" fmla="*/ 690465 h 1575007"/>
              <a:gd name="connsiteX106" fmla="*/ 111967 w 1709368"/>
              <a:gd name="connsiteY106" fmla="*/ 690465 h 1575007"/>
              <a:gd name="connsiteX107" fmla="*/ 96407 w 1709368"/>
              <a:gd name="connsiteY107" fmla="*/ 676009 h 1575007"/>
              <a:gd name="connsiteX108" fmla="*/ 63448 w 1709368"/>
              <a:gd name="connsiteY108" fmla="*/ 787504 h 1575007"/>
              <a:gd name="connsiteX109" fmla="*/ 22393 w 1709368"/>
              <a:gd name="connsiteY109" fmla="*/ 865881 h 1575007"/>
              <a:gd name="connsiteX110" fmla="*/ 55984 w 1709368"/>
              <a:gd name="connsiteY110" fmla="*/ 895739 h 1575007"/>
              <a:gd name="connsiteX111" fmla="*/ 100771 w 1709368"/>
              <a:gd name="connsiteY111" fmla="*/ 899471 h 1575007"/>
              <a:gd name="connsiteX112" fmla="*/ 138093 w 1709368"/>
              <a:gd name="connsiteY112" fmla="*/ 966652 h 1575007"/>
              <a:gd name="connsiteX113" fmla="*/ 123164 w 1709368"/>
              <a:gd name="connsiteY113" fmla="*/ 1000242 h 1575007"/>
              <a:gd name="connsiteX114" fmla="*/ 149290 w 1709368"/>
              <a:gd name="connsiteY114" fmla="*/ 1052493 h 1575007"/>
              <a:gd name="connsiteX115" fmla="*/ 82109 w 1709368"/>
              <a:gd name="connsiteY115" fmla="*/ 1205515 h 1575007"/>
              <a:gd name="connsiteX116" fmla="*/ 59716 w 1709368"/>
              <a:gd name="connsiteY116" fmla="*/ 1239105 h 1575007"/>
              <a:gd name="connsiteX117" fmla="*/ 14929 w 1709368"/>
              <a:gd name="connsiteY117" fmla="*/ 1250302 h 1575007"/>
              <a:gd name="connsiteX118" fmla="*/ 0 w 1709368"/>
              <a:gd name="connsiteY118" fmla="*/ 1362269 h 157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</a:cxnLst>
            <a:rect l="l" t="t" r="r" b="b"/>
            <a:pathLst>
              <a:path w="1709368" h="1575007">
                <a:moveTo>
                  <a:pt x="0" y="1362269"/>
                </a:moveTo>
                <a:lnTo>
                  <a:pt x="59716" y="1410789"/>
                </a:lnTo>
                <a:lnTo>
                  <a:pt x="74645" y="1436914"/>
                </a:lnTo>
                <a:lnTo>
                  <a:pt x="104503" y="1463040"/>
                </a:lnTo>
                <a:lnTo>
                  <a:pt x="123164" y="1470505"/>
                </a:lnTo>
                <a:lnTo>
                  <a:pt x="205273" y="1433182"/>
                </a:lnTo>
                <a:lnTo>
                  <a:pt x="272454" y="1489166"/>
                </a:lnTo>
                <a:lnTo>
                  <a:pt x="298580" y="1451843"/>
                </a:lnTo>
                <a:lnTo>
                  <a:pt x="432940" y="1466772"/>
                </a:lnTo>
                <a:lnTo>
                  <a:pt x="451602" y="1369734"/>
                </a:lnTo>
                <a:lnTo>
                  <a:pt x="477727" y="1366002"/>
                </a:lnTo>
                <a:lnTo>
                  <a:pt x="507585" y="1410789"/>
                </a:lnTo>
                <a:lnTo>
                  <a:pt x="619553" y="1410789"/>
                </a:lnTo>
                <a:lnTo>
                  <a:pt x="664340" y="1466772"/>
                </a:lnTo>
                <a:lnTo>
                  <a:pt x="750181" y="1463040"/>
                </a:lnTo>
                <a:lnTo>
                  <a:pt x="813629" y="1507827"/>
                </a:lnTo>
                <a:lnTo>
                  <a:pt x="914400" y="1522756"/>
                </a:lnTo>
                <a:lnTo>
                  <a:pt x="929329" y="1575007"/>
                </a:lnTo>
                <a:lnTo>
                  <a:pt x="1030100" y="1522756"/>
                </a:lnTo>
                <a:lnTo>
                  <a:pt x="1052493" y="1485434"/>
                </a:lnTo>
                <a:lnTo>
                  <a:pt x="1134602" y="1489166"/>
                </a:lnTo>
                <a:lnTo>
                  <a:pt x="1082351" y="1436914"/>
                </a:lnTo>
                <a:lnTo>
                  <a:pt x="1041296" y="1436914"/>
                </a:lnTo>
                <a:lnTo>
                  <a:pt x="996509" y="1384663"/>
                </a:lnTo>
                <a:lnTo>
                  <a:pt x="1045029" y="1369734"/>
                </a:lnTo>
                <a:lnTo>
                  <a:pt x="1026367" y="1198051"/>
                </a:lnTo>
                <a:lnTo>
                  <a:pt x="940526" y="1149532"/>
                </a:lnTo>
                <a:lnTo>
                  <a:pt x="921865" y="1119674"/>
                </a:lnTo>
                <a:lnTo>
                  <a:pt x="1003974" y="1003974"/>
                </a:lnTo>
                <a:lnTo>
                  <a:pt x="1018903" y="1018903"/>
                </a:lnTo>
                <a:lnTo>
                  <a:pt x="1074887" y="1011438"/>
                </a:lnTo>
                <a:lnTo>
                  <a:pt x="1093548" y="1030100"/>
                </a:lnTo>
                <a:lnTo>
                  <a:pt x="1156996" y="1041296"/>
                </a:lnTo>
                <a:lnTo>
                  <a:pt x="1168193" y="1007706"/>
                </a:lnTo>
                <a:lnTo>
                  <a:pt x="1306286" y="1011438"/>
                </a:lnTo>
                <a:lnTo>
                  <a:pt x="1358537" y="985313"/>
                </a:lnTo>
                <a:lnTo>
                  <a:pt x="1358537" y="947990"/>
                </a:lnTo>
                <a:lnTo>
                  <a:pt x="1336144" y="918132"/>
                </a:lnTo>
                <a:lnTo>
                  <a:pt x="1369734" y="877078"/>
                </a:lnTo>
                <a:lnTo>
                  <a:pt x="1418253" y="892007"/>
                </a:lnTo>
                <a:lnTo>
                  <a:pt x="1541417" y="832291"/>
                </a:lnTo>
                <a:lnTo>
                  <a:pt x="1545149" y="738985"/>
                </a:lnTo>
                <a:lnTo>
                  <a:pt x="1604865" y="768843"/>
                </a:lnTo>
                <a:lnTo>
                  <a:pt x="1612330" y="727788"/>
                </a:lnTo>
                <a:lnTo>
                  <a:pt x="1675778" y="697930"/>
                </a:lnTo>
                <a:lnTo>
                  <a:pt x="1683242" y="686733"/>
                </a:lnTo>
                <a:lnTo>
                  <a:pt x="1709368" y="653143"/>
                </a:lnTo>
                <a:lnTo>
                  <a:pt x="1705636" y="630749"/>
                </a:lnTo>
                <a:lnTo>
                  <a:pt x="1623527" y="615820"/>
                </a:lnTo>
                <a:lnTo>
                  <a:pt x="1653385" y="589695"/>
                </a:lnTo>
                <a:lnTo>
                  <a:pt x="1672046" y="541176"/>
                </a:lnTo>
                <a:lnTo>
                  <a:pt x="1672046" y="541176"/>
                </a:lnTo>
                <a:lnTo>
                  <a:pt x="1616062" y="537443"/>
                </a:lnTo>
                <a:lnTo>
                  <a:pt x="1601133" y="511318"/>
                </a:lnTo>
                <a:lnTo>
                  <a:pt x="1601133" y="511318"/>
                </a:lnTo>
                <a:lnTo>
                  <a:pt x="1560078" y="365760"/>
                </a:lnTo>
                <a:lnTo>
                  <a:pt x="1545149" y="350831"/>
                </a:lnTo>
                <a:lnTo>
                  <a:pt x="1537685" y="309776"/>
                </a:lnTo>
                <a:lnTo>
                  <a:pt x="1485433" y="227667"/>
                </a:lnTo>
                <a:lnTo>
                  <a:pt x="1474237" y="167951"/>
                </a:lnTo>
                <a:lnTo>
                  <a:pt x="1455576" y="171683"/>
                </a:lnTo>
                <a:lnTo>
                  <a:pt x="1448111" y="111967"/>
                </a:lnTo>
                <a:lnTo>
                  <a:pt x="1384663" y="115700"/>
                </a:lnTo>
                <a:lnTo>
                  <a:pt x="1388395" y="74645"/>
                </a:lnTo>
                <a:lnTo>
                  <a:pt x="1321215" y="111967"/>
                </a:lnTo>
                <a:lnTo>
                  <a:pt x="1303447" y="161379"/>
                </a:lnTo>
                <a:lnTo>
                  <a:pt x="1297139" y="180305"/>
                </a:lnTo>
                <a:lnTo>
                  <a:pt x="1284786" y="228824"/>
                </a:lnTo>
                <a:lnTo>
                  <a:pt x="1265231" y="268722"/>
                </a:lnTo>
                <a:lnTo>
                  <a:pt x="1171925" y="238864"/>
                </a:lnTo>
                <a:lnTo>
                  <a:pt x="1138335" y="272454"/>
                </a:lnTo>
                <a:lnTo>
                  <a:pt x="1134602" y="235132"/>
                </a:lnTo>
                <a:lnTo>
                  <a:pt x="1134602" y="235132"/>
                </a:lnTo>
                <a:lnTo>
                  <a:pt x="1142067" y="164219"/>
                </a:lnTo>
                <a:lnTo>
                  <a:pt x="1104745" y="123164"/>
                </a:lnTo>
                <a:lnTo>
                  <a:pt x="1093548" y="33590"/>
                </a:lnTo>
                <a:lnTo>
                  <a:pt x="1030100" y="63448"/>
                </a:lnTo>
                <a:lnTo>
                  <a:pt x="1007706" y="41055"/>
                </a:lnTo>
                <a:lnTo>
                  <a:pt x="962919" y="93306"/>
                </a:lnTo>
                <a:lnTo>
                  <a:pt x="918132" y="37323"/>
                </a:lnTo>
                <a:lnTo>
                  <a:pt x="873345" y="0"/>
                </a:lnTo>
                <a:lnTo>
                  <a:pt x="817362" y="41055"/>
                </a:lnTo>
                <a:lnTo>
                  <a:pt x="828558" y="89574"/>
                </a:lnTo>
                <a:lnTo>
                  <a:pt x="794968" y="134361"/>
                </a:lnTo>
                <a:lnTo>
                  <a:pt x="742717" y="156754"/>
                </a:lnTo>
                <a:lnTo>
                  <a:pt x="746449" y="190345"/>
                </a:lnTo>
                <a:lnTo>
                  <a:pt x="679269" y="238864"/>
                </a:lnTo>
                <a:lnTo>
                  <a:pt x="664340" y="287383"/>
                </a:lnTo>
                <a:lnTo>
                  <a:pt x="630749" y="309776"/>
                </a:lnTo>
                <a:lnTo>
                  <a:pt x="641946" y="418012"/>
                </a:lnTo>
                <a:lnTo>
                  <a:pt x="582230" y="406815"/>
                </a:lnTo>
                <a:lnTo>
                  <a:pt x="574766" y="440405"/>
                </a:lnTo>
                <a:lnTo>
                  <a:pt x="578498" y="500121"/>
                </a:lnTo>
                <a:lnTo>
                  <a:pt x="582230" y="559837"/>
                </a:lnTo>
                <a:lnTo>
                  <a:pt x="485192" y="627017"/>
                </a:lnTo>
                <a:lnTo>
                  <a:pt x="425476" y="597159"/>
                </a:lnTo>
                <a:lnTo>
                  <a:pt x="388153" y="608356"/>
                </a:lnTo>
                <a:lnTo>
                  <a:pt x="347099" y="641946"/>
                </a:lnTo>
                <a:lnTo>
                  <a:pt x="294847" y="641946"/>
                </a:lnTo>
                <a:lnTo>
                  <a:pt x="257525" y="638214"/>
                </a:lnTo>
                <a:lnTo>
                  <a:pt x="231399" y="656875"/>
                </a:lnTo>
                <a:lnTo>
                  <a:pt x="194077" y="638214"/>
                </a:lnTo>
                <a:lnTo>
                  <a:pt x="190345" y="701662"/>
                </a:lnTo>
                <a:lnTo>
                  <a:pt x="179148" y="705394"/>
                </a:lnTo>
                <a:lnTo>
                  <a:pt x="141825" y="668072"/>
                </a:lnTo>
                <a:lnTo>
                  <a:pt x="111967" y="690465"/>
                </a:lnTo>
                <a:lnTo>
                  <a:pt x="111967" y="690465"/>
                </a:lnTo>
                <a:lnTo>
                  <a:pt x="96407" y="676009"/>
                </a:lnTo>
                <a:lnTo>
                  <a:pt x="63448" y="787504"/>
                </a:lnTo>
                <a:lnTo>
                  <a:pt x="22393" y="865881"/>
                </a:lnTo>
                <a:lnTo>
                  <a:pt x="55984" y="895739"/>
                </a:lnTo>
                <a:lnTo>
                  <a:pt x="100771" y="899471"/>
                </a:lnTo>
                <a:lnTo>
                  <a:pt x="138093" y="966652"/>
                </a:lnTo>
                <a:lnTo>
                  <a:pt x="123164" y="1000242"/>
                </a:lnTo>
                <a:lnTo>
                  <a:pt x="149290" y="1052493"/>
                </a:lnTo>
                <a:lnTo>
                  <a:pt x="82109" y="1205515"/>
                </a:lnTo>
                <a:lnTo>
                  <a:pt x="59716" y="1239105"/>
                </a:lnTo>
                <a:lnTo>
                  <a:pt x="14929" y="1250302"/>
                </a:lnTo>
                <a:lnTo>
                  <a:pt x="0" y="13622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389438" y="4384675"/>
            <a:ext cx="1414462" cy="1657350"/>
          </a:xfrm>
          <a:custGeom>
            <a:avLst/>
            <a:gdLst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63690 w 1414521"/>
              <a:gd name="connsiteY36" fmla="*/ 395618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6733 w 1414521"/>
              <a:gd name="connsiteY62" fmla="*/ 690465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29208 w 1414521"/>
              <a:gd name="connsiteY67" fmla="*/ 836023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63690 w 1414521"/>
              <a:gd name="connsiteY36" fmla="*/ 395618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9308 w 1414521"/>
              <a:gd name="connsiteY62" fmla="*/ 675010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29208 w 1414521"/>
              <a:gd name="connsiteY67" fmla="*/ 836023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81720 w 1414521"/>
              <a:gd name="connsiteY36" fmla="*/ 385314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9308 w 1414521"/>
              <a:gd name="connsiteY62" fmla="*/ 675010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29208 w 1414521"/>
              <a:gd name="connsiteY67" fmla="*/ 836023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  <a:gd name="connsiteX0" fmla="*/ 7464 w 1414521"/>
              <a:gd name="connsiteY0" fmla="*/ 1522756 h 1657116"/>
              <a:gd name="connsiteX1" fmla="*/ 89574 w 1414521"/>
              <a:gd name="connsiteY1" fmla="*/ 1567543 h 1657116"/>
              <a:gd name="connsiteX2" fmla="*/ 97038 w 1414521"/>
              <a:gd name="connsiteY2" fmla="*/ 1630991 h 1657116"/>
              <a:gd name="connsiteX3" fmla="*/ 141825 w 1414521"/>
              <a:gd name="connsiteY3" fmla="*/ 1649652 h 1657116"/>
              <a:gd name="connsiteX4" fmla="*/ 197809 w 1414521"/>
              <a:gd name="connsiteY4" fmla="*/ 1586204 h 1657116"/>
              <a:gd name="connsiteX5" fmla="*/ 283651 w 1414521"/>
              <a:gd name="connsiteY5" fmla="*/ 1586204 h 1657116"/>
              <a:gd name="connsiteX6" fmla="*/ 373224 w 1414521"/>
              <a:gd name="connsiteY6" fmla="*/ 1657116 h 1657116"/>
              <a:gd name="connsiteX7" fmla="*/ 391886 w 1414521"/>
              <a:gd name="connsiteY7" fmla="*/ 1630991 h 1657116"/>
              <a:gd name="connsiteX8" fmla="*/ 421744 w 1414521"/>
              <a:gd name="connsiteY8" fmla="*/ 1653384 h 1657116"/>
              <a:gd name="connsiteX9" fmla="*/ 440405 w 1414521"/>
              <a:gd name="connsiteY9" fmla="*/ 1601133 h 1657116"/>
              <a:gd name="connsiteX10" fmla="*/ 488924 w 1414521"/>
              <a:gd name="connsiteY10" fmla="*/ 1582472 h 1657116"/>
              <a:gd name="connsiteX11" fmla="*/ 529979 w 1414521"/>
              <a:gd name="connsiteY11" fmla="*/ 1548881 h 1657116"/>
              <a:gd name="connsiteX12" fmla="*/ 645678 w 1414521"/>
              <a:gd name="connsiteY12" fmla="*/ 1586204 h 1657116"/>
              <a:gd name="connsiteX13" fmla="*/ 634482 w 1414521"/>
              <a:gd name="connsiteY13" fmla="*/ 1530220 h 1657116"/>
              <a:gd name="connsiteX14" fmla="*/ 608356 w 1414521"/>
              <a:gd name="connsiteY14" fmla="*/ 1500362 h 1657116"/>
              <a:gd name="connsiteX15" fmla="*/ 604624 w 1414521"/>
              <a:gd name="connsiteY15" fmla="*/ 1138334 h 1657116"/>
              <a:gd name="connsiteX16" fmla="*/ 705394 w 1414521"/>
              <a:gd name="connsiteY16" fmla="*/ 1078619 h 1657116"/>
              <a:gd name="connsiteX17" fmla="*/ 1052493 w 1414521"/>
              <a:gd name="connsiteY17" fmla="*/ 865881 h 1657116"/>
              <a:gd name="connsiteX18" fmla="*/ 1086083 w 1414521"/>
              <a:gd name="connsiteY18" fmla="*/ 880810 h 1657116"/>
              <a:gd name="connsiteX19" fmla="*/ 1086083 w 1414521"/>
              <a:gd name="connsiteY19" fmla="*/ 925596 h 1657116"/>
              <a:gd name="connsiteX20" fmla="*/ 1153264 w 1414521"/>
              <a:gd name="connsiteY20" fmla="*/ 918132 h 1657116"/>
              <a:gd name="connsiteX21" fmla="*/ 1235373 w 1414521"/>
              <a:gd name="connsiteY21" fmla="*/ 832290 h 1657116"/>
              <a:gd name="connsiteX22" fmla="*/ 1242838 w 1414521"/>
              <a:gd name="connsiteY22" fmla="*/ 802432 h 1657116"/>
              <a:gd name="connsiteX23" fmla="*/ 1268963 w 1414521"/>
              <a:gd name="connsiteY23" fmla="*/ 776307 h 1657116"/>
              <a:gd name="connsiteX24" fmla="*/ 1310018 w 1414521"/>
              <a:gd name="connsiteY24" fmla="*/ 768842 h 1657116"/>
              <a:gd name="connsiteX25" fmla="*/ 1347340 w 1414521"/>
              <a:gd name="connsiteY25" fmla="*/ 653143 h 1657116"/>
              <a:gd name="connsiteX26" fmla="*/ 1407056 w 1414521"/>
              <a:gd name="connsiteY26" fmla="*/ 649410 h 1657116"/>
              <a:gd name="connsiteX27" fmla="*/ 1414521 w 1414521"/>
              <a:gd name="connsiteY27" fmla="*/ 604623 h 1657116"/>
              <a:gd name="connsiteX28" fmla="*/ 1366002 w 1414521"/>
              <a:gd name="connsiteY28" fmla="*/ 518782 h 1657116"/>
              <a:gd name="connsiteX29" fmla="*/ 1339876 w 1414521"/>
              <a:gd name="connsiteY29" fmla="*/ 440405 h 1657116"/>
              <a:gd name="connsiteX30" fmla="*/ 1246570 w 1414521"/>
              <a:gd name="connsiteY30" fmla="*/ 373224 h 1657116"/>
              <a:gd name="connsiteX31" fmla="*/ 1227909 w 1414521"/>
              <a:gd name="connsiteY31" fmla="*/ 406814 h 1657116"/>
              <a:gd name="connsiteX32" fmla="*/ 1198051 w 1414521"/>
              <a:gd name="connsiteY32" fmla="*/ 410547 h 1657116"/>
              <a:gd name="connsiteX33" fmla="*/ 1175657 w 1414521"/>
              <a:gd name="connsiteY33" fmla="*/ 369492 h 1657116"/>
              <a:gd name="connsiteX34" fmla="*/ 1145799 w 1414521"/>
              <a:gd name="connsiteY34" fmla="*/ 380689 h 1657116"/>
              <a:gd name="connsiteX35" fmla="*/ 1156996 w 1414521"/>
              <a:gd name="connsiteY35" fmla="*/ 418011 h 1657116"/>
              <a:gd name="connsiteX36" fmla="*/ 1081720 w 1414521"/>
              <a:gd name="connsiteY36" fmla="*/ 385314 h 1657116"/>
              <a:gd name="connsiteX37" fmla="*/ 1052493 w 1414521"/>
              <a:gd name="connsiteY37" fmla="*/ 339634 h 1657116"/>
              <a:gd name="connsiteX38" fmla="*/ 1018903 w 1414521"/>
              <a:gd name="connsiteY38" fmla="*/ 309776 h 1657116"/>
              <a:gd name="connsiteX39" fmla="*/ 1018903 w 1414521"/>
              <a:gd name="connsiteY39" fmla="*/ 242596 h 1657116"/>
              <a:gd name="connsiteX40" fmla="*/ 962919 w 1414521"/>
              <a:gd name="connsiteY40" fmla="*/ 209005 h 1657116"/>
              <a:gd name="connsiteX41" fmla="*/ 944258 w 1414521"/>
              <a:gd name="connsiteY41" fmla="*/ 111967 h 1657116"/>
              <a:gd name="connsiteX42" fmla="*/ 903203 w 1414521"/>
              <a:gd name="connsiteY42" fmla="*/ 78377 h 1657116"/>
              <a:gd name="connsiteX43" fmla="*/ 869613 w 1414521"/>
              <a:gd name="connsiteY43" fmla="*/ 82109 h 1657116"/>
              <a:gd name="connsiteX44" fmla="*/ 854684 w 1414521"/>
              <a:gd name="connsiteY44" fmla="*/ 59716 h 1657116"/>
              <a:gd name="connsiteX45" fmla="*/ 832291 w 1414521"/>
              <a:gd name="connsiteY45" fmla="*/ 67180 h 1657116"/>
              <a:gd name="connsiteX46" fmla="*/ 828558 w 1414521"/>
              <a:gd name="connsiteY46" fmla="*/ 97038 h 1657116"/>
              <a:gd name="connsiteX47" fmla="*/ 783771 w 1414521"/>
              <a:gd name="connsiteY47" fmla="*/ 100770 h 1657116"/>
              <a:gd name="connsiteX48" fmla="*/ 746449 w 1414521"/>
              <a:gd name="connsiteY48" fmla="*/ 0 h 1657116"/>
              <a:gd name="connsiteX49" fmla="*/ 690465 w 1414521"/>
              <a:gd name="connsiteY49" fmla="*/ 26125 h 1657116"/>
              <a:gd name="connsiteX50" fmla="*/ 656875 w 1414521"/>
              <a:gd name="connsiteY50" fmla="*/ 67180 h 1657116"/>
              <a:gd name="connsiteX51" fmla="*/ 630749 w 1414521"/>
              <a:gd name="connsiteY51" fmla="*/ 29858 h 1657116"/>
              <a:gd name="connsiteX52" fmla="*/ 578498 w 1414521"/>
              <a:gd name="connsiteY52" fmla="*/ 190344 h 1657116"/>
              <a:gd name="connsiteX53" fmla="*/ 615820 w 1414521"/>
              <a:gd name="connsiteY53" fmla="*/ 261257 h 1657116"/>
              <a:gd name="connsiteX54" fmla="*/ 619553 w 1414521"/>
              <a:gd name="connsiteY54" fmla="*/ 302312 h 1657116"/>
              <a:gd name="connsiteX55" fmla="*/ 641946 w 1414521"/>
              <a:gd name="connsiteY55" fmla="*/ 354563 h 1657116"/>
              <a:gd name="connsiteX56" fmla="*/ 686733 w 1414521"/>
              <a:gd name="connsiteY56" fmla="*/ 470263 h 1657116"/>
              <a:gd name="connsiteX57" fmla="*/ 742717 w 1414521"/>
              <a:gd name="connsiteY57" fmla="*/ 496388 h 1657116"/>
              <a:gd name="connsiteX58" fmla="*/ 709127 w 1414521"/>
              <a:gd name="connsiteY58" fmla="*/ 567301 h 1657116"/>
              <a:gd name="connsiteX59" fmla="*/ 772575 w 1414521"/>
              <a:gd name="connsiteY59" fmla="*/ 585962 h 1657116"/>
              <a:gd name="connsiteX60" fmla="*/ 776307 w 1414521"/>
              <a:gd name="connsiteY60" fmla="*/ 612088 h 1657116"/>
              <a:gd name="connsiteX61" fmla="*/ 738984 w 1414521"/>
              <a:gd name="connsiteY61" fmla="*/ 645678 h 1657116"/>
              <a:gd name="connsiteX62" fmla="*/ 689308 w 1414521"/>
              <a:gd name="connsiteY62" fmla="*/ 675010 h 1657116"/>
              <a:gd name="connsiteX63" fmla="*/ 675536 w 1414521"/>
              <a:gd name="connsiteY63" fmla="*/ 712859 h 1657116"/>
              <a:gd name="connsiteX64" fmla="*/ 612088 w 1414521"/>
              <a:gd name="connsiteY64" fmla="*/ 690465 h 1657116"/>
              <a:gd name="connsiteX65" fmla="*/ 604624 w 1414521"/>
              <a:gd name="connsiteY65" fmla="*/ 783771 h 1657116"/>
              <a:gd name="connsiteX66" fmla="*/ 481460 w 1414521"/>
              <a:gd name="connsiteY66" fmla="*/ 839755 h 1657116"/>
              <a:gd name="connsiteX67" fmla="*/ 447239 w 1414521"/>
              <a:gd name="connsiteY67" fmla="*/ 820569 h 1657116"/>
              <a:gd name="connsiteX68" fmla="*/ 403082 w 1414521"/>
              <a:gd name="connsiteY68" fmla="*/ 869613 h 1657116"/>
              <a:gd name="connsiteX69" fmla="*/ 432940 w 1414521"/>
              <a:gd name="connsiteY69" fmla="*/ 906935 h 1657116"/>
              <a:gd name="connsiteX70" fmla="*/ 421744 w 1414521"/>
              <a:gd name="connsiteY70" fmla="*/ 944258 h 1657116"/>
              <a:gd name="connsiteX71" fmla="*/ 380689 w 1414521"/>
              <a:gd name="connsiteY71" fmla="*/ 955454 h 1657116"/>
              <a:gd name="connsiteX72" fmla="*/ 242596 w 1414521"/>
              <a:gd name="connsiteY72" fmla="*/ 955454 h 1657116"/>
              <a:gd name="connsiteX73" fmla="*/ 220202 w 1414521"/>
              <a:gd name="connsiteY73" fmla="*/ 996509 h 1657116"/>
              <a:gd name="connsiteX74" fmla="*/ 141825 w 1414521"/>
              <a:gd name="connsiteY74" fmla="*/ 962919 h 1657116"/>
              <a:gd name="connsiteX75" fmla="*/ 89574 w 1414521"/>
              <a:gd name="connsiteY75" fmla="*/ 966651 h 1657116"/>
              <a:gd name="connsiteX76" fmla="*/ 82109 w 1414521"/>
              <a:gd name="connsiteY76" fmla="*/ 951722 h 1657116"/>
              <a:gd name="connsiteX77" fmla="*/ 0 w 1414521"/>
              <a:gd name="connsiteY77" fmla="*/ 1063690 h 1657116"/>
              <a:gd name="connsiteX78" fmla="*/ 85842 w 1414521"/>
              <a:gd name="connsiteY78" fmla="*/ 1149531 h 1657116"/>
              <a:gd name="connsiteX79" fmla="*/ 108235 w 1414521"/>
              <a:gd name="connsiteY79" fmla="*/ 1321214 h 1657116"/>
              <a:gd name="connsiteX80" fmla="*/ 70913 w 1414521"/>
              <a:gd name="connsiteY80" fmla="*/ 1339876 h 1657116"/>
              <a:gd name="connsiteX81" fmla="*/ 97038 w 1414521"/>
              <a:gd name="connsiteY81" fmla="*/ 1373466 h 1657116"/>
              <a:gd name="connsiteX82" fmla="*/ 153022 w 1414521"/>
              <a:gd name="connsiteY82" fmla="*/ 1380930 h 1657116"/>
              <a:gd name="connsiteX83" fmla="*/ 201541 w 1414521"/>
              <a:gd name="connsiteY83" fmla="*/ 1448111 h 1657116"/>
              <a:gd name="connsiteX84" fmla="*/ 123164 w 1414521"/>
              <a:gd name="connsiteY84" fmla="*/ 1433182 h 1657116"/>
              <a:gd name="connsiteX85" fmla="*/ 100771 w 1414521"/>
              <a:gd name="connsiteY85" fmla="*/ 1470504 h 1657116"/>
              <a:gd name="connsiteX86" fmla="*/ 7464 w 1414521"/>
              <a:gd name="connsiteY86" fmla="*/ 1522756 h 165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414521" h="1657116">
                <a:moveTo>
                  <a:pt x="7464" y="1522756"/>
                </a:moveTo>
                <a:lnTo>
                  <a:pt x="89574" y="1567543"/>
                </a:lnTo>
                <a:lnTo>
                  <a:pt x="97038" y="1630991"/>
                </a:lnTo>
                <a:lnTo>
                  <a:pt x="141825" y="1649652"/>
                </a:lnTo>
                <a:lnTo>
                  <a:pt x="197809" y="1586204"/>
                </a:lnTo>
                <a:lnTo>
                  <a:pt x="283651" y="1586204"/>
                </a:lnTo>
                <a:lnTo>
                  <a:pt x="373224" y="1657116"/>
                </a:lnTo>
                <a:lnTo>
                  <a:pt x="391886" y="1630991"/>
                </a:lnTo>
                <a:lnTo>
                  <a:pt x="421744" y="1653384"/>
                </a:lnTo>
                <a:lnTo>
                  <a:pt x="440405" y="1601133"/>
                </a:lnTo>
                <a:lnTo>
                  <a:pt x="488924" y="1582472"/>
                </a:lnTo>
                <a:lnTo>
                  <a:pt x="529979" y="1548881"/>
                </a:lnTo>
                <a:lnTo>
                  <a:pt x="645678" y="1586204"/>
                </a:lnTo>
                <a:lnTo>
                  <a:pt x="634482" y="1530220"/>
                </a:lnTo>
                <a:lnTo>
                  <a:pt x="608356" y="1500362"/>
                </a:lnTo>
                <a:lnTo>
                  <a:pt x="604624" y="1138334"/>
                </a:lnTo>
                <a:lnTo>
                  <a:pt x="705394" y="1078619"/>
                </a:lnTo>
                <a:lnTo>
                  <a:pt x="1052493" y="865881"/>
                </a:lnTo>
                <a:lnTo>
                  <a:pt x="1086083" y="880810"/>
                </a:lnTo>
                <a:lnTo>
                  <a:pt x="1086083" y="925596"/>
                </a:lnTo>
                <a:lnTo>
                  <a:pt x="1153264" y="918132"/>
                </a:lnTo>
                <a:lnTo>
                  <a:pt x="1235373" y="832290"/>
                </a:lnTo>
                <a:lnTo>
                  <a:pt x="1242838" y="802432"/>
                </a:lnTo>
                <a:lnTo>
                  <a:pt x="1268963" y="776307"/>
                </a:lnTo>
                <a:lnTo>
                  <a:pt x="1310018" y="768842"/>
                </a:lnTo>
                <a:lnTo>
                  <a:pt x="1347340" y="653143"/>
                </a:lnTo>
                <a:lnTo>
                  <a:pt x="1407056" y="649410"/>
                </a:lnTo>
                <a:lnTo>
                  <a:pt x="1414521" y="604623"/>
                </a:lnTo>
                <a:lnTo>
                  <a:pt x="1366002" y="518782"/>
                </a:lnTo>
                <a:lnTo>
                  <a:pt x="1339876" y="440405"/>
                </a:lnTo>
                <a:lnTo>
                  <a:pt x="1246570" y="373224"/>
                </a:lnTo>
                <a:lnTo>
                  <a:pt x="1227909" y="406814"/>
                </a:lnTo>
                <a:lnTo>
                  <a:pt x="1198051" y="410547"/>
                </a:lnTo>
                <a:lnTo>
                  <a:pt x="1175657" y="369492"/>
                </a:lnTo>
                <a:lnTo>
                  <a:pt x="1145799" y="380689"/>
                </a:lnTo>
                <a:lnTo>
                  <a:pt x="1156996" y="418011"/>
                </a:lnTo>
                <a:lnTo>
                  <a:pt x="1081720" y="385314"/>
                </a:lnTo>
                <a:lnTo>
                  <a:pt x="1052493" y="339634"/>
                </a:lnTo>
                <a:lnTo>
                  <a:pt x="1018903" y="309776"/>
                </a:lnTo>
                <a:lnTo>
                  <a:pt x="1018903" y="242596"/>
                </a:lnTo>
                <a:lnTo>
                  <a:pt x="962919" y="209005"/>
                </a:lnTo>
                <a:lnTo>
                  <a:pt x="944258" y="111967"/>
                </a:lnTo>
                <a:lnTo>
                  <a:pt x="903203" y="78377"/>
                </a:lnTo>
                <a:lnTo>
                  <a:pt x="869613" y="82109"/>
                </a:lnTo>
                <a:lnTo>
                  <a:pt x="854684" y="59716"/>
                </a:lnTo>
                <a:lnTo>
                  <a:pt x="832291" y="67180"/>
                </a:lnTo>
                <a:lnTo>
                  <a:pt x="828558" y="97038"/>
                </a:lnTo>
                <a:lnTo>
                  <a:pt x="783771" y="100770"/>
                </a:lnTo>
                <a:lnTo>
                  <a:pt x="746449" y="0"/>
                </a:lnTo>
                <a:lnTo>
                  <a:pt x="690465" y="26125"/>
                </a:lnTo>
                <a:lnTo>
                  <a:pt x="656875" y="67180"/>
                </a:lnTo>
                <a:lnTo>
                  <a:pt x="630749" y="29858"/>
                </a:lnTo>
                <a:lnTo>
                  <a:pt x="578498" y="190344"/>
                </a:lnTo>
                <a:lnTo>
                  <a:pt x="615820" y="261257"/>
                </a:lnTo>
                <a:lnTo>
                  <a:pt x="619553" y="302312"/>
                </a:lnTo>
                <a:lnTo>
                  <a:pt x="641946" y="354563"/>
                </a:lnTo>
                <a:lnTo>
                  <a:pt x="686733" y="470263"/>
                </a:lnTo>
                <a:lnTo>
                  <a:pt x="742717" y="496388"/>
                </a:lnTo>
                <a:lnTo>
                  <a:pt x="709127" y="567301"/>
                </a:lnTo>
                <a:lnTo>
                  <a:pt x="772575" y="585962"/>
                </a:lnTo>
                <a:lnTo>
                  <a:pt x="776307" y="612088"/>
                </a:lnTo>
                <a:lnTo>
                  <a:pt x="738984" y="645678"/>
                </a:lnTo>
                <a:lnTo>
                  <a:pt x="689308" y="675010"/>
                </a:lnTo>
                <a:lnTo>
                  <a:pt x="675536" y="712859"/>
                </a:lnTo>
                <a:lnTo>
                  <a:pt x="612088" y="690465"/>
                </a:lnTo>
                <a:lnTo>
                  <a:pt x="604624" y="783771"/>
                </a:lnTo>
                <a:lnTo>
                  <a:pt x="481460" y="839755"/>
                </a:lnTo>
                <a:lnTo>
                  <a:pt x="447239" y="820569"/>
                </a:lnTo>
                <a:lnTo>
                  <a:pt x="403082" y="869613"/>
                </a:lnTo>
                <a:lnTo>
                  <a:pt x="432940" y="906935"/>
                </a:lnTo>
                <a:lnTo>
                  <a:pt x="421744" y="944258"/>
                </a:lnTo>
                <a:lnTo>
                  <a:pt x="380689" y="955454"/>
                </a:lnTo>
                <a:lnTo>
                  <a:pt x="242596" y="955454"/>
                </a:lnTo>
                <a:lnTo>
                  <a:pt x="220202" y="996509"/>
                </a:lnTo>
                <a:lnTo>
                  <a:pt x="141825" y="962919"/>
                </a:lnTo>
                <a:lnTo>
                  <a:pt x="89574" y="966651"/>
                </a:lnTo>
                <a:lnTo>
                  <a:pt x="82109" y="951722"/>
                </a:lnTo>
                <a:lnTo>
                  <a:pt x="0" y="1063690"/>
                </a:lnTo>
                <a:lnTo>
                  <a:pt x="85842" y="1149531"/>
                </a:lnTo>
                <a:lnTo>
                  <a:pt x="108235" y="1321214"/>
                </a:lnTo>
                <a:lnTo>
                  <a:pt x="70913" y="1339876"/>
                </a:lnTo>
                <a:lnTo>
                  <a:pt x="97038" y="1373466"/>
                </a:lnTo>
                <a:lnTo>
                  <a:pt x="153022" y="1380930"/>
                </a:lnTo>
                <a:lnTo>
                  <a:pt x="201541" y="1448111"/>
                </a:lnTo>
                <a:lnTo>
                  <a:pt x="123164" y="1433182"/>
                </a:lnTo>
                <a:lnTo>
                  <a:pt x="100771" y="1470504"/>
                </a:lnTo>
                <a:lnTo>
                  <a:pt x="7464" y="15227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549900" y="4240213"/>
            <a:ext cx="1530350" cy="1323975"/>
          </a:xfrm>
          <a:custGeom>
            <a:avLst/>
            <a:gdLst>
              <a:gd name="connsiteX0" fmla="*/ 0 w 1530221"/>
              <a:gd name="connsiteY0" fmla="*/ 1056226 h 1324947"/>
              <a:gd name="connsiteX1" fmla="*/ 145558 w 1530221"/>
              <a:gd name="connsiteY1" fmla="*/ 1078619 h 1324947"/>
              <a:gd name="connsiteX2" fmla="*/ 123164 w 1530221"/>
              <a:gd name="connsiteY2" fmla="*/ 1134603 h 1324947"/>
              <a:gd name="connsiteX3" fmla="*/ 264990 w 1530221"/>
              <a:gd name="connsiteY3" fmla="*/ 1156996 h 1324947"/>
              <a:gd name="connsiteX4" fmla="*/ 272454 w 1530221"/>
              <a:gd name="connsiteY4" fmla="*/ 1130870 h 1324947"/>
              <a:gd name="connsiteX5" fmla="*/ 250061 w 1530221"/>
              <a:gd name="connsiteY5" fmla="*/ 1108477 h 1324947"/>
              <a:gd name="connsiteX6" fmla="*/ 264990 w 1530221"/>
              <a:gd name="connsiteY6" fmla="*/ 1086083 h 1324947"/>
              <a:gd name="connsiteX7" fmla="*/ 302312 w 1530221"/>
              <a:gd name="connsiteY7" fmla="*/ 1093548 h 1324947"/>
              <a:gd name="connsiteX8" fmla="*/ 320973 w 1530221"/>
              <a:gd name="connsiteY8" fmla="*/ 1134603 h 1324947"/>
              <a:gd name="connsiteX9" fmla="*/ 500121 w 1530221"/>
              <a:gd name="connsiteY9" fmla="*/ 1149532 h 1324947"/>
              <a:gd name="connsiteX10" fmla="*/ 436673 w 1530221"/>
              <a:gd name="connsiteY10" fmla="*/ 1183122 h 1324947"/>
              <a:gd name="connsiteX11" fmla="*/ 473995 w 1530221"/>
              <a:gd name="connsiteY11" fmla="*/ 1186854 h 1324947"/>
              <a:gd name="connsiteX12" fmla="*/ 477728 w 1530221"/>
              <a:gd name="connsiteY12" fmla="*/ 1212980 h 1324947"/>
              <a:gd name="connsiteX13" fmla="*/ 578498 w 1530221"/>
              <a:gd name="connsiteY13" fmla="*/ 1220444 h 1324947"/>
              <a:gd name="connsiteX14" fmla="*/ 686733 w 1530221"/>
              <a:gd name="connsiteY14" fmla="*/ 1268963 h 1324947"/>
              <a:gd name="connsiteX15" fmla="*/ 716591 w 1530221"/>
              <a:gd name="connsiteY15" fmla="*/ 1324947 h 1324947"/>
              <a:gd name="connsiteX16" fmla="*/ 768843 w 1530221"/>
              <a:gd name="connsiteY16" fmla="*/ 1291357 h 1324947"/>
              <a:gd name="connsiteX17" fmla="*/ 813630 w 1530221"/>
              <a:gd name="connsiteY17" fmla="*/ 1283892 h 1324947"/>
              <a:gd name="connsiteX18" fmla="*/ 839755 w 1530221"/>
              <a:gd name="connsiteY18" fmla="*/ 1321215 h 1324947"/>
              <a:gd name="connsiteX19" fmla="*/ 873345 w 1530221"/>
              <a:gd name="connsiteY19" fmla="*/ 1310018 h 1324947"/>
              <a:gd name="connsiteX20" fmla="*/ 880810 w 1530221"/>
              <a:gd name="connsiteY20" fmla="*/ 1246570 h 1324947"/>
              <a:gd name="connsiteX21" fmla="*/ 921865 w 1530221"/>
              <a:gd name="connsiteY21" fmla="*/ 1250302 h 1324947"/>
              <a:gd name="connsiteX22" fmla="*/ 944258 w 1530221"/>
              <a:gd name="connsiteY22" fmla="*/ 1287625 h 1324947"/>
              <a:gd name="connsiteX23" fmla="*/ 974116 w 1530221"/>
              <a:gd name="connsiteY23" fmla="*/ 1224177 h 1324947"/>
              <a:gd name="connsiteX24" fmla="*/ 1063690 w 1530221"/>
              <a:gd name="connsiteY24" fmla="*/ 1212980 h 1324947"/>
              <a:gd name="connsiteX25" fmla="*/ 1101012 w 1530221"/>
              <a:gd name="connsiteY25" fmla="*/ 1186854 h 1324947"/>
              <a:gd name="connsiteX26" fmla="*/ 1074887 w 1530221"/>
              <a:gd name="connsiteY26" fmla="*/ 1138335 h 1324947"/>
              <a:gd name="connsiteX27" fmla="*/ 1045029 w 1530221"/>
              <a:gd name="connsiteY27" fmla="*/ 1138335 h 1324947"/>
              <a:gd name="connsiteX28" fmla="*/ 1112209 w 1530221"/>
              <a:gd name="connsiteY28" fmla="*/ 1115941 h 1324947"/>
              <a:gd name="connsiteX29" fmla="*/ 1123406 w 1530221"/>
              <a:gd name="connsiteY29" fmla="*/ 1063690 h 1324947"/>
              <a:gd name="connsiteX30" fmla="*/ 1175657 w 1530221"/>
              <a:gd name="connsiteY30" fmla="*/ 1056226 h 1324947"/>
              <a:gd name="connsiteX31" fmla="*/ 1201783 w 1530221"/>
              <a:gd name="connsiteY31" fmla="*/ 985313 h 1324947"/>
              <a:gd name="connsiteX32" fmla="*/ 1227909 w 1530221"/>
              <a:gd name="connsiteY32" fmla="*/ 966652 h 1324947"/>
              <a:gd name="connsiteX33" fmla="*/ 1268963 w 1530221"/>
              <a:gd name="connsiteY33" fmla="*/ 977848 h 1324947"/>
              <a:gd name="connsiteX34" fmla="*/ 1310018 w 1530221"/>
              <a:gd name="connsiteY34" fmla="*/ 959187 h 1324947"/>
              <a:gd name="connsiteX35" fmla="*/ 1310018 w 1530221"/>
              <a:gd name="connsiteY35" fmla="*/ 895739 h 1324947"/>
              <a:gd name="connsiteX36" fmla="*/ 1399592 w 1530221"/>
              <a:gd name="connsiteY36" fmla="*/ 850952 h 1324947"/>
              <a:gd name="connsiteX37" fmla="*/ 1451843 w 1530221"/>
              <a:gd name="connsiteY37" fmla="*/ 821094 h 1324947"/>
              <a:gd name="connsiteX38" fmla="*/ 1440647 w 1530221"/>
              <a:gd name="connsiteY38" fmla="*/ 768843 h 1324947"/>
              <a:gd name="connsiteX39" fmla="*/ 1463040 w 1530221"/>
              <a:gd name="connsiteY39" fmla="*/ 709127 h 1324947"/>
              <a:gd name="connsiteX40" fmla="*/ 1485434 w 1530221"/>
              <a:gd name="connsiteY40" fmla="*/ 690466 h 1324947"/>
              <a:gd name="connsiteX41" fmla="*/ 1530221 w 1530221"/>
              <a:gd name="connsiteY41" fmla="*/ 671804 h 1324947"/>
              <a:gd name="connsiteX42" fmla="*/ 1519024 w 1530221"/>
              <a:gd name="connsiteY42" fmla="*/ 608356 h 1324947"/>
              <a:gd name="connsiteX43" fmla="*/ 1489166 w 1530221"/>
              <a:gd name="connsiteY43" fmla="*/ 552372 h 1324947"/>
              <a:gd name="connsiteX44" fmla="*/ 1380931 w 1530221"/>
              <a:gd name="connsiteY44" fmla="*/ 600892 h 1324947"/>
              <a:gd name="connsiteX45" fmla="*/ 1332412 w 1530221"/>
              <a:gd name="connsiteY45" fmla="*/ 597159 h 1324947"/>
              <a:gd name="connsiteX46" fmla="*/ 1268963 w 1530221"/>
              <a:gd name="connsiteY46" fmla="*/ 548640 h 1324947"/>
              <a:gd name="connsiteX47" fmla="*/ 1212980 w 1530221"/>
              <a:gd name="connsiteY47" fmla="*/ 544908 h 1324947"/>
              <a:gd name="connsiteX48" fmla="*/ 1190586 w 1530221"/>
              <a:gd name="connsiteY48" fmla="*/ 496389 h 1324947"/>
              <a:gd name="connsiteX49" fmla="*/ 1149532 w 1530221"/>
              <a:gd name="connsiteY49" fmla="*/ 466531 h 1324947"/>
              <a:gd name="connsiteX50" fmla="*/ 1153264 w 1530221"/>
              <a:gd name="connsiteY50" fmla="*/ 403083 h 1324947"/>
              <a:gd name="connsiteX51" fmla="*/ 1145799 w 1530221"/>
              <a:gd name="connsiteY51" fmla="*/ 376957 h 1324947"/>
              <a:gd name="connsiteX52" fmla="*/ 1168193 w 1530221"/>
              <a:gd name="connsiteY52" fmla="*/ 313509 h 1324947"/>
              <a:gd name="connsiteX53" fmla="*/ 1171925 w 1530221"/>
              <a:gd name="connsiteY53" fmla="*/ 264990 h 1324947"/>
              <a:gd name="connsiteX54" fmla="*/ 1212980 w 1530221"/>
              <a:gd name="connsiteY54" fmla="*/ 238864 h 1324947"/>
              <a:gd name="connsiteX55" fmla="*/ 1190586 w 1530221"/>
              <a:gd name="connsiteY55" fmla="*/ 186612 h 1324947"/>
              <a:gd name="connsiteX56" fmla="*/ 1168193 w 1530221"/>
              <a:gd name="connsiteY56" fmla="*/ 164219 h 1324947"/>
              <a:gd name="connsiteX57" fmla="*/ 1115941 w 1530221"/>
              <a:gd name="connsiteY57" fmla="*/ 164219 h 1324947"/>
              <a:gd name="connsiteX58" fmla="*/ 1086083 w 1530221"/>
              <a:gd name="connsiteY58" fmla="*/ 134361 h 1324947"/>
              <a:gd name="connsiteX59" fmla="*/ 1056225 w 1530221"/>
              <a:gd name="connsiteY59" fmla="*/ 52252 h 1324947"/>
              <a:gd name="connsiteX60" fmla="*/ 1037564 w 1530221"/>
              <a:gd name="connsiteY60" fmla="*/ 52252 h 1324947"/>
              <a:gd name="connsiteX61" fmla="*/ 1018903 w 1530221"/>
              <a:gd name="connsiteY61" fmla="*/ 0 h 1324947"/>
              <a:gd name="connsiteX62" fmla="*/ 959187 w 1530221"/>
              <a:gd name="connsiteY62" fmla="*/ 7465 h 1324947"/>
              <a:gd name="connsiteX63" fmla="*/ 951723 w 1530221"/>
              <a:gd name="connsiteY63" fmla="*/ 37323 h 1324947"/>
              <a:gd name="connsiteX64" fmla="*/ 914400 w 1530221"/>
              <a:gd name="connsiteY64" fmla="*/ 41055 h 1324947"/>
              <a:gd name="connsiteX65" fmla="*/ 895739 w 1530221"/>
              <a:gd name="connsiteY65" fmla="*/ 7465 h 1324947"/>
              <a:gd name="connsiteX66" fmla="*/ 836023 w 1530221"/>
              <a:gd name="connsiteY66" fmla="*/ 33590 h 1324947"/>
              <a:gd name="connsiteX67" fmla="*/ 828559 w 1530221"/>
              <a:gd name="connsiteY67" fmla="*/ 70913 h 1324947"/>
              <a:gd name="connsiteX68" fmla="*/ 873345 w 1530221"/>
              <a:gd name="connsiteY68" fmla="*/ 97039 h 1324947"/>
              <a:gd name="connsiteX69" fmla="*/ 903203 w 1530221"/>
              <a:gd name="connsiteY69" fmla="*/ 145558 h 1324947"/>
              <a:gd name="connsiteX70" fmla="*/ 895739 w 1530221"/>
              <a:gd name="connsiteY70" fmla="*/ 167951 h 1324947"/>
              <a:gd name="connsiteX71" fmla="*/ 824826 w 1530221"/>
              <a:gd name="connsiteY71" fmla="*/ 167951 h 1324947"/>
              <a:gd name="connsiteX72" fmla="*/ 821094 w 1530221"/>
              <a:gd name="connsiteY72" fmla="*/ 182880 h 1324947"/>
              <a:gd name="connsiteX73" fmla="*/ 772575 w 1530221"/>
              <a:gd name="connsiteY73" fmla="*/ 179148 h 1324947"/>
              <a:gd name="connsiteX74" fmla="*/ 757646 w 1530221"/>
              <a:gd name="connsiteY74" fmla="*/ 197809 h 1324947"/>
              <a:gd name="connsiteX75" fmla="*/ 712859 w 1530221"/>
              <a:gd name="connsiteY75" fmla="*/ 194077 h 1324947"/>
              <a:gd name="connsiteX76" fmla="*/ 731520 w 1530221"/>
              <a:gd name="connsiteY76" fmla="*/ 253793 h 1324947"/>
              <a:gd name="connsiteX77" fmla="*/ 683001 w 1530221"/>
              <a:gd name="connsiteY77" fmla="*/ 257525 h 1324947"/>
              <a:gd name="connsiteX78" fmla="*/ 671804 w 1530221"/>
              <a:gd name="connsiteY78" fmla="*/ 294848 h 1324947"/>
              <a:gd name="connsiteX79" fmla="*/ 638214 w 1530221"/>
              <a:gd name="connsiteY79" fmla="*/ 313509 h 1324947"/>
              <a:gd name="connsiteX80" fmla="*/ 585963 w 1530221"/>
              <a:gd name="connsiteY80" fmla="*/ 313509 h 1324947"/>
              <a:gd name="connsiteX81" fmla="*/ 582230 w 1530221"/>
              <a:gd name="connsiteY81" fmla="*/ 376957 h 1324947"/>
              <a:gd name="connsiteX82" fmla="*/ 608356 w 1530221"/>
              <a:gd name="connsiteY82" fmla="*/ 414279 h 1324947"/>
              <a:gd name="connsiteX83" fmla="*/ 571034 w 1530221"/>
              <a:gd name="connsiteY83" fmla="*/ 421744 h 1324947"/>
              <a:gd name="connsiteX84" fmla="*/ 515050 w 1530221"/>
              <a:gd name="connsiteY84" fmla="*/ 414279 h 1324947"/>
              <a:gd name="connsiteX85" fmla="*/ 537443 w 1530221"/>
              <a:gd name="connsiteY85" fmla="*/ 447870 h 1324947"/>
              <a:gd name="connsiteX86" fmla="*/ 515050 w 1530221"/>
              <a:gd name="connsiteY86" fmla="*/ 470263 h 1324947"/>
              <a:gd name="connsiteX87" fmla="*/ 526247 w 1530221"/>
              <a:gd name="connsiteY87" fmla="*/ 496389 h 1324947"/>
              <a:gd name="connsiteX88" fmla="*/ 612088 w 1530221"/>
              <a:gd name="connsiteY88" fmla="*/ 571034 h 1324947"/>
              <a:gd name="connsiteX89" fmla="*/ 615821 w 1530221"/>
              <a:gd name="connsiteY89" fmla="*/ 627017 h 1324947"/>
              <a:gd name="connsiteX90" fmla="*/ 578498 w 1530221"/>
              <a:gd name="connsiteY90" fmla="*/ 600892 h 1324947"/>
              <a:gd name="connsiteX91" fmla="*/ 567301 w 1530221"/>
              <a:gd name="connsiteY91" fmla="*/ 634482 h 1324947"/>
              <a:gd name="connsiteX92" fmla="*/ 503853 w 1530221"/>
              <a:gd name="connsiteY92" fmla="*/ 645679 h 1324947"/>
              <a:gd name="connsiteX93" fmla="*/ 462799 w 1530221"/>
              <a:gd name="connsiteY93" fmla="*/ 582230 h 1324947"/>
              <a:gd name="connsiteX94" fmla="*/ 376957 w 1530221"/>
              <a:gd name="connsiteY94" fmla="*/ 578498 h 1324947"/>
              <a:gd name="connsiteX95" fmla="*/ 373225 w 1530221"/>
              <a:gd name="connsiteY95" fmla="*/ 526247 h 1324947"/>
              <a:gd name="connsiteX96" fmla="*/ 347099 w 1530221"/>
              <a:gd name="connsiteY96" fmla="*/ 548640 h 1324947"/>
              <a:gd name="connsiteX97" fmla="*/ 306044 w 1530221"/>
              <a:gd name="connsiteY97" fmla="*/ 526247 h 1324947"/>
              <a:gd name="connsiteX98" fmla="*/ 324705 w 1530221"/>
              <a:gd name="connsiteY98" fmla="*/ 488924 h 1324947"/>
              <a:gd name="connsiteX99" fmla="*/ 302312 w 1530221"/>
              <a:gd name="connsiteY99" fmla="*/ 459066 h 1324947"/>
              <a:gd name="connsiteX100" fmla="*/ 276186 w 1530221"/>
              <a:gd name="connsiteY100" fmla="*/ 485192 h 1324947"/>
              <a:gd name="connsiteX101" fmla="*/ 268722 w 1530221"/>
              <a:gd name="connsiteY101" fmla="*/ 529979 h 1324947"/>
              <a:gd name="connsiteX102" fmla="*/ 302312 w 1530221"/>
              <a:gd name="connsiteY102" fmla="*/ 552372 h 1324947"/>
              <a:gd name="connsiteX103" fmla="*/ 294848 w 1530221"/>
              <a:gd name="connsiteY103" fmla="*/ 567301 h 1324947"/>
              <a:gd name="connsiteX104" fmla="*/ 235132 w 1530221"/>
              <a:gd name="connsiteY104" fmla="*/ 593427 h 1324947"/>
              <a:gd name="connsiteX105" fmla="*/ 220203 w 1530221"/>
              <a:gd name="connsiteY105" fmla="*/ 526247 h 1324947"/>
              <a:gd name="connsiteX106" fmla="*/ 156754 w 1530221"/>
              <a:gd name="connsiteY106" fmla="*/ 552372 h 1324947"/>
              <a:gd name="connsiteX107" fmla="*/ 190345 w 1530221"/>
              <a:gd name="connsiteY107" fmla="*/ 612088 h 1324947"/>
              <a:gd name="connsiteX108" fmla="*/ 220203 w 1530221"/>
              <a:gd name="connsiteY108" fmla="*/ 694198 h 1324947"/>
              <a:gd name="connsiteX109" fmla="*/ 250061 w 1530221"/>
              <a:gd name="connsiteY109" fmla="*/ 768843 h 1324947"/>
              <a:gd name="connsiteX110" fmla="*/ 253793 w 1530221"/>
              <a:gd name="connsiteY110" fmla="*/ 802433 h 1324947"/>
              <a:gd name="connsiteX111" fmla="*/ 175416 w 1530221"/>
              <a:gd name="connsiteY111" fmla="*/ 798701 h 1324947"/>
              <a:gd name="connsiteX112" fmla="*/ 145558 w 1530221"/>
              <a:gd name="connsiteY112" fmla="*/ 921865 h 1324947"/>
              <a:gd name="connsiteX113" fmla="*/ 104503 w 1530221"/>
              <a:gd name="connsiteY113" fmla="*/ 933061 h 1324947"/>
              <a:gd name="connsiteX114" fmla="*/ 74645 w 1530221"/>
              <a:gd name="connsiteY114" fmla="*/ 985313 h 1324947"/>
              <a:gd name="connsiteX115" fmla="*/ 0 w 1530221"/>
              <a:gd name="connsiteY115" fmla="*/ 1056226 h 132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530221" h="1324947">
                <a:moveTo>
                  <a:pt x="0" y="1056226"/>
                </a:moveTo>
                <a:lnTo>
                  <a:pt x="145558" y="1078619"/>
                </a:lnTo>
                <a:lnTo>
                  <a:pt x="123164" y="1134603"/>
                </a:lnTo>
                <a:lnTo>
                  <a:pt x="264990" y="1156996"/>
                </a:lnTo>
                <a:lnTo>
                  <a:pt x="272454" y="1130870"/>
                </a:lnTo>
                <a:lnTo>
                  <a:pt x="250061" y="1108477"/>
                </a:lnTo>
                <a:lnTo>
                  <a:pt x="264990" y="1086083"/>
                </a:lnTo>
                <a:lnTo>
                  <a:pt x="302312" y="1093548"/>
                </a:lnTo>
                <a:lnTo>
                  <a:pt x="320973" y="1134603"/>
                </a:lnTo>
                <a:lnTo>
                  <a:pt x="500121" y="1149532"/>
                </a:lnTo>
                <a:lnTo>
                  <a:pt x="436673" y="1183122"/>
                </a:lnTo>
                <a:lnTo>
                  <a:pt x="473995" y="1186854"/>
                </a:lnTo>
                <a:lnTo>
                  <a:pt x="477728" y="1212980"/>
                </a:lnTo>
                <a:lnTo>
                  <a:pt x="578498" y="1220444"/>
                </a:lnTo>
                <a:lnTo>
                  <a:pt x="686733" y="1268963"/>
                </a:lnTo>
                <a:lnTo>
                  <a:pt x="716591" y="1324947"/>
                </a:lnTo>
                <a:lnTo>
                  <a:pt x="768843" y="1291357"/>
                </a:lnTo>
                <a:lnTo>
                  <a:pt x="813630" y="1283892"/>
                </a:lnTo>
                <a:lnTo>
                  <a:pt x="839755" y="1321215"/>
                </a:lnTo>
                <a:lnTo>
                  <a:pt x="873345" y="1310018"/>
                </a:lnTo>
                <a:lnTo>
                  <a:pt x="880810" y="1246570"/>
                </a:lnTo>
                <a:lnTo>
                  <a:pt x="921865" y="1250302"/>
                </a:lnTo>
                <a:lnTo>
                  <a:pt x="944258" y="1287625"/>
                </a:lnTo>
                <a:lnTo>
                  <a:pt x="974116" y="1224177"/>
                </a:lnTo>
                <a:lnTo>
                  <a:pt x="1063690" y="1212980"/>
                </a:lnTo>
                <a:lnTo>
                  <a:pt x="1101012" y="1186854"/>
                </a:lnTo>
                <a:lnTo>
                  <a:pt x="1074887" y="1138335"/>
                </a:lnTo>
                <a:lnTo>
                  <a:pt x="1045029" y="1138335"/>
                </a:lnTo>
                <a:lnTo>
                  <a:pt x="1112209" y="1115941"/>
                </a:lnTo>
                <a:lnTo>
                  <a:pt x="1123406" y="1063690"/>
                </a:lnTo>
                <a:lnTo>
                  <a:pt x="1175657" y="1056226"/>
                </a:lnTo>
                <a:lnTo>
                  <a:pt x="1201783" y="985313"/>
                </a:lnTo>
                <a:lnTo>
                  <a:pt x="1227909" y="966652"/>
                </a:lnTo>
                <a:lnTo>
                  <a:pt x="1268963" y="977848"/>
                </a:lnTo>
                <a:lnTo>
                  <a:pt x="1310018" y="959187"/>
                </a:lnTo>
                <a:lnTo>
                  <a:pt x="1310018" y="895739"/>
                </a:lnTo>
                <a:lnTo>
                  <a:pt x="1399592" y="850952"/>
                </a:lnTo>
                <a:lnTo>
                  <a:pt x="1451843" y="821094"/>
                </a:lnTo>
                <a:lnTo>
                  <a:pt x="1440647" y="768843"/>
                </a:lnTo>
                <a:lnTo>
                  <a:pt x="1463040" y="709127"/>
                </a:lnTo>
                <a:lnTo>
                  <a:pt x="1485434" y="690466"/>
                </a:lnTo>
                <a:lnTo>
                  <a:pt x="1530221" y="671804"/>
                </a:lnTo>
                <a:lnTo>
                  <a:pt x="1519024" y="608356"/>
                </a:lnTo>
                <a:lnTo>
                  <a:pt x="1489166" y="552372"/>
                </a:lnTo>
                <a:lnTo>
                  <a:pt x="1380931" y="600892"/>
                </a:lnTo>
                <a:lnTo>
                  <a:pt x="1332412" y="597159"/>
                </a:lnTo>
                <a:lnTo>
                  <a:pt x="1268963" y="548640"/>
                </a:lnTo>
                <a:lnTo>
                  <a:pt x="1212980" y="544908"/>
                </a:lnTo>
                <a:lnTo>
                  <a:pt x="1190586" y="496389"/>
                </a:lnTo>
                <a:lnTo>
                  <a:pt x="1149532" y="466531"/>
                </a:lnTo>
                <a:lnTo>
                  <a:pt x="1153264" y="403083"/>
                </a:lnTo>
                <a:lnTo>
                  <a:pt x="1145799" y="376957"/>
                </a:lnTo>
                <a:lnTo>
                  <a:pt x="1168193" y="313509"/>
                </a:lnTo>
                <a:lnTo>
                  <a:pt x="1171925" y="264990"/>
                </a:lnTo>
                <a:lnTo>
                  <a:pt x="1212980" y="238864"/>
                </a:lnTo>
                <a:lnTo>
                  <a:pt x="1190586" y="186612"/>
                </a:lnTo>
                <a:lnTo>
                  <a:pt x="1168193" y="164219"/>
                </a:lnTo>
                <a:lnTo>
                  <a:pt x="1115941" y="164219"/>
                </a:lnTo>
                <a:lnTo>
                  <a:pt x="1086083" y="134361"/>
                </a:lnTo>
                <a:lnTo>
                  <a:pt x="1056225" y="52252"/>
                </a:lnTo>
                <a:lnTo>
                  <a:pt x="1037564" y="52252"/>
                </a:lnTo>
                <a:lnTo>
                  <a:pt x="1018903" y="0"/>
                </a:lnTo>
                <a:lnTo>
                  <a:pt x="959187" y="7465"/>
                </a:lnTo>
                <a:lnTo>
                  <a:pt x="951723" y="37323"/>
                </a:lnTo>
                <a:lnTo>
                  <a:pt x="914400" y="41055"/>
                </a:lnTo>
                <a:lnTo>
                  <a:pt x="895739" y="7465"/>
                </a:lnTo>
                <a:lnTo>
                  <a:pt x="836023" y="33590"/>
                </a:lnTo>
                <a:lnTo>
                  <a:pt x="828559" y="70913"/>
                </a:lnTo>
                <a:lnTo>
                  <a:pt x="873345" y="97039"/>
                </a:lnTo>
                <a:lnTo>
                  <a:pt x="903203" y="145558"/>
                </a:lnTo>
                <a:lnTo>
                  <a:pt x="895739" y="167951"/>
                </a:lnTo>
                <a:lnTo>
                  <a:pt x="824826" y="167951"/>
                </a:lnTo>
                <a:lnTo>
                  <a:pt x="821094" y="182880"/>
                </a:lnTo>
                <a:lnTo>
                  <a:pt x="772575" y="179148"/>
                </a:lnTo>
                <a:lnTo>
                  <a:pt x="757646" y="197809"/>
                </a:lnTo>
                <a:lnTo>
                  <a:pt x="712859" y="194077"/>
                </a:lnTo>
                <a:lnTo>
                  <a:pt x="731520" y="253793"/>
                </a:lnTo>
                <a:lnTo>
                  <a:pt x="683001" y="257525"/>
                </a:lnTo>
                <a:lnTo>
                  <a:pt x="671804" y="294848"/>
                </a:lnTo>
                <a:lnTo>
                  <a:pt x="638214" y="313509"/>
                </a:lnTo>
                <a:lnTo>
                  <a:pt x="585963" y="313509"/>
                </a:lnTo>
                <a:lnTo>
                  <a:pt x="582230" y="376957"/>
                </a:lnTo>
                <a:lnTo>
                  <a:pt x="608356" y="414279"/>
                </a:lnTo>
                <a:lnTo>
                  <a:pt x="571034" y="421744"/>
                </a:lnTo>
                <a:lnTo>
                  <a:pt x="515050" y="414279"/>
                </a:lnTo>
                <a:lnTo>
                  <a:pt x="537443" y="447870"/>
                </a:lnTo>
                <a:lnTo>
                  <a:pt x="515050" y="470263"/>
                </a:lnTo>
                <a:lnTo>
                  <a:pt x="526247" y="496389"/>
                </a:lnTo>
                <a:lnTo>
                  <a:pt x="612088" y="571034"/>
                </a:lnTo>
                <a:lnTo>
                  <a:pt x="615821" y="627017"/>
                </a:lnTo>
                <a:lnTo>
                  <a:pt x="578498" y="600892"/>
                </a:lnTo>
                <a:lnTo>
                  <a:pt x="567301" y="634482"/>
                </a:lnTo>
                <a:lnTo>
                  <a:pt x="503853" y="645679"/>
                </a:lnTo>
                <a:lnTo>
                  <a:pt x="462799" y="582230"/>
                </a:lnTo>
                <a:lnTo>
                  <a:pt x="376957" y="578498"/>
                </a:lnTo>
                <a:lnTo>
                  <a:pt x="373225" y="526247"/>
                </a:lnTo>
                <a:lnTo>
                  <a:pt x="347099" y="548640"/>
                </a:lnTo>
                <a:lnTo>
                  <a:pt x="306044" y="526247"/>
                </a:lnTo>
                <a:lnTo>
                  <a:pt x="324705" y="488924"/>
                </a:lnTo>
                <a:lnTo>
                  <a:pt x="302312" y="459066"/>
                </a:lnTo>
                <a:lnTo>
                  <a:pt x="276186" y="485192"/>
                </a:lnTo>
                <a:lnTo>
                  <a:pt x="268722" y="529979"/>
                </a:lnTo>
                <a:lnTo>
                  <a:pt x="302312" y="552372"/>
                </a:lnTo>
                <a:lnTo>
                  <a:pt x="294848" y="567301"/>
                </a:lnTo>
                <a:lnTo>
                  <a:pt x="235132" y="593427"/>
                </a:lnTo>
                <a:lnTo>
                  <a:pt x="220203" y="526247"/>
                </a:lnTo>
                <a:lnTo>
                  <a:pt x="156754" y="552372"/>
                </a:lnTo>
                <a:lnTo>
                  <a:pt x="190345" y="612088"/>
                </a:lnTo>
                <a:lnTo>
                  <a:pt x="220203" y="694198"/>
                </a:lnTo>
                <a:lnTo>
                  <a:pt x="250061" y="768843"/>
                </a:lnTo>
                <a:lnTo>
                  <a:pt x="253793" y="802433"/>
                </a:lnTo>
                <a:lnTo>
                  <a:pt x="175416" y="798701"/>
                </a:lnTo>
                <a:lnTo>
                  <a:pt x="145558" y="921865"/>
                </a:lnTo>
                <a:lnTo>
                  <a:pt x="104503" y="933061"/>
                </a:lnTo>
                <a:lnTo>
                  <a:pt x="74645" y="985313"/>
                </a:lnTo>
                <a:lnTo>
                  <a:pt x="0" y="105622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922713" y="3463925"/>
            <a:ext cx="869950" cy="958850"/>
          </a:xfrm>
          <a:custGeom>
            <a:avLst/>
            <a:gdLst>
              <a:gd name="connsiteX0" fmla="*/ 645679 w 869613"/>
              <a:gd name="connsiteY0" fmla="*/ 921865 h 959187"/>
              <a:gd name="connsiteX1" fmla="*/ 638214 w 869613"/>
              <a:gd name="connsiteY1" fmla="*/ 865881 h 959187"/>
              <a:gd name="connsiteX2" fmla="*/ 668072 w 869613"/>
              <a:gd name="connsiteY2" fmla="*/ 839755 h 959187"/>
              <a:gd name="connsiteX3" fmla="*/ 694198 w 869613"/>
              <a:gd name="connsiteY3" fmla="*/ 787504 h 959187"/>
              <a:gd name="connsiteX4" fmla="*/ 694198 w 869613"/>
              <a:gd name="connsiteY4" fmla="*/ 765110 h 959187"/>
              <a:gd name="connsiteX5" fmla="*/ 742717 w 869613"/>
              <a:gd name="connsiteY5" fmla="*/ 705395 h 959187"/>
              <a:gd name="connsiteX6" fmla="*/ 753914 w 869613"/>
              <a:gd name="connsiteY6" fmla="*/ 630750 h 959187"/>
              <a:gd name="connsiteX7" fmla="*/ 809898 w 869613"/>
              <a:gd name="connsiteY7" fmla="*/ 679269 h 959187"/>
              <a:gd name="connsiteX8" fmla="*/ 809898 w 869613"/>
              <a:gd name="connsiteY8" fmla="*/ 679269 h 959187"/>
              <a:gd name="connsiteX9" fmla="*/ 828559 w 869613"/>
              <a:gd name="connsiteY9" fmla="*/ 615821 h 959187"/>
              <a:gd name="connsiteX10" fmla="*/ 832291 w 869613"/>
              <a:gd name="connsiteY10" fmla="*/ 582230 h 959187"/>
              <a:gd name="connsiteX11" fmla="*/ 809898 w 869613"/>
              <a:gd name="connsiteY11" fmla="*/ 526247 h 959187"/>
              <a:gd name="connsiteX12" fmla="*/ 828559 w 869613"/>
              <a:gd name="connsiteY12" fmla="*/ 477728 h 959187"/>
              <a:gd name="connsiteX13" fmla="*/ 776307 w 869613"/>
              <a:gd name="connsiteY13" fmla="*/ 373225 h 959187"/>
              <a:gd name="connsiteX14" fmla="*/ 828559 w 869613"/>
              <a:gd name="connsiteY14" fmla="*/ 339635 h 959187"/>
              <a:gd name="connsiteX15" fmla="*/ 832291 w 869613"/>
              <a:gd name="connsiteY15" fmla="*/ 313509 h 959187"/>
              <a:gd name="connsiteX16" fmla="*/ 869613 w 869613"/>
              <a:gd name="connsiteY16" fmla="*/ 291115 h 959187"/>
              <a:gd name="connsiteX17" fmla="*/ 836023 w 869613"/>
              <a:gd name="connsiteY17" fmla="*/ 220203 h 959187"/>
              <a:gd name="connsiteX18" fmla="*/ 821094 w 869613"/>
              <a:gd name="connsiteY18" fmla="*/ 130629 h 959187"/>
              <a:gd name="connsiteX19" fmla="*/ 765111 w 869613"/>
              <a:gd name="connsiteY19" fmla="*/ 78377 h 959187"/>
              <a:gd name="connsiteX20" fmla="*/ 742717 w 869613"/>
              <a:gd name="connsiteY20" fmla="*/ 93306 h 959187"/>
              <a:gd name="connsiteX21" fmla="*/ 705395 w 869613"/>
              <a:gd name="connsiteY21" fmla="*/ 18661 h 959187"/>
              <a:gd name="connsiteX22" fmla="*/ 496389 w 869613"/>
              <a:gd name="connsiteY22" fmla="*/ 0 h 959187"/>
              <a:gd name="connsiteX23" fmla="*/ 462799 w 869613"/>
              <a:gd name="connsiteY23" fmla="*/ 48519 h 959187"/>
              <a:gd name="connsiteX24" fmla="*/ 414280 w 869613"/>
              <a:gd name="connsiteY24" fmla="*/ 18661 h 959187"/>
              <a:gd name="connsiteX25" fmla="*/ 350831 w 869613"/>
              <a:gd name="connsiteY25" fmla="*/ 70913 h 959187"/>
              <a:gd name="connsiteX26" fmla="*/ 332170 w 869613"/>
              <a:gd name="connsiteY26" fmla="*/ 41055 h 959187"/>
              <a:gd name="connsiteX27" fmla="*/ 268722 w 869613"/>
              <a:gd name="connsiteY27" fmla="*/ 48519 h 959187"/>
              <a:gd name="connsiteX28" fmla="*/ 175416 w 869613"/>
              <a:gd name="connsiteY28" fmla="*/ 74645 h 959187"/>
              <a:gd name="connsiteX29" fmla="*/ 85842 w 869613"/>
              <a:gd name="connsiteY29" fmla="*/ 149290 h 959187"/>
              <a:gd name="connsiteX30" fmla="*/ 134361 w 869613"/>
              <a:gd name="connsiteY30" fmla="*/ 306044 h 959187"/>
              <a:gd name="connsiteX31" fmla="*/ 82110 w 869613"/>
              <a:gd name="connsiteY31" fmla="*/ 324706 h 959187"/>
              <a:gd name="connsiteX32" fmla="*/ 89574 w 869613"/>
              <a:gd name="connsiteY32" fmla="*/ 384421 h 959187"/>
              <a:gd name="connsiteX33" fmla="*/ 29858 w 869613"/>
              <a:gd name="connsiteY33" fmla="*/ 425476 h 959187"/>
              <a:gd name="connsiteX34" fmla="*/ 0 w 869613"/>
              <a:gd name="connsiteY34" fmla="*/ 470263 h 959187"/>
              <a:gd name="connsiteX35" fmla="*/ 52252 w 869613"/>
              <a:gd name="connsiteY35" fmla="*/ 477728 h 959187"/>
              <a:gd name="connsiteX36" fmla="*/ 82110 w 869613"/>
              <a:gd name="connsiteY36" fmla="*/ 529979 h 959187"/>
              <a:gd name="connsiteX37" fmla="*/ 104503 w 869613"/>
              <a:gd name="connsiteY37" fmla="*/ 515050 h 959187"/>
              <a:gd name="connsiteX38" fmla="*/ 167951 w 869613"/>
              <a:gd name="connsiteY38" fmla="*/ 526247 h 959187"/>
              <a:gd name="connsiteX39" fmla="*/ 194077 w 869613"/>
              <a:gd name="connsiteY39" fmla="*/ 571034 h 959187"/>
              <a:gd name="connsiteX40" fmla="*/ 231400 w 869613"/>
              <a:gd name="connsiteY40" fmla="*/ 578498 h 959187"/>
              <a:gd name="connsiteX41" fmla="*/ 220203 w 869613"/>
              <a:gd name="connsiteY41" fmla="*/ 612088 h 959187"/>
              <a:gd name="connsiteX42" fmla="*/ 298580 w 869613"/>
              <a:gd name="connsiteY42" fmla="*/ 671804 h 959187"/>
              <a:gd name="connsiteX43" fmla="*/ 272454 w 869613"/>
              <a:gd name="connsiteY43" fmla="*/ 724056 h 959187"/>
              <a:gd name="connsiteX44" fmla="*/ 272454 w 869613"/>
              <a:gd name="connsiteY44" fmla="*/ 783772 h 959187"/>
              <a:gd name="connsiteX45" fmla="*/ 272454 w 869613"/>
              <a:gd name="connsiteY45" fmla="*/ 783772 h 959187"/>
              <a:gd name="connsiteX46" fmla="*/ 317241 w 869613"/>
              <a:gd name="connsiteY46" fmla="*/ 828559 h 959187"/>
              <a:gd name="connsiteX47" fmla="*/ 350831 w 869613"/>
              <a:gd name="connsiteY47" fmla="*/ 918133 h 959187"/>
              <a:gd name="connsiteX48" fmla="*/ 403083 w 869613"/>
              <a:gd name="connsiteY48" fmla="*/ 880810 h 959187"/>
              <a:gd name="connsiteX49" fmla="*/ 503853 w 869613"/>
              <a:gd name="connsiteY49" fmla="*/ 959187 h 959187"/>
              <a:gd name="connsiteX50" fmla="*/ 544908 w 869613"/>
              <a:gd name="connsiteY50" fmla="*/ 914400 h 959187"/>
              <a:gd name="connsiteX51" fmla="*/ 578498 w 869613"/>
              <a:gd name="connsiteY51" fmla="*/ 929329 h 959187"/>
              <a:gd name="connsiteX52" fmla="*/ 645679 w 869613"/>
              <a:gd name="connsiteY52" fmla="*/ 921865 h 959187"/>
              <a:gd name="connsiteX0" fmla="*/ 645679 w 869613"/>
              <a:gd name="connsiteY0" fmla="*/ 921865 h 959187"/>
              <a:gd name="connsiteX1" fmla="*/ 638214 w 869613"/>
              <a:gd name="connsiteY1" fmla="*/ 865881 h 959187"/>
              <a:gd name="connsiteX2" fmla="*/ 668072 w 869613"/>
              <a:gd name="connsiteY2" fmla="*/ 839755 h 959187"/>
              <a:gd name="connsiteX3" fmla="*/ 694198 w 869613"/>
              <a:gd name="connsiteY3" fmla="*/ 787504 h 959187"/>
              <a:gd name="connsiteX4" fmla="*/ 694198 w 869613"/>
              <a:gd name="connsiteY4" fmla="*/ 765110 h 959187"/>
              <a:gd name="connsiteX5" fmla="*/ 742717 w 869613"/>
              <a:gd name="connsiteY5" fmla="*/ 705395 h 959187"/>
              <a:gd name="connsiteX6" fmla="*/ 753914 w 869613"/>
              <a:gd name="connsiteY6" fmla="*/ 630750 h 959187"/>
              <a:gd name="connsiteX7" fmla="*/ 809898 w 869613"/>
              <a:gd name="connsiteY7" fmla="*/ 679269 h 959187"/>
              <a:gd name="connsiteX8" fmla="*/ 809898 w 869613"/>
              <a:gd name="connsiteY8" fmla="*/ 679269 h 959187"/>
              <a:gd name="connsiteX9" fmla="*/ 828559 w 869613"/>
              <a:gd name="connsiteY9" fmla="*/ 615821 h 959187"/>
              <a:gd name="connsiteX10" fmla="*/ 832291 w 869613"/>
              <a:gd name="connsiteY10" fmla="*/ 582230 h 959187"/>
              <a:gd name="connsiteX11" fmla="*/ 809898 w 869613"/>
              <a:gd name="connsiteY11" fmla="*/ 526247 h 959187"/>
              <a:gd name="connsiteX12" fmla="*/ 828559 w 869613"/>
              <a:gd name="connsiteY12" fmla="*/ 477728 h 959187"/>
              <a:gd name="connsiteX13" fmla="*/ 776307 w 869613"/>
              <a:gd name="connsiteY13" fmla="*/ 373225 h 959187"/>
              <a:gd name="connsiteX14" fmla="*/ 828559 w 869613"/>
              <a:gd name="connsiteY14" fmla="*/ 339635 h 959187"/>
              <a:gd name="connsiteX15" fmla="*/ 832291 w 869613"/>
              <a:gd name="connsiteY15" fmla="*/ 313509 h 959187"/>
              <a:gd name="connsiteX16" fmla="*/ 869613 w 869613"/>
              <a:gd name="connsiteY16" fmla="*/ 291115 h 959187"/>
              <a:gd name="connsiteX17" fmla="*/ 836023 w 869613"/>
              <a:gd name="connsiteY17" fmla="*/ 220203 h 959187"/>
              <a:gd name="connsiteX18" fmla="*/ 821094 w 869613"/>
              <a:gd name="connsiteY18" fmla="*/ 130629 h 959187"/>
              <a:gd name="connsiteX19" fmla="*/ 765111 w 869613"/>
              <a:gd name="connsiteY19" fmla="*/ 78377 h 959187"/>
              <a:gd name="connsiteX20" fmla="*/ 742717 w 869613"/>
              <a:gd name="connsiteY20" fmla="*/ 93306 h 959187"/>
              <a:gd name="connsiteX21" fmla="*/ 705395 w 869613"/>
              <a:gd name="connsiteY21" fmla="*/ 18661 h 959187"/>
              <a:gd name="connsiteX22" fmla="*/ 496389 w 869613"/>
              <a:gd name="connsiteY22" fmla="*/ 0 h 959187"/>
              <a:gd name="connsiteX23" fmla="*/ 462799 w 869613"/>
              <a:gd name="connsiteY23" fmla="*/ 48519 h 959187"/>
              <a:gd name="connsiteX24" fmla="*/ 414280 w 869613"/>
              <a:gd name="connsiteY24" fmla="*/ 18661 h 959187"/>
              <a:gd name="connsiteX25" fmla="*/ 350831 w 869613"/>
              <a:gd name="connsiteY25" fmla="*/ 70913 h 959187"/>
              <a:gd name="connsiteX26" fmla="*/ 332170 w 869613"/>
              <a:gd name="connsiteY26" fmla="*/ 41055 h 959187"/>
              <a:gd name="connsiteX27" fmla="*/ 268722 w 869613"/>
              <a:gd name="connsiteY27" fmla="*/ 48519 h 959187"/>
              <a:gd name="connsiteX28" fmla="*/ 175416 w 869613"/>
              <a:gd name="connsiteY28" fmla="*/ 74645 h 959187"/>
              <a:gd name="connsiteX29" fmla="*/ 85842 w 869613"/>
              <a:gd name="connsiteY29" fmla="*/ 149290 h 959187"/>
              <a:gd name="connsiteX30" fmla="*/ 134361 w 869613"/>
              <a:gd name="connsiteY30" fmla="*/ 306044 h 959187"/>
              <a:gd name="connsiteX31" fmla="*/ 82110 w 869613"/>
              <a:gd name="connsiteY31" fmla="*/ 324706 h 959187"/>
              <a:gd name="connsiteX32" fmla="*/ 89574 w 869613"/>
              <a:gd name="connsiteY32" fmla="*/ 384421 h 959187"/>
              <a:gd name="connsiteX33" fmla="*/ 55616 w 869613"/>
              <a:gd name="connsiteY33" fmla="*/ 391991 h 959187"/>
              <a:gd name="connsiteX34" fmla="*/ 0 w 869613"/>
              <a:gd name="connsiteY34" fmla="*/ 470263 h 959187"/>
              <a:gd name="connsiteX35" fmla="*/ 52252 w 869613"/>
              <a:gd name="connsiteY35" fmla="*/ 477728 h 959187"/>
              <a:gd name="connsiteX36" fmla="*/ 82110 w 869613"/>
              <a:gd name="connsiteY36" fmla="*/ 529979 h 959187"/>
              <a:gd name="connsiteX37" fmla="*/ 104503 w 869613"/>
              <a:gd name="connsiteY37" fmla="*/ 515050 h 959187"/>
              <a:gd name="connsiteX38" fmla="*/ 167951 w 869613"/>
              <a:gd name="connsiteY38" fmla="*/ 526247 h 959187"/>
              <a:gd name="connsiteX39" fmla="*/ 194077 w 869613"/>
              <a:gd name="connsiteY39" fmla="*/ 571034 h 959187"/>
              <a:gd name="connsiteX40" fmla="*/ 231400 w 869613"/>
              <a:gd name="connsiteY40" fmla="*/ 578498 h 959187"/>
              <a:gd name="connsiteX41" fmla="*/ 220203 w 869613"/>
              <a:gd name="connsiteY41" fmla="*/ 612088 h 959187"/>
              <a:gd name="connsiteX42" fmla="*/ 298580 w 869613"/>
              <a:gd name="connsiteY42" fmla="*/ 671804 h 959187"/>
              <a:gd name="connsiteX43" fmla="*/ 272454 w 869613"/>
              <a:gd name="connsiteY43" fmla="*/ 724056 h 959187"/>
              <a:gd name="connsiteX44" fmla="*/ 272454 w 869613"/>
              <a:gd name="connsiteY44" fmla="*/ 783772 h 959187"/>
              <a:gd name="connsiteX45" fmla="*/ 272454 w 869613"/>
              <a:gd name="connsiteY45" fmla="*/ 783772 h 959187"/>
              <a:gd name="connsiteX46" fmla="*/ 317241 w 869613"/>
              <a:gd name="connsiteY46" fmla="*/ 828559 h 959187"/>
              <a:gd name="connsiteX47" fmla="*/ 350831 w 869613"/>
              <a:gd name="connsiteY47" fmla="*/ 918133 h 959187"/>
              <a:gd name="connsiteX48" fmla="*/ 403083 w 869613"/>
              <a:gd name="connsiteY48" fmla="*/ 880810 h 959187"/>
              <a:gd name="connsiteX49" fmla="*/ 503853 w 869613"/>
              <a:gd name="connsiteY49" fmla="*/ 959187 h 959187"/>
              <a:gd name="connsiteX50" fmla="*/ 544908 w 869613"/>
              <a:gd name="connsiteY50" fmla="*/ 914400 h 959187"/>
              <a:gd name="connsiteX51" fmla="*/ 578498 w 869613"/>
              <a:gd name="connsiteY51" fmla="*/ 929329 h 959187"/>
              <a:gd name="connsiteX52" fmla="*/ 645679 w 869613"/>
              <a:gd name="connsiteY52" fmla="*/ 921865 h 95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69613" h="959187">
                <a:moveTo>
                  <a:pt x="645679" y="921865"/>
                </a:moveTo>
                <a:lnTo>
                  <a:pt x="638214" y="865881"/>
                </a:lnTo>
                <a:lnTo>
                  <a:pt x="668072" y="839755"/>
                </a:lnTo>
                <a:lnTo>
                  <a:pt x="694198" y="787504"/>
                </a:lnTo>
                <a:lnTo>
                  <a:pt x="694198" y="765110"/>
                </a:lnTo>
                <a:lnTo>
                  <a:pt x="742717" y="705395"/>
                </a:lnTo>
                <a:lnTo>
                  <a:pt x="753914" y="630750"/>
                </a:lnTo>
                <a:lnTo>
                  <a:pt x="809898" y="679269"/>
                </a:lnTo>
                <a:lnTo>
                  <a:pt x="809898" y="679269"/>
                </a:lnTo>
                <a:lnTo>
                  <a:pt x="828559" y="615821"/>
                </a:lnTo>
                <a:lnTo>
                  <a:pt x="832291" y="582230"/>
                </a:lnTo>
                <a:lnTo>
                  <a:pt x="809898" y="526247"/>
                </a:lnTo>
                <a:lnTo>
                  <a:pt x="828559" y="477728"/>
                </a:lnTo>
                <a:lnTo>
                  <a:pt x="776307" y="373225"/>
                </a:lnTo>
                <a:lnTo>
                  <a:pt x="828559" y="339635"/>
                </a:lnTo>
                <a:lnTo>
                  <a:pt x="832291" y="313509"/>
                </a:lnTo>
                <a:lnTo>
                  <a:pt x="869613" y="291115"/>
                </a:lnTo>
                <a:lnTo>
                  <a:pt x="836023" y="220203"/>
                </a:lnTo>
                <a:lnTo>
                  <a:pt x="821094" y="130629"/>
                </a:lnTo>
                <a:lnTo>
                  <a:pt x="765111" y="78377"/>
                </a:lnTo>
                <a:lnTo>
                  <a:pt x="742717" y="93306"/>
                </a:lnTo>
                <a:lnTo>
                  <a:pt x="705395" y="18661"/>
                </a:lnTo>
                <a:lnTo>
                  <a:pt x="496389" y="0"/>
                </a:lnTo>
                <a:lnTo>
                  <a:pt x="462799" y="48519"/>
                </a:lnTo>
                <a:lnTo>
                  <a:pt x="414280" y="18661"/>
                </a:lnTo>
                <a:lnTo>
                  <a:pt x="350831" y="70913"/>
                </a:lnTo>
                <a:lnTo>
                  <a:pt x="332170" y="41055"/>
                </a:lnTo>
                <a:lnTo>
                  <a:pt x="268722" y="48519"/>
                </a:lnTo>
                <a:lnTo>
                  <a:pt x="175416" y="74645"/>
                </a:lnTo>
                <a:lnTo>
                  <a:pt x="85842" y="149290"/>
                </a:lnTo>
                <a:lnTo>
                  <a:pt x="134361" y="306044"/>
                </a:lnTo>
                <a:lnTo>
                  <a:pt x="82110" y="324706"/>
                </a:lnTo>
                <a:lnTo>
                  <a:pt x="89574" y="384421"/>
                </a:lnTo>
                <a:lnTo>
                  <a:pt x="55616" y="391991"/>
                </a:lnTo>
                <a:lnTo>
                  <a:pt x="0" y="470263"/>
                </a:lnTo>
                <a:lnTo>
                  <a:pt x="52252" y="477728"/>
                </a:lnTo>
                <a:lnTo>
                  <a:pt x="82110" y="529979"/>
                </a:lnTo>
                <a:lnTo>
                  <a:pt x="104503" y="515050"/>
                </a:lnTo>
                <a:lnTo>
                  <a:pt x="167951" y="526247"/>
                </a:lnTo>
                <a:lnTo>
                  <a:pt x="194077" y="571034"/>
                </a:lnTo>
                <a:lnTo>
                  <a:pt x="231400" y="578498"/>
                </a:lnTo>
                <a:lnTo>
                  <a:pt x="220203" y="612088"/>
                </a:lnTo>
                <a:lnTo>
                  <a:pt x="298580" y="671804"/>
                </a:lnTo>
                <a:lnTo>
                  <a:pt x="272454" y="724056"/>
                </a:lnTo>
                <a:lnTo>
                  <a:pt x="272454" y="783772"/>
                </a:lnTo>
                <a:lnTo>
                  <a:pt x="272454" y="783772"/>
                </a:lnTo>
                <a:lnTo>
                  <a:pt x="317241" y="828559"/>
                </a:lnTo>
                <a:lnTo>
                  <a:pt x="350831" y="918133"/>
                </a:lnTo>
                <a:lnTo>
                  <a:pt x="403083" y="880810"/>
                </a:lnTo>
                <a:lnTo>
                  <a:pt x="503853" y="959187"/>
                </a:lnTo>
                <a:lnTo>
                  <a:pt x="544908" y="914400"/>
                </a:lnTo>
                <a:lnTo>
                  <a:pt x="578498" y="929329"/>
                </a:lnTo>
                <a:lnTo>
                  <a:pt x="645679" y="92186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560888" y="3235325"/>
            <a:ext cx="1049337" cy="1362075"/>
          </a:xfrm>
          <a:custGeom>
            <a:avLst/>
            <a:gdLst>
              <a:gd name="connsiteX0" fmla="*/ 772575 w 1048761"/>
              <a:gd name="connsiteY0" fmla="*/ 1283893 h 1362270"/>
              <a:gd name="connsiteX1" fmla="*/ 850952 w 1048761"/>
              <a:gd name="connsiteY1" fmla="*/ 1216712 h 1362270"/>
              <a:gd name="connsiteX2" fmla="*/ 918133 w 1048761"/>
              <a:gd name="connsiteY2" fmla="*/ 1205515 h 1362270"/>
              <a:gd name="connsiteX3" fmla="*/ 936794 w 1048761"/>
              <a:gd name="connsiteY3" fmla="*/ 1153264 h 1362270"/>
              <a:gd name="connsiteX4" fmla="*/ 977848 w 1048761"/>
              <a:gd name="connsiteY4" fmla="*/ 1145800 h 1362270"/>
              <a:gd name="connsiteX5" fmla="*/ 985313 w 1048761"/>
              <a:gd name="connsiteY5" fmla="*/ 1097280 h 1362270"/>
              <a:gd name="connsiteX6" fmla="*/ 1011439 w 1048761"/>
              <a:gd name="connsiteY6" fmla="*/ 1101013 h 1362270"/>
              <a:gd name="connsiteX7" fmla="*/ 1000242 w 1048761"/>
              <a:gd name="connsiteY7" fmla="*/ 1048761 h 1362270"/>
              <a:gd name="connsiteX8" fmla="*/ 1048761 w 1048761"/>
              <a:gd name="connsiteY8" fmla="*/ 1026368 h 1362270"/>
              <a:gd name="connsiteX9" fmla="*/ 1048761 w 1048761"/>
              <a:gd name="connsiteY9" fmla="*/ 970384 h 1362270"/>
              <a:gd name="connsiteX10" fmla="*/ 1015171 w 1048761"/>
              <a:gd name="connsiteY10" fmla="*/ 947991 h 1362270"/>
              <a:gd name="connsiteX11" fmla="*/ 985313 w 1048761"/>
              <a:gd name="connsiteY11" fmla="*/ 951723 h 1362270"/>
              <a:gd name="connsiteX12" fmla="*/ 981581 w 1048761"/>
              <a:gd name="connsiteY12" fmla="*/ 906936 h 1362270"/>
              <a:gd name="connsiteX13" fmla="*/ 914400 w 1048761"/>
              <a:gd name="connsiteY13" fmla="*/ 877078 h 1362270"/>
              <a:gd name="connsiteX14" fmla="*/ 858417 w 1048761"/>
              <a:gd name="connsiteY14" fmla="*/ 914400 h 1362270"/>
              <a:gd name="connsiteX15" fmla="*/ 806165 w 1048761"/>
              <a:gd name="connsiteY15" fmla="*/ 899471 h 1362270"/>
              <a:gd name="connsiteX16" fmla="*/ 794968 w 1048761"/>
              <a:gd name="connsiteY16" fmla="*/ 865881 h 1362270"/>
              <a:gd name="connsiteX17" fmla="*/ 817362 w 1048761"/>
              <a:gd name="connsiteY17" fmla="*/ 843488 h 1362270"/>
              <a:gd name="connsiteX18" fmla="*/ 806165 w 1048761"/>
              <a:gd name="connsiteY18" fmla="*/ 761378 h 1362270"/>
              <a:gd name="connsiteX19" fmla="*/ 757646 w 1048761"/>
              <a:gd name="connsiteY19" fmla="*/ 724056 h 1362270"/>
              <a:gd name="connsiteX20" fmla="*/ 712859 w 1048761"/>
              <a:gd name="connsiteY20" fmla="*/ 627017 h 1362270"/>
              <a:gd name="connsiteX21" fmla="*/ 727788 w 1048761"/>
              <a:gd name="connsiteY21" fmla="*/ 571034 h 1362270"/>
              <a:gd name="connsiteX22" fmla="*/ 701662 w 1048761"/>
              <a:gd name="connsiteY22" fmla="*/ 537444 h 1362270"/>
              <a:gd name="connsiteX23" fmla="*/ 720324 w 1048761"/>
              <a:gd name="connsiteY23" fmla="*/ 515050 h 1362270"/>
              <a:gd name="connsiteX24" fmla="*/ 746449 w 1048761"/>
              <a:gd name="connsiteY24" fmla="*/ 515050 h 1362270"/>
              <a:gd name="connsiteX25" fmla="*/ 735253 w 1048761"/>
              <a:gd name="connsiteY25" fmla="*/ 354564 h 1362270"/>
              <a:gd name="connsiteX26" fmla="*/ 817362 w 1048761"/>
              <a:gd name="connsiteY26" fmla="*/ 306044 h 1362270"/>
              <a:gd name="connsiteX27" fmla="*/ 836023 w 1048761"/>
              <a:gd name="connsiteY27" fmla="*/ 212738 h 1362270"/>
              <a:gd name="connsiteX28" fmla="*/ 735253 w 1048761"/>
              <a:gd name="connsiteY28" fmla="*/ 179148 h 1362270"/>
              <a:gd name="connsiteX29" fmla="*/ 660608 w 1048761"/>
              <a:gd name="connsiteY29" fmla="*/ 41055 h 1362270"/>
              <a:gd name="connsiteX30" fmla="*/ 585963 w 1048761"/>
              <a:gd name="connsiteY30" fmla="*/ 93306 h 1362270"/>
              <a:gd name="connsiteX31" fmla="*/ 571034 w 1048761"/>
              <a:gd name="connsiteY31" fmla="*/ 55984 h 1362270"/>
              <a:gd name="connsiteX32" fmla="*/ 533711 w 1048761"/>
              <a:gd name="connsiteY32" fmla="*/ 82110 h 1362270"/>
              <a:gd name="connsiteX33" fmla="*/ 511318 w 1048761"/>
              <a:gd name="connsiteY33" fmla="*/ 52252 h 1362270"/>
              <a:gd name="connsiteX34" fmla="*/ 485192 w 1048761"/>
              <a:gd name="connsiteY34" fmla="*/ 78377 h 1362270"/>
              <a:gd name="connsiteX35" fmla="*/ 425476 w 1048761"/>
              <a:gd name="connsiteY35" fmla="*/ 44787 h 1362270"/>
              <a:gd name="connsiteX36" fmla="*/ 388154 w 1048761"/>
              <a:gd name="connsiteY36" fmla="*/ 0 h 1362270"/>
              <a:gd name="connsiteX37" fmla="*/ 354564 w 1048761"/>
              <a:gd name="connsiteY37" fmla="*/ 14929 h 1362270"/>
              <a:gd name="connsiteX38" fmla="*/ 313509 w 1048761"/>
              <a:gd name="connsiteY38" fmla="*/ 67181 h 1362270"/>
              <a:gd name="connsiteX39" fmla="*/ 272454 w 1048761"/>
              <a:gd name="connsiteY39" fmla="*/ 63448 h 1362270"/>
              <a:gd name="connsiteX40" fmla="*/ 216470 w 1048761"/>
              <a:gd name="connsiteY40" fmla="*/ 123164 h 1362270"/>
              <a:gd name="connsiteX41" fmla="*/ 220203 w 1048761"/>
              <a:gd name="connsiteY41" fmla="*/ 160487 h 1362270"/>
              <a:gd name="connsiteX42" fmla="*/ 179148 w 1048761"/>
              <a:gd name="connsiteY42" fmla="*/ 194077 h 1362270"/>
              <a:gd name="connsiteX43" fmla="*/ 119432 w 1048761"/>
              <a:gd name="connsiteY43" fmla="*/ 175416 h 1362270"/>
              <a:gd name="connsiteX44" fmla="*/ 82110 w 1048761"/>
              <a:gd name="connsiteY44" fmla="*/ 250061 h 1362270"/>
              <a:gd name="connsiteX45" fmla="*/ 108235 w 1048761"/>
              <a:gd name="connsiteY45" fmla="*/ 320973 h 1362270"/>
              <a:gd name="connsiteX46" fmla="*/ 141826 w 1048761"/>
              <a:gd name="connsiteY46" fmla="*/ 317241 h 1362270"/>
              <a:gd name="connsiteX47" fmla="*/ 182880 w 1048761"/>
              <a:gd name="connsiteY47" fmla="*/ 376957 h 1362270"/>
              <a:gd name="connsiteX48" fmla="*/ 194077 w 1048761"/>
              <a:gd name="connsiteY48" fmla="*/ 462799 h 1362270"/>
              <a:gd name="connsiteX49" fmla="*/ 235132 w 1048761"/>
              <a:gd name="connsiteY49" fmla="*/ 541176 h 1362270"/>
              <a:gd name="connsiteX50" fmla="*/ 197809 w 1048761"/>
              <a:gd name="connsiteY50" fmla="*/ 567302 h 1362270"/>
              <a:gd name="connsiteX51" fmla="*/ 149290 w 1048761"/>
              <a:gd name="connsiteY51" fmla="*/ 604624 h 1362270"/>
              <a:gd name="connsiteX52" fmla="*/ 182880 w 1048761"/>
              <a:gd name="connsiteY52" fmla="*/ 697930 h 1362270"/>
              <a:gd name="connsiteX53" fmla="*/ 175416 w 1048761"/>
              <a:gd name="connsiteY53" fmla="*/ 772575 h 1362270"/>
              <a:gd name="connsiteX54" fmla="*/ 194077 w 1048761"/>
              <a:gd name="connsiteY54" fmla="*/ 836023 h 1362270"/>
              <a:gd name="connsiteX55" fmla="*/ 182880 w 1048761"/>
              <a:gd name="connsiteY55" fmla="*/ 910668 h 1362270"/>
              <a:gd name="connsiteX56" fmla="*/ 123164 w 1048761"/>
              <a:gd name="connsiteY56" fmla="*/ 869613 h 1362270"/>
              <a:gd name="connsiteX57" fmla="*/ 100771 w 1048761"/>
              <a:gd name="connsiteY57" fmla="*/ 933062 h 1362270"/>
              <a:gd name="connsiteX58" fmla="*/ 33590 w 1048761"/>
              <a:gd name="connsiteY58" fmla="*/ 1056226 h 1362270"/>
              <a:gd name="connsiteX59" fmla="*/ 7465 w 1048761"/>
              <a:gd name="connsiteY59" fmla="*/ 1112209 h 1362270"/>
              <a:gd name="connsiteX60" fmla="*/ 0 w 1048761"/>
              <a:gd name="connsiteY60" fmla="*/ 1216712 h 1362270"/>
              <a:gd name="connsiteX61" fmla="*/ 41055 w 1048761"/>
              <a:gd name="connsiteY61" fmla="*/ 1254035 h 1362270"/>
              <a:gd name="connsiteX62" fmla="*/ 26126 w 1048761"/>
              <a:gd name="connsiteY62" fmla="*/ 1362270 h 1362270"/>
              <a:gd name="connsiteX63" fmla="*/ 78377 w 1048761"/>
              <a:gd name="connsiteY63" fmla="*/ 1343608 h 1362270"/>
              <a:gd name="connsiteX64" fmla="*/ 160487 w 1048761"/>
              <a:gd name="connsiteY64" fmla="*/ 1354805 h 1362270"/>
              <a:gd name="connsiteX65" fmla="*/ 216470 w 1048761"/>
              <a:gd name="connsiteY65" fmla="*/ 1216712 h 1362270"/>
              <a:gd name="connsiteX66" fmla="*/ 298580 w 1048761"/>
              <a:gd name="connsiteY66" fmla="*/ 1175657 h 1362270"/>
              <a:gd name="connsiteX67" fmla="*/ 298580 w 1048761"/>
              <a:gd name="connsiteY67" fmla="*/ 1209248 h 1362270"/>
              <a:gd name="connsiteX68" fmla="*/ 343367 w 1048761"/>
              <a:gd name="connsiteY68" fmla="*/ 1212980 h 1362270"/>
              <a:gd name="connsiteX69" fmla="*/ 347099 w 1048761"/>
              <a:gd name="connsiteY69" fmla="*/ 1265231 h 1362270"/>
              <a:gd name="connsiteX70" fmla="*/ 376957 w 1048761"/>
              <a:gd name="connsiteY70" fmla="*/ 1276428 h 1362270"/>
              <a:gd name="connsiteX71" fmla="*/ 414279 w 1048761"/>
              <a:gd name="connsiteY71" fmla="*/ 1362270 h 1362270"/>
              <a:gd name="connsiteX72" fmla="*/ 462799 w 1048761"/>
              <a:gd name="connsiteY72" fmla="*/ 1190586 h 1362270"/>
              <a:gd name="connsiteX73" fmla="*/ 488924 w 1048761"/>
              <a:gd name="connsiteY73" fmla="*/ 1216712 h 1362270"/>
              <a:gd name="connsiteX74" fmla="*/ 526247 w 1048761"/>
              <a:gd name="connsiteY74" fmla="*/ 1171925 h 1362270"/>
              <a:gd name="connsiteX75" fmla="*/ 559837 w 1048761"/>
              <a:gd name="connsiteY75" fmla="*/ 1156996 h 1362270"/>
              <a:gd name="connsiteX76" fmla="*/ 619553 w 1048761"/>
              <a:gd name="connsiteY76" fmla="*/ 1250302 h 1362270"/>
              <a:gd name="connsiteX77" fmla="*/ 668072 w 1048761"/>
              <a:gd name="connsiteY77" fmla="*/ 1250302 h 1362270"/>
              <a:gd name="connsiteX78" fmla="*/ 660608 w 1048761"/>
              <a:gd name="connsiteY78" fmla="*/ 1198051 h 1362270"/>
              <a:gd name="connsiteX79" fmla="*/ 690466 w 1048761"/>
              <a:gd name="connsiteY79" fmla="*/ 1205515 h 1362270"/>
              <a:gd name="connsiteX80" fmla="*/ 694198 w 1048761"/>
              <a:gd name="connsiteY80" fmla="*/ 1235373 h 1362270"/>
              <a:gd name="connsiteX81" fmla="*/ 731520 w 1048761"/>
              <a:gd name="connsiteY81" fmla="*/ 1235373 h 1362270"/>
              <a:gd name="connsiteX82" fmla="*/ 772575 w 1048761"/>
              <a:gd name="connsiteY82" fmla="*/ 1283893 h 1362270"/>
              <a:gd name="connsiteX0" fmla="*/ 772575 w 1048761"/>
              <a:gd name="connsiteY0" fmla="*/ 1283893 h 1362270"/>
              <a:gd name="connsiteX1" fmla="*/ 850952 w 1048761"/>
              <a:gd name="connsiteY1" fmla="*/ 1216712 h 1362270"/>
              <a:gd name="connsiteX2" fmla="*/ 918133 w 1048761"/>
              <a:gd name="connsiteY2" fmla="*/ 1205515 h 1362270"/>
              <a:gd name="connsiteX3" fmla="*/ 936794 w 1048761"/>
              <a:gd name="connsiteY3" fmla="*/ 1153264 h 1362270"/>
              <a:gd name="connsiteX4" fmla="*/ 977848 w 1048761"/>
              <a:gd name="connsiteY4" fmla="*/ 1145800 h 1362270"/>
              <a:gd name="connsiteX5" fmla="*/ 985313 w 1048761"/>
              <a:gd name="connsiteY5" fmla="*/ 1097280 h 1362270"/>
              <a:gd name="connsiteX6" fmla="*/ 1011439 w 1048761"/>
              <a:gd name="connsiteY6" fmla="*/ 1101013 h 1362270"/>
              <a:gd name="connsiteX7" fmla="*/ 1000242 w 1048761"/>
              <a:gd name="connsiteY7" fmla="*/ 1048761 h 1362270"/>
              <a:gd name="connsiteX8" fmla="*/ 1048761 w 1048761"/>
              <a:gd name="connsiteY8" fmla="*/ 1026368 h 1362270"/>
              <a:gd name="connsiteX9" fmla="*/ 1048761 w 1048761"/>
              <a:gd name="connsiteY9" fmla="*/ 970384 h 1362270"/>
              <a:gd name="connsiteX10" fmla="*/ 1015171 w 1048761"/>
              <a:gd name="connsiteY10" fmla="*/ 947991 h 1362270"/>
              <a:gd name="connsiteX11" fmla="*/ 985313 w 1048761"/>
              <a:gd name="connsiteY11" fmla="*/ 951723 h 1362270"/>
              <a:gd name="connsiteX12" fmla="*/ 981581 w 1048761"/>
              <a:gd name="connsiteY12" fmla="*/ 906936 h 1362270"/>
              <a:gd name="connsiteX13" fmla="*/ 914400 w 1048761"/>
              <a:gd name="connsiteY13" fmla="*/ 877078 h 1362270"/>
              <a:gd name="connsiteX14" fmla="*/ 858417 w 1048761"/>
              <a:gd name="connsiteY14" fmla="*/ 914400 h 1362270"/>
              <a:gd name="connsiteX15" fmla="*/ 806165 w 1048761"/>
              <a:gd name="connsiteY15" fmla="*/ 899471 h 1362270"/>
              <a:gd name="connsiteX16" fmla="*/ 794968 w 1048761"/>
              <a:gd name="connsiteY16" fmla="*/ 865881 h 1362270"/>
              <a:gd name="connsiteX17" fmla="*/ 817362 w 1048761"/>
              <a:gd name="connsiteY17" fmla="*/ 843488 h 1362270"/>
              <a:gd name="connsiteX18" fmla="*/ 806165 w 1048761"/>
              <a:gd name="connsiteY18" fmla="*/ 761378 h 1362270"/>
              <a:gd name="connsiteX19" fmla="*/ 757646 w 1048761"/>
              <a:gd name="connsiteY19" fmla="*/ 724056 h 1362270"/>
              <a:gd name="connsiteX20" fmla="*/ 712859 w 1048761"/>
              <a:gd name="connsiteY20" fmla="*/ 627017 h 1362270"/>
              <a:gd name="connsiteX21" fmla="*/ 727788 w 1048761"/>
              <a:gd name="connsiteY21" fmla="*/ 571034 h 1362270"/>
              <a:gd name="connsiteX22" fmla="*/ 701662 w 1048761"/>
              <a:gd name="connsiteY22" fmla="*/ 537444 h 1362270"/>
              <a:gd name="connsiteX23" fmla="*/ 720324 w 1048761"/>
              <a:gd name="connsiteY23" fmla="*/ 515050 h 1362270"/>
              <a:gd name="connsiteX24" fmla="*/ 746449 w 1048761"/>
              <a:gd name="connsiteY24" fmla="*/ 515050 h 1362270"/>
              <a:gd name="connsiteX25" fmla="*/ 735253 w 1048761"/>
              <a:gd name="connsiteY25" fmla="*/ 354564 h 1362270"/>
              <a:gd name="connsiteX26" fmla="*/ 817362 w 1048761"/>
              <a:gd name="connsiteY26" fmla="*/ 306044 h 1362270"/>
              <a:gd name="connsiteX27" fmla="*/ 836023 w 1048761"/>
              <a:gd name="connsiteY27" fmla="*/ 212738 h 1362270"/>
              <a:gd name="connsiteX28" fmla="*/ 735253 w 1048761"/>
              <a:gd name="connsiteY28" fmla="*/ 179148 h 1362270"/>
              <a:gd name="connsiteX29" fmla="*/ 660608 w 1048761"/>
              <a:gd name="connsiteY29" fmla="*/ 41055 h 1362270"/>
              <a:gd name="connsiteX30" fmla="*/ 585963 w 1048761"/>
              <a:gd name="connsiteY30" fmla="*/ 93306 h 1362270"/>
              <a:gd name="connsiteX31" fmla="*/ 571034 w 1048761"/>
              <a:gd name="connsiteY31" fmla="*/ 55984 h 1362270"/>
              <a:gd name="connsiteX32" fmla="*/ 533711 w 1048761"/>
              <a:gd name="connsiteY32" fmla="*/ 82110 h 1362270"/>
              <a:gd name="connsiteX33" fmla="*/ 511318 w 1048761"/>
              <a:gd name="connsiteY33" fmla="*/ 52252 h 1362270"/>
              <a:gd name="connsiteX34" fmla="*/ 485192 w 1048761"/>
              <a:gd name="connsiteY34" fmla="*/ 78377 h 1362270"/>
              <a:gd name="connsiteX35" fmla="*/ 425476 w 1048761"/>
              <a:gd name="connsiteY35" fmla="*/ 44787 h 1362270"/>
              <a:gd name="connsiteX36" fmla="*/ 388154 w 1048761"/>
              <a:gd name="connsiteY36" fmla="*/ 0 h 1362270"/>
              <a:gd name="connsiteX37" fmla="*/ 354564 w 1048761"/>
              <a:gd name="connsiteY37" fmla="*/ 14929 h 1362270"/>
              <a:gd name="connsiteX38" fmla="*/ 313509 w 1048761"/>
              <a:gd name="connsiteY38" fmla="*/ 67181 h 1362270"/>
              <a:gd name="connsiteX39" fmla="*/ 272454 w 1048761"/>
              <a:gd name="connsiteY39" fmla="*/ 63448 h 1362270"/>
              <a:gd name="connsiteX40" fmla="*/ 216470 w 1048761"/>
              <a:gd name="connsiteY40" fmla="*/ 123164 h 1362270"/>
              <a:gd name="connsiteX41" fmla="*/ 220203 w 1048761"/>
              <a:gd name="connsiteY41" fmla="*/ 160487 h 1362270"/>
              <a:gd name="connsiteX42" fmla="*/ 179148 w 1048761"/>
              <a:gd name="connsiteY42" fmla="*/ 194077 h 1362270"/>
              <a:gd name="connsiteX43" fmla="*/ 119432 w 1048761"/>
              <a:gd name="connsiteY43" fmla="*/ 175416 h 1362270"/>
              <a:gd name="connsiteX44" fmla="*/ 82110 w 1048761"/>
              <a:gd name="connsiteY44" fmla="*/ 250061 h 1362270"/>
              <a:gd name="connsiteX45" fmla="*/ 108235 w 1048761"/>
              <a:gd name="connsiteY45" fmla="*/ 320973 h 1362270"/>
              <a:gd name="connsiteX46" fmla="*/ 141826 w 1048761"/>
              <a:gd name="connsiteY46" fmla="*/ 317241 h 1362270"/>
              <a:gd name="connsiteX47" fmla="*/ 182880 w 1048761"/>
              <a:gd name="connsiteY47" fmla="*/ 376957 h 1362270"/>
              <a:gd name="connsiteX48" fmla="*/ 194077 w 1048761"/>
              <a:gd name="connsiteY48" fmla="*/ 462799 h 1362270"/>
              <a:gd name="connsiteX49" fmla="*/ 235132 w 1048761"/>
              <a:gd name="connsiteY49" fmla="*/ 541176 h 1362270"/>
              <a:gd name="connsiteX50" fmla="*/ 192658 w 1048761"/>
              <a:gd name="connsiteY50" fmla="*/ 544120 h 1362270"/>
              <a:gd name="connsiteX51" fmla="*/ 149290 w 1048761"/>
              <a:gd name="connsiteY51" fmla="*/ 604624 h 1362270"/>
              <a:gd name="connsiteX52" fmla="*/ 182880 w 1048761"/>
              <a:gd name="connsiteY52" fmla="*/ 697930 h 1362270"/>
              <a:gd name="connsiteX53" fmla="*/ 175416 w 1048761"/>
              <a:gd name="connsiteY53" fmla="*/ 772575 h 1362270"/>
              <a:gd name="connsiteX54" fmla="*/ 194077 w 1048761"/>
              <a:gd name="connsiteY54" fmla="*/ 836023 h 1362270"/>
              <a:gd name="connsiteX55" fmla="*/ 182880 w 1048761"/>
              <a:gd name="connsiteY55" fmla="*/ 910668 h 1362270"/>
              <a:gd name="connsiteX56" fmla="*/ 123164 w 1048761"/>
              <a:gd name="connsiteY56" fmla="*/ 869613 h 1362270"/>
              <a:gd name="connsiteX57" fmla="*/ 100771 w 1048761"/>
              <a:gd name="connsiteY57" fmla="*/ 933062 h 1362270"/>
              <a:gd name="connsiteX58" fmla="*/ 33590 w 1048761"/>
              <a:gd name="connsiteY58" fmla="*/ 1056226 h 1362270"/>
              <a:gd name="connsiteX59" fmla="*/ 7465 w 1048761"/>
              <a:gd name="connsiteY59" fmla="*/ 1112209 h 1362270"/>
              <a:gd name="connsiteX60" fmla="*/ 0 w 1048761"/>
              <a:gd name="connsiteY60" fmla="*/ 1216712 h 1362270"/>
              <a:gd name="connsiteX61" fmla="*/ 41055 w 1048761"/>
              <a:gd name="connsiteY61" fmla="*/ 1254035 h 1362270"/>
              <a:gd name="connsiteX62" fmla="*/ 26126 w 1048761"/>
              <a:gd name="connsiteY62" fmla="*/ 1362270 h 1362270"/>
              <a:gd name="connsiteX63" fmla="*/ 78377 w 1048761"/>
              <a:gd name="connsiteY63" fmla="*/ 1343608 h 1362270"/>
              <a:gd name="connsiteX64" fmla="*/ 160487 w 1048761"/>
              <a:gd name="connsiteY64" fmla="*/ 1354805 h 1362270"/>
              <a:gd name="connsiteX65" fmla="*/ 216470 w 1048761"/>
              <a:gd name="connsiteY65" fmla="*/ 1216712 h 1362270"/>
              <a:gd name="connsiteX66" fmla="*/ 298580 w 1048761"/>
              <a:gd name="connsiteY66" fmla="*/ 1175657 h 1362270"/>
              <a:gd name="connsiteX67" fmla="*/ 298580 w 1048761"/>
              <a:gd name="connsiteY67" fmla="*/ 1209248 h 1362270"/>
              <a:gd name="connsiteX68" fmla="*/ 343367 w 1048761"/>
              <a:gd name="connsiteY68" fmla="*/ 1212980 h 1362270"/>
              <a:gd name="connsiteX69" fmla="*/ 347099 w 1048761"/>
              <a:gd name="connsiteY69" fmla="*/ 1265231 h 1362270"/>
              <a:gd name="connsiteX70" fmla="*/ 376957 w 1048761"/>
              <a:gd name="connsiteY70" fmla="*/ 1276428 h 1362270"/>
              <a:gd name="connsiteX71" fmla="*/ 414279 w 1048761"/>
              <a:gd name="connsiteY71" fmla="*/ 1362270 h 1362270"/>
              <a:gd name="connsiteX72" fmla="*/ 462799 w 1048761"/>
              <a:gd name="connsiteY72" fmla="*/ 1190586 h 1362270"/>
              <a:gd name="connsiteX73" fmla="*/ 488924 w 1048761"/>
              <a:gd name="connsiteY73" fmla="*/ 1216712 h 1362270"/>
              <a:gd name="connsiteX74" fmla="*/ 526247 w 1048761"/>
              <a:gd name="connsiteY74" fmla="*/ 1171925 h 1362270"/>
              <a:gd name="connsiteX75" fmla="*/ 559837 w 1048761"/>
              <a:gd name="connsiteY75" fmla="*/ 1156996 h 1362270"/>
              <a:gd name="connsiteX76" fmla="*/ 619553 w 1048761"/>
              <a:gd name="connsiteY76" fmla="*/ 1250302 h 1362270"/>
              <a:gd name="connsiteX77" fmla="*/ 668072 w 1048761"/>
              <a:gd name="connsiteY77" fmla="*/ 1250302 h 1362270"/>
              <a:gd name="connsiteX78" fmla="*/ 660608 w 1048761"/>
              <a:gd name="connsiteY78" fmla="*/ 1198051 h 1362270"/>
              <a:gd name="connsiteX79" fmla="*/ 690466 w 1048761"/>
              <a:gd name="connsiteY79" fmla="*/ 1205515 h 1362270"/>
              <a:gd name="connsiteX80" fmla="*/ 694198 w 1048761"/>
              <a:gd name="connsiteY80" fmla="*/ 1235373 h 1362270"/>
              <a:gd name="connsiteX81" fmla="*/ 731520 w 1048761"/>
              <a:gd name="connsiteY81" fmla="*/ 1235373 h 1362270"/>
              <a:gd name="connsiteX82" fmla="*/ 772575 w 1048761"/>
              <a:gd name="connsiteY82" fmla="*/ 1283893 h 1362270"/>
              <a:gd name="connsiteX0" fmla="*/ 772575 w 1048761"/>
              <a:gd name="connsiteY0" fmla="*/ 1283893 h 1362270"/>
              <a:gd name="connsiteX1" fmla="*/ 850952 w 1048761"/>
              <a:gd name="connsiteY1" fmla="*/ 1216712 h 1362270"/>
              <a:gd name="connsiteX2" fmla="*/ 918133 w 1048761"/>
              <a:gd name="connsiteY2" fmla="*/ 1205515 h 1362270"/>
              <a:gd name="connsiteX3" fmla="*/ 936794 w 1048761"/>
              <a:gd name="connsiteY3" fmla="*/ 1153264 h 1362270"/>
              <a:gd name="connsiteX4" fmla="*/ 977848 w 1048761"/>
              <a:gd name="connsiteY4" fmla="*/ 1145800 h 1362270"/>
              <a:gd name="connsiteX5" fmla="*/ 985313 w 1048761"/>
              <a:gd name="connsiteY5" fmla="*/ 1097280 h 1362270"/>
              <a:gd name="connsiteX6" fmla="*/ 1011439 w 1048761"/>
              <a:gd name="connsiteY6" fmla="*/ 1101013 h 1362270"/>
              <a:gd name="connsiteX7" fmla="*/ 1000242 w 1048761"/>
              <a:gd name="connsiteY7" fmla="*/ 1048761 h 1362270"/>
              <a:gd name="connsiteX8" fmla="*/ 1048761 w 1048761"/>
              <a:gd name="connsiteY8" fmla="*/ 1026368 h 1362270"/>
              <a:gd name="connsiteX9" fmla="*/ 1048761 w 1048761"/>
              <a:gd name="connsiteY9" fmla="*/ 970384 h 1362270"/>
              <a:gd name="connsiteX10" fmla="*/ 1015171 w 1048761"/>
              <a:gd name="connsiteY10" fmla="*/ 947991 h 1362270"/>
              <a:gd name="connsiteX11" fmla="*/ 985313 w 1048761"/>
              <a:gd name="connsiteY11" fmla="*/ 951723 h 1362270"/>
              <a:gd name="connsiteX12" fmla="*/ 981581 w 1048761"/>
              <a:gd name="connsiteY12" fmla="*/ 906936 h 1362270"/>
              <a:gd name="connsiteX13" fmla="*/ 914400 w 1048761"/>
              <a:gd name="connsiteY13" fmla="*/ 877078 h 1362270"/>
              <a:gd name="connsiteX14" fmla="*/ 858417 w 1048761"/>
              <a:gd name="connsiteY14" fmla="*/ 914400 h 1362270"/>
              <a:gd name="connsiteX15" fmla="*/ 806165 w 1048761"/>
              <a:gd name="connsiteY15" fmla="*/ 899471 h 1362270"/>
              <a:gd name="connsiteX16" fmla="*/ 794968 w 1048761"/>
              <a:gd name="connsiteY16" fmla="*/ 865881 h 1362270"/>
              <a:gd name="connsiteX17" fmla="*/ 817362 w 1048761"/>
              <a:gd name="connsiteY17" fmla="*/ 843488 h 1362270"/>
              <a:gd name="connsiteX18" fmla="*/ 806165 w 1048761"/>
              <a:gd name="connsiteY18" fmla="*/ 761378 h 1362270"/>
              <a:gd name="connsiteX19" fmla="*/ 757646 w 1048761"/>
              <a:gd name="connsiteY19" fmla="*/ 724056 h 1362270"/>
              <a:gd name="connsiteX20" fmla="*/ 712859 w 1048761"/>
              <a:gd name="connsiteY20" fmla="*/ 627017 h 1362270"/>
              <a:gd name="connsiteX21" fmla="*/ 727788 w 1048761"/>
              <a:gd name="connsiteY21" fmla="*/ 571034 h 1362270"/>
              <a:gd name="connsiteX22" fmla="*/ 701662 w 1048761"/>
              <a:gd name="connsiteY22" fmla="*/ 537444 h 1362270"/>
              <a:gd name="connsiteX23" fmla="*/ 720324 w 1048761"/>
              <a:gd name="connsiteY23" fmla="*/ 515050 h 1362270"/>
              <a:gd name="connsiteX24" fmla="*/ 746449 w 1048761"/>
              <a:gd name="connsiteY24" fmla="*/ 515050 h 1362270"/>
              <a:gd name="connsiteX25" fmla="*/ 735253 w 1048761"/>
              <a:gd name="connsiteY25" fmla="*/ 354564 h 1362270"/>
              <a:gd name="connsiteX26" fmla="*/ 817362 w 1048761"/>
              <a:gd name="connsiteY26" fmla="*/ 306044 h 1362270"/>
              <a:gd name="connsiteX27" fmla="*/ 836023 w 1048761"/>
              <a:gd name="connsiteY27" fmla="*/ 212738 h 1362270"/>
              <a:gd name="connsiteX28" fmla="*/ 735253 w 1048761"/>
              <a:gd name="connsiteY28" fmla="*/ 179148 h 1362270"/>
              <a:gd name="connsiteX29" fmla="*/ 660608 w 1048761"/>
              <a:gd name="connsiteY29" fmla="*/ 41055 h 1362270"/>
              <a:gd name="connsiteX30" fmla="*/ 585963 w 1048761"/>
              <a:gd name="connsiteY30" fmla="*/ 93306 h 1362270"/>
              <a:gd name="connsiteX31" fmla="*/ 571034 w 1048761"/>
              <a:gd name="connsiteY31" fmla="*/ 55984 h 1362270"/>
              <a:gd name="connsiteX32" fmla="*/ 533711 w 1048761"/>
              <a:gd name="connsiteY32" fmla="*/ 82110 h 1362270"/>
              <a:gd name="connsiteX33" fmla="*/ 511318 w 1048761"/>
              <a:gd name="connsiteY33" fmla="*/ 52252 h 1362270"/>
              <a:gd name="connsiteX34" fmla="*/ 485192 w 1048761"/>
              <a:gd name="connsiteY34" fmla="*/ 78377 h 1362270"/>
              <a:gd name="connsiteX35" fmla="*/ 425476 w 1048761"/>
              <a:gd name="connsiteY35" fmla="*/ 44787 h 1362270"/>
              <a:gd name="connsiteX36" fmla="*/ 388154 w 1048761"/>
              <a:gd name="connsiteY36" fmla="*/ 0 h 1362270"/>
              <a:gd name="connsiteX37" fmla="*/ 354564 w 1048761"/>
              <a:gd name="connsiteY37" fmla="*/ 14929 h 1362270"/>
              <a:gd name="connsiteX38" fmla="*/ 313509 w 1048761"/>
              <a:gd name="connsiteY38" fmla="*/ 67181 h 1362270"/>
              <a:gd name="connsiteX39" fmla="*/ 272454 w 1048761"/>
              <a:gd name="connsiteY39" fmla="*/ 63448 h 1362270"/>
              <a:gd name="connsiteX40" fmla="*/ 216470 w 1048761"/>
              <a:gd name="connsiteY40" fmla="*/ 123164 h 1362270"/>
              <a:gd name="connsiteX41" fmla="*/ 220203 w 1048761"/>
              <a:gd name="connsiteY41" fmla="*/ 160487 h 1362270"/>
              <a:gd name="connsiteX42" fmla="*/ 179148 w 1048761"/>
              <a:gd name="connsiteY42" fmla="*/ 194077 h 1362270"/>
              <a:gd name="connsiteX43" fmla="*/ 119432 w 1048761"/>
              <a:gd name="connsiteY43" fmla="*/ 175416 h 1362270"/>
              <a:gd name="connsiteX44" fmla="*/ 82110 w 1048761"/>
              <a:gd name="connsiteY44" fmla="*/ 250061 h 1362270"/>
              <a:gd name="connsiteX45" fmla="*/ 108235 w 1048761"/>
              <a:gd name="connsiteY45" fmla="*/ 320973 h 1362270"/>
              <a:gd name="connsiteX46" fmla="*/ 141826 w 1048761"/>
              <a:gd name="connsiteY46" fmla="*/ 317241 h 1362270"/>
              <a:gd name="connsiteX47" fmla="*/ 182880 w 1048761"/>
              <a:gd name="connsiteY47" fmla="*/ 376957 h 1362270"/>
              <a:gd name="connsiteX48" fmla="*/ 194077 w 1048761"/>
              <a:gd name="connsiteY48" fmla="*/ 462799 h 1362270"/>
              <a:gd name="connsiteX49" fmla="*/ 229980 w 1048761"/>
              <a:gd name="connsiteY49" fmla="*/ 525722 h 1362270"/>
              <a:gd name="connsiteX50" fmla="*/ 192658 w 1048761"/>
              <a:gd name="connsiteY50" fmla="*/ 544120 h 1362270"/>
              <a:gd name="connsiteX51" fmla="*/ 149290 w 1048761"/>
              <a:gd name="connsiteY51" fmla="*/ 604624 h 1362270"/>
              <a:gd name="connsiteX52" fmla="*/ 182880 w 1048761"/>
              <a:gd name="connsiteY52" fmla="*/ 697930 h 1362270"/>
              <a:gd name="connsiteX53" fmla="*/ 175416 w 1048761"/>
              <a:gd name="connsiteY53" fmla="*/ 772575 h 1362270"/>
              <a:gd name="connsiteX54" fmla="*/ 194077 w 1048761"/>
              <a:gd name="connsiteY54" fmla="*/ 836023 h 1362270"/>
              <a:gd name="connsiteX55" fmla="*/ 182880 w 1048761"/>
              <a:gd name="connsiteY55" fmla="*/ 910668 h 1362270"/>
              <a:gd name="connsiteX56" fmla="*/ 123164 w 1048761"/>
              <a:gd name="connsiteY56" fmla="*/ 869613 h 1362270"/>
              <a:gd name="connsiteX57" fmla="*/ 100771 w 1048761"/>
              <a:gd name="connsiteY57" fmla="*/ 933062 h 1362270"/>
              <a:gd name="connsiteX58" fmla="*/ 33590 w 1048761"/>
              <a:gd name="connsiteY58" fmla="*/ 1056226 h 1362270"/>
              <a:gd name="connsiteX59" fmla="*/ 7465 w 1048761"/>
              <a:gd name="connsiteY59" fmla="*/ 1112209 h 1362270"/>
              <a:gd name="connsiteX60" fmla="*/ 0 w 1048761"/>
              <a:gd name="connsiteY60" fmla="*/ 1216712 h 1362270"/>
              <a:gd name="connsiteX61" fmla="*/ 41055 w 1048761"/>
              <a:gd name="connsiteY61" fmla="*/ 1254035 h 1362270"/>
              <a:gd name="connsiteX62" fmla="*/ 26126 w 1048761"/>
              <a:gd name="connsiteY62" fmla="*/ 1362270 h 1362270"/>
              <a:gd name="connsiteX63" fmla="*/ 78377 w 1048761"/>
              <a:gd name="connsiteY63" fmla="*/ 1343608 h 1362270"/>
              <a:gd name="connsiteX64" fmla="*/ 160487 w 1048761"/>
              <a:gd name="connsiteY64" fmla="*/ 1354805 h 1362270"/>
              <a:gd name="connsiteX65" fmla="*/ 216470 w 1048761"/>
              <a:gd name="connsiteY65" fmla="*/ 1216712 h 1362270"/>
              <a:gd name="connsiteX66" fmla="*/ 298580 w 1048761"/>
              <a:gd name="connsiteY66" fmla="*/ 1175657 h 1362270"/>
              <a:gd name="connsiteX67" fmla="*/ 298580 w 1048761"/>
              <a:gd name="connsiteY67" fmla="*/ 1209248 h 1362270"/>
              <a:gd name="connsiteX68" fmla="*/ 343367 w 1048761"/>
              <a:gd name="connsiteY68" fmla="*/ 1212980 h 1362270"/>
              <a:gd name="connsiteX69" fmla="*/ 347099 w 1048761"/>
              <a:gd name="connsiteY69" fmla="*/ 1265231 h 1362270"/>
              <a:gd name="connsiteX70" fmla="*/ 376957 w 1048761"/>
              <a:gd name="connsiteY70" fmla="*/ 1276428 h 1362270"/>
              <a:gd name="connsiteX71" fmla="*/ 414279 w 1048761"/>
              <a:gd name="connsiteY71" fmla="*/ 1362270 h 1362270"/>
              <a:gd name="connsiteX72" fmla="*/ 462799 w 1048761"/>
              <a:gd name="connsiteY72" fmla="*/ 1190586 h 1362270"/>
              <a:gd name="connsiteX73" fmla="*/ 488924 w 1048761"/>
              <a:gd name="connsiteY73" fmla="*/ 1216712 h 1362270"/>
              <a:gd name="connsiteX74" fmla="*/ 526247 w 1048761"/>
              <a:gd name="connsiteY74" fmla="*/ 1171925 h 1362270"/>
              <a:gd name="connsiteX75" fmla="*/ 559837 w 1048761"/>
              <a:gd name="connsiteY75" fmla="*/ 1156996 h 1362270"/>
              <a:gd name="connsiteX76" fmla="*/ 619553 w 1048761"/>
              <a:gd name="connsiteY76" fmla="*/ 1250302 h 1362270"/>
              <a:gd name="connsiteX77" fmla="*/ 668072 w 1048761"/>
              <a:gd name="connsiteY77" fmla="*/ 1250302 h 1362270"/>
              <a:gd name="connsiteX78" fmla="*/ 660608 w 1048761"/>
              <a:gd name="connsiteY78" fmla="*/ 1198051 h 1362270"/>
              <a:gd name="connsiteX79" fmla="*/ 690466 w 1048761"/>
              <a:gd name="connsiteY79" fmla="*/ 1205515 h 1362270"/>
              <a:gd name="connsiteX80" fmla="*/ 694198 w 1048761"/>
              <a:gd name="connsiteY80" fmla="*/ 1235373 h 1362270"/>
              <a:gd name="connsiteX81" fmla="*/ 731520 w 1048761"/>
              <a:gd name="connsiteY81" fmla="*/ 1235373 h 1362270"/>
              <a:gd name="connsiteX82" fmla="*/ 772575 w 1048761"/>
              <a:gd name="connsiteY82" fmla="*/ 1283893 h 136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048761" h="1362270">
                <a:moveTo>
                  <a:pt x="772575" y="1283893"/>
                </a:moveTo>
                <a:lnTo>
                  <a:pt x="850952" y="1216712"/>
                </a:lnTo>
                <a:lnTo>
                  <a:pt x="918133" y="1205515"/>
                </a:lnTo>
                <a:lnTo>
                  <a:pt x="936794" y="1153264"/>
                </a:lnTo>
                <a:lnTo>
                  <a:pt x="977848" y="1145800"/>
                </a:lnTo>
                <a:lnTo>
                  <a:pt x="985313" y="1097280"/>
                </a:lnTo>
                <a:lnTo>
                  <a:pt x="1011439" y="1101013"/>
                </a:lnTo>
                <a:lnTo>
                  <a:pt x="1000242" y="1048761"/>
                </a:lnTo>
                <a:lnTo>
                  <a:pt x="1048761" y="1026368"/>
                </a:lnTo>
                <a:lnTo>
                  <a:pt x="1048761" y="970384"/>
                </a:lnTo>
                <a:lnTo>
                  <a:pt x="1015171" y="947991"/>
                </a:lnTo>
                <a:lnTo>
                  <a:pt x="985313" y="951723"/>
                </a:lnTo>
                <a:lnTo>
                  <a:pt x="981581" y="906936"/>
                </a:lnTo>
                <a:lnTo>
                  <a:pt x="914400" y="877078"/>
                </a:lnTo>
                <a:lnTo>
                  <a:pt x="858417" y="914400"/>
                </a:lnTo>
                <a:lnTo>
                  <a:pt x="806165" y="899471"/>
                </a:lnTo>
                <a:lnTo>
                  <a:pt x="794968" y="865881"/>
                </a:lnTo>
                <a:lnTo>
                  <a:pt x="817362" y="843488"/>
                </a:lnTo>
                <a:lnTo>
                  <a:pt x="806165" y="761378"/>
                </a:lnTo>
                <a:lnTo>
                  <a:pt x="757646" y="724056"/>
                </a:lnTo>
                <a:lnTo>
                  <a:pt x="712859" y="627017"/>
                </a:lnTo>
                <a:lnTo>
                  <a:pt x="727788" y="571034"/>
                </a:lnTo>
                <a:lnTo>
                  <a:pt x="701662" y="537444"/>
                </a:lnTo>
                <a:lnTo>
                  <a:pt x="720324" y="515050"/>
                </a:lnTo>
                <a:lnTo>
                  <a:pt x="746449" y="515050"/>
                </a:lnTo>
                <a:lnTo>
                  <a:pt x="735253" y="354564"/>
                </a:lnTo>
                <a:lnTo>
                  <a:pt x="817362" y="306044"/>
                </a:lnTo>
                <a:lnTo>
                  <a:pt x="836023" y="212738"/>
                </a:lnTo>
                <a:lnTo>
                  <a:pt x="735253" y="179148"/>
                </a:lnTo>
                <a:lnTo>
                  <a:pt x="660608" y="41055"/>
                </a:lnTo>
                <a:lnTo>
                  <a:pt x="585963" y="93306"/>
                </a:lnTo>
                <a:lnTo>
                  <a:pt x="571034" y="55984"/>
                </a:lnTo>
                <a:lnTo>
                  <a:pt x="533711" y="82110"/>
                </a:lnTo>
                <a:lnTo>
                  <a:pt x="511318" y="52252"/>
                </a:lnTo>
                <a:lnTo>
                  <a:pt x="485192" y="78377"/>
                </a:lnTo>
                <a:lnTo>
                  <a:pt x="425476" y="44787"/>
                </a:lnTo>
                <a:lnTo>
                  <a:pt x="388154" y="0"/>
                </a:lnTo>
                <a:lnTo>
                  <a:pt x="354564" y="14929"/>
                </a:lnTo>
                <a:lnTo>
                  <a:pt x="313509" y="67181"/>
                </a:lnTo>
                <a:lnTo>
                  <a:pt x="272454" y="63448"/>
                </a:lnTo>
                <a:lnTo>
                  <a:pt x="216470" y="123164"/>
                </a:lnTo>
                <a:lnTo>
                  <a:pt x="220203" y="160487"/>
                </a:lnTo>
                <a:lnTo>
                  <a:pt x="179148" y="194077"/>
                </a:lnTo>
                <a:lnTo>
                  <a:pt x="119432" y="175416"/>
                </a:lnTo>
                <a:lnTo>
                  <a:pt x="82110" y="250061"/>
                </a:lnTo>
                <a:lnTo>
                  <a:pt x="108235" y="320973"/>
                </a:lnTo>
                <a:lnTo>
                  <a:pt x="141826" y="317241"/>
                </a:lnTo>
                <a:lnTo>
                  <a:pt x="182880" y="376957"/>
                </a:lnTo>
                <a:lnTo>
                  <a:pt x="194077" y="462799"/>
                </a:lnTo>
                <a:lnTo>
                  <a:pt x="229980" y="525722"/>
                </a:lnTo>
                <a:lnTo>
                  <a:pt x="192658" y="544120"/>
                </a:lnTo>
                <a:lnTo>
                  <a:pt x="149290" y="604624"/>
                </a:lnTo>
                <a:lnTo>
                  <a:pt x="182880" y="697930"/>
                </a:lnTo>
                <a:lnTo>
                  <a:pt x="175416" y="772575"/>
                </a:lnTo>
                <a:lnTo>
                  <a:pt x="194077" y="836023"/>
                </a:lnTo>
                <a:lnTo>
                  <a:pt x="182880" y="910668"/>
                </a:lnTo>
                <a:lnTo>
                  <a:pt x="123164" y="869613"/>
                </a:lnTo>
                <a:lnTo>
                  <a:pt x="100771" y="933062"/>
                </a:lnTo>
                <a:lnTo>
                  <a:pt x="33590" y="1056226"/>
                </a:lnTo>
                <a:lnTo>
                  <a:pt x="7465" y="1112209"/>
                </a:lnTo>
                <a:lnTo>
                  <a:pt x="0" y="1216712"/>
                </a:lnTo>
                <a:lnTo>
                  <a:pt x="41055" y="1254035"/>
                </a:lnTo>
                <a:lnTo>
                  <a:pt x="26126" y="1362270"/>
                </a:lnTo>
                <a:lnTo>
                  <a:pt x="78377" y="1343608"/>
                </a:lnTo>
                <a:lnTo>
                  <a:pt x="160487" y="1354805"/>
                </a:lnTo>
                <a:lnTo>
                  <a:pt x="216470" y="1216712"/>
                </a:lnTo>
                <a:lnTo>
                  <a:pt x="298580" y="1175657"/>
                </a:lnTo>
                <a:lnTo>
                  <a:pt x="298580" y="1209248"/>
                </a:lnTo>
                <a:lnTo>
                  <a:pt x="343367" y="1212980"/>
                </a:lnTo>
                <a:lnTo>
                  <a:pt x="347099" y="1265231"/>
                </a:lnTo>
                <a:lnTo>
                  <a:pt x="376957" y="1276428"/>
                </a:lnTo>
                <a:lnTo>
                  <a:pt x="414279" y="1362270"/>
                </a:lnTo>
                <a:lnTo>
                  <a:pt x="462799" y="1190586"/>
                </a:lnTo>
                <a:lnTo>
                  <a:pt x="488924" y="1216712"/>
                </a:lnTo>
                <a:lnTo>
                  <a:pt x="526247" y="1171925"/>
                </a:lnTo>
                <a:lnTo>
                  <a:pt x="559837" y="1156996"/>
                </a:lnTo>
                <a:lnTo>
                  <a:pt x="619553" y="1250302"/>
                </a:lnTo>
                <a:lnTo>
                  <a:pt x="668072" y="1250302"/>
                </a:lnTo>
                <a:lnTo>
                  <a:pt x="660608" y="1198051"/>
                </a:lnTo>
                <a:lnTo>
                  <a:pt x="690466" y="1205515"/>
                </a:lnTo>
                <a:lnTo>
                  <a:pt x="694198" y="1235373"/>
                </a:lnTo>
                <a:lnTo>
                  <a:pt x="731520" y="1235373"/>
                </a:lnTo>
                <a:lnTo>
                  <a:pt x="772575" y="128389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270500" y="3392488"/>
            <a:ext cx="1522413" cy="1500187"/>
          </a:xfrm>
          <a:custGeom>
            <a:avLst/>
            <a:gdLst>
              <a:gd name="connsiteX0" fmla="*/ 1283892 w 1522756"/>
              <a:gd name="connsiteY0" fmla="*/ 858416 h 1500362"/>
              <a:gd name="connsiteX1" fmla="*/ 1362269 w 1522756"/>
              <a:gd name="connsiteY1" fmla="*/ 824826 h 1500362"/>
              <a:gd name="connsiteX2" fmla="*/ 1407056 w 1522756"/>
              <a:gd name="connsiteY2" fmla="*/ 847219 h 1500362"/>
              <a:gd name="connsiteX3" fmla="*/ 1433182 w 1522756"/>
              <a:gd name="connsiteY3" fmla="*/ 798700 h 1500362"/>
              <a:gd name="connsiteX4" fmla="*/ 1466772 w 1522756"/>
              <a:gd name="connsiteY4" fmla="*/ 798700 h 1500362"/>
              <a:gd name="connsiteX5" fmla="*/ 1492898 w 1522756"/>
              <a:gd name="connsiteY5" fmla="*/ 776307 h 1500362"/>
              <a:gd name="connsiteX6" fmla="*/ 1504094 w 1522756"/>
              <a:gd name="connsiteY6" fmla="*/ 697929 h 1500362"/>
              <a:gd name="connsiteX7" fmla="*/ 1522756 w 1522756"/>
              <a:gd name="connsiteY7" fmla="*/ 634481 h 1500362"/>
              <a:gd name="connsiteX8" fmla="*/ 1440646 w 1522756"/>
              <a:gd name="connsiteY8" fmla="*/ 582230 h 1500362"/>
              <a:gd name="connsiteX9" fmla="*/ 1429450 w 1522756"/>
              <a:gd name="connsiteY9" fmla="*/ 496388 h 1500362"/>
              <a:gd name="connsiteX10" fmla="*/ 1362269 w 1522756"/>
              <a:gd name="connsiteY10" fmla="*/ 511317 h 1500362"/>
              <a:gd name="connsiteX11" fmla="*/ 1354805 w 1522756"/>
              <a:gd name="connsiteY11" fmla="*/ 470262 h 1500362"/>
              <a:gd name="connsiteX12" fmla="*/ 1358537 w 1522756"/>
              <a:gd name="connsiteY12" fmla="*/ 391885 h 1500362"/>
              <a:gd name="connsiteX13" fmla="*/ 1433182 w 1522756"/>
              <a:gd name="connsiteY13" fmla="*/ 373224 h 1500362"/>
              <a:gd name="connsiteX14" fmla="*/ 1429450 w 1522756"/>
              <a:gd name="connsiteY14" fmla="*/ 287382 h 1500362"/>
              <a:gd name="connsiteX15" fmla="*/ 1395859 w 1522756"/>
              <a:gd name="connsiteY15" fmla="*/ 261257 h 1500362"/>
              <a:gd name="connsiteX16" fmla="*/ 1366001 w 1522756"/>
              <a:gd name="connsiteY16" fmla="*/ 253792 h 1500362"/>
              <a:gd name="connsiteX17" fmla="*/ 1354805 w 1522756"/>
              <a:gd name="connsiteY17" fmla="*/ 223934 h 1500362"/>
              <a:gd name="connsiteX18" fmla="*/ 1332411 w 1522756"/>
              <a:gd name="connsiteY18" fmla="*/ 201541 h 1500362"/>
              <a:gd name="connsiteX19" fmla="*/ 1339876 w 1522756"/>
              <a:gd name="connsiteY19" fmla="*/ 130628 h 1500362"/>
              <a:gd name="connsiteX20" fmla="*/ 1313750 w 1522756"/>
              <a:gd name="connsiteY20" fmla="*/ 52251 h 1500362"/>
              <a:gd name="connsiteX21" fmla="*/ 1224176 w 1522756"/>
              <a:gd name="connsiteY21" fmla="*/ 52251 h 1500362"/>
              <a:gd name="connsiteX22" fmla="*/ 1138334 w 1522756"/>
              <a:gd name="connsiteY22" fmla="*/ 93306 h 1500362"/>
              <a:gd name="connsiteX23" fmla="*/ 1108477 w 1522756"/>
              <a:gd name="connsiteY23" fmla="*/ 85841 h 1500362"/>
              <a:gd name="connsiteX24" fmla="*/ 1086083 w 1522756"/>
              <a:gd name="connsiteY24" fmla="*/ 130628 h 1500362"/>
              <a:gd name="connsiteX25" fmla="*/ 1097280 w 1522756"/>
              <a:gd name="connsiteY25" fmla="*/ 179147 h 1500362"/>
              <a:gd name="connsiteX26" fmla="*/ 1018903 w 1522756"/>
              <a:gd name="connsiteY26" fmla="*/ 209005 h 1500362"/>
              <a:gd name="connsiteX27" fmla="*/ 981580 w 1522756"/>
              <a:gd name="connsiteY27" fmla="*/ 201541 h 1500362"/>
              <a:gd name="connsiteX28" fmla="*/ 992777 w 1522756"/>
              <a:gd name="connsiteY28" fmla="*/ 160486 h 1500362"/>
              <a:gd name="connsiteX29" fmla="*/ 1041296 w 1522756"/>
              <a:gd name="connsiteY29" fmla="*/ 156754 h 1500362"/>
              <a:gd name="connsiteX30" fmla="*/ 1033832 w 1522756"/>
              <a:gd name="connsiteY30" fmla="*/ 119431 h 1500362"/>
              <a:gd name="connsiteX31" fmla="*/ 1059957 w 1522756"/>
              <a:gd name="connsiteY31" fmla="*/ 82109 h 1500362"/>
              <a:gd name="connsiteX32" fmla="*/ 1022635 w 1522756"/>
              <a:gd name="connsiteY32" fmla="*/ 59716 h 1500362"/>
              <a:gd name="connsiteX33" fmla="*/ 914400 w 1522756"/>
              <a:gd name="connsiteY33" fmla="*/ 149289 h 1500362"/>
              <a:gd name="connsiteX34" fmla="*/ 854684 w 1522756"/>
              <a:gd name="connsiteY34" fmla="*/ 149289 h 1500362"/>
              <a:gd name="connsiteX35" fmla="*/ 843487 w 1522756"/>
              <a:gd name="connsiteY35" fmla="*/ 123164 h 1500362"/>
              <a:gd name="connsiteX36" fmla="*/ 794968 w 1522756"/>
              <a:gd name="connsiteY36" fmla="*/ 153022 h 1500362"/>
              <a:gd name="connsiteX37" fmla="*/ 757646 w 1522756"/>
              <a:gd name="connsiteY37" fmla="*/ 160486 h 1500362"/>
              <a:gd name="connsiteX38" fmla="*/ 746449 w 1522756"/>
              <a:gd name="connsiteY38" fmla="*/ 126896 h 1500362"/>
              <a:gd name="connsiteX39" fmla="*/ 668072 w 1522756"/>
              <a:gd name="connsiteY39" fmla="*/ 48519 h 1500362"/>
              <a:gd name="connsiteX40" fmla="*/ 656875 w 1522756"/>
              <a:gd name="connsiteY40" fmla="*/ 52251 h 1500362"/>
              <a:gd name="connsiteX41" fmla="*/ 634481 w 1522756"/>
              <a:gd name="connsiteY41" fmla="*/ 26125 h 1500362"/>
              <a:gd name="connsiteX42" fmla="*/ 615820 w 1522756"/>
              <a:gd name="connsiteY42" fmla="*/ 11196 h 1500362"/>
              <a:gd name="connsiteX43" fmla="*/ 571033 w 1522756"/>
              <a:gd name="connsiteY43" fmla="*/ 44787 h 1500362"/>
              <a:gd name="connsiteX44" fmla="*/ 537443 w 1522756"/>
              <a:gd name="connsiteY44" fmla="*/ 0 h 1500362"/>
              <a:gd name="connsiteX45" fmla="*/ 511317 w 1522756"/>
              <a:gd name="connsiteY45" fmla="*/ 37322 h 1500362"/>
              <a:gd name="connsiteX46" fmla="*/ 459066 w 1522756"/>
              <a:gd name="connsiteY46" fmla="*/ 235131 h 1500362"/>
              <a:gd name="connsiteX47" fmla="*/ 436672 w 1522756"/>
              <a:gd name="connsiteY47" fmla="*/ 212738 h 1500362"/>
              <a:gd name="connsiteX48" fmla="*/ 425476 w 1522756"/>
              <a:gd name="connsiteY48" fmla="*/ 141825 h 1500362"/>
              <a:gd name="connsiteX49" fmla="*/ 391886 w 1522756"/>
              <a:gd name="connsiteY49" fmla="*/ 179147 h 1500362"/>
              <a:gd name="connsiteX50" fmla="*/ 365760 w 1522756"/>
              <a:gd name="connsiteY50" fmla="*/ 153022 h 1500362"/>
              <a:gd name="connsiteX51" fmla="*/ 347099 w 1522756"/>
              <a:gd name="connsiteY51" fmla="*/ 182880 h 1500362"/>
              <a:gd name="connsiteX52" fmla="*/ 306044 w 1522756"/>
              <a:gd name="connsiteY52" fmla="*/ 145557 h 1500362"/>
              <a:gd name="connsiteX53" fmla="*/ 276186 w 1522756"/>
              <a:gd name="connsiteY53" fmla="*/ 223934 h 1500362"/>
              <a:gd name="connsiteX54" fmla="*/ 223934 w 1522756"/>
              <a:gd name="connsiteY54" fmla="*/ 246328 h 1500362"/>
              <a:gd name="connsiteX55" fmla="*/ 149290 w 1522756"/>
              <a:gd name="connsiteY55" fmla="*/ 216470 h 1500362"/>
              <a:gd name="connsiteX56" fmla="*/ 126896 w 1522756"/>
              <a:gd name="connsiteY56" fmla="*/ 242596 h 1500362"/>
              <a:gd name="connsiteX57" fmla="*/ 74645 w 1522756"/>
              <a:gd name="connsiteY57" fmla="*/ 197809 h 1500362"/>
              <a:gd name="connsiteX58" fmla="*/ 67180 w 1522756"/>
              <a:gd name="connsiteY58" fmla="*/ 179147 h 1500362"/>
              <a:gd name="connsiteX59" fmla="*/ 26126 w 1522756"/>
              <a:gd name="connsiteY59" fmla="*/ 201541 h 1500362"/>
              <a:gd name="connsiteX60" fmla="*/ 44787 w 1522756"/>
              <a:gd name="connsiteY60" fmla="*/ 354563 h 1500362"/>
              <a:gd name="connsiteX61" fmla="*/ 0 w 1522756"/>
              <a:gd name="connsiteY61" fmla="*/ 376956 h 1500362"/>
              <a:gd name="connsiteX62" fmla="*/ 22393 w 1522756"/>
              <a:gd name="connsiteY62" fmla="*/ 418011 h 1500362"/>
              <a:gd name="connsiteX63" fmla="*/ 7464 w 1522756"/>
              <a:gd name="connsiteY63" fmla="*/ 477727 h 1500362"/>
              <a:gd name="connsiteX64" fmla="*/ 55983 w 1522756"/>
              <a:gd name="connsiteY64" fmla="*/ 574765 h 1500362"/>
              <a:gd name="connsiteX65" fmla="*/ 108235 w 1522756"/>
              <a:gd name="connsiteY65" fmla="*/ 619552 h 1500362"/>
              <a:gd name="connsiteX66" fmla="*/ 104503 w 1522756"/>
              <a:gd name="connsiteY66" fmla="*/ 679268 h 1500362"/>
              <a:gd name="connsiteX67" fmla="*/ 97038 w 1522756"/>
              <a:gd name="connsiteY67" fmla="*/ 720323 h 1500362"/>
              <a:gd name="connsiteX68" fmla="*/ 126896 w 1522756"/>
              <a:gd name="connsiteY68" fmla="*/ 757645 h 1500362"/>
              <a:gd name="connsiteX69" fmla="*/ 160486 w 1522756"/>
              <a:gd name="connsiteY69" fmla="*/ 757645 h 1500362"/>
              <a:gd name="connsiteX70" fmla="*/ 235131 w 1522756"/>
              <a:gd name="connsiteY70" fmla="*/ 727787 h 1500362"/>
              <a:gd name="connsiteX71" fmla="*/ 279918 w 1522756"/>
              <a:gd name="connsiteY71" fmla="*/ 757645 h 1500362"/>
              <a:gd name="connsiteX72" fmla="*/ 279918 w 1522756"/>
              <a:gd name="connsiteY72" fmla="*/ 802432 h 1500362"/>
              <a:gd name="connsiteX73" fmla="*/ 335902 w 1522756"/>
              <a:gd name="connsiteY73" fmla="*/ 817361 h 1500362"/>
              <a:gd name="connsiteX74" fmla="*/ 339634 w 1522756"/>
              <a:gd name="connsiteY74" fmla="*/ 865880 h 1500362"/>
              <a:gd name="connsiteX75" fmla="*/ 298579 w 1522756"/>
              <a:gd name="connsiteY75" fmla="*/ 906935 h 1500362"/>
              <a:gd name="connsiteX76" fmla="*/ 302312 w 1522756"/>
              <a:gd name="connsiteY76" fmla="*/ 955454 h 1500362"/>
              <a:gd name="connsiteX77" fmla="*/ 302312 w 1522756"/>
              <a:gd name="connsiteY77" fmla="*/ 955454 h 1500362"/>
              <a:gd name="connsiteX78" fmla="*/ 261257 w 1522756"/>
              <a:gd name="connsiteY78" fmla="*/ 996509 h 1500362"/>
              <a:gd name="connsiteX79" fmla="*/ 223934 w 1522756"/>
              <a:gd name="connsiteY79" fmla="*/ 1000241 h 1500362"/>
              <a:gd name="connsiteX80" fmla="*/ 197809 w 1522756"/>
              <a:gd name="connsiteY80" fmla="*/ 1052493 h 1500362"/>
              <a:gd name="connsiteX81" fmla="*/ 134361 w 1522756"/>
              <a:gd name="connsiteY81" fmla="*/ 1067422 h 1500362"/>
              <a:gd name="connsiteX82" fmla="*/ 82109 w 1522756"/>
              <a:gd name="connsiteY82" fmla="*/ 1123405 h 1500362"/>
              <a:gd name="connsiteX83" fmla="*/ 97038 w 1522756"/>
              <a:gd name="connsiteY83" fmla="*/ 1205515 h 1500362"/>
              <a:gd name="connsiteX84" fmla="*/ 130628 w 1522756"/>
              <a:gd name="connsiteY84" fmla="*/ 1231640 h 1500362"/>
              <a:gd name="connsiteX85" fmla="*/ 141825 w 1522756"/>
              <a:gd name="connsiteY85" fmla="*/ 1310018 h 1500362"/>
              <a:gd name="connsiteX86" fmla="*/ 182880 w 1522756"/>
              <a:gd name="connsiteY86" fmla="*/ 1343608 h 1500362"/>
              <a:gd name="connsiteX87" fmla="*/ 220202 w 1522756"/>
              <a:gd name="connsiteY87" fmla="*/ 1399591 h 1500362"/>
              <a:gd name="connsiteX88" fmla="*/ 257525 w 1522756"/>
              <a:gd name="connsiteY88" fmla="*/ 1403324 h 1500362"/>
              <a:gd name="connsiteX89" fmla="*/ 272454 w 1522756"/>
              <a:gd name="connsiteY89" fmla="*/ 1373466 h 1500362"/>
              <a:gd name="connsiteX90" fmla="*/ 302312 w 1522756"/>
              <a:gd name="connsiteY90" fmla="*/ 1369733 h 1500362"/>
              <a:gd name="connsiteX91" fmla="*/ 324705 w 1522756"/>
              <a:gd name="connsiteY91" fmla="*/ 1399591 h 1500362"/>
              <a:gd name="connsiteX92" fmla="*/ 347099 w 1522756"/>
              <a:gd name="connsiteY92" fmla="*/ 1403324 h 1500362"/>
              <a:gd name="connsiteX93" fmla="*/ 369492 w 1522756"/>
              <a:gd name="connsiteY93" fmla="*/ 1377198 h 1500362"/>
              <a:gd name="connsiteX94" fmla="*/ 432940 w 1522756"/>
              <a:gd name="connsiteY94" fmla="*/ 1418253 h 1500362"/>
              <a:gd name="connsiteX95" fmla="*/ 447869 w 1522756"/>
              <a:gd name="connsiteY95" fmla="*/ 1388395 h 1500362"/>
              <a:gd name="connsiteX96" fmla="*/ 492656 w 1522756"/>
              <a:gd name="connsiteY96" fmla="*/ 1377198 h 1500362"/>
              <a:gd name="connsiteX97" fmla="*/ 518782 w 1522756"/>
              <a:gd name="connsiteY97" fmla="*/ 1429449 h 1500362"/>
              <a:gd name="connsiteX98" fmla="*/ 571033 w 1522756"/>
              <a:gd name="connsiteY98" fmla="*/ 1414520 h 1500362"/>
              <a:gd name="connsiteX99" fmla="*/ 571033 w 1522756"/>
              <a:gd name="connsiteY99" fmla="*/ 1392127 h 1500362"/>
              <a:gd name="connsiteX100" fmla="*/ 559837 w 1522756"/>
              <a:gd name="connsiteY100" fmla="*/ 1362269 h 1500362"/>
              <a:gd name="connsiteX101" fmla="*/ 574766 w 1522756"/>
              <a:gd name="connsiteY101" fmla="*/ 1317482 h 1500362"/>
              <a:gd name="connsiteX102" fmla="*/ 604623 w 1522756"/>
              <a:gd name="connsiteY102" fmla="*/ 1347340 h 1500362"/>
              <a:gd name="connsiteX103" fmla="*/ 604623 w 1522756"/>
              <a:gd name="connsiteY103" fmla="*/ 1384662 h 1500362"/>
              <a:gd name="connsiteX104" fmla="*/ 630749 w 1522756"/>
              <a:gd name="connsiteY104" fmla="*/ 1395859 h 1500362"/>
              <a:gd name="connsiteX105" fmla="*/ 653143 w 1522756"/>
              <a:gd name="connsiteY105" fmla="*/ 1377198 h 1500362"/>
              <a:gd name="connsiteX106" fmla="*/ 653143 w 1522756"/>
              <a:gd name="connsiteY106" fmla="*/ 1429449 h 1500362"/>
              <a:gd name="connsiteX107" fmla="*/ 750181 w 1522756"/>
              <a:gd name="connsiteY107" fmla="*/ 1436914 h 1500362"/>
              <a:gd name="connsiteX108" fmla="*/ 783771 w 1522756"/>
              <a:gd name="connsiteY108" fmla="*/ 1500362 h 1500362"/>
              <a:gd name="connsiteX109" fmla="*/ 843487 w 1522756"/>
              <a:gd name="connsiteY109" fmla="*/ 1489165 h 1500362"/>
              <a:gd name="connsiteX110" fmla="*/ 854684 w 1522756"/>
              <a:gd name="connsiteY110" fmla="*/ 1444378 h 1500362"/>
              <a:gd name="connsiteX111" fmla="*/ 888274 w 1522756"/>
              <a:gd name="connsiteY111" fmla="*/ 1474236 h 1500362"/>
              <a:gd name="connsiteX112" fmla="*/ 888274 w 1522756"/>
              <a:gd name="connsiteY112" fmla="*/ 1414520 h 1500362"/>
              <a:gd name="connsiteX113" fmla="*/ 780039 w 1522756"/>
              <a:gd name="connsiteY113" fmla="*/ 1321214 h 1500362"/>
              <a:gd name="connsiteX114" fmla="*/ 802432 w 1522756"/>
              <a:gd name="connsiteY114" fmla="*/ 1298821 h 1500362"/>
              <a:gd name="connsiteX115" fmla="*/ 791236 w 1522756"/>
              <a:gd name="connsiteY115" fmla="*/ 1265231 h 1500362"/>
              <a:gd name="connsiteX116" fmla="*/ 873345 w 1522756"/>
              <a:gd name="connsiteY116" fmla="*/ 1257766 h 1500362"/>
              <a:gd name="connsiteX117" fmla="*/ 858416 w 1522756"/>
              <a:gd name="connsiteY117" fmla="*/ 1220444 h 1500362"/>
              <a:gd name="connsiteX118" fmla="*/ 877077 w 1522756"/>
              <a:gd name="connsiteY118" fmla="*/ 1168192 h 1500362"/>
              <a:gd name="connsiteX119" fmla="*/ 933061 w 1522756"/>
              <a:gd name="connsiteY119" fmla="*/ 1145799 h 1500362"/>
              <a:gd name="connsiteX120" fmla="*/ 962919 w 1522756"/>
              <a:gd name="connsiteY120" fmla="*/ 1115941 h 1500362"/>
              <a:gd name="connsiteX121" fmla="*/ 955454 w 1522756"/>
              <a:gd name="connsiteY121" fmla="*/ 1101012 h 1500362"/>
              <a:gd name="connsiteX122" fmla="*/ 1007706 w 1522756"/>
              <a:gd name="connsiteY122" fmla="*/ 1093547 h 1500362"/>
              <a:gd name="connsiteX123" fmla="*/ 996509 w 1522756"/>
              <a:gd name="connsiteY123" fmla="*/ 1045028 h 1500362"/>
              <a:gd name="connsiteX124" fmla="*/ 1037564 w 1522756"/>
              <a:gd name="connsiteY124" fmla="*/ 1052493 h 1500362"/>
              <a:gd name="connsiteX125" fmla="*/ 1067422 w 1522756"/>
              <a:gd name="connsiteY125" fmla="*/ 1026367 h 1500362"/>
              <a:gd name="connsiteX126" fmla="*/ 1097280 w 1522756"/>
              <a:gd name="connsiteY126" fmla="*/ 1033831 h 1500362"/>
              <a:gd name="connsiteX127" fmla="*/ 1123406 w 1522756"/>
              <a:gd name="connsiteY127" fmla="*/ 1015170 h 1500362"/>
              <a:gd name="connsiteX128" fmla="*/ 1198050 w 1522756"/>
              <a:gd name="connsiteY128" fmla="*/ 1007706 h 1500362"/>
              <a:gd name="connsiteX129" fmla="*/ 1175657 w 1522756"/>
              <a:gd name="connsiteY129" fmla="*/ 977848 h 1500362"/>
              <a:gd name="connsiteX130" fmla="*/ 1145799 w 1522756"/>
              <a:gd name="connsiteY130" fmla="*/ 940525 h 1500362"/>
              <a:gd name="connsiteX131" fmla="*/ 1112209 w 1522756"/>
              <a:gd name="connsiteY131" fmla="*/ 918132 h 1500362"/>
              <a:gd name="connsiteX132" fmla="*/ 1123406 w 1522756"/>
              <a:gd name="connsiteY132" fmla="*/ 880809 h 1500362"/>
              <a:gd name="connsiteX133" fmla="*/ 1171925 w 1522756"/>
              <a:gd name="connsiteY133" fmla="*/ 854684 h 1500362"/>
              <a:gd name="connsiteX134" fmla="*/ 1205515 w 1522756"/>
              <a:gd name="connsiteY134" fmla="*/ 888274 h 1500362"/>
              <a:gd name="connsiteX135" fmla="*/ 1205515 w 1522756"/>
              <a:gd name="connsiteY135" fmla="*/ 888274 h 1500362"/>
              <a:gd name="connsiteX136" fmla="*/ 1283892 w 1522756"/>
              <a:gd name="connsiteY136" fmla="*/ 858416 h 1500362"/>
              <a:gd name="connsiteX0" fmla="*/ 1283892 w 1522756"/>
              <a:gd name="connsiteY0" fmla="*/ 858416 h 1500362"/>
              <a:gd name="connsiteX1" fmla="*/ 1362269 w 1522756"/>
              <a:gd name="connsiteY1" fmla="*/ 824826 h 1500362"/>
              <a:gd name="connsiteX2" fmla="*/ 1407056 w 1522756"/>
              <a:gd name="connsiteY2" fmla="*/ 847219 h 1500362"/>
              <a:gd name="connsiteX3" fmla="*/ 1433182 w 1522756"/>
              <a:gd name="connsiteY3" fmla="*/ 798700 h 1500362"/>
              <a:gd name="connsiteX4" fmla="*/ 1466772 w 1522756"/>
              <a:gd name="connsiteY4" fmla="*/ 798700 h 1500362"/>
              <a:gd name="connsiteX5" fmla="*/ 1492898 w 1522756"/>
              <a:gd name="connsiteY5" fmla="*/ 776307 h 1500362"/>
              <a:gd name="connsiteX6" fmla="*/ 1504094 w 1522756"/>
              <a:gd name="connsiteY6" fmla="*/ 697929 h 1500362"/>
              <a:gd name="connsiteX7" fmla="*/ 1522756 w 1522756"/>
              <a:gd name="connsiteY7" fmla="*/ 634481 h 1500362"/>
              <a:gd name="connsiteX8" fmla="*/ 1440646 w 1522756"/>
              <a:gd name="connsiteY8" fmla="*/ 582230 h 1500362"/>
              <a:gd name="connsiteX9" fmla="*/ 1429450 w 1522756"/>
              <a:gd name="connsiteY9" fmla="*/ 496388 h 1500362"/>
              <a:gd name="connsiteX10" fmla="*/ 1362269 w 1522756"/>
              <a:gd name="connsiteY10" fmla="*/ 511317 h 1500362"/>
              <a:gd name="connsiteX11" fmla="*/ 1354805 w 1522756"/>
              <a:gd name="connsiteY11" fmla="*/ 470262 h 1500362"/>
              <a:gd name="connsiteX12" fmla="*/ 1358537 w 1522756"/>
              <a:gd name="connsiteY12" fmla="*/ 391885 h 1500362"/>
              <a:gd name="connsiteX13" fmla="*/ 1433182 w 1522756"/>
              <a:gd name="connsiteY13" fmla="*/ 373224 h 1500362"/>
              <a:gd name="connsiteX14" fmla="*/ 1429450 w 1522756"/>
              <a:gd name="connsiteY14" fmla="*/ 287382 h 1500362"/>
              <a:gd name="connsiteX15" fmla="*/ 1395859 w 1522756"/>
              <a:gd name="connsiteY15" fmla="*/ 261257 h 1500362"/>
              <a:gd name="connsiteX16" fmla="*/ 1366001 w 1522756"/>
              <a:gd name="connsiteY16" fmla="*/ 253792 h 1500362"/>
              <a:gd name="connsiteX17" fmla="*/ 1354805 w 1522756"/>
              <a:gd name="connsiteY17" fmla="*/ 223934 h 1500362"/>
              <a:gd name="connsiteX18" fmla="*/ 1332411 w 1522756"/>
              <a:gd name="connsiteY18" fmla="*/ 201541 h 1500362"/>
              <a:gd name="connsiteX19" fmla="*/ 1339876 w 1522756"/>
              <a:gd name="connsiteY19" fmla="*/ 130628 h 1500362"/>
              <a:gd name="connsiteX20" fmla="*/ 1313750 w 1522756"/>
              <a:gd name="connsiteY20" fmla="*/ 52251 h 1500362"/>
              <a:gd name="connsiteX21" fmla="*/ 1224176 w 1522756"/>
              <a:gd name="connsiteY21" fmla="*/ 52251 h 1500362"/>
              <a:gd name="connsiteX22" fmla="*/ 1138334 w 1522756"/>
              <a:gd name="connsiteY22" fmla="*/ 93306 h 1500362"/>
              <a:gd name="connsiteX23" fmla="*/ 1108477 w 1522756"/>
              <a:gd name="connsiteY23" fmla="*/ 85841 h 1500362"/>
              <a:gd name="connsiteX24" fmla="*/ 1086083 w 1522756"/>
              <a:gd name="connsiteY24" fmla="*/ 130628 h 1500362"/>
              <a:gd name="connsiteX25" fmla="*/ 1097280 w 1522756"/>
              <a:gd name="connsiteY25" fmla="*/ 179147 h 1500362"/>
              <a:gd name="connsiteX26" fmla="*/ 1018903 w 1522756"/>
              <a:gd name="connsiteY26" fmla="*/ 209005 h 1500362"/>
              <a:gd name="connsiteX27" fmla="*/ 981580 w 1522756"/>
              <a:gd name="connsiteY27" fmla="*/ 201541 h 1500362"/>
              <a:gd name="connsiteX28" fmla="*/ 992777 w 1522756"/>
              <a:gd name="connsiteY28" fmla="*/ 160486 h 1500362"/>
              <a:gd name="connsiteX29" fmla="*/ 1041296 w 1522756"/>
              <a:gd name="connsiteY29" fmla="*/ 156754 h 1500362"/>
              <a:gd name="connsiteX30" fmla="*/ 1033832 w 1522756"/>
              <a:gd name="connsiteY30" fmla="*/ 119431 h 1500362"/>
              <a:gd name="connsiteX31" fmla="*/ 1059957 w 1522756"/>
              <a:gd name="connsiteY31" fmla="*/ 82109 h 1500362"/>
              <a:gd name="connsiteX32" fmla="*/ 1022635 w 1522756"/>
              <a:gd name="connsiteY32" fmla="*/ 59716 h 1500362"/>
              <a:gd name="connsiteX33" fmla="*/ 914400 w 1522756"/>
              <a:gd name="connsiteY33" fmla="*/ 149289 h 1500362"/>
              <a:gd name="connsiteX34" fmla="*/ 854684 w 1522756"/>
              <a:gd name="connsiteY34" fmla="*/ 149289 h 1500362"/>
              <a:gd name="connsiteX35" fmla="*/ 843487 w 1522756"/>
              <a:gd name="connsiteY35" fmla="*/ 123164 h 1500362"/>
              <a:gd name="connsiteX36" fmla="*/ 794968 w 1522756"/>
              <a:gd name="connsiteY36" fmla="*/ 153022 h 1500362"/>
              <a:gd name="connsiteX37" fmla="*/ 757646 w 1522756"/>
              <a:gd name="connsiteY37" fmla="*/ 160486 h 1500362"/>
              <a:gd name="connsiteX38" fmla="*/ 746449 w 1522756"/>
              <a:gd name="connsiteY38" fmla="*/ 126896 h 1500362"/>
              <a:gd name="connsiteX39" fmla="*/ 668072 w 1522756"/>
              <a:gd name="connsiteY39" fmla="*/ 48519 h 1500362"/>
              <a:gd name="connsiteX40" fmla="*/ 656875 w 1522756"/>
              <a:gd name="connsiteY40" fmla="*/ 52251 h 1500362"/>
              <a:gd name="connsiteX41" fmla="*/ 634481 w 1522756"/>
              <a:gd name="connsiteY41" fmla="*/ 26125 h 1500362"/>
              <a:gd name="connsiteX42" fmla="*/ 615820 w 1522756"/>
              <a:gd name="connsiteY42" fmla="*/ 11196 h 1500362"/>
              <a:gd name="connsiteX43" fmla="*/ 571033 w 1522756"/>
              <a:gd name="connsiteY43" fmla="*/ 44787 h 1500362"/>
              <a:gd name="connsiteX44" fmla="*/ 537443 w 1522756"/>
              <a:gd name="connsiteY44" fmla="*/ 0 h 1500362"/>
              <a:gd name="connsiteX45" fmla="*/ 511317 w 1522756"/>
              <a:gd name="connsiteY45" fmla="*/ 37322 h 1500362"/>
              <a:gd name="connsiteX46" fmla="*/ 459066 w 1522756"/>
              <a:gd name="connsiteY46" fmla="*/ 235131 h 1500362"/>
              <a:gd name="connsiteX47" fmla="*/ 436672 w 1522756"/>
              <a:gd name="connsiteY47" fmla="*/ 212738 h 1500362"/>
              <a:gd name="connsiteX48" fmla="*/ 425476 w 1522756"/>
              <a:gd name="connsiteY48" fmla="*/ 141825 h 1500362"/>
              <a:gd name="connsiteX49" fmla="*/ 391886 w 1522756"/>
              <a:gd name="connsiteY49" fmla="*/ 179147 h 1500362"/>
              <a:gd name="connsiteX50" fmla="*/ 365760 w 1522756"/>
              <a:gd name="connsiteY50" fmla="*/ 153022 h 1500362"/>
              <a:gd name="connsiteX51" fmla="*/ 347099 w 1522756"/>
              <a:gd name="connsiteY51" fmla="*/ 182880 h 1500362"/>
              <a:gd name="connsiteX52" fmla="*/ 306044 w 1522756"/>
              <a:gd name="connsiteY52" fmla="*/ 145557 h 1500362"/>
              <a:gd name="connsiteX53" fmla="*/ 276186 w 1522756"/>
              <a:gd name="connsiteY53" fmla="*/ 223934 h 1500362"/>
              <a:gd name="connsiteX54" fmla="*/ 223934 w 1522756"/>
              <a:gd name="connsiteY54" fmla="*/ 246328 h 1500362"/>
              <a:gd name="connsiteX55" fmla="*/ 149290 w 1522756"/>
              <a:gd name="connsiteY55" fmla="*/ 216470 h 1500362"/>
              <a:gd name="connsiteX56" fmla="*/ 126896 w 1522756"/>
              <a:gd name="connsiteY56" fmla="*/ 242596 h 1500362"/>
              <a:gd name="connsiteX57" fmla="*/ 74645 w 1522756"/>
              <a:gd name="connsiteY57" fmla="*/ 197809 h 1500362"/>
              <a:gd name="connsiteX58" fmla="*/ 67180 w 1522756"/>
              <a:gd name="connsiteY58" fmla="*/ 179147 h 1500362"/>
              <a:gd name="connsiteX59" fmla="*/ 26126 w 1522756"/>
              <a:gd name="connsiteY59" fmla="*/ 201541 h 1500362"/>
              <a:gd name="connsiteX60" fmla="*/ 44787 w 1522756"/>
              <a:gd name="connsiteY60" fmla="*/ 354563 h 1500362"/>
              <a:gd name="connsiteX61" fmla="*/ 0 w 1522756"/>
              <a:gd name="connsiteY61" fmla="*/ 376956 h 1500362"/>
              <a:gd name="connsiteX62" fmla="*/ 22393 w 1522756"/>
              <a:gd name="connsiteY62" fmla="*/ 418011 h 1500362"/>
              <a:gd name="connsiteX63" fmla="*/ 7464 w 1522756"/>
              <a:gd name="connsiteY63" fmla="*/ 477727 h 1500362"/>
              <a:gd name="connsiteX64" fmla="*/ 55983 w 1522756"/>
              <a:gd name="connsiteY64" fmla="*/ 574765 h 1500362"/>
              <a:gd name="connsiteX65" fmla="*/ 108235 w 1522756"/>
              <a:gd name="connsiteY65" fmla="*/ 619552 h 1500362"/>
              <a:gd name="connsiteX66" fmla="*/ 104503 w 1522756"/>
              <a:gd name="connsiteY66" fmla="*/ 679268 h 1500362"/>
              <a:gd name="connsiteX67" fmla="*/ 97038 w 1522756"/>
              <a:gd name="connsiteY67" fmla="*/ 720323 h 1500362"/>
              <a:gd name="connsiteX68" fmla="*/ 126896 w 1522756"/>
              <a:gd name="connsiteY68" fmla="*/ 757645 h 1500362"/>
              <a:gd name="connsiteX69" fmla="*/ 160486 w 1522756"/>
              <a:gd name="connsiteY69" fmla="*/ 757645 h 1500362"/>
              <a:gd name="connsiteX70" fmla="*/ 235131 w 1522756"/>
              <a:gd name="connsiteY70" fmla="*/ 727787 h 1500362"/>
              <a:gd name="connsiteX71" fmla="*/ 279918 w 1522756"/>
              <a:gd name="connsiteY71" fmla="*/ 757645 h 1500362"/>
              <a:gd name="connsiteX72" fmla="*/ 279918 w 1522756"/>
              <a:gd name="connsiteY72" fmla="*/ 802432 h 1500362"/>
              <a:gd name="connsiteX73" fmla="*/ 335902 w 1522756"/>
              <a:gd name="connsiteY73" fmla="*/ 817361 h 1500362"/>
              <a:gd name="connsiteX74" fmla="*/ 339634 w 1522756"/>
              <a:gd name="connsiteY74" fmla="*/ 865880 h 1500362"/>
              <a:gd name="connsiteX75" fmla="*/ 298579 w 1522756"/>
              <a:gd name="connsiteY75" fmla="*/ 906935 h 1500362"/>
              <a:gd name="connsiteX76" fmla="*/ 302312 w 1522756"/>
              <a:gd name="connsiteY76" fmla="*/ 955454 h 1500362"/>
              <a:gd name="connsiteX77" fmla="*/ 271403 w 1522756"/>
              <a:gd name="connsiteY77" fmla="*/ 940000 h 1500362"/>
              <a:gd name="connsiteX78" fmla="*/ 261257 w 1522756"/>
              <a:gd name="connsiteY78" fmla="*/ 996509 h 1500362"/>
              <a:gd name="connsiteX79" fmla="*/ 223934 w 1522756"/>
              <a:gd name="connsiteY79" fmla="*/ 1000241 h 1500362"/>
              <a:gd name="connsiteX80" fmla="*/ 197809 w 1522756"/>
              <a:gd name="connsiteY80" fmla="*/ 1052493 h 1500362"/>
              <a:gd name="connsiteX81" fmla="*/ 134361 w 1522756"/>
              <a:gd name="connsiteY81" fmla="*/ 1067422 h 1500362"/>
              <a:gd name="connsiteX82" fmla="*/ 82109 w 1522756"/>
              <a:gd name="connsiteY82" fmla="*/ 1123405 h 1500362"/>
              <a:gd name="connsiteX83" fmla="*/ 97038 w 1522756"/>
              <a:gd name="connsiteY83" fmla="*/ 1205515 h 1500362"/>
              <a:gd name="connsiteX84" fmla="*/ 130628 w 1522756"/>
              <a:gd name="connsiteY84" fmla="*/ 1231640 h 1500362"/>
              <a:gd name="connsiteX85" fmla="*/ 141825 w 1522756"/>
              <a:gd name="connsiteY85" fmla="*/ 1310018 h 1500362"/>
              <a:gd name="connsiteX86" fmla="*/ 182880 w 1522756"/>
              <a:gd name="connsiteY86" fmla="*/ 1343608 h 1500362"/>
              <a:gd name="connsiteX87" fmla="*/ 220202 w 1522756"/>
              <a:gd name="connsiteY87" fmla="*/ 1399591 h 1500362"/>
              <a:gd name="connsiteX88" fmla="*/ 257525 w 1522756"/>
              <a:gd name="connsiteY88" fmla="*/ 1403324 h 1500362"/>
              <a:gd name="connsiteX89" fmla="*/ 272454 w 1522756"/>
              <a:gd name="connsiteY89" fmla="*/ 1373466 h 1500362"/>
              <a:gd name="connsiteX90" fmla="*/ 302312 w 1522756"/>
              <a:gd name="connsiteY90" fmla="*/ 1369733 h 1500362"/>
              <a:gd name="connsiteX91" fmla="*/ 324705 w 1522756"/>
              <a:gd name="connsiteY91" fmla="*/ 1399591 h 1500362"/>
              <a:gd name="connsiteX92" fmla="*/ 347099 w 1522756"/>
              <a:gd name="connsiteY92" fmla="*/ 1403324 h 1500362"/>
              <a:gd name="connsiteX93" fmla="*/ 369492 w 1522756"/>
              <a:gd name="connsiteY93" fmla="*/ 1377198 h 1500362"/>
              <a:gd name="connsiteX94" fmla="*/ 432940 w 1522756"/>
              <a:gd name="connsiteY94" fmla="*/ 1418253 h 1500362"/>
              <a:gd name="connsiteX95" fmla="*/ 447869 w 1522756"/>
              <a:gd name="connsiteY95" fmla="*/ 1388395 h 1500362"/>
              <a:gd name="connsiteX96" fmla="*/ 492656 w 1522756"/>
              <a:gd name="connsiteY96" fmla="*/ 1377198 h 1500362"/>
              <a:gd name="connsiteX97" fmla="*/ 518782 w 1522756"/>
              <a:gd name="connsiteY97" fmla="*/ 1429449 h 1500362"/>
              <a:gd name="connsiteX98" fmla="*/ 571033 w 1522756"/>
              <a:gd name="connsiteY98" fmla="*/ 1414520 h 1500362"/>
              <a:gd name="connsiteX99" fmla="*/ 571033 w 1522756"/>
              <a:gd name="connsiteY99" fmla="*/ 1392127 h 1500362"/>
              <a:gd name="connsiteX100" fmla="*/ 559837 w 1522756"/>
              <a:gd name="connsiteY100" fmla="*/ 1362269 h 1500362"/>
              <a:gd name="connsiteX101" fmla="*/ 574766 w 1522756"/>
              <a:gd name="connsiteY101" fmla="*/ 1317482 h 1500362"/>
              <a:gd name="connsiteX102" fmla="*/ 604623 w 1522756"/>
              <a:gd name="connsiteY102" fmla="*/ 1347340 h 1500362"/>
              <a:gd name="connsiteX103" fmla="*/ 604623 w 1522756"/>
              <a:gd name="connsiteY103" fmla="*/ 1384662 h 1500362"/>
              <a:gd name="connsiteX104" fmla="*/ 630749 w 1522756"/>
              <a:gd name="connsiteY104" fmla="*/ 1395859 h 1500362"/>
              <a:gd name="connsiteX105" fmla="*/ 653143 w 1522756"/>
              <a:gd name="connsiteY105" fmla="*/ 1377198 h 1500362"/>
              <a:gd name="connsiteX106" fmla="*/ 653143 w 1522756"/>
              <a:gd name="connsiteY106" fmla="*/ 1429449 h 1500362"/>
              <a:gd name="connsiteX107" fmla="*/ 750181 w 1522756"/>
              <a:gd name="connsiteY107" fmla="*/ 1436914 h 1500362"/>
              <a:gd name="connsiteX108" fmla="*/ 783771 w 1522756"/>
              <a:gd name="connsiteY108" fmla="*/ 1500362 h 1500362"/>
              <a:gd name="connsiteX109" fmla="*/ 843487 w 1522756"/>
              <a:gd name="connsiteY109" fmla="*/ 1489165 h 1500362"/>
              <a:gd name="connsiteX110" fmla="*/ 854684 w 1522756"/>
              <a:gd name="connsiteY110" fmla="*/ 1444378 h 1500362"/>
              <a:gd name="connsiteX111" fmla="*/ 888274 w 1522756"/>
              <a:gd name="connsiteY111" fmla="*/ 1474236 h 1500362"/>
              <a:gd name="connsiteX112" fmla="*/ 888274 w 1522756"/>
              <a:gd name="connsiteY112" fmla="*/ 1414520 h 1500362"/>
              <a:gd name="connsiteX113" fmla="*/ 780039 w 1522756"/>
              <a:gd name="connsiteY113" fmla="*/ 1321214 h 1500362"/>
              <a:gd name="connsiteX114" fmla="*/ 802432 w 1522756"/>
              <a:gd name="connsiteY114" fmla="*/ 1298821 h 1500362"/>
              <a:gd name="connsiteX115" fmla="*/ 791236 w 1522756"/>
              <a:gd name="connsiteY115" fmla="*/ 1265231 h 1500362"/>
              <a:gd name="connsiteX116" fmla="*/ 873345 w 1522756"/>
              <a:gd name="connsiteY116" fmla="*/ 1257766 h 1500362"/>
              <a:gd name="connsiteX117" fmla="*/ 858416 w 1522756"/>
              <a:gd name="connsiteY117" fmla="*/ 1220444 h 1500362"/>
              <a:gd name="connsiteX118" fmla="*/ 877077 w 1522756"/>
              <a:gd name="connsiteY118" fmla="*/ 1168192 h 1500362"/>
              <a:gd name="connsiteX119" fmla="*/ 933061 w 1522756"/>
              <a:gd name="connsiteY119" fmla="*/ 1145799 h 1500362"/>
              <a:gd name="connsiteX120" fmla="*/ 962919 w 1522756"/>
              <a:gd name="connsiteY120" fmla="*/ 1115941 h 1500362"/>
              <a:gd name="connsiteX121" fmla="*/ 955454 w 1522756"/>
              <a:gd name="connsiteY121" fmla="*/ 1101012 h 1500362"/>
              <a:gd name="connsiteX122" fmla="*/ 1007706 w 1522756"/>
              <a:gd name="connsiteY122" fmla="*/ 1093547 h 1500362"/>
              <a:gd name="connsiteX123" fmla="*/ 996509 w 1522756"/>
              <a:gd name="connsiteY123" fmla="*/ 1045028 h 1500362"/>
              <a:gd name="connsiteX124" fmla="*/ 1037564 w 1522756"/>
              <a:gd name="connsiteY124" fmla="*/ 1052493 h 1500362"/>
              <a:gd name="connsiteX125" fmla="*/ 1067422 w 1522756"/>
              <a:gd name="connsiteY125" fmla="*/ 1026367 h 1500362"/>
              <a:gd name="connsiteX126" fmla="*/ 1097280 w 1522756"/>
              <a:gd name="connsiteY126" fmla="*/ 1033831 h 1500362"/>
              <a:gd name="connsiteX127" fmla="*/ 1123406 w 1522756"/>
              <a:gd name="connsiteY127" fmla="*/ 1015170 h 1500362"/>
              <a:gd name="connsiteX128" fmla="*/ 1198050 w 1522756"/>
              <a:gd name="connsiteY128" fmla="*/ 1007706 h 1500362"/>
              <a:gd name="connsiteX129" fmla="*/ 1175657 w 1522756"/>
              <a:gd name="connsiteY129" fmla="*/ 977848 h 1500362"/>
              <a:gd name="connsiteX130" fmla="*/ 1145799 w 1522756"/>
              <a:gd name="connsiteY130" fmla="*/ 940525 h 1500362"/>
              <a:gd name="connsiteX131" fmla="*/ 1112209 w 1522756"/>
              <a:gd name="connsiteY131" fmla="*/ 918132 h 1500362"/>
              <a:gd name="connsiteX132" fmla="*/ 1123406 w 1522756"/>
              <a:gd name="connsiteY132" fmla="*/ 880809 h 1500362"/>
              <a:gd name="connsiteX133" fmla="*/ 1171925 w 1522756"/>
              <a:gd name="connsiteY133" fmla="*/ 854684 h 1500362"/>
              <a:gd name="connsiteX134" fmla="*/ 1205515 w 1522756"/>
              <a:gd name="connsiteY134" fmla="*/ 888274 h 1500362"/>
              <a:gd name="connsiteX135" fmla="*/ 1205515 w 1522756"/>
              <a:gd name="connsiteY135" fmla="*/ 888274 h 1500362"/>
              <a:gd name="connsiteX136" fmla="*/ 1283892 w 1522756"/>
              <a:gd name="connsiteY136" fmla="*/ 858416 h 1500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</a:cxnLst>
            <a:rect l="l" t="t" r="r" b="b"/>
            <a:pathLst>
              <a:path w="1522756" h="1500362">
                <a:moveTo>
                  <a:pt x="1283892" y="858416"/>
                </a:moveTo>
                <a:lnTo>
                  <a:pt x="1362269" y="824826"/>
                </a:lnTo>
                <a:lnTo>
                  <a:pt x="1407056" y="847219"/>
                </a:lnTo>
                <a:lnTo>
                  <a:pt x="1433182" y="798700"/>
                </a:lnTo>
                <a:lnTo>
                  <a:pt x="1466772" y="798700"/>
                </a:lnTo>
                <a:lnTo>
                  <a:pt x="1492898" y="776307"/>
                </a:lnTo>
                <a:lnTo>
                  <a:pt x="1504094" y="697929"/>
                </a:lnTo>
                <a:lnTo>
                  <a:pt x="1522756" y="634481"/>
                </a:lnTo>
                <a:lnTo>
                  <a:pt x="1440646" y="582230"/>
                </a:lnTo>
                <a:lnTo>
                  <a:pt x="1429450" y="496388"/>
                </a:lnTo>
                <a:lnTo>
                  <a:pt x="1362269" y="511317"/>
                </a:lnTo>
                <a:lnTo>
                  <a:pt x="1354805" y="470262"/>
                </a:lnTo>
                <a:lnTo>
                  <a:pt x="1358537" y="391885"/>
                </a:lnTo>
                <a:lnTo>
                  <a:pt x="1433182" y="373224"/>
                </a:lnTo>
                <a:lnTo>
                  <a:pt x="1429450" y="287382"/>
                </a:lnTo>
                <a:lnTo>
                  <a:pt x="1395859" y="261257"/>
                </a:lnTo>
                <a:lnTo>
                  <a:pt x="1366001" y="253792"/>
                </a:lnTo>
                <a:lnTo>
                  <a:pt x="1354805" y="223934"/>
                </a:lnTo>
                <a:lnTo>
                  <a:pt x="1332411" y="201541"/>
                </a:lnTo>
                <a:lnTo>
                  <a:pt x="1339876" y="130628"/>
                </a:lnTo>
                <a:lnTo>
                  <a:pt x="1313750" y="52251"/>
                </a:lnTo>
                <a:lnTo>
                  <a:pt x="1224176" y="52251"/>
                </a:lnTo>
                <a:lnTo>
                  <a:pt x="1138334" y="93306"/>
                </a:lnTo>
                <a:lnTo>
                  <a:pt x="1108477" y="85841"/>
                </a:lnTo>
                <a:lnTo>
                  <a:pt x="1086083" y="130628"/>
                </a:lnTo>
                <a:lnTo>
                  <a:pt x="1097280" y="179147"/>
                </a:lnTo>
                <a:lnTo>
                  <a:pt x="1018903" y="209005"/>
                </a:lnTo>
                <a:lnTo>
                  <a:pt x="981580" y="201541"/>
                </a:lnTo>
                <a:lnTo>
                  <a:pt x="992777" y="160486"/>
                </a:lnTo>
                <a:lnTo>
                  <a:pt x="1041296" y="156754"/>
                </a:lnTo>
                <a:lnTo>
                  <a:pt x="1033832" y="119431"/>
                </a:lnTo>
                <a:lnTo>
                  <a:pt x="1059957" y="82109"/>
                </a:lnTo>
                <a:lnTo>
                  <a:pt x="1022635" y="59716"/>
                </a:lnTo>
                <a:lnTo>
                  <a:pt x="914400" y="149289"/>
                </a:lnTo>
                <a:lnTo>
                  <a:pt x="854684" y="149289"/>
                </a:lnTo>
                <a:lnTo>
                  <a:pt x="843487" y="123164"/>
                </a:lnTo>
                <a:lnTo>
                  <a:pt x="794968" y="153022"/>
                </a:lnTo>
                <a:lnTo>
                  <a:pt x="757646" y="160486"/>
                </a:lnTo>
                <a:lnTo>
                  <a:pt x="746449" y="126896"/>
                </a:lnTo>
                <a:lnTo>
                  <a:pt x="668072" y="48519"/>
                </a:lnTo>
                <a:lnTo>
                  <a:pt x="656875" y="52251"/>
                </a:lnTo>
                <a:lnTo>
                  <a:pt x="634481" y="26125"/>
                </a:lnTo>
                <a:lnTo>
                  <a:pt x="615820" y="11196"/>
                </a:lnTo>
                <a:lnTo>
                  <a:pt x="571033" y="44787"/>
                </a:lnTo>
                <a:lnTo>
                  <a:pt x="537443" y="0"/>
                </a:lnTo>
                <a:lnTo>
                  <a:pt x="511317" y="37322"/>
                </a:lnTo>
                <a:lnTo>
                  <a:pt x="459066" y="235131"/>
                </a:lnTo>
                <a:lnTo>
                  <a:pt x="436672" y="212738"/>
                </a:lnTo>
                <a:lnTo>
                  <a:pt x="425476" y="141825"/>
                </a:lnTo>
                <a:lnTo>
                  <a:pt x="391886" y="179147"/>
                </a:lnTo>
                <a:lnTo>
                  <a:pt x="365760" y="153022"/>
                </a:lnTo>
                <a:lnTo>
                  <a:pt x="347099" y="182880"/>
                </a:lnTo>
                <a:lnTo>
                  <a:pt x="306044" y="145557"/>
                </a:lnTo>
                <a:lnTo>
                  <a:pt x="276186" y="223934"/>
                </a:lnTo>
                <a:lnTo>
                  <a:pt x="223934" y="246328"/>
                </a:lnTo>
                <a:lnTo>
                  <a:pt x="149290" y="216470"/>
                </a:lnTo>
                <a:lnTo>
                  <a:pt x="126896" y="242596"/>
                </a:lnTo>
                <a:lnTo>
                  <a:pt x="74645" y="197809"/>
                </a:lnTo>
                <a:lnTo>
                  <a:pt x="67180" y="179147"/>
                </a:lnTo>
                <a:lnTo>
                  <a:pt x="26126" y="201541"/>
                </a:lnTo>
                <a:lnTo>
                  <a:pt x="44787" y="354563"/>
                </a:lnTo>
                <a:lnTo>
                  <a:pt x="0" y="376956"/>
                </a:lnTo>
                <a:lnTo>
                  <a:pt x="22393" y="418011"/>
                </a:lnTo>
                <a:lnTo>
                  <a:pt x="7464" y="477727"/>
                </a:lnTo>
                <a:lnTo>
                  <a:pt x="55983" y="574765"/>
                </a:lnTo>
                <a:lnTo>
                  <a:pt x="108235" y="619552"/>
                </a:lnTo>
                <a:lnTo>
                  <a:pt x="104503" y="679268"/>
                </a:lnTo>
                <a:lnTo>
                  <a:pt x="97038" y="720323"/>
                </a:lnTo>
                <a:lnTo>
                  <a:pt x="126896" y="757645"/>
                </a:lnTo>
                <a:lnTo>
                  <a:pt x="160486" y="757645"/>
                </a:lnTo>
                <a:lnTo>
                  <a:pt x="235131" y="727787"/>
                </a:lnTo>
                <a:lnTo>
                  <a:pt x="279918" y="757645"/>
                </a:lnTo>
                <a:lnTo>
                  <a:pt x="279918" y="802432"/>
                </a:lnTo>
                <a:lnTo>
                  <a:pt x="335902" y="817361"/>
                </a:lnTo>
                <a:lnTo>
                  <a:pt x="339634" y="865880"/>
                </a:lnTo>
                <a:lnTo>
                  <a:pt x="298579" y="906935"/>
                </a:lnTo>
                <a:cubicBezTo>
                  <a:pt x="299823" y="923108"/>
                  <a:pt x="306841" y="949943"/>
                  <a:pt x="302312" y="955454"/>
                </a:cubicBezTo>
                <a:cubicBezTo>
                  <a:pt x="297783" y="960965"/>
                  <a:pt x="281706" y="945151"/>
                  <a:pt x="271403" y="940000"/>
                </a:cubicBezTo>
                <a:lnTo>
                  <a:pt x="261257" y="996509"/>
                </a:lnTo>
                <a:lnTo>
                  <a:pt x="223934" y="1000241"/>
                </a:lnTo>
                <a:lnTo>
                  <a:pt x="197809" y="1052493"/>
                </a:lnTo>
                <a:lnTo>
                  <a:pt x="134361" y="1067422"/>
                </a:lnTo>
                <a:lnTo>
                  <a:pt x="82109" y="1123405"/>
                </a:lnTo>
                <a:lnTo>
                  <a:pt x="97038" y="1205515"/>
                </a:lnTo>
                <a:lnTo>
                  <a:pt x="130628" y="1231640"/>
                </a:lnTo>
                <a:lnTo>
                  <a:pt x="141825" y="1310018"/>
                </a:lnTo>
                <a:lnTo>
                  <a:pt x="182880" y="1343608"/>
                </a:lnTo>
                <a:lnTo>
                  <a:pt x="220202" y="1399591"/>
                </a:lnTo>
                <a:lnTo>
                  <a:pt x="257525" y="1403324"/>
                </a:lnTo>
                <a:lnTo>
                  <a:pt x="272454" y="1373466"/>
                </a:lnTo>
                <a:lnTo>
                  <a:pt x="302312" y="1369733"/>
                </a:lnTo>
                <a:lnTo>
                  <a:pt x="324705" y="1399591"/>
                </a:lnTo>
                <a:lnTo>
                  <a:pt x="347099" y="1403324"/>
                </a:lnTo>
                <a:lnTo>
                  <a:pt x="369492" y="1377198"/>
                </a:lnTo>
                <a:lnTo>
                  <a:pt x="432940" y="1418253"/>
                </a:lnTo>
                <a:lnTo>
                  <a:pt x="447869" y="1388395"/>
                </a:lnTo>
                <a:lnTo>
                  <a:pt x="492656" y="1377198"/>
                </a:lnTo>
                <a:lnTo>
                  <a:pt x="518782" y="1429449"/>
                </a:lnTo>
                <a:lnTo>
                  <a:pt x="571033" y="1414520"/>
                </a:lnTo>
                <a:lnTo>
                  <a:pt x="571033" y="1392127"/>
                </a:lnTo>
                <a:lnTo>
                  <a:pt x="559837" y="1362269"/>
                </a:lnTo>
                <a:lnTo>
                  <a:pt x="574766" y="1317482"/>
                </a:lnTo>
                <a:lnTo>
                  <a:pt x="604623" y="1347340"/>
                </a:lnTo>
                <a:lnTo>
                  <a:pt x="604623" y="1384662"/>
                </a:lnTo>
                <a:lnTo>
                  <a:pt x="630749" y="1395859"/>
                </a:lnTo>
                <a:lnTo>
                  <a:pt x="653143" y="1377198"/>
                </a:lnTo>
                <a:lnTo>
                  <a:pt x="653143" y="1429449"/>
                </a:lnTo>
                <a:lnTo>
                  <a:pt x="750181" y="1436914"/>
                </a:lnTo>
                <a:lnTo>
                  <a:pt x="783771" y="1500362"/>
                </a:lnTo>
                <a:lnTo>
                  <a:pt x="843487" y="1489165"/>
                </a:lnTo>
                <a:lnTo>
                  <a:pt x="854684" y="1444378"/>
                </a:lnTo>
                <a:lnTo>
                  <a:pt x="888274" y="1474236"/>
                </a:lnTo>
                <a:lnTo>
                  <a:pt x="888274" y="1414520"/>
                </a:lnTo>
                <a:lnTo>
                  <a:pt x="780039" y="1321214"/>
                </a:lnTo>
                <a:lnTo>
                  <a:pt x="802432" y="1298821"/>
                </a:lnTo>
                <a:lnTo>
                  <a:pt x="791236" y="1265231"/>
                </a:lnTo>
                <a:lnTo>
                  <a:pt x="873345" y="1257766"/>
                </a:lnTo>
                <a:lnTo>
                  <a:pt x="858416" y="1220444"/>
                </a:lnTo>
                <a:lnTo>
                  <a:pt x="877077" y="1168192"/>
                </a:lnTo>
                <a:lnTo>
                  <a:pt x="933061" y="1145799"/>
                </a:lnTo>
                <a:lnTo>
                  <a:pt x="962919" y="1115941"/>
                </a:lnTo>
                <a:lnTo>
                  <a:pt x="955454" y="1101012"/>
                </a:lnTo>
                <a:lnTo>
                  <a:pt x="1007706" y="1093547"/>
                </a:lnTo>
                <a:lnTo>
                  <a:pt x="996509" y="1045028"/>
                </a:lnTo>
                <a:lnTo>
                  <a:pt x="1037564" y="1052493"/>
                </a:lnTo>
                <a:lnTo>
                  <a:pt x="1067422" y="1026367"/>
                </a:lnTo>
                <a:lnTo>
                  <a:pt x="1097280" y="1033831"/>
                </a:lnTo>
                <a:lnTo>
                  <a:pt x="1123406" y="1015170"/>
                </a:lnTo>
                <a:lnTo>
                  <a:pt x="1198050" y="1007706"/>
                </a:lnTo>
                <a:lnTo>
                  <a:pt x="1175657" y="977848"/>
                </a:lnTo>
                <a:lnTo>
                  <a:pt x="1145799" y="940525"/>
                </a:lnTo>
                <a:lnTo>
                  <a:pt x="1112209" y="918132"/>
                </a:lnTo>
                <a:lnTo>
                  <a:pt x="1123406" y="880809"/>
                </a:lnTo>
                <a:lnTo>
                  <a:pt x="1171925" y="854684"/>
                </a:lnTo>
                <a:lnTo>
                  <a:pt x="1205515" y="888274"/>
                </a:lnTo>
                <a:lnTo>
                  <a:pt x="1205515" y="888274"/>
                </a:lnTo>
                <a:lnTo>
                  <a:pt x="1283892" y="8584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709988" y="1944688"/>
            <a:ext cx="1295400" cy="1585912"/>
          </a:xfrm>
          <a:custGeom>
            <a:avLst/>
            <a:gdLst>
              <a:gd name="connsiteX0" fmla="*/ 1257767 w 1295089"/>
              <a:gd name="connsiteY0" fmla="*/ 1291356 h 1586204"/>
              <a:gd name="connsiteX1" fmla="*/ 1265231 w 1295089"/>
              <a:gd name="connsiteY1" fmla="*/ 1209247 h 1586204"/>
              <a:gd name="connsiteX2" fmla="*/ 1272696 w 1295089"/>
              <a:gd name="connsiteY2" fmla="*/ 1175657 h 1586204"/>
              <a:gd name="connsiteX3" fmla="*/ 1257767 w 1295089"/>
              <a:gd name="connsiteY3" fmla="*/ 1138334 h 1586204"/>
              <a:gd name="connsiteX4" fmla="*/ 1254035 w 1295089"/>
              <a:gd name="connsiteY4" fmla="*/ 1082351 h 1586204"/>
              <a:gd name="connsiteX5" fmla="*/ 1231641 w 1295089"/>
              <a:gd name="connsiteY5" fmla="*/ 1041296 h 1586204"/>
              <a:gd name="connsiteX6" fmla="*/ 1231641 w 1295089"/>
              <a:gd name="connsiteY6" fmla="*/ 1003973 h 1586204"/>
              <a:gd name="connsiteX7" fmla="*/ 1186854 w 1295089"/>
              <a:gd name="connsiteY7" fmla="*/ 970383 h 1586204"/>
              <a:gd name="connsiteX8" fmla="*/ 1198051 w 1295089"/>
              <a:gd name="connsiteY8" fmla="*/ 918132 h 1586204"/>
              <a:gd name="connsiteX9" fmla="*/ 1198051 w 1295089"/>
              <a:gd name="connsiteY9" fmla="*/ 880809 h 1586204"/>
              <a:gd name="connsiteX10" fmla="*/ 1179390 w 1295089"/>
              <a:gd name="connsiteY10" fmla="*/ 850951 h 1586204"/>
              <a:gd name="connsiteX11" fmla="*/ 1216712 w 1295089"/>
              <a:gd name="connsiteY11" fmla="*/ 817361 h 1586204"/>
              <a:gd name="connsiteX12" fmla="*/ 1183122 w 1295089"/>
              <a:gd name="connsiteY12" fmla="*/ 709126 h 1586204"/>
              <a:gd name="connsiteX13" fmla="*/ 1216712 w 1295089"/>
              <a:gd name="connsiteY13" fmla="*/ 694197 h 1586204"/>
              <a:gd name="connsiteX14" fmla="*/ 1242838 w 1295089"/>
              <a:gd name="connsiteY14" fmla="*/ 683000 h 1586204"/>
              <a:gd name="connsiteX15" fmla="*/ 1235373 w 1295089"/>
              <a:gd name="connsiteY15" fmla="*/ 623284 h 1586204"/>
              <a:gd name="connsiteX16" fmla="*/ 1280160 w 1295089"/>
              <a:gd name="connsiteY16" fmla="*/ 585962 h 1586204"/>
              <a:gd name="connsiteX17" fmla="*/ 1295089 w 1295089"/>
              <a:gd name="connsiteY17" fmla="*/ 556104 h 1586204"/>
              <a:gd name="connsiteX18" fmla="*/ 1231641 w 1295089"/>
              <a:gd name="connsiteY18" fmla="*/ 436672 h 1586204"/>
              <a:gd name="connsiteX19" fmla="*/ 1160729 w 1295089"/>
              <a:gd name="connsiteY19" fmla="*/ 470262 h 1586204"/>
              <a:gd name="connsiteX20" fmla="*/ 1142067 w 1295089"/>
              <a:gd name="connsiteY20" fmla="*/ 444137 h 1586204"/>
              <a:gd name="connsiteX21" fmla="*/ 1101013 w 1295089"/>
              <a:gd name="connsiteY21" fmla="*/ 473995 h 1586204"/>
              <a:gd name="connsiteX22" fmla="*/ 1033832 w 1295089"/>
              <a:gd name="connsiteY22" fmla="*/ 473995 h 1586204"/>
              <a:gd name="connsiteX23" fmla="*/ 989045 w 1295089"/>
              <a:gd name="connsiteY23" fmla="*/ 481459 h 1586204"/>
              <a:gd name="connsiteX24" fmla="*/ 1033832 w 1295089"/>
              <a:gd name="connsiteY24" fmla="*/ 440404 h 1586204"/>
              <a:gd name="connsiteX25" fmla="*/ 996510 w 1295089"/>
              <a:gd name="connsiteY25" fmla="*/ 369492 h 1586204"/>
              <a:gd name="connsiteX26" fmla="*/ 951723 w 1295089"/>
              <a:gd name="connsiteY26" fmla="*/ 380689 h 1586204"/>
              <a:gd name="connsiteX27" fmla="*/ 921865 w 1295089"/>
              <a:gd name="connsiteY27" fmla="*/ 350831 h 1586204"/>
              <a:gd name="connsiteX28" fmla="*/ 873346 w 1295089"/>
              <a:gd name="connsiteY28" fmla="*/ 376956 h 1586204"/>
              <a:gd name="connsiteX29" fmla="*/ 821094 w 1295089"/>
              <a:gd name="connsiteY29" fmla="*/ 373224 h 1586204"/>
              <a:gd name="connsiteX30" fmla="*/ 806165 w 1295089"/>
              <a:gd name="connsiteY30" fmla="*/ 294847 h 1586204"/>
              <a:gd name="connsiteX31" fmla="*/ 750182 w 1295089"/>
              <a:gd name="connsiteY31" fmla="*/ 250060 h 1586204"/>
              <a:gd name="connsiteX32" fmla="*/ 724056 w 1295089"/>
              <a:gd name="connsiteY32" fmla="*/ 197809 h 1586204"/>
              <a:gd name="connsiteX33" fmla="*/ 649411 w 1295089"/>
              <a:gd name="connsiteY33" fmla="*/ 130628 h 1586204"/>
              <a:gd name="connsiteX34" fmla="*/ 660608 w 1295089"/>
              <a:gd name="connsiteY34" fmla="*/ 97038 h 1586204"/>
              <a:gd name="connsiteX35" fmla="*/ 653143 w 1295089"/>
              <a:gd name="connsiteY35" fmla="*/ 59716 h 1586204"/>
              <a:gd name="connsiteX36" fmla="*/ 656876 w 1295089"/>
              <a:gd name="connsiteY36" fmla="*/ 3732 h 1586204"/>
              <a:gd name="connsiteX37" fmla="*/ 623285 w 1295089"/>
              <a:gd name="connsiteY37" fmla="*/ 0 h 1586204"/>
              <a:gd name="connsiteX38" fmla="*/ 559837 w 1295089"/>
              <a:gd name="connsiteY38" fmla="*/ 22393 h 1586204"/>
              <a:gd name="connsiteX39" fmla="*/ 563569 w 1295089"/>
              <a:gd name="connsiteY39" fmla="*/ 67180 h 1586204"/>
              <a:gd name="connsiteX40" fmla="*/ 533711 w 1295089"/>
              <a:gd name="connsiteY40" fmla="*/ 82109 h 1586204"/>
              <a:gd name="connsiteX41" fmla="*/ 477728 w 1295089"/>
              <a:gd name="connsiteY41" fmla="*/ 74644 h 1586204"/>
              <a:gd name="connsiteX42" fmla="*/ 339635 w 1295089"/>
              <a:gd name="connsiteY42" fmla="*/ 130628 h 1586204"/>
              <a:gd name="connsiteX43" fmla="*/ 332170 w 1295089"/>
              <a:gd name="connsiteY43" fmla="*/ 141825 h 1586204"/>
              <a:gd name="connsiteX44" fmla="*/ 332170 w 1295089"/>
              <a:gd name="connsiteY44" fmla="*/ 179147 h 1586204"/>
              <a:gd name="connsiteX45" fmla="*/ 384422 w 1295089"/>
              <a:gd name="connsiteY45" fmla="*/ 209005 h 1586204"/>
              <a:gd name="connsiteX46" fmla="*/ 395618 w 1295089"/>
              <a:gd name="connsiteY46" fmla="*/ 276186 h 1586204"/>
              <a:gd name="connsiteX47" fmla="*/ 365760 w 1295089"/>
              <a:gd name="connsiteY47" fmla="*/ 294847 h 1586204"/>
              <a:gd name="connsiteX48" fmla="*/ 320973 w 1295089"/>
              <a:gd name="connsiteY48" fmla="*/ 335902 h 1586204"/>
              <a:gd name="connsiteX49" fmla="*/ 339635 w 1295089"/>
              <a:gd name="connsiteY49" fmla="*/ 444137 h 1586204"/>
              <a:gd name="connsiteX50" fmla="*/ 306045 w 1295089"/>
              <a:gd name="connsiteY50" fmla="*/ 511317 h 1586204"/>
              <a:gd name="connsiteX51" fmla="*/ 328438 w 1295089"/>
              <a:gd name="connsiteY51" fmla="*/ 541175 h 1586204"/>
              <a:gd name="connsiteX52" fmla="*/ 306045 w 1295089"/>
              <a:gd name="connsiteY52" fmla="*/ 615820 h 1586204"/>
              <a:gd name="connsiteX53" fmla="*/ 291116 w 1295089"/>
              <a:gd name="connsiteY53" fmla="*/ 671804 h 1586204"/>
              <a:gd name="connsiteX54" fmla="*/ 242596 w 1295089"/>
              <a:gd name="connsiteY54" fmla="*/ 720323 h 1586204"/>
              <a:gd name="connsiteX55" fmla="*/ 231400 w 1295089"/>
              <a:gd name="connsiteY55" fmla="*/ 746449 h 1586204"/>
              <a:gd name="connsiteX56" fmla="*/ 149290 w 1295089"/>
              <a:gd name="connsiteY56" fmla="*/ 780039 h 1586204"/>
              <a:gd name="connsiteX57" fmla="*/ 138093 w 1295089"/>
              <a:gd name="connsiteY57" fmla="*/ 813629 h 1586204"/>
              <a:gd name="connsiteX58" fmla="*/ 97039 w 1295089"/>
              <a:gd name="connsiteY58" fmla="*/ 802432 h 1586204"/>
              <a:gd name="connsiteX59" fmla="*/ 59716 w 1295089"/>
              <a:gd name="connsiteY59" fmla="*/ 854684 h 1586204"/>
              <a:gd name="connsiteX60" fmla="*/ 59716 w 1295089"/>
              <a:gd name="connsiteY60" fmla="*/ 906935 h 1586204"/>
              <a:gd name="connsiteX61" fmla="*/ 0 w 1295089"/>
              <a:gd name="connsiteY61" fmla="*/ 1067422 h 1586204"/>
              <a:gd name="connsiteX62" fmla="*/ 22394 w 1295089"/>
              <a:gd name="connsiteY62" fmla="*/ 1082351 h 1586204"/>
              <a:gd name="connsiteX63" fmla="*/ 33591 w 1295089"/>
              <a:gd name="connsiteY63" fmla="*/ 1115941 h 1586204"/>
              <a:gd name="connsiteX64" fmla="*/ 63449 w 1295089"/>
              <a:gd name="connsiteY64" fmla="*/ 1130870 h 1586204"/>
              <a:gd name="connsiteX65" fmla="*/ 97039 w 1295089"/>
              <a:gd name="connsiteY65" fmla="*/ 1209247 h 1586204"/>
              <a:gd name="connsiteX66" fmla="*/ 197809 w 1295089"/>
              <a:gd name="connsiteY66" fmla="*/ 1198050 h 1586204"/>
              <a:gd name="connsiteX67" fmla="*/ 223935 w 1295089"/>
              <a:gd name="connsiteY67" fmla="*/ 1160728 h 1586204"/>
              <a:gd name="connsiteX68" fmla="*/ 302312 w 1295089"/>
              <a:gd name="connsiteY68" fmla="*/ 1261498 h 1586204"/>
              <a:gd name="connsiteX69" fmla="*/ 313509 w 1295089"/>
              <a:gd name="connsiteY69" fmla="*/ 1317482 h 1586204"/>
              <a:gd name="connsiteX70" fmla="*/ 350831 w 1295089"/>
              <a:gd name="connsiteY70" fmla="*/ 1347340 h 1586204"/>
              <a:gd name="connsiteX71" fmla="*/ 339635 w 1295089"/>
              <a:gd name="connsiteY71" fmla="*/ 1418253 h 1586204"/>
              <a:gd name="connsiteX72" fmla="*/ 395618 w 1295089"/>
              <a:gd name="connsiteY72" fmla="*/ 1474236 h 1586204"/>
              <a:gd name="connsiteX73" fmla="*/ 436673 w 1295089"/>
              <a:gd name="connsiteY73" fmla="*/ 1466772 h 1586204"/>
              <a:gd name="connsiteX74" fmla="*/ 473996 w 1295089"/>
              <a:gd name="connsiteY74" fmla="*/ 1563810 h 1586204"/>
              <a:gd name="connsiteX75" fmla="*/ 544908 w 1295089"/>
              <a:gd name="connsiteY75" fmla="*/ 1567542 h 1586204"/>
              <a:gd name="connsiteX76" fmla="*/ 559837 w 1295089"/>
              <a:gd name="connsiteY76" fmla="*/ 1586204 h 1586204"/>
              <a:gd name="connsiteX77" fmla="*/ 612089 w 1295089"/>
              <a:gd name="connsiteY77" fmla="*/ 1541417 h 1586204"/>
              <a:gd name="connsiteX78" fmla="*/ 671805 w 1295089"/>
              <a:gd name="connsiteY78" fmla="*/ 1571275 h 1586204"/>
              <a:gd name="connsiteX79" fmla="*/ 709127 w 1295089"/>
              <a:gd name="connsiteY79" fmla="*/ 1526488 h 1586204"/>
              <a:gd name="connsiteX80" fmla="*/ 933062 w 1295089"/>
              <a:gd name="connsiteY80" fmla="*/ 1541417 h 1586204"/>
              <a:gd name="connsiteX81" fmla="*/ 974116 w 1295089"/>
              <a:gd name="connsiteY81" fmla="*/ 1481701 h 1586204"/>
              <a:gd name="connsiteX82" fmla="*/ 1041297 w 1295089"/>
              <a:gd name="connsiteY82" fmla="*/ 1481701 h 1586204"/>
              <a:gd name="connsiteX83" fmla="*/ 1067422 w 1295089"/>
              <a:gd name="connsiteY83" fmla="*/ 1448111 h 1586204"/>
              <a:gd name="connsiteX84" fmla="*/ 1067422 w 1295089"/>
              <a:gd name="connsiteY84" fmla="*/ 1403324 h 1586204"/>
              <a:gd name="connsiteX85" fmla="*/ 1115942 w 1295089"/>
              <a:gd name="connsiteY85" fmla="*/ 1351072 h 1586204"/>
              <a:gd name="connsiteX86" fmla="*/ 1168193 w 1295089"/>
              <a:gd name="connsiteY86" fmla="*/ 1369733 h 1586204"/>
              <a:gd name="connsiteX87" fmla="*/ 1257767 w 1295089"/>
              <a:gd name="connsiteY87" fmla="*/ 1291356 h 158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295089" h="1586204">
                <a:moveTo>
                  <a:pt x="1257767" y="1291356"/>
                </a:moveTo>
                <a:lnTo>
                  <a:pt x="1265231" y="1209247"/>
                </a:lnTo>
                <a:lnTo>
                  <a:pt x="1272696" y="1175657"/>
                </a:lnTo>
                <a:lnTo>
                  <a:pt x="1257767" y="1138334"/>
                </a:lnTo>
                <a:lnTo>
                  <a:pt x="1254035" y="1082351"/>
                </a:lnTo>
                <a:lnTo>
                  <a:pt x="1231641" y="1041296"/>
                </a:lnTo>
                <a:lnTo>
                  <a:pt x="1231641" y="1003973"/>
                </a:lnTo>
                <a:lnTo>
                  <a:pt x="1186854" y="970383"/>
                </a:lnTo>
                <a:lnTo>
                  <a:pt x="1198051" y="918132"/>
                </a:lnTo>
                <a:lnTo>
                  <a:pt x="1198051" y="880809"/>
                </a:lnTo>
                <a:lnTo>
                  <a:pt x="1179390" y="850951"/>
                </a:lnTo>
                <a:lnTo>
                  <a:pt x="1216712" y="817361"/>
                </a:lnTo>
                <a:lnTo>
                  <a:pt x="1183122" y="709126"/>
                </a:lnTo>
                <a:lnTo>
                  <a:pt x="1216712" y="694197"/>
                </a:lnTo>
                <a:lnTo>
                  <a:pt x="1242838" y="683000"/>
                </a:lnTo>
                <a:lnTo>
                  <a:pt x="1235373" y="623284"/>
                </a:lnTo>
                <a:lnTo>
                  <a:pt x="1280160" y="585962"/>
                </a:lnTo>
                <a:lnTo>
                  <a:pt x="1295089" y="556104"/>
                </a:lnTo>
                <a:lnTo>
                  <a:pt x="1231641" y="436672"/>
                </a:lnTo>
                <a:lnTo>
                  <a:pt x="1160729" y="470262"/>
                </a:lnTo>
                <a:lnTo>
                  <a:pt x="1142067" y="444137"/>
                </a:lnTo>
                <a:lnTo>
                  <a:pt x="1101013" y="473995"/>
                </a:lnTo>
                <a:lnTo>
                  <a:pt x="1033832" y="473995"/>
                </a:lnTo>
                <a:lnTo>
                  <a:pt x="989045" y="481459"/>
                </a:lnTo>
                <a:lnTo>
                  <a:pt x="1033832" y="440404"/>
                </a:lnTo>
                <a:lnTo>
                  <a:pt x="996510" y="369492"/>
                </a:lnTo>
                <a:lnTo>
                  <a:pt x="951723" y="380689"/>
                </a:lnTo>
                <a:lnTo>
                  <a:pt x="921865" y="350831"/>
                </a:lnTo>
                <a:lnTo>
                  <a:pt x="873346" y="376956"/>
                </a:lnTo>
                <a:lnTo>
                  <a:pt x="821094" y="373224"/>
                </a:lnTo>
                <a:lnTo>
                  <a:pt x="806165" y="294847"/>
                </a:lnTo>
                <a:lnTo>
                  <a:pt x="750182" y="250060"/>
                </a:lnTo>
                <a:lnTo>
                  <a:pt x="724056" y="197809"/>
                </a:lnTo>
                <a:lnTo>
                  <a:pt x="649411" y="130628"/>
                </a:lnTo>
                <a:lnTo>
                  <a:pt x="660608" y="97038"/>
                </a:lnTo>
                <a:lnTo>
                  <a:pt x="653143" y="59716"/>
                </a:lnTo>
                <a:lnTo>
                  <a:pt x="656876" y="3732"/>
                </a:lnTo>
                <a:lnTo>
                  <a:pt x="623285" y="0"/>
                </a:lnTo>
                <a:lnTo>
                  <a:pt x="559837" y="22393"/>
                </a:lnTo>
                <a:lnTo>
                  <a:pt x="563569" y="67180"/>
                </a:lnTo>
                <a:lnTo>
                  <a:pt x="533711" y="82109"/>
                </a:lnTo>
                <a:lnTo>
                  <a:pt x="477728" y="74644"/>
                </a:lnTo>
                <a:lnTo>
                  <a:pt x="339635" y="130628"/>
                </a:lnTo>
                <a:lnTo>
                  <a:pt x="332170" y="141825"/>
                </a:lnTo>
                <a:lnTo>
                  <a:pt x="332170" y="179147"/>
                </a:lnTo>
                <a:lnTo>
                  <a:pt x="384422" y="209005"/>
                </a:lnTo>
                <a:lnTo>
                  <a:pt x="395618" y="276186"/>
                </a:lnTo>
                <a:lnTo>
                  <a:pt x="365760" y="294847"/>
                </a:lnTo>
                <a:lnTo>
                  <a:pt x="320973" y="335902"/>
                </a:lnTo>
                <a:lnTo>
                  <a:pt x="339635" y="444137"/>
                </a:lnTo>
                <a:lnTo>
                  <a:pt x="306045" y="511317"/>
                </a:lnTo>
                <a:lnTo>
                  <a:pt x="328438" y="541175"/>
                </a:lnTo>
                <a:lnTo>
                  <a:pt x="306045" y="615820"/>
                </a:lnTo>
                <a:lnTo>
                  <a:pt x="291116" y="671804"/>
                </a:lnTo>
                <a:lnTo>
                  <a:pt x="242596" y="720323"/>
                </a:lnTo>
                <a:lnTo>
                  <a:pt x="231400" y="746449"/>
                </a:lnTo>
                <a:lnTo>
                  <a:pt x="149290" y="780039"/>
                </a:lnTo>
                <a:lnTo>
                  <a:pt x="138093" y="813629"/>
                </a:lnTo>
                <a:lnTo>
                  <a:pt x="97039" y="802432"/>
                </a:lnTo>
                <a:lnTo>
                  <a:pt x="59716" y="854684"/>
                </a:lnTo>
                <a:lnTo>
                  <a:pt x="59716" y="906935"/>
                </a:lnTo>
                <a:lnTo>
                  <a:pt x="0" y="1067422"/>
                </a:lnTo>
                <a:lnTo>
                  <a:pt x="22394" y="1082351"/>
                </a:lnTo>
                <a:lnTo>
                  <a:pt x="33591" y="1115941"/>
                </a:lnTo>
                <a:lnTo>
                  <a:pt x="63449" y="1130870"/>
                </a:lnTo>
                <a:lnTo>
                  <a:pt x="97039" y="1209247"/>
                </a:lnTo>
                <a:lnTo>
                  <a:pt x="197809" y="1198050"/>
                </a:lnTo>
                <a:lnTo>
                  <a:pt x="223935" y="1160728"/>
                </a:lnTo>
                <a:lnTo>
                  <a:pt x="302312" y="1261498"/>
                </a:lnTo>
                <a:lnTo>
                  <a:pt x="313509" y="1317482"/>
                </a:lnTo>
                <a:lnTo>
                  <a:pt x="350831" y="1347340"/>
                </a:lnTo>
                <a:lnTo>
                  <a:pt x="339635" y="1418253"/>
                </a:lnTo>
                <a:lnTo>
                  <a:pt x="395618" y="1474236"/>
                </a:lnTo>
                <a:lnTo>
                  <a:pt x="436673" y="1466772"/>
                </a:lnTo>
                <a:lnTo>
                  <a:pt x="473996" y="1563810"/>
                </a:lnTo>
                <a:lnTo>
                  <a:pt x="544908" y="1567542"/>
                </a:lnTo>
                <a:lnTo>
                  <a:pt x="559837" y="1586204"/>
                </a:lnTo>
                <a:lnTo>
                  <a:pt x="612089" y="1541417"/>
                </a:lnTo>
                <a:lnTo>
                  <a:pt x="671805" y="1571275"/>
                </a:lnTo>
                <a:lnTo>
                  <a:pt x="709127" y="1526488"/>
                </a:lnTo>
                <a:lnTo>
                  <a:pt x="933062" y="1541417"/>
                </a:lnTo>
                <a:lnTo>
                  <a:pt x="974116" y="1481701"/>
                </a:lnTo>
                <a:lnTo>
                  <a:pt x="1041297" y="1481701"/>
                </a:lnTo>
                <a:lnTo>
                  <a:pt x="1067422" y="1448111"/>
                </a:lnTo>
                <a:lnTo>
                  <a:pt x="1067422" y="1403324"/>
                </a:lnTo>
                <a:lnTo>
                  <a:pt x="1115942" y="1351072"/>
                </a:lnTo>
                <a:lnTo>
                  <a:pt x="1168193" y="1369733"/>
                </a:lnTo>
                <a:lnTo>
                  <a:pt x="1257767" y="129135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889500" y="2246313"/>
            <a:ext cx="1127125" cy="1397000"/>
          </a:xfrm>
          <a:custGeom>
            <a:avLst/>
            <a:gdLst>
              <a:gd name="connsiteX0" fmla="*/ 1074886 w 1127138"/>
              <a:gd name="connsiteY0" fmla="*/ 1183121 h 1377198"/>
              <a:gd name="connsiteX1" fmla="*/ 1074886 w 1127138"/>
              <a:gd name="connsiteY1" fmla="*/ 1183121 h 1377198"/>
              <a:gd name="connsiteX2" fmla="*/ 1127138 w 1127138"/>
              <a:gd name="connsiteY2" fmla="*/ 1149531 h 1377198"/>
              <a:gd name="connsiteX3" fmla="*/ 1089815 w 1127138"/>
              <a:gd name="connsiteY3" fmla="*/ 1115941 h 1377198"/>
              <a:gd name="connsiteX4" fmla="*/ 1108477 w 1127138"/>
              <a:gd name="connsiteY4" fmla="*/ 1052493 h 1377198"/>
              <a:gd name="connsiteX5" fmla="*/ 1063690 w 1127138"/>
              <a:gd name="connsiteY5" fmla="*/ 947990 h 1377198"/>
              <a:gd name="connsiteX6" fmla="*/ 1097280 w 1127138"/>
              <a:gd name="connsiteY6" fmla="*/ 936793 h 1377198"/>
              <a:gd name="connsiteX7" fmla="*/ 1097280 w 1127138"/>
              <a:gd name="connsiteY7" fmla="*/ 921864 h 1377198"/>
              <a:gd name="connsiteX8" fmla="*/ 1086083 w 1127138"/>
              <a:gd name="connsiteY8" fmla="*/ 895738 h 1377198"/>
              <a:gd name="connsiteX9" fmla="*/ 1074886 w 1127138"/>
              <a:gd name="connsiteY9" fmla="*/ 903203 h 1377198"/>
              <a:gd name="connsiteX10" fmla="*/ 1026367 w 1127138"/>
              <a:gd name="connsiteY10" fmla="*/ 865880 h 1377198"/>
              <a:gd name="connsiteX11" fmla="*/ 1048761 w 1127138"/>
              <a:gd name="connsiteY11" fmla="*/ 806165 h 1377198"/>
              <a:gd name="connsiteX12" fmla="*/ 1097280 w 1127138"/>
              <a:gd name="connsiteY12" fmla="*/ 768842 h 1377198"/>
              <a:gd name="connsiteX13" fmla="*/ 1123406 w 1127138"/>
              <a:gd name="connsiteY13" fmla="*/ 634481 h 1377198"/>
              <a:gd name="connsiteX14" fmla="*/ 1074886 w 1127138"/>
              <a:gd name="connsiteY14" fmla="*/ 541175 h 1377198"/>
              <a:gd name="connsiteX15" fmla="*/ 1104744 w 1127138"/>
              <a:gd name="connsiteY15" fmla="*/ 481459 h 1377198"/>
              <a:gd name="connsiteX16" fmla="*/ 1082351 w 1127138"/>
              <a:gd name="connsiteY16" fmla="*/ 432940 h 1377198"/>
              <a:gd name="connsiteX17" fmla="*/ 1056225 w 1127138"/>
              <a:gd name="connsiteY17" fmla="*/ 455334 h 1377198"/>
              <a:gd name="connsiteX18" fmla="*/ 1018903 w 1127138"/>
              <a:gd name="connsiteY18" fmla="*/ 473995 h 1377198"/>
              <a:gd name="connsiteX19" fmla="*/ 981580 w 1127138"/>
              <a:gd name="connsiteY19" fmla="*/ 414279 h 1377198"/>
              <a:gd name="connsiteX20" fmla="*/ 959187 w 1127138"/>
              <a:gd name="connsiteY20" fmla="*/ 429208 h 1377198"/>
              <a:gd name="connsiteX21" fmla="*/ 899471 w 1127138"/>
              <a:gd name="connsiteY21" fmla="*/ 406814 h 1377198"/>
              <a:gd name="connsiteX22" fmla="*/ 873345 w 1127138"/>
              <a:gd name="connsiteY22" fmla="*/ 358295 h 1377198"/>
              <a:gd name="connsiteX23" fmla="*/ 888274 w 1127138"/>
              <a:gd name="connsiteY23" fmla="*/ 320973 h 1377198"/>
              <a:gd name="connsiteX24" fmla="*/ 780039 w 1127138"/>
              <a:gd name="connsiteY24" fmla="*/ 209005 h 1377198"/>
              <a:gd name="connsiteX25" fmla="*/ 720323 w 1127138"/>
              <a:gd name="connsiteY25" fmla="*/ 212738 h 1377198"/>
              <a:gd name="connsiteX26" fmla="*/ 697930 w 1127138"/>
              <a:gd name="connsiteY26" fmla="*/ 246328 h 1377198"/>
              <a:gd name="connsiteX27" fmla="*/ 615820 w 1127138"/>
              <a:gd name="connsiteY27" fmla="*/ 253792 h 1377198"/>
              <a:gd name="connsiteX28" fmla="*/ 600891 w 1127138"/>
              <a:gd name="connsiteY28" fmla="*/ 272454 h 1377198"/>
              <a:gd name="connsiteX29" fmla="*/ 571033 w 1127138"/>
              <a:gd name="connsiteY29" fmla="*/ 250060 h 1377198"/>
              <a:gd name="connsiteX30" fmla="*/ 507585 w 1127138"/>
              <a:gd name="connsiteY30" fmla="*/ 268721 h 1377198"/>
              <a:gd name="connsiteX31" fmla="*/ 436672 w 1127138"/>
              <a:gd name="connsiteY31" fmla="*/ 268721 h 1377198"/>
              <a:gd name="connsiteX32" fmla="*/ 380689 w 1127138"/>
              <a:gd name="connsiteY32" fmla="*/ 138093 h 1377198"/>
              <a:gd name="connsiteX33" fmla="*/ 339634 w 1127138"/>
              <a:gd name="connsiteY33" fmla="*/ 149289 h 1377198"/>
              <a:gd name="connsiteX34" fmla="*/ 309776 w 1127138"/>
              <a:gd name="connsiteY34" fmla="*/ 111967 h 1377198"/>
              <a:gd name="connsiteX35" fmla="*/ 320973 w 1127138"/>
              <a:gd name="connsiteY35" fmla="*/ 52251 h 1377198"/>
              <a:gd name="connsiteX36" fmla="*/ 253792 w 1127138"/>
              <a:gd name="connsiteY36" fmla="*/ 0 h 1377198"/>
              <a:gd name="connsiteX37" fmla="*/ 111967 w 1127138"/>
              <a:gd name="connsiteY37" fmla="*/ 0 h 1377198"/>
              <a:gd name="connsiteX38" fmla="*/ 63448 w 1127138"/>
              <a:gd name="connsiteY38" fmla="*/ 44787 h 1377198"/>
              <a:gd name="connsiteX39" fmla="*/ 74645 w 1127138"/>
              <a:gd name="connsiteY39" fmla="*/ 78377 h 1377198"/>
              <a:gd name="connsiteX40" fmla="*/ 41055 w 1127138"/>
              <a:gd name="connsiteY40" fmla="*/ 111967 h 1377198"/>
              <a:gd name="connsiteX41" fmla="*/ 108235 w 1127138"/>
              <a:gd name="connsiteY41" fmla="*/ 246328 h 1377198"/>
              <a:gd name="connsiteX42" fmla="*/ 67180 w 1127138"/>
              <a:gd name="connsiteY42" fmla="*/ 302311 h 1377198"/>
              <a:gd name="connsiteX43" fmla="*/ 63448 w 1127138"/>
              <a:gd name="connsiteY43" fmla="*/ 365760 h 1377198"/>
              <a:gd name="connsiteX44" fmla="*/ 18661 w 1127138"/>
              <a:gd name="connsiteY44" fmla="*/ 388153 h 1377198"/>
              <a:gd name="connsiteX45" fmla="*/ 33590 w 1127138"/>
              <a:gd name="connsiteY45" fmla="*/ 511317 h 1377198"/>
              <a:gd name="connsiteX46" fmla="*/ 0 w 1127138"/>
              <a:gd name="connsiteY46" fmla="*/ 544907 h 1377198"/>
              <a:gd name="connsiteX47" fmla="*/ 22393 w 1127138"/>
              <a:gd name="connsiteY47" fmla="*/ 578498 h 1377198"/>
              <a:gd name="connsiteX48" fmla="*/ 0 w 1127138"/>
              <a:gd name="connsiteY48" fmla="*/ 653143 h 1377198"/>
              <a:gd name="connsiteX49" fmla="*/ 41055 w 1127138"/>
              <a:gd name="connsiteY49" fmla="*/ 690465 h 1377198"/>
              <a:gd name="connsiteX50" fmla="*/ 48519 w 1127138"/>
              <a:gd name="connsiteY50" fmla="*/ 731520 h 1377198"/>
              <a:gd name="connsiteX51" fmla="*/ 74645 w 1127138"/>
              <a:gd name="connsiteY51" fmla="*/ 783771 h 1377198"/>
              <a:gd name="connsiteX52" fmla="*/ 78377 w 1127138"/>
              <a:gd name="connsiteY52" fmla="*/ 847219 h 1377198"/>
              <a:gd name="connsiteX53" fmla="*/ 97038 w 1127138"/>
              <a:gd name="connsiteY53" fmla="*/ 869613 h 1377198"/>
              <a:gd name="connsiteX54" fmla="*/ 74645 w 1127138"/>
              <a:gd name="connsiteY54" fmla="*/ 977848 h 1377198"/>
              <a:gd name="connsiteX55" fmla="*/ 156754 w 1127138"/>
              <a:gd name="connsiteY55" fmla="*/ 1052493 h 1377198"/>
              <a:gd name="connsiteX56" fmla="*/ 186612 w 1127138"/>
              <a:gd name="connsiteY56" fmla="*/ 1030099 h 1377198"/>
              <a:gd name="connsiteX57" fmla="*/ 205273 w 1127138"/>
              <a:gd name="connsiteY57" fmla="*/ 1045028 h 1377198"/>
              <a:gd name="connsiteX58" fmla="*/ 242596 w 1127138"/>
              <a:gd name="connsiteY58" fmla="*/ 1033831 h 1377198"/>
              <a:gd name="connsiteX59" fmla="*/ 246328 w 1127138"/>
              <a:gd name="connsiteY59" fmla="*/ 1059957 h 1377198"/>
              <a:gd name="connsiteX60" fmla="*/ 324705 w 1127138"/>
              <a:gd name="connsiteY60" fmla="*/ 1018903 h 1377198"/>
              <a:gd name="connsiteX61" fmla="*/ 410547 w 1127138"/>
              <a:gd name="connsiteY61" fmla="*/ 1153263 h 1377198"/>
              <a:gd name="connsiteX62" fmla="*/ 507585 w 1127138"/>
              <a:gd name="connsiteY62" fmla="*/ 1190586 h 1377198"/>
              <a:gd name="connsiteX63" fmla="*/ 488924 w 1127138"/>
              <a:gd name="connsiteY63" fmla="*/ 1280160 h 1377198"/>
              <a:gd name="connsiteX64" fmla="*/ 444137 w 1127138"/>
              <a:gd name="connsiteY64" fmla="*/ 1313750 h 1377198"/>
              <a:gd name="connsiteX65" fmla="*/ 518782 w 1127138"/>
              <a:gd name="connsiteY65" fmla="*/ 1366001 h 1377198"/>
              <a:gd name="connsiteX66" fmla="*/ 533711 w 1127138"/>
              <a:gd name="connsiteY66" fmla="*/ 1343608 h 1377198"/>
              <a:gd name="connsiteX67" fmla="*/ 615820 w 1127138"/>
              <a:gd name="connsiteY67" fmla="*/ 1377198 h 1377198"/>
              <a:gd name="connsiteX68" fmla="*/ 645678 w 1127138"/>
              <a:gd name="connsiteY68" fmla="*/ 1362269 h 1377198"/>
              <a:gd name="connsiteX69" fmla="*/ 683001 w 1127138"/>
              <a:gd name="connsiteY69" fmla="*/ 1272695 h 1377198"/>
              <a:gd name="connsiteX70" fmla="*/ 709126 w 1127138"/>
              <a:gd name="connsiteY70" fmla="*/ 1313750 h 1377198"/>
              <a:gd name="connsiteX71" fmla="*/ 746449 w 1127138"/>
              <a:gd name="connsiteY71" fmla="*/ 1287624 h 1377198"/>
              <a:gd name="connsiteX72" fmla="*/ 768842 w 1127138"/>
              <a:gd name="connsiteY72" fmla="*/ 1302553 h 1377198"/>
              <a:gd name="connsiteX73" fmla="*/ 813629 w 1127138"/>
              <a:gd name="connsiteY73" fmla="*/ 1283892 h 1377198"/>
              <a:gd name="connsiteX74" fmla="*/ 821094 w 1127138"/>
              <a:gd name="connsiteY74" fmla="*/ 1347340 h 1377198"/>
              <a:gd name="connsiteX75" fmla="*/ 832290 w 1127138"/>
              <a:gd name="connsiteY75" fmla="*/ 1362269 h 1377198"/>
              <a:gd name="connsiteX76" fmla="*/ 892006 w 1127138"/>
              <a:gd name="connsiteY76" fmla="*/ 1160728 h 1377198"/>
              <a:gd name="connsiteX77" fmla="*/ 918132 w 1127138"/>
              <a:gd name="connsiteY77" fmla="*/ 1145799 h 1377198"/>
              <a:gd name="connsiteX78" fmla="*/ 951722 w 1127138"/>
              <a:gd name="connsiteY78" fmla="*/ 1171925 h 1377198"/>
              <a:gd name="connsiteX79" fmla="*/ 981580 w 1127138"/>
              <a:gd name="connsiteY79" fmla="*/ 1145799 h 1377198"/>
              <a:gd name="connsiteX80" fmla="*/ 1074886 w 1127138"/>
              <a:gd name="connsiteY80" fmla="*/ 1183121 h 1377198"/>
              <a:gd name="connsiteX0" fmla="*/ 1074886 w 1127138"/>
              <a:gd name="connsiteY0" fmla="*/ 1184488 h 1378565"/>
              <a:gd name="connsiteX1" fmla="*/ 1074886 w 1127138"/>
              <a:gd name="connsiteY1" fmla="*/ 1184488 h 1378565"/>
              <a:gd name="connsiteX2" fmla="*/ 1127138 w 1127138"/>
              <a:gd name="connsiteY2" fmla="*/ 1150898 h 1378565"/>
              <a:gd name="connsiteX3" fmla="*/ 1089815 w 1127138"/>
              <a:gd name="connsiteY3" fmla="*/ 1117308 h 1378565"/>
              <a:gd name="connsiteX4" fmla="*/ 1108477 w 1127138"/>
              <a:gd name="connsiteY4" fmla="*/ 1053860 h 1378565"/>
              <a:gd name="connsiteX5" fmla="*/ 1063690 w 1127138"/>
              <a:gd name="connsiteY5" fmla="*/ 949357 h 1378565"/>
              <a:gd name="connsiteX6" fmla="*/ 1097280 w 1127138"/>
              <a:gd name="connsiteY6" fmla="*/ 938160 h 1378565"/>
              <a:gd name="connsiteX7" fmla="*/ 1097280 w 1127138"/>
              <a:gd name="connsiteY7" fmla="*/ 923231 h 1378565"/>
              <a:gd name="connsiteX8" fmla="*/ 1086083 w 1127138"/>
              <a:gd name="connsiteY8" fmla="*/ 897105 h 1378565"/>
              <a:gd name="connsiteX9" fmla="*/ 1074886 w 1127138"/>
              <a:gd name="connsiteY9" fmla="*/ 904570 h 1378565"/>
              <a:gd name="connsiteX10" fmla="*/ 1026367 w 1127138"/>
              <a:gd name="connsiteY10" fmla="*/ 867247 h 1378565"/>
              <a:gd name="connsiteX11" fmla="*/ 1048761 w 1127138"/>
              <a:gd name="connsiteY11" fmla="*/ 807532 h 1378565"/>
              <a:gd name="connsiteX12" fmla="*/ 1097280 w 1127138"/>
              <a:gd name="connsiteY12" fmla="*/ 770209 h 1378565"/>
              <a:gd name="connsiteX13" fmla="*/ 1123406 w 1127138"/>
              <a:gd name="connsiteY13" fmla="*/ 635848 h 1378565"/>
              <a:gd name="connsiteX14" fmla="*/ 1074886 w 1127138"/>
              <a:gd name="connsiteY14" fmla="*/ 542542 h 1378565"/>
              <a:gd name="connsiteX15" fmla="*/ 1104744 w 1127138"/>
              <a:gd name="connsiteY15" fmla="*/ 482826 h 1378565"/>
              <a:gd name="connsiteX16" fmla="*/ 1082351 w 1127138"/>
              <a:gd name="connsiteY16" fmla="*/ 434307 h 1378565"/>
              <a:gd name="connsiteX17" fmla="*/ 1056225 w 1127138"/>
              <a:gd name="connsiteY17" fmla="*/ 456701 h 1378565"/>
              <a:gd name="connsiteX18" fmla="*/ 1018903 w 1127138"/>
              <a:gd name="connsiteY18" fmla="*/ 475362 h 1378565"/>
              <a:gd name="connsiteX19" fmla="*/ 981580 w 1127138"/>
              <a:gd name="connsiteY19" fmla="*/ 415646 h 1378565"/>
              <a:gd name="connsiteX20" fmla="*/ 959187 w 1127138"/>
              <a:gd name="connsiteY20" fmla="*/ 430575 h 1378565"/>
              <a:gd name="connsiteX21" fmla="*/ 899471 w 1127138"/>
              <a:gd name="connsiteY21" fmla="*/ 408181 h 1378565"/>
              <a:gd name="connsiteX22" fmla="*/ 873345 w 1127138"/>
              <a:gd name="connsiteY22" fmla="*/ 359662 h 1378565"/>
              <a:gd name="connsiteX23" fmla="*/ 888274 w 1127138"/>
              <a:gd name="connsiteY23" fmla="*/ 322340 h 1378565"/>
              <a:gd name="connsiteX24" fmla="*/ 780039 w 1127138"/>
              <a:gd name="connsiteY24" fmla="*/ 210372 h 1378565"/>
              <a:gd name="connsiteX25" fmla="*/ 720323 w 1127138"/>
              <a:gd name="connsiteY25" fmla="*/ 214105 h 1378565"/>
              <a:gd name="connsiteX26" fmla="*/ 697930 w 1127138"/>
              <a:gd name="connsiteY26" fmla="*/ 247695 h 1378565"/>
              <a:gd name="connsiteX27" fmla="*/ 615820 w 1127138"/>
              <a:gd name="connsiteY27" fmla="*/ 255159 h 1378565"/>
              <a:gd name="connsiteX28" fmla="*/ 600891 w 1127138"/>
              <a:gd name="connsiteY28" fmla="*/ 273821 h 1378565"/>
              <a:gd name="connsiteX29" fmla="*/ 571033 w 1127138"/>
              <a:gd name="connsiteY29" fmla="*/ 251427 h 1378565"/>
              <a:gd name="connsiteX30" fmla="*/ 507585 w 1127138"/>
              <a:gd name="connsiteY30" fmla="*/ 270088 h 1378565"/>
              <a:gd name="connsiteX31" fmla="*/ 436672 w 1127138"/>
              <a:gd name="connsiteY31" fmla="*/ 270088 h 1378565"/>
              <a:gd name="connsiteX32" fmla="*/ 380689 w 1127138"/>
              <a:gd name="connsiteY32" fmla="*/ 139460 h 1378565"/>
              <a:gd name="connsiteX33" fmla="*/ 339634 w 1127138"/>
              <a:gd name="connsiteY33" fmla="*/ 150656 h 1378565"/>
              <a:gd name="connsiteX34" fmla="*/ 309776 w 1127138"/>
              <a:gd name="connsiteY34" fmla="*/ 113334 h 1378565"/>
              <a:gd name="connsiteX35" fmla="*/ 320973 w 1127138"/>
              <a:gd name="connsiteY35" fmla="*/ 53618 h 1378565"/>
              <a:gd name="connsiteX36" fmla="*/ 253792 w 1127138"/>
              <a:gd name="connsiteY36" fmla="*/ 1367 h 1378565"/>
              <a:gd name="connsiteX37" fmla="*/ 192762 w 1127138"/>
              <a:gd name="connsiteY37" fmla="*/ 0 h 1378565"/>
              <a:gd name="connsiteX38" fmla="*/ 111967 w 1127138"/>
              <a:gd name="connsiteY38" fmla="*/ 1367 h 1378565"/>
              <a:gd name="connsiteX39" fmla="*/ 63448 w 1127138"/>
              <a:gd name="connsiteY39" fmla="*/ 46154 h 1378565"/>
              <a:gd name="connsiteX40" fmla="*/ 74645 w 1127138"/>
              <a:gd name="connsiteY40" fmla="*/ 79744 h 1378565"/>
              <a:gd name="connsiteX41" fmla="*/ 41055 w 1127138"/>
              <a:gd name="connsiteY41" fmla="*/ 113334 h 1378565"/>
              <a:gd name="connsiteX42" fmla="*/ 108235 w 1127138"/>
              <a:gd name="connsiteY42" fmla="*/ 247695 h 1378565"/>
              <a:gd name="connsiteX43" fmla="*/ 67180 w 1127138"/>
              <a:gd name="connsiteY43" fmla="*/ 303678 h 1378565"/>
              <a:gd name="connsiteX44" fmla="*/ 63448 w 1127138"/>
              <a:gd name="connsiteY44" fmla="*/ 367127 h 1378565"/>
              <a:gd name="connsiteX45" fmla="*/ 18661 w 1127138"/>
              <a:gd name="connsiteY45" fmla="*/ 389520 h 1378565"/>
              <a:gd name="connsiteX46" fmla="*/ 33590 w 1127138"/>
              <a:gd name="connsiteY46" fmla="*/ 512684 h 1378565"/>
              <a:gd name="connsiteX47" fmla="*/ 0 w 1127138"/>
              <a:gd name="connsiteY47" fmla="*/ 546274 h 1378565"/>
              <a:gd name="connsiteX48" fmla="*/ 22393 w 1127138"/>
              <a:gd name="connsiteY48" fmla="*/ 579865 h 1378565"/>
              <a:gd name="connsiteX49" fmla="*/ 0 w 1127138"/>
              <a:gd name="connsiteY49" fmla="*/ 654510 h 1378565"/>
              <a:gd name="connsiteX50" fmla="*/ 41055 w 1127138"/>
              <a:gd name="connsiteY50" fmla="*/ 691832 h 1378565"/>
              <a:gd name="connsiteX51" fmla="*/ 48519 w 1127138"/>
              <a:gd name="connsiteY51" fmla="*/ 732887 h 1378565"/>
              <a:gd name="connsiteX52" fmla="*/ 74645 w 1127138"/>
              <a:gd name="connsiteY52" fmla="*/ 785138 h 1378565"/>
              <a:gd name="connsiteX53" fmla="*/ 78377 w 1127138"/>
              <a:gd name="connsiteY53" fmla="*/ 848586 h 1378565"/>
              <a:gd name="connsiteX54" fmla="*/ 97038 w 1127138"/>
              <a:gd name="connsiteY54" fmla="*/ 870980 h 1378565"/>
              <a:gd name="connsiteX55" fmla="*/ 74645 w 1127138"/>
              <a:gd name="connsiteY55" fmla="*/ 979215 h 1378565"/>
              <a:gd name="connsiteX56" fmla="*/ 156754 w 1127138"/>
              <a:gd name="connsiteY56" fmla="*/ 1053860 h 1378565"/>
              <a:gd name="connsiteX57" fmla="*/ 186612 w 1127138"/>
              <a:gd name="connsiteY57" fmla="*/ 1031466 h 1378565"/>
              <a:gd name="connsiteX58" fmla="*/ 205273 w 1127138"/>
              <a:gd name="connsiteY58" fmla="*/ 1046395 h 1378565"/>
              <a:gd name="connsiteX59" fmla="*/ 242596 w 1127138"/>
              <a:gd name="connsiteY59" fmla="*/ 1035198 h 1378565"/>
              <a:gd name="connsiteX60" fmla="*/ 246328 w 1127138"/>
              <a:gd name="connsiteY60" fmla="*/ 1061324 h 1378565"/>
              <a:gd name="connsiteX61" fmla="*/ 324705 w 1127138"/>
              <a:gd name="connsiteY61" fmla="*/ 1020270 h 1378565"/>
              <a:gd name="connsiteX62" fmla="*/ 410547 w 1127138"/>
              <a:gd name="connsiteY62" fmla="*/ 1154630 h 1378565"/>
              <a:gd name="connsiteX63" fmla="*/ 507585 w 1127138"/>
              <a:gd name="connsiteY63" fmla="*/ 1191953 h 1378565"/>
              <a:gd name="connsiteX64" fmla="*/ 488924 w 1127138"/>
              <a:gd name="connsiteY64" fmla="*/ 1281527 h 1378565"/>
              <a:gd name="connsiteX65" fmla="*/ 444137 w 1127138"/>
              <a:gd name="connsiteY65" fmla="*/ 1315117 h 1378565"/>
              <a:gd name="connsiteX66" fmla="*/ 518782 w 1127138"/>
              <a:gd name="connsiteY66" fmla="*/ 1367368 h 1378565"/>
              <a:gd name="connsiteX67" fmla="*/ 533711 w 1127138"/>
              <a:gd name="connsiteY67" fmla="*/ 1344975 h 1378565"/>
              <a:gd name="connsiteX68" fmla="*/ 615820 w 1127138"/>
              <a:gd name="connsiteY68" fmla="*/ 1378565 h 1378565"/>
              <a:gd name="connsiteX69" fmla="*/ 645678 w 1127138"/>
              <a:gd name="connsiteY69" fmla="*/ 1363636 h 1378565"/>
              <a:gd name="connsiteX70" fmla="*/ 683001 w 1127138"/>
              <a:gd name="connsiteY70" fmla="*/ 1274062 h 1378565"/>
              <a:gd name="connsiteX71" fmla="*/ 709126 w 1127138"/>
              <a:gd name="connsiteY71" fmla="*/ 1315117 h 1378565"/>
              <a:gd name="connsiteX72" fmla="*/ 746449 w 1127138"/>
              <a:gd name="connsiteY72" fmla="*/ 1288991 h 1378565"/>
              <a:gd name="connsiteX73" fmla="*/ 768842 w 1127138"/>
              <a:gd name="connsiteY73" fmla="*/ 1303920 h 1378565"/>
              <a:gd name="connsiteX74" fmla="*/ 813629 w 1127138"/>
              <a:gd name="connsiteY74" fmla="*/ 1285259 h 1378565"/>
              <a:gd name="connsiteX75" fmla="*/ 821094 w 1127138"/>
              <a:gd name="connsiteY75" fmla="*/ 1348707 h 1378565"/>
              <a:gd name="connsiteX76" fmla="*/ 832290 w 1127138"/>
              <a:gd name="connsiteY76" fmla="*/ 1363636 h 1378565"/>
              <a:gd name="connsiteX77" fmla="*/ 892006 w 1127138"/>
              <a:gd name="connsiteY77" fmla="*/ 1162095 h 1378565"/>
              <a:gd name="connsiteX78" fmla="*/ 918132 w 1127138"/>
              <a:gd name="connsiteY78" fmla="*/ 1147166 h 1378565"/>
              <a:gd name="connsiteX79" fmla="*/ 951722 w 1127138"/>
              <a:gd name="connsiteY79" fmla="*/ 1173292 h 1378565"/>
              <a:gd name="connsiteX80" fmla="*/ 981580 w 1127138"/>
              <a:gd name="connsiteY80" fmla="*/ 1147166 h 1378565"/>
              <a:gd name="connsiteX81" fmla="*/ 1074886 w 1127138"/>
              <a:gd name="connsiteY81" fmla="*/ 1184488 h 1378565"/>
              <a:gd name="connsiteX0" fmla="*/ 1074886 w 1127138"/>
              <a:gd name="connsiteY0" fmla="*/ 1202519 h 1396596"/>
              <a:gd name="connsiteX1" fmla="*/ 1074886 w 1127138"/>
              <a:gd name="connsiteY1" fmla="*/ 1202519 h 1396596"/>
              <a:gd name="connsiteX2" fmla="*/ 1127138 w 1127138"/>
              <a:gd name="connsiteY2" fmla="*/ 1168929 h 1396596"/>
              <a:gd name="connsiteX3" fmla="*/ 1089815 w 1127138"/>
              <a:gd name="connsiteY3" fmla="*/ 1135339 h 1396596"/>
              <a:gd name="connsiteX4" fmla="*/ 1108477 w 1127138"/>
              <a:gd name="connsiteY4" fmla="*/ 1071891 h 1396596"/>
              <a:gd name="connsiteX5" fmla="*/ 1063690 w 1127138"/>
              <a:gd name="connsiteY5" fmla="*/ 967388 h 1396596"/>
              <a:gd name="connsiteX6" fmla="*/ 1097280 w 1127138"/>
              <a:gd name="connsiteY6" fmla="*/ 956191 h 1396596"/>
              <a:gd name="connsiteX7" fmla="*/ 1097280 w 1127138"/>
              <a:gd name="connsiteY7" fmla="*/ 941262 h 1396596"/>
              <a:gd name="connsiteX8" fmla="*/ 1086083 w 1127138"/>
              <a:gd name="connsiteY8" fmla="*/ 915136 h 1396596"/>
              <a:gd name="connsiteX9" fmla="*/ 1074886 w 1127138"/>
              <a:gd name="connsiteY9" fmla="*/ 922601 h 1396596"/>
              <a:gd name="connsiteX10" fmla="*/ 1026367 w 1127138"/>
              <a:gd name="connsiteY10" fmla="*/ 885278 h 1396596"/>
              <a:gd name="connsiteX11" fmla="*/ 1048761 w 1127138"/>
              <a:gd name="connsiteY11" fmla="*/ 825563 h 1396596"/>
              <a:gd name="connsiteX12" fmla="*/ 1097280 w 1127138"/>
              <a:gd name="connsiteY12" fmla="*/ 788240 h 1396596"/>
              <a:gd name="connsiteX13" fmla="*/ 1123406 w 1127138"/>
              <a:gd name="connsiteY13" fmla="*/ 653879 h 1396596"/>
              <a:gd name="connsiteX14" fmla="*/ 1074886 w 1127138"/>
              <a:gd name="connsiteY14" fmla="*/ 560573 h 1396596"/>
              <a:gd name="connsiteX15" fmla="*/ 1104744 w 1127138"/>
              <a:gd name="connsiteY15" fmla="*/ 500857 h 1396596"/>
              <a:gd name="connsiteX16" fmla="*/ 1082351 w 1127138"/>
              <a:gd name="connsiteY16" fmla="*/ 452338 h 1396596"/>
              <a:gd name="connsiteX17" fmla="*/ 1056225 w 1127138"/>
              <a:gd name="connsiteY17" fmla="*/ 474732 h 1396596"/>
              <a:gd name="connsiteX18" fmla="*/ 1018903 w 1127138"/>
              <a:gd name="connsiteY18" fmla="*/ 493393 h 1396596"/>
              <a:gd name="connsiteX19" fmla="*/ 981580 w 1127138"/>
              <a:gd name="connsiteY19" fmla="*/ 433677 h 1396596"/>
              <a:gd name="connsiteX20" fmla="*/ 959187 w 1127138"/>
              <a:gd name="connsiteY20" fmla="*/ 448606 h 1396596"/>
              <a:gd name="connsiteX21" fmla="*/ 899471 w 1127138"/>
              <a:gd name="connsiteY21" fmla="*/ 426212 h 1396596"/>
              <a:gd name="connsiteX22" fmla="*/ 873345 w 1127138"/>
              <a:gd name="connsiteY22" fmla="*/ 377693 h 1396596"/>
              <a:gd name="connsiteX23" fmla="*/ 888274 w 1127138"/>
              <a:gd name="connsiteY23" fmla="*/ 340371 h 1396596"/>
              <a:gd name="connsiteX24" fmla="*/ 780039 w 1127138"/>
              <a:gd name="connsiteY24" fmla="*/ 228403 h 1396596"/>
              <a:gd name="connsiteX25" fmla="*/ 720323 w 1127138"/>
              <a:gd name="connsiteY25" fmla="*/ 232136 h 1396596"/>
              <a:gd name="connsiteX26" fmla="*/ 697930 w 1127138"/>
              <a:gd name="connsiteY26" fmla="*/ 265726 h 1396596"/>
              <a:gd name="connsiteX27" fmla="*/ 615820 w 1127138"/>
              <a:gd name="connsiteY27" fmla="*/ 273190 h 1396596"/>
              <a:gd name="connsiteX28" fmla="*/ 600891 w 1127138"/>
              <a:gd name="connsiteY28" fmla="*/ 291852 h 1396596"/>
              <a:gd name="connsiteX29" fmla="*/ 571033 w 1127138"/>
              <a:gd name="connsiteY29" fmla="*/ 269458 h 1396596"/>
              <a:gd name="connsiteX30" fmla="*/ 507585 w 1127138"/>
              <a:gd name="connsiteY30" fmla="*/ 288119 h 1396596"/>
              <a:gd name="connsiteX31" fmla="*/ 436672 w 1127138"/>
              <a:gd name="connsiteY31" fmla="*/ 288119 h 1396596"/>
              <a:gd name="connsiteX32" fmla="*/ 380689 w 1127138"/>
              <a:gd name="connsiteY32" fmla="*/ 157491 h 1396596"/>
              <a:gd name="connsiteX33" fmla="*/ 339634 w 1127138"/>
              <a:gd name="connsiteY33" fmla="*/ 168687 h 1396596"/>
              <a:gd name="connsiteX34" fmla="*/ 309776 w 1127138"/>
              <a:gd name="connsiteY34" fmla="*/ 131365 h 1396596"/>
              <a:gd name="connsiteX35" fmla="*/ 320973 w 1127138"/>
              <a:gd name="connsiteY35" fmla="*/ 71649 h 1396596"/>
              <a:gd name="connsiteX36" fmla="*/ 253792 w 1127138"/>
              <a:gd name="connsiteY36" fmla="*/ 19398 h 1396596"/>
              <a:gd name="connsiteX37" fmla="*/ 226247 w 1127138"/>
              <a:gd name="connsiteY37" fmla="*/ 0 h 1396596"/>
              <a:gd name="connsiteX38" fmla="*/ 111967 w 1127138"/>
              <a:gd name="connsiteY38" fmla="*/ 19398 h 1396596"/>
              <a:gd name="connsiteX39" fmla="*/ 63448 w 1127138"/>
              <a:gd name="connsiteY39" fmla="*/ 64185 h 1396596"/>
              <a:gd name="connsiteX40" fmla="*/ 74645 w 1127138"/>
              <a:gd name="connsiteY40" fmla="*/ 97775 h 1396596"/>
              <a:gd name="connsiteX41" fmla="*/ 41055 w 1127138"/>
              <a:gd name="connsiteY41" fmla="*/ 131365 h 1396596"/>
              <a:gd name="connsiteX42" fmla="*/ 108235 w 1127138"/>
              <a:gd name="connsiteY42" fmla="*/ 265726 h 1396596"/>
              <a:gd name="connsiteX43" fmla="*/ 67180 w 1127138"/>
              <a:gd name="connsiteY43" fmla="*/ 321709 h 1396596"/>
              <a:gd name="connsiteX44" fmla="*/ 63448 w 1127138"/>
              <a:gd name="connsiteY44" fmla="*/ 385158 h 1396596"/>
              <a:gd name="connsiteX45" fmla="*/ 18661 w 1127138"/>
              <a:gd name="connsiteY45" fmla="*/ 407551 h 1396596"/>
              <a:gd name="connsiteX46" fmla="*/ 33590 w 1127138"/>
              <a:gd name="connsiteY46" fmla="*/ 530715 h 1396596"/>
              <a:gd name="connsiteX47" fmla="*/ 0 w 1127138"/>
              <a:gd name="connsiteY47" fmla="*/ 564305 h 1396596"/>
              <a:gd name="connsiteX48" fmla="*/ 22393 w 1127138"/>
              <a:gd name="connsiteY48" fmla="*/ 597896 h 1396596"/>
              <a:gd name="connsiteX49" fmla="*/ 0 w 1127138"/>
              <a:gd name="connsiteY49" fmla="*/ 672541 h 1396596"/>
              <a:gd name="connsiteX50" fmla="*/ 41055 w 1127138"/>
              <a:gd name="connsiteY50" fmla="*/ 709863 h 1396596"/>
              <a:gd name="connsiteX51" fmla="*/ 48519 w 1127138"/>
              <a:gd name="connsiteY51" fmla="*/ 750918 h 1396596"/>
              <a:gd name="connsiteX52" fmla="*/ 74645 w 1127138"/>
              <a:gd name="connsiteY52" fmla="*/ 803169 h 1396596"/>
              <a:gd name="connsiteX53" fmla="*/ 78377 w 1127138"/>
              <a:gd name="connsiteY53" fmla="*/ 866617 h 1396596"/>
              <a:gd name="connsiteX54" fmla="*/ 97038 w 1127138"/>
              <a:gd name="connsiteY54" fmla="*/ 889011 h 1396596"/>
              <a:gd name="connsiteX55" fmla="*/ 74645 w 1127138"/>
              <a:gd name="connsiteY55" fmla="*/ 997246 h 1396596"/>
              <a:gd name="connsiteX56" fmla="*/ 156754 w 1127138"/>
              <a:gd name="connsiteY56" fmla="*/ 1071891 h 1396596"/>
              <a:gd name="connsiteX57" fmla="*/ 186612 w 1127138"/>
              <a:gd name="connsiteY57" fmla="*/ 1049497 h 1396596"/>
              <a:gd name="connsiteX58" fmla="*/ 205273 w 1127138"/>
              <a:gd name="connsiteY58" fmla="*/ 1064426 h 1396596"/>
              <a:gd name="connsiteX59" fmla="*/ 242596 w 1127138"/>
              <a:gd name="connsiteY59" fmla="*/ 1053229 h 1396596"/>
              <a:gd name="connsiteX60" fmla="*/ 246328 w 1127138"/>
              <a:gd name="connsiteY60" fmla="*/ 1079355 h 1396596"/>
              <a:gd name="connsiteX61" fmla="*/ 324705 w 1127138"/>
              <a:gd name="connsiteY61" fmla="*/ 1038301 h 1396596"/>
              <a:gd name="connsiteX62" fmla="*/ 410547 w 1127138"/>
              <a:gd name="connsiteY62" fmla="*/ 1172661 h 1396596"/>
              <a:gd name="connsiteX63" fmla="*/ 507585 w 1127138"/>
              <a:gd name="connsiteY63" fmla="*/ 1209984 h 1396596"/>
              <a:gd name="connsiteX64" fmla="*/ 488924 w 1127138"/>
              <a:gd name="connsiteY64" fmla="*/ 1299558 h 1396596"/>
              <a:gd name="connsiteX65" fmla="*/ 444137 w 1127138"/>
              <a:gd name="connsiteY65" fmla="*/ 1333148 h 1396596"/>
              <a:gd name="connsiteX66" fmla="*/ 518782 w 1127138"/>
              <a:gd name="connsiteY66" fmla="*/ 1385399 h 1396596"/>
              <a:gd name="connsiteX67" fmla="*/ 533711 w 1127138"/>
              <a:gd name="connsiteY67" fmla="*/ 1363006 h 1396596"/>
              <a:gd name="connsiteX68" fmla="*/ 615820 w 1127138"/>
              <a:gd name="connsiteY68" fmla="*/ 1396596 h 1396596"/>
              <a:gd name="connsiteX69" fmla="*/ 645678 w 1127138"/>
              <a:gd name="connsiteY69" fmla="*/ 1381667 h 1396596"/>
              <a:gd name="connsiteX70" fmla="*/ 683001 w 1127138"/>
              <a:gd name="connsiteY70" fmla="*/ 1292093 h 1396596"/>
              <a:gd name="connsiteX71" fmla="*/ 709126 w 1127138"/>
              <a:gd name="connsiteY71" fmla="*/ 1333148 h 1396596"/>
              <a:gd name="connsiteX72" fmla="*/ 746449 w 1127138"/>
              <a:gd name="connsiteY72" fmla="*/ 1307022 h 1396596"/>
              <a:gd name="connsiteX73" fmla="*/ 768842 w 1127138"/>
              <a:gd name="connsiteY73" fmla="*/ 1321951 h 1396596"/>
              <a:gd name="connsiteX74" fmla="*/ 813629 w 1127138"/>
              <a:gd name="connsiteY74" fmla="*/ 1303290 h 1396596"/>
              <a:gd name="connsiteX75" fmla="*/ 821094 w 1127138"/>
              <a:gd name="connsiteY75" fmla="*/ 1366738 h 1396596"/>
              <a:gd name="connsiteX76" fmla="*/ 832290 w 1127138"/>
              <a:gd name="connsiteY76" fmla="*/ 1381667 h 1396596"/>
              <a:gd name="connsiteX77" fmla="*/ 892006 w 1127138"/>
              <a:gd name="connsiteY77" fmla="*/ 1180126 h 1396596"/>
              <a:gd name="connsiteX78" fmla="*/ 918132 w 1127138"/>
              <a:gd name="connsiteY78" fmla="*/ 1165197 h 1396596"/>
              <a:gd name="connsiteX79" fmla="*/ 951722 w 1127138"/>
              <a:gd name="connsiteY79" fmla="*/ 1191323 h 1396596"/>
              <a:gd name="connsiteX80" fmla="*/ 981580 w 1127138"/>
              <a:gd name="connsiteY80" fmla="*/ 1165197 h 1396596"/>
              <a:gd name="connsiteX81" fmla="*/ 1074886 w 1127138"/>
              <a:gd name="connsiteY81" fmla="*/ 1202519 h 139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127138" h="1396596">
                <a:moveTo>
                  <a:pt x="1074886" y="1202519"/>
                </a:moveTo>
                <a:lnTo>
                  <a:pt x="1074886" y="1202519"/>
                </a:lnTo>
                <a:lnTo>
                  <a:pt x="1127138" y="1168929"/>
                </a:lnTo>
                <a:lnTo>
                  <a:pt x="1089815" y="1135339"/>
                </a:lnTo>
                <a:lnTo>
                  <a:pt x="1108477" y="1071891"/>
                </a:lnTo>
                <a:lnTo>
                  <a:pt x="1063690" y="967388"/>
                </a:lnTo>
                <a:lnTo>
                  <a:pt x="1097280" y="956191"/>
                </a:lnTo>
                <a:lnTo>
                  <a:pt x="1097280" y="941262"/>
                </a:lnTo>
                <a:lnTo>
                  <a:pt x="1086083" y="915136"/>
                </a:lnTo>
                <a:lnTo>
                  <a:pt x="1074886" y="922601"/>
                </a:lnTo>
                <a:lnTo>
                  <a:pt x="1026367" y="885278"/>
                </a:lnTo>
                <a:lnTo>
                  <a:pt x="1048761" y="825563"/>
                </a:lnTo>
                <a:lnTo>
                  <a:pt x="1097280" y="788240"/>
                </a:lnTo>
                <a:lnTo>
                  <a:pt x="1123406" y="653879"/>
                </a:lnTo>
                <a:lnTo>
                  <a:pt x="1074886" y="560573"/>
                </a:lnTo>
                <a:lnTo>
                  <a:pt x="1104744" y="500857"/>
                </a:lnTo>
                <a:lnTo>
                  <a:pt x="1082351" y="452338"/>
                </a:lnTo>
                <a:lnTo>
                  <a:pt x="1056225" y="474732"/>
                </a:lnTo>
                <a:lnTo>
                  <a:pt x="1018903" y="493393"/>
                </a:lnTo>
                <a:lnTo>
                  <a:pt x="981580" y="433677"/>
                </a:lnTo>
                <a:lnTo>
                  <a:pt x="959187" y="448606"/>
                </a:lnTo>
                <a:lnTo>
                  <a:pt x="899471" y="426212"/>
                </a:lnTo>
                <a:lnTo>
                  <a:pt x="873345" y="377693"/>
                </a:lnTo>
                <a:lnTo>
                  <a:pt x="888274" y="340371"/>
                </a:lnTo>
                <a:lnTo>
                  <a:pt x="780039" y="228403"/>
                </a:lnTo>
                <a:lnTo>
                  <a:pt x="720323" y="232136"/>
                </a:lnTo>
                <a:lnTo>
                  <a:pt x="697930" y="265726"/>
                </a:lnTo>
                <a:lnTo>
                  <a:pt x="615820" y="273190"/>
                </a:lnTo>
                <a:lnTo>
                  <a:pt x="600891" y="291852"/>
                </a:lnTo>
                <a:lnTo>
                  <a:pt x="571033" y="269458"/>
                </a:lnTo>
                <a:lnTo>
                  <a:pt x="507585" y="288119"/>
                </a:lnTo>
                <a:lnTo>
                  <a:pt x="436672" y="288119"/>
                </a:lnTo>
                <a:lnTo>
                  <a:pt x="380689" y="157491"/>
                </a:lnTo>
                <a:lnTo>
                  <a:pt x="339634" y="168687"/>
                </a:lnTo>
                <a:lnTo>
                  <a:pt x="309776" y="131365"/>
                </a:lnTo>
                <a:lnTo>
                  <a:pt x="320973" y="71649"/>
                </a:lnTo>
                <a:lnTo>
                  <a:pt x="253792" y="19398"/>
                </a:lnTo>
                <a:lnTo>
                  <a:pt x="226247" y="0"/>
                </a:lnTo>
                <a:lnTo>
                  <a:pt x="111967" y="19398"/>
                </a:lnTo>
                <a:lnTo>
                  <a:pt x="63448" y="64185"/>
                </a:lnTo>
                <a:lnTo>
                  <a:pt x="74645" y="97775"/>
                </a:lnTo>
                <a:lnTo>
                  <a:pt x="41055" y="131365"/>
                </a:lnTo>
                <a:lnTo>
                  <a:pt x="108235" y="265726"/>
                </a:lnTo>
                <a:lnTo>
                  <a:pt x="67180" y="321709"/>
                </a:lnTo>
                <a:lnTo>
                  <a:pt x="63448" y="385158"/>
                </a:lnTo>
                <a:lnTo>
                  <a:pt x="18661" y="407551"/>
                </a:lnTo>
                <a:lnTo>
                  <a:pt x="33590" y="530715"/>
                </a:lnTo>
                <a:lnTo>
                  <a:pt x="0" y="564305"/>
                </a:lnTo>
                <a:lnTo>
                  <a:pt x="22393" y="597896"/>
                </a:lnTo>
                <a:lnTo>
                  <a:pt x="0" y="672541"/>
                </a:lnTo>
                <a:lnTo>
                  <a:pt x="41055" y="709863"/>
                </a:lnTo>
                <a:lnTo>
                  <a:pt x="48519" y="750918"/>
                </a:lnTo>
                <a:lnTo>
                  <a:pt x="74645" y="803169"/>
                </a:lnTo>
                <a:lnTo>
                  <a:pt x="78377" y="866617"/>
                </a:lnTo>
                <a:lnTo>
                  <a:pt x="97038" y="889011"/>
                </a:lnTo>
                <a:lnTo>
                  <a:pt x="74645" y="997246"/>
                </a:lnTo>
                <a:lnTo>
                  <a:pt x="156754" y="1071891"/>
                </a:lnTo>
                <a:lnTo>
                  <a:pt x="186612" y="1049497"/>
                </a:lnTo>
                <a:lnTo>
                  <a:pt x="205273" y="1064426"/>
                </a:lnTo>
                <a:lnTo>
                  <a:pt x="242596" y="1053229"/>
                </a:lnTo>
                <a:lnTo>
                  <a:pt x="246328" y="1079355"/>
                </a:lnTo>
                <a:lnTo>
                  <a:pt x="324705" y="1038301"/>
                </a:lnTo>
                <a:lnTo>
                  <a:pt x="410547" y="1172661"/>
                </a:lnTo>
                <a:lnTo>
                  <a:pt x="507585" y="1209984"/>
                </a:lnTo>
                <a:lnTo>
                  <a:pt x="488924" y="1299558"/>
                </a:lnTo>
                <a:lnTo>
                  <a:pt x="444137" y="1333148"/>
                </a:lnTo>
                <a:lnTo>
                  <a:pt x="518782" y="1385399"/>
                </a:lnTo>
                <a:lnTo>
                  <a:pt x="533711" y="1363006"/>
                </a:lnTo>
                <a:lnTo>
                  <a:pt x="615820" y="1396596"/>
                </a:lnTo>
                <a:lnTo>
                  <a:pt x="645678" y="1381667"/>
                </a:lnTo>
                <a:lnTo>
                  <a:pt x="683001" y="1292093"/>
                </a:lnTo>
                <a:lnTo>
                  <a:pt x="709126" y="1333148"/>
                </a:lnTo>
                <a:lnTo>
                  <a:pt x="746449" y="1307022"/>
                </a:lnTo>
                <a:lnTo>
                  <a:pt x="768842" y="1321951"/>
                </a:lnTo>
                <a:lnTo>
                  <a:pt x="813629" y="1303290"/>
                </a:lnTo>
                <a:lnTo>
                  <a:pt x="821094" y="1366738"/>
                </a:lnTo>
                <a:lnTo>
                  <a:pt x="832290" y="1381667"/>
                </a:lnTo>
                <a:lnTo>
                  <a:pt x="892006" y="1180126"/>
                </a:lnTo>
                <a:lnTo>
                  <a:pt x="918132" y="1165197"/>
                </a:lnTo>
                <a:lnTo>
                  <a:pt x="951722" y="1191323"/>
                </a:lnTo>
                <a:lnTo>
                  <a:pt x="981580" y="1165197"/>
                </a:lnTo>
                <a:lnTo>
                  <a:pt x="1074886" y="12025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919788" y="2459038"/>
            <a:ext cx="787400" cy="1098550"/>
          </a:xfrm>
          <a:custGeom>
            <a:avLst/>
            <a:gdLst>
              <a:gd name="connsiteX0" fmla="*/ 376957 w 787504"/>
              <a:gd name="connsiteY0" fmla="*/ 985313 h 1097280"/>
              <a:gd name="connsiteX1" fmla="*/ 376957 w 787504"/>
              <a:gd name="connsiteY1" fmla="*/ 914400 h 1097280"/>
              <a:gd name="connsiteX2" fmla="*/ 373225 w 787504"/>
              <a:gd name="connsiteY2" fmla="*/ 877078 h 1097280"/>
              <a:gd name="connsiteX3" fmla="*/ 511318 w 787504"/>
              <a:gd name="connsiteY3" fmla="*/ 750182 h 1097280"/>
              <a:gd name="connsiteX4" fmla="*/ 503853 w 787504"/>
              <a:gd name="connsiteY4" fmla="*/ 656875 h 1097280"/>
              <a:gd name="connsiteX5" fmla="*/ 630750 w 787504"/>
              <a:gd name="connsiteY5" fmla="*/ 600892 h 1097280"/>
              <a:gd name="connsiteX6" fmla="*/ 623285 w 787504"/>
              <a:gd name="connsiteY6" fmla="*/ 552373 h 1097280"/>
              <a:gd name="connsiteX7" fmla="*/ 668072 w 787504"/>
              <a:gd name="connsiteY7" fmla="*/ 507586 h 1097280"/>
              <a:gd name="connsiteX8" fmla="*/ 705395 w 787504"/>
              <a:gd name="connsiteY8" fmla="*/ 477728 h 1097280"/>
              <a:gd name="connsiteX9" fmla="*/ 705395 w 787504"/>
              <a:gd name="connsiteY9" fmla="*/ 425476 h 1097280"/>
              <a:gd name="connsiteX10" fmla="*/ 742717 w 787504"/>
              <a:gd name="connsiteY10" fmla="*/ 391886 h 1097280"/>
              <a:gd name="connsiteX11" fmla="*/ 742717 w 787504"/>
              <a:gd name="connsiteY11" fmla="*/ 380689 h 1097280"/>
              <a:gd name="connsiteX12" fmla="*/ 686733 w 787504"/>
              <a:gd name="connsiteY12" fmla="*/ 380689 h 1097280"/>
              <a:gd name="connsiteX13" fmla="*/ 750182 w 787504"/>
              <a:gd name="connsiteY13" fmla="*/ 317241 h 1097280"/>
              <a:gd name="connsiteX14" fmla="*/ 787504 w 787504"/>
              <a:gd name="connsiteY14" fmla="*/ 306044 h 1097280"/>
              <a:gd name="connsiteX15" fmla="*/ 750182 w 787504"/>
              <a:gd name="connsiteY15" fmla="*/ 250061 h 1097280"/>
              <a:gd name="connsiteX16" fmla="*/ 705395 w 787504"/>
              <a:gd name="connsiteY16" fmla="*/ 220203 h 1097280"/>
              <a:gd name="connsiteX17" fmla="*/ 720324 w 787504"/>
              <a:gd name="connsiteY17" fmla="*/ 160487 h 1097280"/>
              <a:gd name="connsiteX18" fmla="*/ 683001 w 787504"/>
              <a:gd name="connsiteY18" fmla="*/ 123164 h 1097280"/>
              <a:gd name="connsiteX19" fmla="*/ 638214 w 787504"/>
              <a:gd name="connsiteY19" fmla="*/ 123164 h 1097280"/>
              <a:gd name="connsiteX20" fmla="*/ 627018 w 787504"/>
              <a:gd name="connsiteY20" fmla="*/ 93307 h 1097280"/>
              <a:gd name="connsiteX21" fmla="*/ 537444 w 787504"/>
              <a:gd name="connsiteY21" fmla="*/ 33591 h 1097280"/>
              <a:gd name="connsiteX22" fmla="*/ 500121 w 787504"/>
              <a:gd name="connsiteY22" fmla="*/ 70913 h 1097280"/>
              <a:gd name="connsiteX23" fmla="*/ 462799 w 787504"/>
              <a:gd name="connsiteY23" fmla="*/ 37323 h 1097280"/>
              <a:gd name="connsiteX24" fmla="*/ 388154 w 787504"/>
              <a:gd name="connsiteY24" fmla="*/ 52252 h 1097280"/>
              <a:gd name="connsiteX25" fmla="*/ 335902 w 787504"/>
              <a:gd name="connsiteY25" fmla="*/ 0 h 1097280"/>
              <a:gd name="connsiteX26" fmla="*/ 283651 w 787504"/>
              <a:gd name="connsiteY26" fmla="*/ 14929 h 1097280"/>
              <a:gd name="connsiteX27" fmla="*/ 235132 w 787504"/>
              <a:gd name="connsiteY27" fmla="*/ 14929 h 1097280"/>
              <a:gd name="connsiteX28" fmla="*/ 238864 w 787504"/>
              <a:gd name="connsiteY28" fmla="*/ 78378 h 1097280"/>
              <a:gd name="connsiteX29" fmla="*/ 220203 w 787504"/>
              <a:gd name="connsiteY29" fmla="*/ 97039 h 1097280"/>
              <a:gd name="connsiteX30" fmla="*/ 167951 w 787504"/>
              <a:gd name="connsiteY30" fmla="*/ 119432 h 1097280"/>
              <a:gd name="connsiteX31" fmla="*/ 164219 w 787504"/>
              <a:gd name="connsiteY31" fmla="*/ 182880 h 1097280"/>
              <a:gd name="connsiteX32" fmla="*/ 160487 w 787504"/>
              <a:gd name="connsiteY32" fmla="*/ 216471 h 1097280"/>
              <a:gd name="connsiteX33" fmla="*/ 104503 w 787504"/>
              <a:gd name="connsiteY33" fmla="*/ 212738 h 1097280"/>
              <a:gd name="connsiteX34" fmla="*/ 52252 w 787504"/>
              <a:gd name="connsiteY34" fmla="*/ 212738 h 1097280"/>
              <a:gd name="connsiteX35" fmla="*/ 52252 w 787504"/>
              <a:gd name="connsiteY35" fmla="*/ 246329 h 1097280"/>
              <a:gd name="connsiteX36" fmla="*/ 70913 w 787504"/>
              <a:gd name="connsiteY36" fmla="*/ 302312 h 1097280"/>
              <a:gd name="connsiteX37" fmla="*/ 52252 w 787504"/>
              <a:gd name="connsiteY37" fmla="*/ 358296 h 1097280"/>
              <a:gd name="connsiteX38" fmla="*/ 89574 w 787504"/>
              <a:gd name="connsiteY38" fmla="*/ 444138 h 1097280"/>
              <a:gd name="connsiteX39" fmla="*/ 82110 w 787504"/>
              <a:gd name="connsiteY39" fmla="*/ 574766 h 1097280"/>
              <a:gd name="connsiteX40" fmla="*/ 37323 w 787504"/>
              <a:gd name="connsiteY40" fmla="*/ 604624 h 1097280"/>
              <a:gd name="connsiteX41" fmla="*/ 0 w 787504"/>
              <a:gd name="connsiteY41" fmla="*/ 668072 h 1097280"/>
              <a:gd name="connsiteX42" fmla="*/ 48520 w 787504"/>
              <a:gd name="connsiteY42" fmla="*/ 716591 h 1097280"/>
              <a:gd name="connsiteX43" fmla="*/ 67181 w 787504"/>
              <a:gd name="connsiteY43" fmla="*/ 705395 h 1097280"/>
              <a:gd name="connsiteX44" fmla="*/ 67181 w 787504"/>
              <a:gd name="connsiteY44" fmla="*/ 738985 h 1097280"/>
              <a:gd name="connsiteX45" fmla="*/ 26126 w 787504"/>
              <a:gd name="connsiteY45" fmla="*/ 768843 h 1097280"/>
              <a:gd name="connsiteX46" fmla="*/ 74645 w 787504"/>
              <a:gd name="connsiteY46" fmla="*/ 854684 h 1097280"/>
              <a:gd name="connsiteX47" fmla="*/ 59716 w 787504"/>
              <a:gd name="connsiteY47" fmla="*/ 925597 h 1097280"/>
              <a:gd name="connsiteX48" fmla="*/ 89574 w 787504"/>
              <a:gd name="connsiteY48" fmla="*/ 951723 h 1097280"/>
              <a:gd name="connsiteX49" fmla="*/ 41055 w 787504"/>
              <a:gd name="connsiteY49" fmla="*/ 1000242 h 1097280"/>
              <a:gd name="connsiteX50" fmla="*/ 97039 w 787504"/>
              <a:gd name="connsiteY50" fmla="*/ 1059958 h 1097280"/>
              <a:gd name="connsiteX51" fmla="*/ 108236 w 787504"/>
              <a:gd name="connsiteY51" fmla="*/ 1097280 h 1097280"/>
              <a:gd name="connsiteX52" fmla="*/ 164219 w 787504"/>
              <a:gd name="connsiteY52" fmla="*/ 1086084 h 1097280"/>
              <a:gd name="connsiteX53" fmla="*/ 182880 w 787504"/>
              <a:gd name="connsiteY53" fmla="*/ 1056226 h 1097280"/>
              <a:gd name="connsiteX54" fmla="*/ 212738 w 787504"/>
              <a:gd name="connsiteY54" fmla="*/ 1082351 h 1097280"/>
              <a:gd name="connsiteX55" fmla="*/ 257525 w 787504"/>
              <a:gd name="connsiteY55" fmla="*/ 1082351 h 1097280"/>
              <a:gd name="connsiteX56" fmla="*/ 376957 w 787504"/>
              <a:gd name="connsiteY56" fmla="*/ 985313 h 1097280"/>
              <a:gd name="connsiteX0" fmla="*/ 376957 w 787504"/>
              <a:gd name="connsiteY0" fmla="*/ 985313 h 1097280"/>
              <a:gd name="connsiteX1" fmla="*/ 376957 w 787504"/>
              <a:gd name="connsiteY1" fmla="*/ 914400 h 1097280"/>
              <a:gd name="connsiteX2" fmla="*/ 373225 w 787504"/>
              <a:gd name="connsiteY2" fmla="*/ 877078 h 1097280"/>
              <a:gd name="connsiteX3" fmla="*/ 511318 w 787504"/>
              <a:gd name="connsiteY3" fmla="*/ 750182 h 1097280"/>
              <a:gd name="connsiteX4" fmla="*/ 503853 w 787504"/>
              <a:gd name="connsiteY4" fmla="*/ 656875 h 1097280"/>
              <a:gd name="connsiteX5" fmla="*/ 630750 w 787504"/>
              <a:gd name="connsiteY5" fmla="*/ 600892 h 1097280"/>
              <a:gd name="connsiteX6" fmla="*/ 623285 w 787504"/>
              <a:gd name="connsiteY6" fmla="*/ 552373 h 1097280"/>
              <a:gd name="connsiteX7" fmla="*/ 668072 w 787504"/>
              <a:gd name="connsiteY7" fmla="*/ 507586 h 1097280"/>
              <a:gd name="connsiteX8" fmla="*/ 705395 w 787504"/>
              <a:gd name="connsiteY8" fmla="*/ 477728 h 1097280"/>
              <a:gd name="connsiteX9" fmla="*/ 705395 w 787504"/>
              <a:gd name="connsiteY9" fmla="*/ 425476 h 1097280"/>
              <a:gd name="connsiteX10" fmla="*/ 742717 w 787504"/>
              <a:gd name="connsiteY10" fmla="*/ 391886 h 1097280"/>
              <a:gd name="connsiteX11" fmla="*/ 742717 w 787504"/>
              <a:gd name="connsiteY11" fmla="*/ 380689 h 1097280"/>
              <a:gd name="connsiteX12" fmla="*/ 686733 w 787504"/>
              <a:gd name="connsiteY12" fmla="*/ 380689 h 1097280"/>
              <a:gd name="connsiteX13" fmla="*/ 750182 w 787504"/>
              <a:gd name="connsiteY13" fmla="*/ 317241 h 1097280"/>
              <a:gd name="connsiteX14" fmla="*/ 787504 w 787504"/>
              <a:gd name="connsiteY14" fmla="*/ 306044 h 1097280"/>
              <a:gd name="connsiteX15" fmla="*/ 750182 w 787504"/>
              <a:gd name="connsiteY15" fmla="*/ 250061 h 1097280"/>
              <a:gd name="connsiteX16" fmla="*/ 705395 w 787504"/>
              <a:gd name="connsiteY16" fmla="*/ 220203 h 1097280"/>
              <a:gd name="connsiteX17" fmla="*/ 720324 w 787504"/>
              <a:gd name="connsiteY17" fmla="*/ 160487 h 1097280"/>
              <a:gd name="connsiteX18" fmla="*/ 683001 w 787504"/>
              <a:gd name="connsiteY18" fmla="*/ 123164 h 1097280"/>
              <a:gd name="connsiteX19" fmla="*/ 638214 w 787504"/>
              <a:gd name="connsiteY19" fmla="*/ 123164 h 1097280"/>
              <a:gd name="connsiteX20" fmla="*/ 627018 w 787504"/>
              <a:gd name="connsiteY20" fmla="*/ 93307 h 1097280"/>
              <a:gd name="connsiteX21" fmla="*/ 537444 w 787504"/>
              <a:gd name="connsiteY21" fmla="*/ 33591 h 1097280"/>
              <a:gd name="connsiteX22" fmla="*/ 500121 w 787504"/>
              <a:gd name="connsiteY22" fmla="*/ 70913 h 1097280"/>
              <a:gd name="connsiteX23" fmla="*/ 462799 w 787504"/>
              <a:gd name="connsiteY23" fmla="*/ 37323 h 1097280"/>
              <a:gd name="connsiteX24" fmla="*/ 388154 w 787504"/>
              <a:gd name="connsiteY24" fmla="*/ 52252 h 1097280"/>
              <a:gd name="connsiteX25" fmla="*/ 335902 w 787504"/>
              <a:gd name="connsiteY25" fmla="*/ 0 h 1097280"/>
              <a:gd name="connsiteX26" fmla="*/ 283651 w 787504"/>
              <a:gd name="connsiteY26" fmla="*/ 14929 h 1097280"/>
              <a:gd name="connsiteX27" fmla="*/ 235132 w 787504"/>
              <a:gd name="connsiteY27" fmla="*/ 14929 h 1097280"/>
              <a:gd name="connsiteX28" fmla="*/ 238864 w 787504"/>
              <a:gd name="connsiteY28" fmla="*/ 78378 h 1097280"/>
              <a:gd name="connsiteX29" fmla="*/ 220203 w 787504"/>
              <a:gd name="connsiteY29" fmla="*/ 97039 h 1097280"/>
              <a:gd name="connsiteX30" fmla="*/ 167951 w 787504"/>
              <a:gd name="connsiteY30" fmla="*/ 119432 h 1097280"/>
              <a:gd name="connsiteX31" fmla="*/ 164219 w 787504"/>
              <a:gd name="connsiteY31" fmla="*/ 182880 h 1097280"/>
              <a:gd name="connsiteX32" fmla="*/ 137305 w 787504"/>
              <a:gd name="connsiteY32" fmla="*/ 216471 h 1097280"/>
              <a:gd name="connsiteX33" fmla="*/ 104503 w 787504"/>
              <a:gd name="connsiteY33" fmla="*/ 212738 h 1097280"/>
              <a:gd name="connsiteX34" fmla="*/ 52252 w 787504"/>
              <a:gd name="connsiteY34" fmla="*/ 212738 h 1097280"/>
              <a:gd name="connsiteX35" fmla="*/ 52252 w 787504"/>
              <a:gd name="connsiteY35" fmla="*/ 246329 h 1097280"/>
              <a:gd name="connsiteX36" fmla="*/ 70913 w 787504"/>
              <a:gd name="connsiteY36" fmla="*/ 302312 h 1097280"/>
              <a:gd name="connsiteX37" fmla="*/ 52252 w 787504"/>
              <a:gd name="connsiteY37" fmla="*/ 358296 h 1097280"/>
              <a:gd name="connsiteX38" fmla="*/ 89574 w 787504"/>
              <a:gd name="connsiteY38" fmla="*/ 444138 h 1097280"/>
              <a:gd name="connsiteX39" fmla="*/ 82110 w 787504"/>
              <a:gd name="connsiteY39" fmla="*/ 574766 h 1097280"/>
              <a:gd name="connsiteX40" fmla="*/ 37323 w 787504"/>
              <a:gd name="connsiteY40" fmla="*/ 604624 h 1097280"/>
              <a:gd name="connsiteX41" fmla="*/ 0 w 787504"/>
              <a:gd name="connsiteY41" fmla="*/ 668072 h 1097280"/>
              <a:gd name="connsiteX42" fmla="*/ 48520 w 787504"/>
              <a:gd name="connsiteY42" fmla="*/ 716591 h 1097280"/>
              <a:gd name="connsiteX43" fmla="*/ 67181 w 787504"/>
              <a:gd name="connsiteY43" fmla="*/ 705395 h 1097280"/>
              <a:gd name="connsiteX44" fmla="*/ 67181 w 787504"/>
              <a:gd name="connsiteY44" fmla="*/ 738985 h 1097280"/>
              <a:gd name="connsiteX45" fmla="*/ 26126 w 787504"/>
              <a:gd name="connsiteY45" fmla="*/ 768843 h 1097280"/>
              <a:gd name="connsiteX46" fmla="*/ 74645 w 787504"/>
              <a:gd name="connsiteY46" fmla="*/ 854684 h 1097280"/>
              <a:gd name="connsiteX47" fmla="*/ 59716 w 787504"/>
              <a:gd name="connsiteY47" fmla="*/ 925597 h 1097280"/>
              <a:gd name="connsiteX48" fmla="*/ 89574 w 787504"/>
              <a:gd name="connsiteY48" fmla="*/ 951723 h 1097280"/>
              <a:gd name="connsiteX49" fmla="*/ 41055 w 787504"/>
              <a:gd name="connsiteY49" fmla="*/ 1000242 h 1097280"/>
              <a:gd name="connsiteX50" fmla="*/ 97039 w 787504"/>
              <a:gd name="connsiteY50" fmla="*/ 1059958 h 1097280"/>
              <a:gd name="connsiteX51" fmla="*/ 108236 w 787504"/>
              <a:gd name="connsiteY51" fmla="*/ 1097280 h 1097280"/>
              <a:gd name="connsiteX52" fmla="*/ 164219 w 787504"/>
              <a:gd name="connsiteY52" fmla="*/ 1086084 h 1097280"/>
              <a:gd name="connsiteX53" fmla="*/ 182880 w 787504"/>
              <a:gd name="connsiteY53" fmla="*/ 1056226 h 1097280"/>
              <a:gd name="connsiteX54" fmla="*/ 212738 w 787504"/>
              <a:gd name="connsiteY54" fmla="*/ 1082351 h 1097280"/>
              <a:gd name="connsiteX55" fmla="*/ 257525 w 787504"/>
              <a:gd name="connsiteY55" fmla="*/ 1082351 h 1097280"/>
              <a:gd name="connsiteX56" fmla="*/ 376957 w 787504"/>
              <a:gd name="connsiteY56" fmla="*/ 985313 h 1097280"/>
              <a:gd name="connsiteX0" fmla="*/ 376957 w 787504"/>
              <a:gd name="connsiteY0" fmla="*/ 985313 h 1097280"/>
              <a:gd name="connsiteX1" fmla="*/ 376957 w 787504"/>
              <a:gd name="connsiteY1" fmla="*/ 914400 h 1097280"/>
              <a:gd name="connsiteX2" fmla="*/ 373225 w 787504"/>
              <a:gd name="connsiteY2" fmla="*/ 877078 h 1097280"/>
              <a:gd name="connsiteX3" fmla="*/ 511318 w 787504"/>
              <a:gd name="connsiteY3" fmla="*/ 750182 h 1097280"/>
              <a:gd name="connsiteX4" fmla="*/ 503853 w 787504"/>
              <a:gd name="connsiteY4" fmla="*/ 656875 h 1097280"/>
              <a:gd name="connsiteX5" fmla="*/ 630750 w 787504"/>
              <a:gd name="connsiteY5" fmla="*/ 600892 h 1097280"/>
              <a:gd name="connsiteX6" fmla="*/ 623285 w 787504"/>
              <a:gd name="connsiteY6" fmla="*/ 552373 h 1097280"/>
              <a:gd name="connsiteX7" fmla="*/ 668072 w 787504"/>
              <a:gd name="connsiteY7" fmla="*/ 507586 h 1097280"/>
              <a:gd name="connsiteX8" fmla="*/ 705395 w 787504"/>
              <a:gd name="connsiteY8" fmla="*/ 477728 h 1097280"/>
              <a:gd name="connsiteX9" fmla="*/ 705395 w 787504"/>
              <a:gd name="connsiteY9" fmla="*/ 425476 h 1097280"/>
              <a:gd name="connsiteX10" fmla="*/ 742717 w 787504"/>
              <a:gd name="connsiteY10" fmla="*/ 391886 h 1097280"/>
              <a:gd name="connsiteX11" fmla="*/ 742717 w 787504"/>
              <a:gd name="connsiteY11" fmla="*/ 380689 h 1097280"/>
              <a:gd name="connsiteX12" fmla="*/ 686733 w 787504"/>
              <a:gd name="connsiteY12" fmla="*/ 380689 h 1097280"/>
              <a:gd name="connsiteX13" fmla="*/ 750182 w 787504"/>
              <a:gd name="connsiteY13" fmla="*/ 317241 h 1097280"/>
              <a:gd name="connsiteX14" fmla="*/ 787504 w 787504"/>
              <a:gd name="connsiteY14" fmla="*/ 306044 h 1097280"/>
              <a:gd name="connsiteX15" fmla="*/ 750182 w 787504"/>
              <a:gd name="connsiteY15" fmla="*/ 250061 h 1097280"/>
              <a:gd name="connsiteX16" fmla="*/ 705395 w 787504"/>
              <a:gd name="connsiteY16" fmla="*/ 220203 h 1097280"/>
              <a:gd name="connsiteX17" fmla="*/ 720324 w 787504"/>
              <a:gd name="connsiteY17" fmla="*/ 160487 h 1097280"/>
              <a:gd name="connsiteX18" fmla="*/ 683001 w 787504"/>
              <a:gd name="connsiteY18" fmla="*/ 123164 h 1097280"/>
              <a:gd name="connsiteX19" fmla="*/ 638214 w 787504"/>
              <a:gd name="connsiteY19" fmla="*/ 123164 h 1097280"/>
              <a:gd name="connsiteX20" fmla="*/ 627018 w 787504"/>
              <a:gd name="connsiteY20" fmla="*/ 93307 h 1097280"/>
              <a:gd name="connsiteX21" fmla="*/ 537444 w 787504"/>
              <a:gd name="connsiteY21" fmla="*/ 33591 h 1097280"/>
              <a:gd name="connsiteX22" fmla="*/ 500121 w 787504"/>
              <a:gd name="connsiteY22" fmla="*/ 70913 h 1097280"/>
              <a:gd name="connsiteX23" fmla="*/ 462799 w 787504"/>
              <a:gd name="connsiteY23" fmla="*/ 37323 h 1097280"/>
              <a:gd name="connsiteX24" fmla="*/ 388154 w 787504"/>
              <a:gd name="connsiteY24" fmla="*/ 52252 h 1097280"/>
              <a:gd name="connsiteX25" fmla="*/ 335902 w 787504"/>
              <a:gd name="connsiteY25" fmla="*/ 0 h 1097280"/>
              <a:gd name="connsiteX26" fmla="*/ 283651 w 787504"/>
              <a:gd name="connsiteY26" fmla="*/ 14929 h 1097280"/>
              <a:gd name="connsiteX27" fmla="*/ 235132 w 787504"/>
              <a:gd name="connsiteY27" fmla="*/ 14929 h 1097280"/>
              <a:gd name="connsiteX28" fmla="*/ 238864 w 787504"/>
              <a:gd name="connsiteY28" fmla="*/ 78378 h 1097280"/>
              <a:gd name="connsiteX29" fmla="*/ 220203 w 787504"/>
              <a:gd name="connsiteY29" fmla="*/ 97039 h 1097280"/>
              <a:gd name="connsiteX30" fmla="*/ 167951 w 787504"/>
              <a:gd name="connsiteY30" fmla="*/ 119432 h 1097280"/>
              <a:gd name="connsiteX31" fmla="*/ 153916 w 787504"/>
              <a:gd name="connsiteY31" fmla="*/ 177729 h 1097280"/>
              <a:gd name="connsiteX32" fmla="*/ 137305 w 787504"/>
              <a:gd name="connsiteY32" fmla="*/ 216471 h 1097280"/>
              <a:gd name="connsiteX33" fmla="*/ 104503 w 787504"/>
              <a:gd name="connsiteY33" fmla="*/ 212738 h 1097280"/>
              <a:gd name="connsiteX34" fmla="*/ 52252 w 787504"/>
              <a:gd name="connsiteY34" fmla="*/ 212738 h 1097280"/>
              <a:gd name="connsiteX35" fmla="*/ 52252 w 787504"/>
              <a:gd name="connsiteY35" fmla="*/ 246329 h 1097280"/>
              <a:gd name="connsiteX36" fmla="*/ 70913 w 787504"/>
              <a:gd name="connsiteY36" fmla="*/ 302312 h 1097280"/>
              <a:gd name="connsiteX37" fmla="*/ 52252 w 787504"/>
              <a:gd name="connsiteY37" fmla="*/ 358296 h 1097280"/>
              <a:gd name="connsiteX38" fmla="*/ 89574 w 787504"/>
              <a:gd name="connsiteY38" fmla="*/ 444138 h 1097280"/>
              <a:gd name="connsiteX39" fmla="*/ 82110 w 787504"/>
              <a:gd name="connsiteY39" fmla="*/ 574766 h 1097280"/>
              <a:gd name="connsiteX40" fmla="*/ 37323 w 787504"/>
              <a:gd name="connsiteY40" fmla="*/ 604624 h 1097280"/>
              <a:gd name="connsiteX41" fmla="*/ 0 w 787504"/>
              <a:gd name="connsiteY41" fmla="*/ 668072 h 1097280"/>
              <a:gd name="connsiteX42" fmla="*/ 48520 w 787504"/>
              <a:gd name="connsiteY42" fmla="*/ 716591 h 1097280"/>
              <a:gd name="connsiteX43" fmla="*/ 67181 w 787504"/>
              <a:gd name="connsiteY43" fmla="*/ 705395 h 1097280"/>
              <a:gd name="connsiteX44" fmla="*/ 67181 w 787504"/>
              <a:gd name="connsiteY44" fmla="*/ 738985 h 1097280"/>
              <a:gd name="connsiteX45" fmla="*/ 26126 w 787504"/>
              <a:gd name="connsiteY45" fmla="*/ 768843 h 1097280"/>
              <a:gd name="connsiteX46" fmla="*/ 74645 w 787504"/>
              <a:gd name="connsiteY46" fmla="*/ 854684 h 1097280"/>
              <a:gd name="connsiteX47" fmla="*/ 59716 w 787504"/>
              <a:gd name="connsiteY47" fmla="*/ 925597 h 1097280"/>
              <a:gd name="connsiteX48" fmla="*/ 89574 w 787504"/>
              <a:gd name="connsiteY48" fmla="*/ 951723 h 1097280"/>
              <a:gd name="connsiteX49" fmla="*/ 41055 w 787504"/>
              <a:gd name="connsiteY49" fmla="*/ 1000242 h 1097280"/>
              <a:gd name="connsiteX50" fmla="*/ 97039 w 787504"/>
              <a:gd name="connsiteY50" fmla="*/ 1059958 h 1097280"/>
              <a:gd name="connsiteX51" fmla="*/ 108236 w 787504"/>
              <a:gd name="connsiteY51" fmla="*/ 1097280 h 1097280"/>
              <a:gd name="connsiteX52" fmla="*/ 164219 w 787504"/>
              <a:gd name="connsiteY52" fmla="*/ 1086084 h 1097280"/>
              <a:gd name="connsiteX53" fmla="*/ 182880 w 787504"/>
              <a:gd name="connsiteY53" fmla="*/ 1056226 h 1097280"/>
              <a:gd name="connsiteX54" fmla="*/ 212738 w 787504"/>
              <a:gd name="connsiteY54" fmla="*/ 1082351 h 1097280"/>
              <a:gd name="connsiteX55" fmla="*/ 257525 w 787504"/>
              <a:gd name="connsiteY55" fmla="*/ 1082351 h 1097280"/>
              <a:gd name="connsiteX56" fmla="*/ 376957 w 787504"/>
              <a:gd name="connsiteY56" fmla="*/ 985313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87504" h="1097280">
                <a:moveTo>
                  <a:pt x="376957" y="985313"/>
                </a:moveTo>
                <a:lnTo>
                  <a:pt x="376957" y="914400"/>
                </a:lnTo>
                <a:lnTo>
                  <a:pt x="373225" y="877078"/>
                </a:lnTo>
                <a:lnTo>
                  <a:pt x="511318" y="750182"/>
                </a:lnTo>
                <a:lnTo>
                  <a:pt x="503853" y="656875"/>
                </a:lnTo>
                <a:lnTo>
                  <a:pt x="630750" y="600892"/>
                </a:lnTo>
                <a:lnTo>
                  <a:pt x="623285" y="552373"/>
                </a:lnTo>
                <a:lnTo>
                  <a:pt x="668072" y="507586"/>
                </a:lnTo>
                <a:lnTo>
                  <a:pt x="705395" y="477728"/>
                </a:lnTo>
                <a:lnTo>
                  <a:pt x="705395" y="425476"/>
                </a:lnTo>
                <a:lnTo>
                  <a:pt x="742717" y="391886"/>
                </a:lnTo>
                <a:lnTo>
                  <a:pt x="742717" y="380689"/>
                </a:lnTo>
                <a:lnTo>
                  <a:pt x="686733" y="380689"/>
                </a:lnTo>
                <a:lnTo>
                  <a:pt x="750182" y="317241"/>
                </a:lnTo>
                <a:lnTo>
                  <a:pt x="787504" y="306044"/>
                </a:lnTo>
                <a:lnTo>
                  <a:pt x="750182" y="250061"/>
                </a:lnTo>
                <a:lnTo>
                  <a:pt x="705395" y="220203"/>
                </a:lnTo>
                <a:lnTo>
                  <a:pt x="720324" y="160487"/>
                </a:lnTo>
                <a:lnTo>
                  <a:pt x="683001" y="123164"/>
                </a:lnTo>
                <a:lnTo>
                  <a:pt x="638214" y="123164"/>
                </a:lnTo>
                <a:lnTo>
                  <a:pt x="627018" y="93307"/>
                </a:lnTo>
                <a:lnTo>
                  <a:pt x="537444" y="33591"/>
                </a:lnTo>
                <a:lnTo>
                  <a:pt x="500121" y="70913"/>
                </a:lnTo>
                <a:lnTo>
                  <a:pt x="462799" y="37323"/>
                </a:lnTo>
                <a:lnTo>
                  <a:pt x="388154" y="52252"/>
                </a:lnTo>
                <a:lnTo>
                  <a:pt x="335902" y="0"/>
                </a:lnTo>
                <a:lnTo>
                  <a:pt x="283651" y="14929"/>
                </a:lnTo>
                <a:lnTo>
                  <a:pt x="235132" y="14929"/>
                </a:lnTo>
                <a:lnTo>
                  <a:pt x="238864" y="78378"/>
                </a:lnTo>
                <a:lnTo>
                  <a:pt x="220203" y="97039"/>
                </a:lnTo>
                <a:lnTo>
                  <a:pt x="167951" y="119432"/>
                </a:lnTo>
                <a:lnTo>
                  <a:pt x="153916" y="177729"/>
                </a:lnTo>
                <a:lnTo>
                  <a:pt x="137305" y="216471"/>
                </a:lnTo>
                <a:lnTo>
                  <a:pt x="104503" y="212738"/>
                </a:lnTo>
                <a:lnTo>
                  <a:pt x="52252" y="212738"/>
                </a:lnTo>
                <a:lnTo>
                  <a:pt x="52252" y="246329"/>
                </a:lnTo>
                <a:lnTo>
                  <a:pt x="70913" y="302312"/>
                </a:lnTo>
                <a:lnTo>
                  <a:pt x="52252" y="358296"/>
                </a:lnTo>
                <a:lnTo>
                  <a:pt x="89574" y="444138"/>
                </a:lnTo>
                <a:lnTo>
                  <a:pt x="82110" y="574766"/>
                </a:lnTo>
                <a:lnTo>
                  <a:pt x="37323" y="604624"/>
                </a:lnTo>
                <a:lnTo>
                  <a:pt x="0" y="668072"/>
                </a:lnTo>
                <a:lnTo>
                  <a:pt x="48520" y="716591"/>
                </a:lnTo>
                <a:lnTo>
                  <a:pt x="67181" y="705395"/>
                </a:lnTo>
                <a:lnTo>
                  <a:pt x="67181" y="738985"/>
                </a:lnTo>
                <a:lnTo>
                  <a:pt x="26126" y="768843"/>
                </a:lnTo>
                <a:lnTo>
                  <a:pt x="74645" y="854684"/>
                </a:lnTo>
                <a:lnTo>
                  <a:pt x="59716" y="925597"/>
                </a:lnTo>
                <a:lnTo>
                  <a:pt x="89574" y="951723"/>
                </a:lnTo>
                <a:lnTo>
                  <a:pt x="41055" y="1000242"/>
                </a:lnTo>
                <a:lnTo>
                  <a:pt x="97039" y="1059958"/>
                </a:lnTo>
                <a:lnTo>
                  <a:pt x="108236" y="1097280"/>
                </a:lnTo>
                <a:lnTo>
                  <a:pt x="164219" y="1086084"/>
                </a:lnTo>
                <a:lnTo>
                  <a:pt x="182880" y="1056226"/>
                </a:lnTo>
                <a:lnTo>
                  <a:pt x="212738" y="1082351"/>
                </a:lnTo>
                <a:lnTo>
                  <a:pt x="257525" y="1082351"/>
                </a:lnTo>
                <a:lnTo>
                  <a:pt x="376957" y="98531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3746500" y="1201738"/>
            <a:ext cx="712788" cy="881062"/>
          </a:xfrm>
          <a:custGeom>
            <a:avLst/>
            <a:gdLst>
              <a:gd name="connsiteX0" fmla="*/ 571033 w 712859"/>
              <a:gd name="connsiteY0" fmla="*/ 735252 h 880810"/>
              <a:gd name="connsiteX1" fmla="*/ 559837 w 712859"/>
              <a:gd name="connsiteY1" fmla="*/ 645678 h 880810"/>
              <a:gd name="connsiteX2" fmla="*/ 630749 w 712859"/>
              <a:gd name="connsiteY2" fmla="*/ 608356 h 880810"/>
              <a:gd name="connsiteX3" fmla="*/ 668072 w 712859"/>
              <a:gd name="connsiteY3" fmla="*/ 515050 h 880810"/>
              <a:gd name="connsiteX4" fmla="*/ 712859 w 712859"/>
              <a:gd name="connsiteY4" fmla="*/ 500121 h 880810"/>
              <a:gd name="connsiteX5" fmla="*/ 671804 w 712859"/>
              <a:gd name="connsiteY5" fmla="*/ 418011 h 880810"/>
              <a:gd name="connsiteX6" fmla="*/ 697930 w 712859"/>
              <a:gd name="connsiteY6" fmla="*/ 376957 h 880810"/>
              <a:gd name="connsiteX7" fmla="*/ 683001 w 712859"/>
              <a:gd name="connsiteY7" fmla="*/ 347099 h 880810"/>
              <a:gd name="connsiteX8" fmla="*/ 668072 w 712859"/>
              <a:gd name="connsiteY8" fmla="*/ 227667 h 880810"/>
              <a:gd name="connsiteX9" fmla="*/ 679268 w 712859"/>
              <a:gd name="connsiteY9" fmla="*/ 201541 h 880810"/>
              <a:gd name="connsiteX10" fmla="*/ 668072 w 712859"/>
              <a:gd name="connsiteY10" fmla="*/ 108235 h 880810"/>
              <a:gd name="connsiteX11" fmla="*/ 533711 w 712859"/>
              <a:gd name="connsiteY11" fmla="*/ 0 h 880810"/>
              <a:gd name="connsiteX12" fmla="*/ 444137 w 712859"/>
              <a:gd name="connsiteY12" fmla="*/ 89574 h 880810"/>
              <a:gd name="connsiteX13" fmla="*/ 201541 w 712859"/>
              <a:gd name="connsiteY13" fmla="*/ 153022 h 880810"/>
              <a:gd name="connsiteX14" fmla="*/ 119432 w 712859"/>
              <a:gd name="connsiteY14" fmla="*/ 194077 h 880810"/>
              <a:gd name="connsiteX15" fmla="*/ 18661 w 712859"/>
              <a:gd name="connsiteY15" fmla="*/ 264989 h 880810"/>
              <a:gd name="connsiteX16" fmla="*/ 0 w 712859"/>
              <a:gd name="connsiteY16" fmla="*/ 328437 h 880810"/>
              <a:gd name="connsiteX17" fmla="*/ 18661 w 712859"/>
              <a:gd name="connsiteY17" fmla="*/ 388153 h 880810"/>
              <a:gd name="connsiteX18" fmla="*/ 52251 w 712859"/>
              <a:gd name="connsiteY18" fmla="*/ 410547 h 880810"/>
              <a:gd name="connsiteX19" fmla="*/ 141825 w 712859"/>
              <a:gd name="connsiteY19" fmla="*/ 612088 h 880810"/>
              <a:gd name="connsiteX20" fmla="*/ 141825 w 712859"/>
              <a:gd name="connsiteY20" fmla="*/ 612088 h 880810"/>
              <a:gd name="connsiteX21" fmla="*/ 149290 w 712859"/>
              <a:gd name="connsiteY21" fmla="*/ 656875 h 880810"/>
              <a:gd name="connsiteX22" fmla="*/ 115699 w 712859"/>
              <a:gd name="connsiteY22" fmla="*/ 738984 h 880810"/>
              <a:gd name="connsiteX23" fmla="*/ 190344 w 712859"/>
              <a:gd name="connsiteY23" fmla="*/ 746449 h 880810"/>
              <a:gd name="connsiteX24" fmla="*/ 257525 w 712859"/>
              <a:gd name="connsiteY24" fmla="*/ 824826 h 880810"/>
              <a:gd name="connsiteX25" fmla="*/ 272454 w 712859"/>
              <a:gd name="connsiteY25" fmla="*/ 877077 h 880810"/>
              <a:gd name="connsiteX26" fmla="*/ 287383 w 712859"/>
              <a:gd name="connsiteY26" fmla="*/ 880810 h 880810"/>
              <a:gd name="connsiteX27" fmla="*/ 451602 w 712859"/>
              <a:gd name="connsiteY27" fmla="*/ 809897 h 880810"/>
              <a:gd name="connsiteX28" fmla="*/ 503853 w 712859"/>
              <a:gd name="connsiteY28" fmla="*/ 828558 h 880810"/>
              <a:gd name="connsiteX29" fmla="*/ 515050 w 712859"/>
              <a:gd name="connsiteY29" fmla="*/ 821094 h 880810"/>
              <a:gd name="connsiteX30" fmla="*/ 522514 w 712859"/>
              <a:gd name="connsiteY30" fmla="*/ 772575 h 880810"/>
              <a:gd name="connsiteX31" fmla="*/ 571033 w 712859"/>
              <a:gd name="connsiteY31" fmla="*/ 735252 h 880810"/>
              <a:gd name="connsiteX0" fmla="*/ 571033 w 712859"/>
              <a:gd name="connsiteY0" fmla="*/ 735252 h 880810"/>
              <a:gd name="connsiteX1" fmla="*/ 559837 w 712859"/>
              <a:gd name="connsiteY1" fmla="*/ 645678 h 880810"/>
              <a:gd name="connsiteX2" fmla="*/ 630749 w 712859"/>
              <a:gd name="connsiteY2" fmla="*/ 608356 h 880810"/>
              <a:gd name="connsiteX3" fmla="*/ 668072 w 712859"/>
              <a:gd name="connsiteY3" fmla="*/ 515050 h 880810"/>
              <a:gd name="connsiteX4" fmla="*/ 712859 w 712859"/>
              <a:gd name="connsiteY4" fmla="*/ 500121 h 880810"/>
              <a:gd name="connsiteX5" fmla="*/ 671804 w 712859"/>
              <a:gd name="connsiteY5" fmla="*/ 418011 h 880810"/>
              <a:gd name="connsiteX6" fmla="*/ 697930 w 712859"/>
              <a:gd name="connsiteY6" fmla="*/ 376957 h 880810"/>
              <a:gd name="connsiteX7" fmla="*/ 683001 w 712859"/>
              <a:gd name="connsiteY7" fmla="*/ 347099 h 880810"/>
              <a:gd name="connsiteX8" fmla="*/ 668072 w 712859"/>
              <a:gd name="connsiteY8" fmla="*/ 227667 h 880810"/>
              <a:gd name="connsiteX9" fmla="*/ 679268 w 712859"/>
              <a:gd name="connsiteY9" fmla="*/ 201541 h 880810"/>
              <a:gd name="connsiteX10" fmla="*/ 668072 w 712859"/>
              <a:gd name="connsiteY10" fmla="*/ 108235 h 880810"/>
              <a:gd name="connsiteX11" fmla="*/ 533711 w 712859"/>
              <a:gd name="connsiteY11" fmla="*/ 0 h 880810"/>
              <a:gd name="connsiteX12" fmla="*/ 444137 w 712859"/>
              <a:gd name="connsiteY12" fmla="*/ 89574 h 880810"/>
              <a:gd name="connsiteX13" fmla="*/ 201541 w 712859"/>
              <a:gd name="connsiteY13" fmla="*/ 153022 h 880810"/>
              <a:gd name="connsiteX14" fmla="*/ 119432 w 712859"/>
              <a:gd name="connsiteY14" fmla="*/ 194077 h 880810"/>
              <a:gd name="connsiteX15" fmla="*/ 18661 w 712859"/>
              <a:gd name="connsiteY15" fmla="*/ 264989 h 880810"/>
              <a:gd name="connsiteX16" fmla="*/ 0 w 712859"/>
              <a:gd name="connsiteY16" fmla="*/ 328437 h 880810"/>
              <a:gd name="connsiteX17" fmla="*/ 18661 w 712859"/>
              <a:gd name="connsiteY17" fmla="*/ 388153 h 880810"/>
              <a:gd name="connsiteX18" fmla="*/ 52251 w 712859"/>
              <a:gd name="connsiteY18" fmla="*/ 410547 h 880810"/>
              <a:gd name="connsiteX19" fmla="*/ 141825 w 712859"/>
              <a:gd name="connsiteY19" fmla="*/ 612088 h 880810"/>
              <a:gd name="connsiteX20" fmla="*/ 123794 w 712859"/>
              <a:gd name="connsiteY20" fmla="*/ 619815 h 880810"/>
              <a:gd name="connsiteX21" fmla="*/ 149290 w 712859"/>
              <a:gd name="connsiteY21" fmla="*/ 656875 h 880810"/>
              <a:gd name="connsiteX22" fmla="*/ 115699 w 712859"/>
              <a:gd name="connsiteY22" fmla="*/ 738984 h 880810"/>
              <a:gd name="connsiteX23" fmla="*/ 190344 w 712859"/>
              <a:gd name="connsiteY23" fmla="*/ 746449 h 880810"/>
              <a:gd name="connsiteX24" fmla="*/ 257525 w 712859"/>
              <a:gd name="connsiteY24" fmla="*/ 824826 h 880810"/>
              <a:gd name="connsiteX25" fmla="*/ 272454 w 712859"/>
              <a:gd name="connsiteY25" fmla="*/ 877077 h 880810"/>
              <a:gd name="connsiteX26" fmla="*/ 287383 w 712859"/>
              <a:gd name="connsiteY26" fmla="*/ 880810 h 880810"/>
              <a:gd name="connsiteX27" fmla="*/ 451602 w 712859"/>
              <a:gd name="connsiteY27" fmla="*/ 809897 h 880810"/>
              <a:gd name="connsiteX28" fmla="*/ 503853 w 712859"/>
              <a:gd name="connsiteY28" fmla="*/ 828558 h 880810"/>
              <a:gd name="connsiteX29" fmla="*/ 515050 w 712859"/>
              <a:gd name="connsiteY29" fmla="*/ 821094 h 880810"/>
              <a:gd name="connsiteX30" fmla="*/ 522514 w 712859"/>
              <a:gd name="connsiteY30" fmla="*/ 772575 h 880810"/>
              <a:gd name="connsiteX31" fmla="*/ 571033 w 712859"/>
              <a:gd name="connsiteY31" fmla="*/ 735252 h 880810"/>
              <a:gd name="connsiteX0" fmla="*/ 571033 w 712859"/>
              <a:gd name="connsiteY0" fmla="*/ 735252 h 880810"/>
              <a:gd name="connsiteX1" fmla="*/ 559837 w 712859"/>
              <a:gd name="connsiteY1" fmla="*/ 645678 h 880810"/>
              <a:gd name="connsiteX2" fmla="*/ 630749 w 712859"/>
              <a:gd name="connsiteY2" fmla="*/ 608356 h 880810"/>
              <a:gd name="connsiteX3" fmla="*/ 668072 w 712859"/>
              <a:gd name="connsiteY3" fmla="*/ 515050 h 880810"/>
              <a:gd name="connsiteX4" fmla="*/ 712859 w 712859"/>
              <a:gd name="connsiteY4" fmla="*/ 500121 h 880810"/>
              <a:gd name="connsiteX5" fmla="*/ 671804 w 712859"/>
              <a:gd name="connsiteY5" fmla="*/ 418011 h 880810"/>
              <a:gd name="connsiteX6" fmla="*/ 697930 w 712859"/>
              <a:gd name="connsiteY6" fmla="*/ 376957 h 880810"/>
              <a:gd name="connsiteX7" fmla="*/ 683001 w 712859"/>
              <a:gd name="connsiteY7" fmla="*/ 347099 h 880810"/>
              <a:gd name="connsiteX8" fmla="*/ 668072 w 712859"/>
              <a:gd name="connsiteY8" fmla="*/ 227667 h 880810"/>
              <a:gd name="connsiteX9" fmla="*/ 679268 w 712859"/>
              <a:gd name="connsiteY9" fmla="*/ 201541 h 880810"/>
              <a:gd name="connsiteX10" fmla="*/ 668072 w 712859"/>
              <a:gd name="connsiteY10" fmla="*/ 108235 h 880810"/>
              <a:gd name="connsiteX11" fmla="*/ 533711 w 712859"/>
              <a:gd name="connsiteY11" fmla="*/ 0 h 880810"/>
              <a:gd name="connsiteX12" fmla="*/ 444137 w 712859"/>
              <a:gd name="connsiteY12" fmla="*/ 89574 h 880810"/>
              <a:gd name="connsiteX13" fmla="*/ 201541 w 712859"/>
              <a:gd name="connsiteY13" fmla="*/ 153022 h 880810"/>
              <a:gd name="connsiteX14" fmla="*/ 119432 w 712859"/>
              <a:gd name="connsiteY14" fmla="*/ 194077 h 880810"/>
              <a:gd name="connsiteX15" fmla="*/ 18661 w 712859"/>
              <a:gd name="connsiteY15" fmla="*/ 264989 h 880810"/>
              <a:gd name="connsiteX16" fmla="*/ 0 w 712859"/>
              <a:gd name="connsiteY16" fmla="*/ 328437 h 880810"/>
              <a:gd name="connsiteX17" fmla="*/ 18661 w 712859"/>
              <a:gd name="connsiteY17" fmla="*/ 388153 h 880810"/>
              <a:gd name="connsiteX18" fmla="*/ 52251 w 712859"/>
              <a:gd name="connsiteY18" fmla="*/ 410547 h 880810"/>
              <a:gd name="connsiteX19" fmla="*/ 126370 w 712859"/>
              <a:gd name="connsiteY19" fmla="*/ 614663 h 880810"/>
              <a:gd name="connsiteX20" fmla="*/ 123794 w 712859"/>
              <a:gd name="connsiteY20" fmla="*/ 619815 h 880810"/>
              <a:gd name="connsiteX21" fmla="*/ 149290 w 712859"/>
              <a:gd name="connsiteY21" fmla="*/ 656875 h 880810"/>
              <a:gd name="connsiteX22" fmla="*/ 115699 w 712859"/>
              <a:gd name="connsiteY22" fmla="*/ 738984 h 880810"/>
              <a:gd name="connsiteX23" fmla="*/ 190344 w 712859"/>
              <a:gd name="connsiteY23" fmla="*/ 746449 h 880810"/>
              <a:gd name="connsiteX24" fmla="*/ 257525 w 712859"/>
              <a:gd name="connsiteY24" fmla="*/ 824826 h 880810"/>
              <a:gd name="connsiteX25" fmla="*/ 272454 w 712859"/>
              <a:gd name="connsiteY25" fmla="*/ 877077 h 880810"/>
              <a:gd name="connsiteX26" fmla="*/ 287383 w 712859"/>
              <a:gd name="connsiteY26" fmla="*/ 880810 h 880810"/>
              <a:gd name="connsiteX27" fmla="*/ 451602 w 712859"/>
              <a:gd name="connsiteY27" fmla="*/ 809897 h 880810"/>
              <a:gd name="connsiteX28" fmla="*/ 503853 w 712859"/>
              <a:gd name="connsiteY28" fmla="*/ 828558 h 880810"/>
              <a:gd name="connsiteX29" fmla="*/ 515050 w 712859"/>
              <a:gd name="connsiteY29" fmla="*/ 821094 h 880810"/>
              <a:gd name="connsiteX30" fmla="*/ 522514 w 712859"/>
              <a:gd name="connsiteY30" fmla="*/ 772575 h 880810"/>
              <a:gd name="connsiteX31" fmla="*/ 571033 w 712859"/>
              <a:gd name="connsiteY31" fmla="*/ 735252 h 880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2859" h="880810">
                <a:moveTo>
                  <a:pt x="571033" y="735252"/>
                </a:moveTo>
                <a:lnTo>
                  <a:pt x="559837" y="645678"/>
                </a:lnTo>
                <a:lnTo>
                  <a:pt x="630749" y="608356"/>
                </a:lnTo>
                <a:lnTo>
                  <a:pt x="668072" y="515050"/>
                </a:lnTo>
                <a:lnTo>
                  <a:pt x="712859" y="500121"/>
                </a:lnTo>
                <a:lnTo>
                  <a:pt x="671804" y="418011"/>
                </a:lnTo>
                <a:lnTo>
                  <a:pt x="697930" y="376957"/>
                </a:lnTo>
                <a:lnTo>
                  <a:pt x="683001" y="347099"/>
                </a:lnTo>
                <a:lnTo>
                  <a:pt x="668072" y="227667"/>
                </a:lnTo>
                <a:lnTo>
                  <a:pt x="679268" y="201541"/>
                </a:lnTo>
                <a:lnTo>
                  <a:pt x="668072" y="108235"/>
                </a:lnTo>
                <a:lnTo>
                  <a:pt x="533711" y="0"/>
                </a:lnTo>
                <a:lnTo>
                  <a:pt x="444137" y="89574"/>
                </a:lnTo>
                <a:lnTo>
                  <a:pt x="201541" y="153022"/>
                </a:lnTo>
                <a:lnTo>
                  <a:pt x="119432" y="194077"/>
                </a:lnTo>
                <a:lnTo>
                  <a:pt x="18661" y="264989"/>
                </a:lnTo>
                <a:lnTo>
                  <a:pt x="0" y="328437"/>
                </a:lnTo>
                <a:lnTo>
                  <a:pt x="18661" y="388153"/>
                </a:lnTo>
                <a:lnTo>
                  <a:pt x="52251" y="410547"/>
                </a:lnTo>
                <a:cubicBezTo>
                  <a:pt x="82109" y="477727"/>
                  <a:pt x="114446" y="579785"/>
                  <a:pt x="126370" y="614663"/>
                </a:cubicBezTo>
                <a:cubicBezTo>
                  <a:pt x="138294" y="649541"/>
                  <a:pt x="119974" y="612780"/>
                  <a:pt x="123794" y="619815"/>
                </a:cubicBezTo>
                <a:cubicBezTo>
                  <a:pt x="127614" y="626850"/>
                  <a:pt x="140791" y="644522"/>
                  <a:pt x="149290" y="656875"/>
                </a:cubicBezTo>
                <a:lnTo>
                  <a:pt x="115699" y="738984"/>
                </a:lnTo>
                <a:lnTo>
                  <a:pt x="190344" y="746449"/>
                </a:lnTo>
                <a:lnTo>
                  <a:pt x="257525" y="824826"/>
                </a:lnTo>
                <a:lnTo>
                  <a:pt x="272454" y="877077"/>
                </a:lnTo>
                <a:lnTo>
                  <a:pt x="287383" y="880810"/>
                </a:lnTo>
                <a:lnTo>
                  <a:pt x="451602" y="809897"/>
                </a:lnTo>
                <a:lnTo>
                  <a:pt x="503853" y="828558"/>
                </a:lnTo>
                <a:lnTo>
                  <a:pt x="515050" y="821094"/>
                </a:lnTo>
                <a:lnTo>
                  <a:pt x="522514" y="772575"/>
                </a:lnTo>
                <a:lnTo>
                  <a:pt x="571033" y="73525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314825" y="1739900"/>
            <a:ext cx="862013" cy="693738"/>
          </a:xfrm>
          <a:custGeom>
            <a:avLst/>
            <a:gdLst>
              <a:gd name="connsiteX0" fmla="*/ 787504 w 862149"/>
              <a:gd name="connsiteY0" fmla="*/ 503853 h 694198"/>
              <a:gd name="connsiteX1" fmla="*/ 828558 w 862149"/>
              <a:gd name="connsiteY1" fmla="*/ 391886 h 694198"/>
              <a:gd name="connsiteX2" fmla="*/ 862149 w 862149"/>
              <a:gd name="connsiteY2" fmla="*/ 369492 h 694198"/>
              <a:gd name="connsiteX3" fmla="*/ 817362 w 862149"/>
              <a:gd name="connsiteY3" fmla="*/ 350831 h 694198"/>
              <a:gd name="connsiteX4" fmla="*/ 802433 w 862149"/>
              <a:gd name="connsiteY4" fmla="*/ 283651 h 694198"/>
              <a:gd name="connsiteX5" fmla="*/ 813629 w 862149"/>
              <a:gd name="connsiteY5" fmla="*/ 231399 h 694198"/>
              <a:gd name="connsiteX6" fmla="*/ 780039 w 862149"/>
              <a:gd name="connsiteY6" fmla="*/ 216470 h 694198"/>
              <a:gd name="connsiteX7" fmla="*/ 701662 w 862149"/>
              <a:gd name="connsiteY7" fmla="*/ 126896 h 694198"/>
              <a:gd name="connsiteX8" fmla="*/ 694198 w 862149"/>
              <a:gd name="connsiteY8" fmla="*/ 74645 h 694198"/>
              <a:gd name="connsiteX9" fmla="*/ 649411 w 862149"/>
              <a:gd name="connsiteY9" fmla="*/ 63448 h 694198"/>
              <a:gd name="connsiteX10" fmla="*/ 619553 w 862149"/>
              <a:gd name="connsiteY10" fmla="*/ 85842 h 694198"/>
              <a:gd name="connsiteX11" fmla="*/ 571034 w 862149"/>
              <a:gd name="connsiteY11" fmla="*/ 78377 h 694198"/>
              <a:gd name="connsiteX12" fmla="*/ 541176 w 862149"/>
              <a:gd name="connsiteY12" fmla="*/ 104503 h 694198"/>
              <a:gd name="connsiteX13" fmla="*/ 473995 w 862149"/>
              <a:gd name="connsiteY13" fmla="*/ 93306 h 694198"/>
              <a:gd name="connsiteX14" fmla="*/ 388154 w 862149"/>
              <a:gd name="connsiteY14" fmla="*/ 33590 h 694198"/>
              <a:gd name="connsiteX15" fmla="*/ 231399 w 862149"/>
              <a:gd name="connsiteY15" fmla="*/ 44787 h 694198"/>
              <a:gd name="connsiteX16" fmla="*/ 108235 w 862149"/>
              <a:gd name="connsiteY16" fmla="*/ 0 h 694198"/>
              <a:gd name="connsiteX17" fmla="*/ 63448 w 862149"/>
              <a:gd name="connsiteY17" fmla="*/ 85842 h 694198"/>
              <a:gd name="connsiteX18" fmla="*/ 0 w 862149"/>
              <a:gd name="connsiteY18" fmla="*/ 111967 h 694198"/>
              <a:gd name="connsiteX19" fmla="*/ 3732 w 862149"/>
              <a:gd name="connsiteY19" fmla="*/ 194077 h 694198"/>
              <a:gd name="connsiteX20" fmla="*/ 52252 w 862149"/>
              <a:gd name="connsiteY20" fmla="*/ 216470 h 694198"/>
              <a:gd name="connsiteX21" fmla="*/ 48519 w 862149"/>
              <a:gd name="connsiteY21" fmla="*/ 279918 h 694198"/>
              <a:gd name="connsiteX22" fmla="*/ 59716 w 862149"/>
              <a:gd name="connsiteY22" fmla="*/ 298580 h 694198"/>
              <a:gd name="connsiteX23" fmla="*/ 52252 w 862149"/>
              <a:gd name="connsiteY23" fmla="*/ 343367 h 694198"/>
              <a:gd name="connsiteX24" fmla="*/ 197809 w 862149"/>
              <a:gd name="connsiteY24" fmla="*/ 507585 h 694198"/>
              <a:gd name="connsiteX25" fmla="*/ 223935 w 862149"/>
              <a:gd name="connsiteY25" fmla="*/ 582230 h 694198"/>
              <a:gd name="connsiteX26" fmla="*/ 261257 w 862149"/>
              <a:gd name="connsiteY26" fmla="*/ 585963 h 694198"/>
              <a:gd name="connsiteX27" fmla="*/ 309776 w 862149"/>
              <a:gd name="connsiteY27" fmla="*/ 556105 h 694198"/>
              <a:gd name="connsiteX28" fmla="*/ 347099 w 862149"/>
              <a:gd name="connsiteY28" fmla="*/ 589695 h 694198"/>
              <a:gd name="connsiteX29" fmla="*/ 395618 w 862149"/>
              <a:gd name="connsiteY29" fmla="*/ 589695 h 694198"/>
              <a:gd name="connsiteX30" fmla="*/ 418012 w 862149"/>
              <a:gd name="connsiteY30" fmla="*/ 645678 h 694198"/>
              <a:gd name="connsiteX31" fmla="*/ 403083 w 862149"/>
              <a:gd name="connsiteY31" fmla="*/ 694198 h 694198"/>
              <a:gd name="connsiteX32" fmla="*/ 436673 w 862149"/>
              <a:gd name="connsiteY32" fmla="*/ 694198 h 694198"/>
              <a:gd name="connsiteX33" fmla="*/ 507585 w 862149"/>
              <a:gd name="connsiteY33" fmla="*/ 671804 h 694198"/>
              <a:gd name="connsiteX34" fmla="*/ 533711 w 862149"/>
              <a:gd name="connsiteY34" fmla="*/ 649411 h 694198"/>
              <a:gd name="connsiteX35" fmla="*/ 552372 w 862149"/>
              <a:gd name="connsiteY35" fmla="*/ 671804 h 694198"/>
              <a:gd name="connsiteX36" fmla="*/ 627017 w 862149"/>
              <a:gd name="connsiteY36" fmla="*/ 645678 h 694198"/>
              <a:gd name="connsiteX37" fmla="*/ 645678 w 862149"/>
              <a:gd name="connsiteY37" fmla="*/ 615821 h 694198"/>
              <a:gd name="connsiteX38" fmla="*/ 645678 w 862149"/>
              <a:gd name="connsiteY38" fmla="*/ 574766 h 694198"/>
              <a:gd name="connsiteX39" fmla="*/ 683001 w 862149"/>
              <a:gd name="connsiteY39" fmla="*/ 529979 h 694198"/>
              <a:gd name="connsiteX40" fmla="*/ 787504 w 862149"/>
              <a:gd name="connsiteY40" fmla="*/ 503853 h 69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62149" h="694198">
                <a:moveTo>
                  <a:pt x="787504" y="503853"/>
                </a:moveTo>
                <a:lnTo>
                  <a:pt x="828558" y="391886"/>
                </a:lnTo>
                <a:lnTo>
                  <a:pt x="862149" y="369492"/>
                </a:lnTo>
                <a:lnTo>
                  <a:pt x="817362" y="350831"/>
                </a:lnTo>
                <a:lnTo>
                  <a:pt x="802433" y="283651"/>
                </a:lnTo>
                <a:lnTo>
                  <a:pt x="813629" y="231399"/>
                </a:lnTo>
                <a:lnTo>
                  <a:pt x="780039" y="216470"/>
                </a:lnTo>
                <a:lnTo>
                  <a:pt x="701662" y="126896"/>
                </a:lnTo>
                <a:lnTo>
                  <a:pt x="694198" y="74645"/>
                </a:lnTo>
                <a:lnTo>
                  <a:pt x="649411" y="63448"/>
                </a:lnTo>
                <a:lnTo>
                  <a:pt x="619553" y="85842"/>
                </a:lnTo>
                <a:lnTo>
                  <a:pt x="571034" y="78377"/>
                </a:lnTo>
                <a:lnTo>
                  <a:pt x="541176" y="104503"/>
                </a:lnTo>
                <a:lnTo>
                  <a:pt x="473995" y="93306"/>
                </a:lnTo>
                <a:lnTo>
                  <a:pt x="388154" y="33590"/>
                </a:lnTo>
                <a:lnTo>
                  <a:pt x="231399" y="44787"/>
                </a:lnTo>
                <a:lnTo>
                  <a:pt x="108235" y="0"/>
                </a:lnTo>
                <a:lnTo>
                  <a:pt x="63448" y="85842"/>
                </a:lnTo>
                <a:lnTo>
                  <a:pt x="0" y="111967"/>
                </a:lnTo>
                <a:lnTo>
                  <a:pt x="3732" y="194077"/>
                </a:lnTo>
                <a:lnTo>
                  <a:pt x="52252" y="216470"/>
                </a:lnTo>
                <a:lnTo>
                  <a:pt x="48519" y="279918"/>
                </a:lnTo>
                <a:lnTo>
                  <a:pt x="59716" y="298580"/>
                </a:lnTo>
                <a:lnTo>
                  <a:pt x="52252" y="343367"/>
                </a:lnTo>
                <a:lnTo>
                  <a:pt x="197809" y="507585"/>
                </a:lnTo>
                <a:lnTo>
                  <a:pt x="223935" y="582230"/>
                </a:lnTo>
                <a:lnTo>
                  <a:pt x="261257" y="585963"/>
                </a:lnTo>
                <a:lnTo>
                  <a:pt x="309776" y="556105"/>
                </a:lnTo>
                <a:lnTo>
                  <a:pt x="347099" y="589695"/>
                </a:lnTo>
                <a:lnTo>
                  <a:pt x="395618" y="589695"/>
                </a:lnTo>
                <a:lnTo>
                  <a:pt x="418012" y="645678"/>
                </a:lnTo>
                <a:lnTo>
                  <a:pt x="403083" y="694198"/>
                </a:lnTo>
                <a:lnTo>
                  <a:pt x="436673" y="694198"/>
                </a:lnTo>
                <a:lnTo>
                  <a:pt x="507585" y="671804"/>
                </a:lnTo>
                <a:lnTo>
                  <a:pt x="533711" y="649411"/>
                </a:lnTo>
                <a:lnTo>
                  <a:pt x="552372" y="671804"/>
                </a:lnTo>
                <a:lnTo>
                  <a:pt x="627017" y="645678"/>
                </a:lnTo>
                <a:lnTo>
                  <a:pt x="645678" y="615821"/>
                </a:lnTo>
                <a:lnTo>
                  <a:pt x="645678" y="574766"/>
                </a:lnTo>
                <a:lnTo>
                  <a:pt x="683001" y="529979"/>
                </a:lnTo>
                <a:lnTo>
                  <a:pt x="787504" y="50385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5105400" y="1152525"/>
            <a:ext cx="1052513" cy="1587500"/>
          </a:xfrm>
          <a:custGeom>
            <a:avLst/>
            <a:gdLst>
              <a:gd name="connsiteX0" fmla="*/ 1052493 w 1052493"/>
              <a:gd name="connsiteY0" fmla="*/ 1343608 h 1586204"/>
              <a:gd name="connsiteX1" fmla="*/ 1015171 w 1052493"/>
              <a:gd name="connsiteY1" fmla="*/ 1295089 h 1586204"/>
              <a:gd name="connsiteX2" fmla="*/ 944258 w 1052493"/>
              <a:gd name="connsiteY2" fmla="*/ 1265231 h 1586204"/>
              <a:gd name="connsiteX3" fmla="*/ 970384 w 1052493"/>
              <a:gd name="connsiteY3" fmla="*/ 1183121 h 1586204"/>
              <a:gd name="connsiteX4" fmla="*/ 929329 w 1052493"/>
              <a:gd name="connsiteY4" fmla="*/ 1130870 h 1586204"/>
              <a:gd name="connsiteX5" fmla="*/ 869613 w 1052493"/>
              <a:gd name="connsiteY5" fmla="*/ 1104744 h 1586204"/>
              <a:gd name="connsiteX6" fmla="*/ 847220 w 1052493"/>
              <a:gd name="connsiteY6" fmla="*/ 1108476 h 1586204"/>
              <a:gd name="connsiteX7" fmla="*/ 850952 w 1052493"/>
              <a:gd name="connsiteY7" fmla="*/ 1078618 h 1586204"/>
              <a:gd name="connsiteX8" fmla="*/ 828558 w 1052493"/>
              <a:gd name="connsiteY8" fmla="*/ 1026367 h 1586204"/>
              <a:gd name="connsiteX9" fmla="*/ 664340 w 1052493"/>
              <a:gd name="connsiteY9" fmla="*/ 947990 h 1586204"/>
              <a:gd name="connsiteX10" fmla="*/ 668072 w 1052493"/>
              <a:gd name="connsiteY10" fmla="*/ 869613 h 1586204"/>
              <a:gd name="connsiteX11" fmla="*/ 615820 w 1052493"/>
              <a:gd name="connsiteY11" fmla="*/ 817361 h 1586204"/>
              <a:gd name="connsiteX12" fmla="*/ 634482 w 1052493"/>
              <a:gd name="connsiteY12" fmla="*/ 742716 h 1586204"/>
              <a:gd name="connsiteX13" fmla="*/ 656875 w 1052493"/>
              <a:gd name="connsiteY13" fmla="*/ 712858 h 1586204"/>
              <a:gd name="connsiteX14" fmla="*/ 630749 w 1052493"/>
              <a:gd name="connsiteY14" fmla="*/ 559836 h 1586204"/>
              <a:gd name="connsiteX15" fmla="*/ 675536 w 1052493"/>
              <a:gd name="connsiteY15" fmla="*/ 518782 h 1586204"/>
              <a:gd name="connsiteX16" fmla="*/ 671804 w 1052493"/>
              <a:gd name="connsiteY16" fmla="*/ 470263 h 1586204"/>
              <a:gd name="connsiteX17" fmla="*/ 683001 w 1052493"/>
              <a:gd name="connsiteY17" fmla="*/ 406814 h 1586204"/>
              <a:gd name="connsiteX18" fmla="*/ 671804 w 1052493"/>
              <a:gd name="connsiteY18" fmla="*/ 388153 h 1586204"/>
              <a:gd name="connsiteX19" fmla="*/ 716591 w 1052493"/>
              <a:gd name="connsiteY19" fmla="*/ 335902 h 1586204"/>
              <a:gd name="connsiteX20" fmla="*/ 757646 w 1052493"/>
              <a:gd name="connsiteY20" fmla="*/ 362027 h 1586204"/>
              <a:gd name="connsiteX21" fmla="*/ 776307 w 1052493"/>
              <a:gd name="connsiteY21" fmla="*/ 328437 h 1586204"/>
              <a:gd name="connsiteX22" fmla="*/ 750181 w 1052493"/>
              <a:gd name="connsiteY22" fmla="*/ 261257 h 1586204"/>
              <a:gd name="connsiteX23" fmla="*/ 660607 w 1052493"/>
              <a:gd name="connsiteY23" fmla="*/ 250060 h 1586204"/>
              <a:gd name="connsiteX24" fmla="*/ 645678 w 1052493"/>
              <a:gd name="connsiteY24" fmla="*/ 216470 h 1586204"/>
              <a:gd name="connsiteX25" fmla="*/ 597159 w 1052493"/>
              <a:gd name="connsiteY25" fmla="*/ 216470 h 1586204"/>
              <a:gd name="connsiteX26" fmla="*/ 589695 w 1052493"/>
              <a:gd name="connsiteY26" fmla="*/ 141825 h 1586204"/>
              <a:gd name="connsiteX27" fmla="*/ 559837 w 1052493"/>
              <a:gd name="connsiteY27" fmla="*/ 97038 h 1586204"/>
              <a:gd name="connsiteX28" fmla="*/ 574766 w 1052493"/>
              <a:gd name="connsiteY28" fmla="*/ 3732 h 1586204"/>
              <a:gd name="connsiteX29" fmla="*/ 541176 w 1052493"/>
              <a:gd name="connsiteY29" fmla="*/ 0 h 1586204"/>
              <a:gd name="connsiteX30" fmla="*/ 488924 w 1052493"/>
              <a:gd name="connsiteY30" fmla="*/ 97038 h 1586204"/>
              <a:gd name="connsiteX31" fmla="*/ 421744 w 1052493"/>
              <a:gd name="connsiteY31" fmla="*/ 134360 h 1586204"/>
              <a:gd name="connsiteX32" fmla="*/ 354563 w 1052493"/>
              <a:gd name="connsiteY32" fmla="*/ 115699 h 1586204"/>
              <a:gd name="connsiteX33" fmla="*/ 317241 w 1052493"/>
              <a:gd name="connsiteY33" fmla="*/ 123164 h 1586204"/>
              <a:gd name="connsiteX34" fmla="*/ 343367 w 1052493"/>
              <a:gd name="connsiteY34" fmla="*/ 175415 h 1586204"/>
              <a:gd name="connsiteX35" fmla="*/ 313509 w 1052493"/>
              <a:gd name="connsiteY35" fmla="*/ 212738 h 1586204"/>
              <a:gd name="connsiteX36" fmla="*/ 328438 w 1052493"/>
              <a:gd name="connsiteY36" fmla="*/ 253792 h 1586204"/>
              <a:gd name="connsiteX37" fmla="*/ 283651 w 1052493"/>
              <a:gd name="connsiteY37" fmla="*/ 320973 h 1586204"/>
              <a:gd name="connsiteX38" fmla="*/ 238864 w 1052493"/>
              <a:gd name="connsiteY38" fmla="*/ 332169 h 1586204"/>
              <a:gd name="connsiteX39" fmla="*/ 264989 w 1052493"/>
              <a:gd name="connsiteY39" fmla="*/ 362027 h 1586204"/>
              <a:gd name="connsiteX40" fmla="*/ 268722 w 1052493"/>
              <a:gd name="connsiteY40" fmla="*/ 496388 h 1586204"/>
              <a:gd name="connsiteX41" fmla="*/ 209006 w 1052493"/>
              <a:gd name="connsiteY41" fmla="*/ 470263 h 1586204"/>
              <a:gd name="connsiteX42" fmla="*/ 197809 w 1052493"/>
              <a:gd name="connsiteY42" fmla="*/ 492656 h 1586204"/>
              <a:gd name="connsiteX43" fmla="*/ 145558 w 1052493"/>
              <a:gd name="connsiteY43" fmla="*/ 488924 h 1586204"/>
              <a:gd name="connsiteX44" fmla="*/ 104503 w 1052493"/>
              <a:gd name="connsiteY44" fmla="*/ 533711 h 1586204"/>
              <a:gd name="connsiteX45" fmla="*/ 85842 w 1052493"/>
              <a:gd name="connsiteY45" fmla="*/ 604623 h 1586204"/>
              <a:gd name="connsiteX46" fmla="*/ 138093 w 1052493"/>
              <a:gd name="connsiteY46" fmla="*/ 619552 h 1586204"/>
              <a:gd name="connsiteX47" fmla="*/ 85842 w 1052493"/>
              <a:gd name="connsiteY47" fmla="*/ 634481 h 1586204"/>
              <a:gd name="connsiteX48" fmla="*/ 97038 w 1052493"/>
              <a:gd name="connsiteY48" fmla="*/ 694197 h 1586204"/>
              <a:gd name="connsiteX49" fmla="*/ 115700 w 1052493"/>
              <a:gd name="connsiteY49" fmla="*/ 701662 h 1586204"/>
              <a:gd name="connsiteX50" fmla="*/ 74645 w 1052493"/>
              <a:gd name="connsiteY50" fmla="*/ 776307 h 1586204"/>
              <a:gd name="connsiteX51" fmla="*/ 18661 w 1052493"/>
              <a:gd name="connsiteY51" fmla="*/ 802432 h 1586204"/>
              <a:gd name="connsiteX52" fmla="*/ 7465 w 1052493"/>
              <a:gd name="connsiteY52" fmla="*/ 892006 h 1586204"/>
              <a:gd name="connsiteX53" fmla="*/ 26126 w 1052493"/>
              <a:gd name="connsiteY53" fmla="*/ 933061 h 1586204"/>
              <a:gd name="connsiteX54" fmla="*/ 67180 w 1052493"/>
              <a:gd name="connsiteY54" fmla="*/ 966651 h 1586204"/>
              <a:gd name="connsiteX55" fmla="*/ 29858 w 1052493"/>
              <a:gd name="connsiteY55" fmla="*/ 1000241 h 1586204"/>
              <a:gd name="connsiteX56" fmla="*/ 0 w 1052493"/>
              <a:gd name="connsiteY56" fmla="*/ 1093547 h 1586204"/>
              <a:gd name="connsiteX57" fmla="*/ 37322 w 1052493"/>
              <a:gd name="connsiteY57" fmla="*/ 1119673 h 1586204"/>
              <a:gd name="connsiteX58" fmla="*/ 104503 w 1052493"/>
              <a:gd name="connsiteY58" fmla="*/ 1164460 h 1586204"/>
              <a:gd name="connsiteX59" fmla="*/ 97038 w 1052493"/>
              <a:gd name="connsiteY59" fmla="*/ 1220444 h 1586204"/>
              <a:gd name="connsiteX60" fmla="*/ 123164 w 1052493"/>
              <a:gd name="connsiteY60" fmla="*/ 1268963 h 1586204"/>
              <a:gd name="connsiteX61" fmla="*/ 164219 w 1052493"/>
              <a:gd name="connsiteY61" fmla="*/ 1261498 h 1586204"/>
              <a:gd name="connsiteX62" fmla="*/ 216470 w 1052493"/>
              <a:gd name="connsiteY62" fmla="*/ 1377198 h 1586204"/>
              <a:gd name="connsiteX63" fmla="*/ 358296 w 1052493"/>
              <a:gd name="connsiteY63" fmla="*/ 1377198 h 1586204"/>
              <a:gd name="connsiteX64" fmla="*/ 388153 w 1052493"/>
              <a:gd name="connsiteY64" fmla="*/ 1395859 h 1586204"/>
              <a:gd name="connsiteX65" fmla="*/ 410547 w 1052493"/>
              <a:gd name="connsiteY65" fmla="*/ 1366001 h 1586204"/>
              <a:gd name="connsiteX66" fmla="*/ 477727 w 1052493"/>
              <a:gd name="connsiteY66" fmla="*/ 1369734 h 1586204"/>
              <a:gd name="connsiteX67" fmla="*/ 507585 w 1052493"/>
              <a:gd name="connsiteY67" fmla="*/ 1328679 h 1586204"/>
              <a:gd name="connsiteX68" fmla="*/ 582230 w 1052493"/>
              <a:gd name="connsiteY68" fmla="*/ 1336143 h 1586204"/>
              <a:gd name="connsiteX69" fmla="*/ 653143 w 1052493"/>
              <a:gd name="connsiteY69" fmla="*/ 1433182 h 1586204"/>
              <a:gd name="connsiteX70" fmla="*/ 671804 w 1052493"/>
              <a:gd name="connsiteY70" fmla="*/ 1485433 h 1586204"/>
              <a:gd name="connsiteX71" fmla="*/ 697930 w 1052493"/>
              <a:gd name="connsiteY71" fmla="*/ 1537685 h 1586204"/>
              <a:gd name="connsiteX72" fmla="*/ 753913 w 1052493"/>
              <a:gd name="connsiteY72" fmla="*/ 1548881 h 1586204"/>
              <a:gd name="connsiteX73" fmla="*/ 776307 w 1052493"/>
              <a:gd name="connsiteY73" fmla="*/ 1526488 h 1586204"/>
              <a:gd name="connsiteX74" fmla="*/ 809897 w 1052493"/>
              <a:gd name="connsiteY74" fmla="*/ 1586204 h 1586204"/>
              <a:gd name="connsiteX75" fmla="*/ 858416 w 1052493"/>
              <a:gd name="connsiteY75" fmla="*/ 1560078 h 1586204"/>
              <a:gd name="connsiteX76" fmla="*/ 873345 w 1052493"/>
              <a:gd name="connsiteY76" fmla="*/ 1530220 h 1586204"/>
              <a:gd name="connsiteX77" fmla="*/ 955455 w 1052493"/>
              <a:gd name="connsiteY77" fmla="*/ 1522756 h 1586204"/>
              <a:gd name="connsiteX78" fmla="*/ 977848 w 1052493"/>
              <a:gd name="connsiteY78" fmla="*/ 1425717 h 1586204"/>
              <a:gd name="connsiteX79" fmla="*/ 1037564 w 1052493"/>
              <a:gd name="connsiteY79" fmla="*/ 1392127 h 1586204"/>
              <a:gd name="connsiteX80" fmla="*/ 1052493 w 1052493"/>
              <a:gd name="connsiteY80" fmla="*/ 1343608 h 1586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052493" h="1586204">
                <a:moveTo>
                  <a:pt x="1052493" y="1343608"/>
                </a:moveTo>
                <a:lnTo>
                  <a:pt x="1015171" y="1295089"/>
                </a:lnTo>
                <a:lnTo>
                  <a:pt x="944258" y="1265231"/>
                </a:lnTo>
                <a:lnTo>
                  <a:pt x="970384" y="1183121"/>
                </a:lnTo>
                <a:lnTo>
                  <a:pt x="929329" y="1130870"/>
                </a:lnTo>
                <a:lnTo>
                  <a:pt x="869613" y="1104744"/>
                </a:lnTo>
                <a:lnTo>
                  <a:pt x="847220" y="1108476"/>
                </a:lnTo>
                <a:lnTo>
                  <a:pt x="850952" y="1078618"/>
                </a:lnTo>
                <a:lnTo>
                  <a:pt x="828558" y="1026367"/>
                </a:lnTo>
                <a:lnTo>
                  <a:pt x="664340" y="947990"/>
                </a:lnTo>
                <a:lnTo>
                  <a:pt x="668072" y="869613"/>
                </a:lnTo>
                <a:lnTo>
                  <a:pt x="615820" y="817361"/>
                </a:lnTo>
                <a:lnTo>
                  <a:pt x="634482" y="742716"/>
                </a:lnTo>
                <a:lnTo>
                  <a:pt x="656875" y="712858"/>
                </a:lnTo>
                <a:lnTo>
                  <a:pt x="630749" y="559836"/>
                </a:lnTo>
                <a:lnTo>
                  <a:pt x="675536" y="518782"/>
                </a:lnTo>
                <a:lnTo>
                  <a:pt x="671804" y="470263"/>
                </a:lnTo>
                <a:lnTo>
                  <a:pt x="683001" y="406814"/>
                </a:lnTo>
                <a:lnTo>
                  <a:pt x="671804" y="388153"/>
                </a:lnTo>
                <a:lnTo>
                  <a:pt x="716591" y="335902"/>
                </a:lnTo>
                <a:lnTo>
                  <a:pt x="757646" y="362027"/>
                </a:lnTo>
                <a:lnTo>
                  <a:pt x="776307" y="328437"/>
                </a:lnTo>
                <a:lnTo>
                  <a:pt x="750181" y="261257"/>
                </a:lnTo>
                <a:lnTo>
                  <a:pt x="660607" y="250060"/>
                </a:lnTo>
                <a:lnTo>
                  <a:pt x="645678" y="216470"/>
                </a:lnTo>
                <a:lnTo>
                  <a:pt x="597159" y="216470"/>
                </a:lnTo>
                <a:lnTo>
                  <a:pt x="589695" y="141825"/>
                </a:lnTo>
                <a:lnTo>
                  <a:pt x="559837" y="97038"/>
                </a:lnTo>
                <a:lnTo>
                  <a:pt x="574766" y="3732"/>
                </a:lnTo>
                <a:lnTo>
                  <a:pt x="541176" y="0"/>
                </a:lnTo>
                <a:lnTo>
                  <a:pt x="488924" y="97038"/>
                </a:lnTo>
                <a:lnTo>
                  <a:pt x="421744" y="134360"/>
                </a:lnTo>
                <a:lnTo>
                  <a:pt x="354563" y="115699"/>
                </a:lnTo>
                <a:lnTo>
                  <a:pt x="317241" y="123164"/>
                </a:lnTo>
                <a:lnTo>
                  <a:pt x="343367" y="175415"/>
                </a:lnTo>
                <a:lnTo>
                  <a:pt x="313509" y="212738"/>
                </a:lnTo>
                <a:lnTo>
                  <a:pt x="328438" y="253792"/>
                </a:lnTo>
                <a:lnTo>
                  <a:pt x="283651" y="320973"/>
                </a:lnTo>
                <a:lnTo>
                  <a:pt x="238864" y="332169"/>
                </a:lnTo>
                <a:lnTo>
                  <a:pt x="264989" y="362027"/>
                </a:lnTo>
                <a:lnTo>
                  <a:pt x="268722" y="496388"/>
                </a:lnTo>
                <a:lnTo>
                  <a:pt x="209006" y="470263"/>
                </a:lnTo>
                <a:lnTo>
                  <a:pt x="197809" y="492656"/>
                </a:lnTo>
                <a:lnTo>
                  <a:pt x="145558" y="488924"/>
                </a:lnTo>
                <a:lnTo>
                  <a:pt x="104503" y="533711"/>
                </a:lnTo>
                <a:lnTo>
                  <a:pt x="85842" y="604623"/>
                </a:lnTo>
                <a:lnTo>
                  <a:pt x="138093" y="619552"/>
                </a:lnTo>
                <a:lnTo>
                  <a:pt x="85842" y="634481"/>
                </a:lnTo>
                <a:lnTo>
                  <a:pt x="97038" y="694197"/>
                </a:lnTo>
                <a:lnTo>
                  <a:pt x="115700" y="701662"/>
                </a:lnTo>
                <a:lnTo>
                  <a:pt x="74645" y="776307"/>
                </a:lnTo>
                <a:lnTo>
                  <a:pt x="18661" y="802432"/>
                </a:lnTo>
                <a:lnTo>
                  <a:pt x="7465" y="892006"/>
                </a:lnTo>
                <a:lnTo>
                  <a:pt x="26126" y="933061"/>
                </a:lnTo>
                <a:lnTo>
                  <a:pt x="67180" y="966651"/>
                </a:lnTo>
                <a:lnTo>
                  <a:pt x="29858" y="1000241"/>
                </a:lnTo>
                <a:lnTo>
                  <a:pt x="0" y="1093547"/>
                </a:lnTo>
                <a:lnTo>
                  <a:pt x="37322" y="1119673"/>
                </a:lnTo>
                <a:lnTo>
                  <a:pt x="104503" y="1164460"/>
                </a:lnTo>
                <a:lnTo>
                  <a:pt x="97038" y="1220444"/>
                </a:lnTo>
                <a:lnTo>
                  <a:pt x="123164" y="1268963"/>
                </a:lnTo>
                <a:lnTo>
                  <a:pt x="164219" y="1261498"/>
                </a:lnTo>
                <a:lnTo>
                  <a:pt x="216470" y="1377198"/>
                </a:lnTo>
                <a:lnTo>
                  <a:pt x="358296" y="1377198"/>
                </a:lnTo>
                <a:lnTo>
                  <a:pt x="388153" y="1395859"/>
                </a:lnTo>
                <a:lnTo>
                  <a:pt x="410547" y="1366001"/>
                </a:lnTo>
                <a:lnTo>
                  <a:pt x="477727" y="1369734"/>
                </a:lnTo>
                <a:lnTo>
                  <a:pt x="507585" y="1328679"/>
                </a:lnTo>
                <a:lnTo>
                  <a:pt x="582230" y="1336143"/>
                </a:lnTo>
                <a:lnTo>
                  <a:pt x="653143" y="1433182"/>
                </a:lnTo>
                <a:lnTo>
                  <a:pt x="671804" y="1485433"/>
                </a:lnTo>
                <a:lnTo>
                  <a:pt x="697930" y="1537685"/>
                </a:lnTo>
                <a:lnTo>
                  <a:pt x="753913" y="1548881"/>
                </a:lnTo>
                <a:lnTo>
                  <a:pt x="776307" y="1526488"/>
                </a:lnTo>
                <a:lnTo>
                  <a:pt x="809897" y="1586204"/>
                </a:lnTo>
                <a:lnTo>
                  <a:pt x="858416" y="1560078"/>
                </a:lnTo>
                <a:lnTo>
                  <a:pt x="873345" y="1530220"/>
                </a:lnTo>
                <a:lnTo>
                  <a:pt x="955455" y="1522756"/>
                </a:lnTo>
                <a:lnTo>
                  <a:pt x="977848" y="1425717"/>
                </a:lnTo>
                <a:lnTo>
                  <a:pt x="1037564" y="1392127"/>
                </a:lnTo>
                <a:lnTo>
                  <a:pt x="1052493" y="13436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5713413" y="1477963"/>
            <a:ext cx="1127125" cy="1082675"/>
          </a:xfrm>
          <a:custGeom>
            <a:avLst/>
            <a:gdLst>
              <a:gd name="connsiteX0" fmla="*/ 832291 w 1127138"/>
              <a:gd name="connsiteY0" fmla="*/ 1082351 h 1082351"/>
              <a:gd name="connsiteX1" fmla="*/ 873345 w 1127138"/>
              <a:gd name="connsiteY1" fmla="*/ 977848 h 1082351"/>
              <a:gd name="connsiteX2" fmla="*/ 944258 w 1127138"/>
              <a:gd name="connsiteY2" fmla="*/ 940526 h 1082351"/>
              <a:gd name="connsiteX3" fmla="*/ 936793 w 1127138"/>
              <a:gd name="connsiteY3" fmla="*/ 869613 h 1082351"/>
              <a:gd name="connsiteX4" fmla="*/ 985313 w 1127138"/>
              <a:gd name="connsiteY4" fmla="*/ 746449 h 1082351"/>
              <a:gd name="connsiteX5" fmla="*/ 951722 w 1127138"/>
              <a:gd name="connsiteY5" fmla="*/ 746449 h 1082351"/>
              <a:gd name="connsiteX6" fmla="*/ 936793 w 1127138"/>
              <a:gd name="connsiteY6" fmla="*/ 638214 h 1082351"/>
              <a:gd name="connsiteX7" fmla="*/ 992777 w 1127138"/>
              <a:gd name="connsiteY7" fmla="*/ 597159 h 1082351"/>
              <a:gd name="connsiteX8" fmla="*/ 996509 w 1127138"/>
              <a:gd name="connsiteY8" fmla="*/ 544908 h 1082351"/>
              <a:gd name="connsiteX9" fmla="*/ 996509 w 1127138"/>
              <a:gd name="connsiteY9" fmla="*/ 544908 h 1082351"/>
              <a:gd name="connsiteX10" fmla="*/ 989045 w 1127138"/>
              <a:gd name="connsiteY10" fmla="*/ 470263 h 1082351"/>
              <a:gd name="connsiteX11" fmla="*/ 940526 w 1127138"/>
              <a:gd name="connsiteY11" fmla="*/ 447869 h 1082351"/>
              <a:gd name="connsiteX12" fmla="*/ 918132 w 1127138"/>
              <a:gd name="connsiteY12" fmla="*/ 455334 h 1082351"/>
              <a:gd name="connsiteX13" fmla="*/ 884542 w 1127138"/>
              <a:gd name="connsiteY13" fmla="*/ 418011 h 1082351"/>
              <a:gd name="connsiteX14" fmla="*/ 847220 w 1127138"/>
              <a:gd name="connsiteY14" fmla="*/ 391886 h 1082351"/>
              <a:gd name="connsiteX15" fmla="*/ 862149 w 1127138"/>
              <a:gd name="connsiteY15" fmla="*/ 369492 h 1082351"/>
              <a:gd name="connsiteX16" fmla="*/ 884542 w 1127138"/>
              <a:gd name="connsiteY16" fmla="*/ 358295 h 1082351"/>
              <a:gd name="connsiteX17" fmla="*/ 910668 w 1127138"/>
              <a:gd name="connsiteY17" fmla="*/ 302312 h 1082351"/>
              <a:gd name="connsiteX18" fmla="*/ 929329 w 1127138"/>
              <a:gd name="connsiteY18" fmla="*/ 320973 h 1082351"/>
              <a:gd name="connsiteX19" fmla="*/ 1030100 w 1127138"/>
              <a:gd name="connsiteY19" fmla="*/ 373224 h 1082351"/>
              <a:gd name="connsiteX20" fmla="*/ 1048761 w 1127138"/>
              <a:gd name="connsiteY20" fmla="*/ 358295 h 1082351"/>
              <a:gd name="connsiteX21" fmla="*/ 1086083 w 1127138"/>
              <a:gd name="connsiteY21" fmla="*/ 376957 h 1082351"/>
              <a:gd name="connsiteX22" fmla="*/ 1104744 w 1127138"/>
              <a:gd name="connsiteY22" fmla="*/ 369492 h 1082351"/>
              <a:gd name="connsiteX23" fmla="*/ 1127138 w 1127138"/>
              <a:gd name="connsiteY23" fmla="*/ 294847 h 1082351"/>
              <a:gd name="connsiteX24" fmla="*/ 1063690 w 1127138"/>
              <a:gd name="connsiteY24" fmla="*/ 223935 h 1082351"/>
              <a:gd name="connsiteX25" fmla="*/ 1015171 w 1127138"/>
              <a:gd name="connsiteY25" fmla="*/ 223935 h 1082351"/>
              <a:gd name="connsiteX26" fmla="*/ 970384 w 1127138"/>
              <a:gd name="connsiteY26" fmla="*/ 261257 h 1082351"/>
              <a:gd name="connsiteX27" fmla="*/ 869613 w 1127138"/>
              <a:gd name="connsiteY27" fmla="*/ 253793 h 1082351"/>
              <a:gd name="connsiteX28" fmla="*/ 854684 w 1127138"/>
              <a:gd name="connsiteY28" fmla="*/ 209006 h 1082351"/>
              <a:gd name="connsiteX29" fmla="*/ 809897 w 1127138"/>
              <a:gd name="connsiteY29" fmla="*/ 209006 h 1082351"/>
              <a:gd name="connsiteX30" fmla="*/ 783771 w 1127138"/>
              <a:gd name="connsiteY30" fmla="*/ 231399 h 1082351"/>
              <a:gd name="connsiteX31" fmla="*/ 765110 w 1127138"/>
              <a:gd name="connsiteY31" fmla="*/ 261257 h 1082351"/>
              <a:gd name="connsiteX32" fmla="*/ 731520 w 1127138"/>
              <a:gd name="connsiteY32" fmla="*/ 209006 h 1082351"/>
              <a:gd name="connsiteX33" fmla="*/ 701662 w 1127138"/>
              <a:gd name="connsiteY33" fmla="*/ 160487 h 1082351"/>
              <a:gd name="connsiteX34" fmla="*/ 690465 w 1127138"/>
              <a:gd name="connsiteY34" fmla="*/ 70913 h 1082351"/>
              <a:gd name="connsiteX35" fmla="*/ 589695 w 1127138"/>
              <a:gd name="connsiteY35" fmla="*/ 44787 h 1082351"/>
              <a:gd name="connsiteX36" fmla="*/ 559837 w 1127138"/>
              <a:gd name="connsiteY36" fmla="*/ 85842 h 1082351"/>
              <a:gd name="connsiteX37" fmla="*/ 507585 w 1127138"/>
              <a:gd name="connsiteY37" fmla="*/ 41055 h 1082351"/>
              <a:gd name="connsiteX38" fmla="*/ 477727 w 1127138"/>
              <a:gd name="connsiteY38" fmla="*/ 67180 h 1082351"/>
              <a:gd name="connsiteX39" fmla="*/ 432940 w 1127138"/>
              <a:gd name="connsiteY39" fmla="*/ 70913 h 1082351"/>
              <a:gd name="connsiteX40" fmla="*/ 350831 w 1127138"/>
              <a:gd name="connsiteY40" fmla="*/ 37322 h 1082351"/>
              <a:gd name="connsiteX41" fmla="*/ 320973 w 1127138"/>
              <a:gd name="connsiteY41" fmla="*/ 18661 h 1082351"/>
              <a:gd name="connsiteX42" fmla="*/ 272454 w 1127138"/>
              <a:gd name="connsiteY42" fmla="*/ 48519 h 1082351"/>
              <a:gd name="connsiteX43" fmla="*/ 209006 w 1127138"/>
              <a:gd name="connsiteY43" fmla="*/ 67180 h 1082351"/>
              <a:gd name="connsiteX44" fmla="*/ 179148 w 1127138"/>
              <a:gd name="connsiteY44" fmla="*/ 0 h 1082351"/>
              <a:gd name="connsiteX45" fmla="*/ 156754 w 1127138"/>
              <a:gd name="connsiteY45" fmla="*/ 44787 h 1082351"/>
              <a:gd name="connsiteX46" fmla="*/ 108235 w 1127138"/>
              <a:gd name="connsiteY46" fmla="*/ 14929 h 1082351"/>
              <a:gd name="connsiteX47" fmla="*/ 59716 w 1127138"/>
              <a:gd name="connsiteY47" fmla="*/ 55984 h 1082351"/>
              <a:gd name="connsiteX48" fmla="*/ 82109 w 1127138"/>
              <a:gd name="connsiteY48" fmla="*/ 93306 h 1082351"/>
              <a:gd name="connsiteX49" fmla="*/ 59716 w 1127138"/>
              <a:gd name="connsiteY49" fmla="*/ 175415 h 1082351"/>
              <a:gd name="connsiteX50" fmla="*/ 70913 w 1127138"/>
              <a:gd name="connsiteY50" fmla="*/ 201541 h 1082351"/>
              <a:gd name="connsiteX51" fmla="*/ 26126 w 1127138"/>
              <a:gd name="connsiteY51" fmla="*/ 250060 h 1082351"/>
              <a:gd name="connsiteX52" fmla="*/ 44787 w 1127138"/>
              <a:gd name="connsiteY52" fmla="*/ 376957 h 1082351"/>
              <a:gd name="connsiteX53" fmla="*/ 37322 w 1127138"/>
              <a:gd name="connsiteY53" fmla="*/ 421744 h 1082351"/>
              <a:gd name="connsiteX54" fmla="*/ 14929 w 1127138"/>
              <a:gd name="connsiteY54" fmla="*/ 447869 h 1082351"/>
              <a:gd name="connsiteX55" fmla="*/ 0 w 1127138"/>
              <a:gd name="connsiteY55" fmla="*/ 492656 h 1082351"/>
              <a:gd name="connsiteX56" fmla="*/ 59716 w 1127138"/>
              <a:gd name="connsiteY56" fmla="*/ 556104 h 1082351"/>
              <a:gd name="connsiteX57" fmla="*/ 59716 w 1127138"/>
              <a:gd name="connsiteY57" fmla="*/ 627017 h 1082351"/>
              <a:gd name="connsiteX58" fmla="*/ 223935 w 1127138"/>
              <a:gd name="connsiteY58" fmla="*/ 705394 h 1082351"/>
              <a:gd name="connsiteX59" fmla="*/ 246328 w 1127138"/>
              <a:gd name="connsiteY59" fmla="*/ 753913 h 1082351"/>
              <a:gd name="connsiteX60" fmla="*/ 246328 w 1127138"/>
              <a:gd name="connsiteY60" fmla="*/ 787504 h 1082351"/>
              <a:gd name="connsiteX61" fmla="*/ 309776 w 1127138"/>
              <a:gd name="connsiteY61" fmla="*/ 802433 h 1082351"/>
              <a:gd name="connsiteX62" fmla="*/ 358295 w 1127138"/>
              <a:gd name="connsiteY62" fmla="*/ 862149 h 1082351"/>
              <a:gd name="connsiteX63" fmla="*/ 328437 w 1127138"/>
              <a:gd name="connsiteY63" fmla="*/ 940526 h 1082351"/>
              <a:gd name="connsiteX64" fmla="*/ 406815 w 1127138"/>
              <a:gd name="connsiteY64" fmla="*/ 966651 h 1082351"/>
              <a:gd name="connsiteX65" fmla="*/ 432940 w 1127138"/>
              <a:gd name="connsiteY65" fmla="*/ 1000242 h 1082351"/>
              <a:gd name="connsiteX66" fmla="*/ 507585 w 1127138"/>
              <a:gd name="connsiteY66" fmla="*/ 996509 h 1082351"/>
              <a:gd name="connsiteX67" fmla="*/ 548640 w 1127138"/>
              <a:gd name="connsiteY67" fmla="*/ 977848 h 1082351"/>
              <a:gd name="connsiteX68" fmla="*/ 582230 w 1127138"/>
              <a:gd name="connsiteY68" fmla="*/ 1030100 h 1082351"/>
              <a:gd name="connsiteX69" fmla="*/ 664340 w 1127138"/>
              <a:gd name="connsiteY69" fmla="*/ 1026367 h 1082351"/>
              <a:gd name="connsiteX70" fmla="*/ 705394 w 1127138"/>
              <a:gd name="connsiteY70" fmla="*/ 1059958 h 1082351"/>
              <a:gd name="connsiteX71" fmla="*/ 753913 w 1127138"/>
              <a:gd name="connsiteY71" fmla="*/ 1018903 h 1082351"/>
              <a:gd name="connsiteX72" fmla="*/ 832291 w 1127138"/>
              <a:gd name="connsiteY72" fmla="*/ 1082351 h 108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127138" h="1082351">
                <a:moveTo>
                  <a:pt x="832291" y="1082351"/>
                </a:moveTo>
                <a:lnTo>
                  <a:pt x="873345" y="977848"/>
                </a:lnTo>
                <a:lnTo>
                  <a:pt x="944258" y="940526"/>
                </a:lnTo>
                <a:lnTo>
                  <a:pt x="936793" y="869613"/>
                </a:lnTo>
                <a:lnTo>
                  <a:pt x="985313" y="746449"/>
                </a:lnTo>
                <a:lnTo>
                  <a:pt x="951722" y="746449"/>
                </a:lnTo>
                <a:lnTo>
                  <a:pt x="936793" y="638214"/>
                </a:lnTo>
                <a:lnTo>
                  <a:pt x="992777" y="597159"/>
                </a:lnTo>
                <a:lnTo>
                  <a:pt x="996509" y="544908"/>
                </a:lnTo>
                <a:lnTo>
                  <a:pt x="996509" y="544908"/>
                </a:lnTo>
                <a:lnTo>
                  <a:pt x="989045" y="470263"/>
                </a:lnTo>
                <a:lnTo>
                  <a:pt x="940526" y="447869"/>
                </a:lnTo>
                <a:lnTo>
                  <a:pt x="918132" y="455334"/>
                </a:lnTo>
                <a:lnTo>
                  <a:pt x="884542" y="418011"/>
                </a:lnTo>
                <a:lnTo>
                  <a:pt x="847220" y="391886"/>
                </a:lnTo>
                <a:lnTo>
                  <a:pt x="862149" y="369492"/>
                </a:lnTo>
                <a:lnTo>
                  <a:pt x="884542" y="358295"/>
                </a:lnTo>
                <a:lnTo>
                  <a:pt x="910668" y="302312"/>
                </a:lnTo>
                <a:lnTo>
                  <a:pt x="929329" y="320973"/>
                </a:lnTo>
                <a:lnTo>
                  <a:pt x="1030100" y="373224"/>
                </a:lnTo>
                <a:lnTo>
                  <a:pt x="1048761" y="358295"/>
                </a:lnTo>
                <a:lnTo>
                  <a:pt x="1086083" y="376957"/>
                </a:lnTo>
                <a:lnTo>
                  <a:pt x="1104744" y="369492"/>
                </a:lnTo>
                <a:lnTo>
                  <a:pt x="1127138" y="294847"/>
                </a:lnTo>
                <a:lnTo>
                  <a:pt x="1063690" y="223935"/>
                </a:lnTo>
                <a:lnTo>
                  <a:pt x="1015171" y="223935"/>
                </a:lnTo>
                <a:lnTo>
                  <a:pt x="970384" y="261257"/>
                </a:lnTo>
                <a:lnTo>
                  <a:pt x="869613" y="253793"/>
                </a:lnTo>
                <a:lnTo>
                  <a:pt x="854684" y="209006"/>
                </a:lnTo>
                <a:lnTo>
                  <a:pt x="809897" y="209006"/>
                </a:lnTo>
                <a:lnTo>
                  <a:pt x="783771" y="231399"/>
                </a:lnTo>
                <a:lnTo>
                  <a:pt x="765110" y="261257"/>
                </a:lnTo>
                <a:lnTo>
                  <a:pt x="731520" y="209006"/>
                </a:lnTo>
                <a:lnTo>
                  <a:pt x="701662" y="160487"/>
                </a:lnTo>
                <a:lnTo>
                  <a:pt x="690465" y="70913"/>
                </a:lnTo>
                <a:lnTo>
                  <a:pt x="589695" y="44787"/>
                </a:lnTo>
                <a:lnTo>
                  <a:pt x="559837" y="85842"/>
                </a:lnTo>
                <a:lnTo>
                  <a:pt x="507585" y="41055"/>
                </a:lnTo>
                <a:lnTo>
                  <a:pt x="477727" y="67180"/>
                </a:lnTo>
                <a:lnTo>
                  <a:pt x="432940" y="70913"/>
                </a:lnTo>
                <a:lnTo>
                  <a:pt x="350831" y="37322"/>
                </a:lnTo>
                <a:lnTo>
                  <a:pt x="320973" y="18661"/>
                </a:lnTo>
                <a:lnTo>
                  <a:pt x="272454" y="48519"/>
                </a:lnTo>
                <a:lnTo>
                  <a:pt x="209006" y="67180"/>
                </a:lnTo>
                <a:lnTo>
                  <a:pt x="179148" y="0"/>
                </a:lnTo>
                <a:lnTo>
                  <a:pt x="156754" y="44787"/>
                </a:lnTo>
                <a:lnTo>
                  <a:pt x="108235" y="14929"/>
                </a:lnTo>
                <a:lnTo>
                  <a:pt x="59716" y="55984"/>
                </a:lnTo>
                <a:lnTo>
                  <a:pt x="82109" y="93306"/>
                </a:lnTo>
                <a:lnTo>
                  <a:pt x="59716" y="175415"/>
                </a:lnTo>
                <a:lnTo>
                  <a:pt x="70913" y="201541"/>
                </a:lnTo>
                <a:lnTo>
                  <a:pt x="26126" y="250060"/>
                </a:lnTo>
                <a:lnTo>
                  <a:pt x="44787" y="376957"/>
                </a:lnTo>
                <a:lnTo>
                  <a:pt x="37322" y="421744"/>
                </a:lnTo>
                <a:lnTo>
                  <a:pt x="14929" y="447869"/>
                </a:lnTo>
                <a:lnTo>
                  <a:pt x="0" y="492656"/>
                </a:lnTo>
                <a:lnTo>
                  <a:pt x="59716" y="556104"/>
                </a:lnTo>
                <a:lnTo>
                  <a:pt x="59716" y="627017"/>
                </a:lnTo>
                <a:lnTo>
                  <a:pt x="223935" y="705394"/>
                </a:lnTo>
                <a:lnTo>
                  <a:pt x="246328" y="753913"/>
                </a:lnTo>
                <a:lnTo>
                  <a:pt x="246328" y="787504"/>
                </a:lnTo>
                <a:lnTo>
                  <a:pt x="309776" y="802433"/>
                </a:lnTo>
                <a:lnTo>
                  <a:pt x="358295" y="862149"/>
                </a:lnTo>
                <a:lnTo>
                  <a:pt x="328437" y="940526"/>
                </a:lnTo>
                <a:lnTo>
                  <a:pt x="406815" y="966651"/>
                </a:lnTo>
                <a:lnTo>
                  <a:pt x="432940" y="1000242"/>
                </a:lnTo>
                <a:lnTo>
                  <a:pt x="507585" y="996509"/>
                </a:lnTo>
                <a:lnTo>
                  <a:pt x="548640" y="977848"/>
                </a:lnTo>
                <a:lnTo>
                  <a:pt x="582230" y="1030100"/>
                </a:lnTo>
                <a:lnTo>
                  <a:pt x="664340" y="1026367"/>
                </a:lnTo>
                <a:lnTo>
                  <a:pt x="705394" y="1059958"/>
                </a:lnTo>
                <a:lnTo>
                  <a:pt x="753913" y="1018903"/>
                </a:lnTo>
                <a:lnTo>
                  <a:pt x="832291" y="10823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6550025" y="1754188"/>
            <a:ext cx="527050" cy="1033462"/>
          </a:xfrm>
          <a:custGeom>
            <a:avLst/>
            <a:gdLst>
              <a:gd name="connsiteX0" fmla="*/ 156754 w 526246"/>
              <a:gd name="connsiteY0" fmla="*/ 1015171 h 1033832"/>
              <a:gd name="connsiteX1" fmla="*/ 272454 w 526246"/>
              <a:gd name="connsiteY1" fmla="*/ 1033832 h 1033832"/>
              <a:gd name="connsiteX2" fmla="*/ 306044 w 526246"/>
              <a:gd name="connsiteY2" fmla="*/ 966652 h 1033832"/>
              <a:gd name="connsiteX3" fmla="*/ 313508 w 526246"/>
              <a:gd name="connsiteY3" fmla="*/ 910668 h 1033832"/>
              <a:gd name="connsiteX4" fmla="*/ 276186 w 526246"/>
              <a:gd name="connsiteY4" fmla="*/ 877078 h 1033832"/>
              <a:gd name="connsiteX5" fmla="*/ 317241 w 526246"/>
              <a:gd name="connsiteY5" fmla="*/ 709127 h 1033832"/>
              <a:gd name="connsiteX6" fmla="*/ 320973 w 526246"/>
              <a:gd name="connsiteY6" fmla="*/ 675536 h 1033832"/>
              <a:gd name="connsiteX7" fmla="*/ 294847 w 526246"/>
              <a:gd name="connsiteY7" fmla="*/ 630749 h 1033832"/>
              <a:gd name="connsiteX8" fmla="*/ 309776 w 526246"/>
              <a:gd name="connsiteY8" fmla="*/ 571034 h 1033832"/>
              <a:gd name="connsiteX9" fmla="*/ 354563 w 526246"/>
              <a:gd name="connsiteY9" fmla="*/ 492656 h 1033832"/>
              <a:gd name="connsiteX10" fmla="*/ 358295 w 526246"/>
              <a:gd name="connsiteY10" fmla="*/ 391886 h 1033832"/>
              <a:gd name="connsiteX11" fmla="*/ 388153 w 526246"/>
              <a:gd name="connsiteY11" fmla="*/ 261257 h 1033832"/>
              <a:gd name="connsiteX12" fmla="*/ 436672 w 526246"/>
              <a:gd name="connsiteY12" fmla="*/ 227667 h 1033832"/>
              <a:gd name="connsiteX13" fmla="*/ 447869 w 526246"/>
              <a:gd name="connsiteY13" fmla="*/ 160487 h 1033832"/>
              <a:gd name="connsiteX14" fmla="*/ 503853 w 526246"/>
              <a:gd name="connsiteY14" fmla="*/ 156754 h 1033832"/>
              <a:gd name="connsiteX15" fmla="*/ 500121 w 526246"/>
              <a:gd name="connsiteY15" fmla="*/ 74645 h 1033832"/>
              <a:gd name="connsiteX16" fmla="*/ 526246 w 526246"/>
              <a:gd name="connsiteY16" fmla="*/ 52252 h 1033832"/>
              <a:gd name="connsiteX17" fmla="*/ 421743 w 526246"/>
              <a:gd name="connsiteY17" fmla="*/ 0 h 1033832"/>
              <a:gd name="connsiteX18" fmla="*/ 384421 w 526246"/>
              <a:gd name="connsiteY18" fmla="*/ 26126 h 1033832"/>
              <a:gd name="connsiteX19" fmla="*/ 362028 w 526246"/>
              <a:gd name="connsiteY19" fmla="*/ 3732 h 1033832"/>
              <a:gd name="connsiteX20" fmla="*/ 287383 w 526246"/>
              <a:gd name="connsiteY20" fmla="*/ 3732 h 1033832"/>
              <a:gd name="connsiteX21" fmla="*/ 257525 w 526246"/>
              <a:gd name="connsiteY21" fmla="*/ 104503 h 1033832"/>
              <a:gd name="connsiteX22" fmla="*/ 220202 w 526246"/>
              <a:gd name="connsiteY22" fmla="*/ 89574 h 1033832"/>
              <a:gd name="connsiteX23" fmla="*/ 182880 w 526246"/>
              <a:gd name="connsiteY23" fmla="*/ 97038 h 1033832"/>
              <a:gd name="connsiteX24" fmla="*/ 74645 w 526246"/>
              <a:gd name="connsiteY24" fmla="*/ 22394 h 1033832"/>
              <a:gd name="connsiteX25" fmla="*/ 48519 w 526246"/>
              <a:gd name="connsiteY25" fmla="*/ 89574 h 1033832"/>
              <a:gd name="connsiteX26" fmla="*/ 14929 w 526246"/>
              <a:gd name="connsiteY26" fmla="*/ 111967 h 1033832"/>
              <a:gd name="connsiteX27" fmla="*/ 74645 w 526246"/>
              <a:gd name="connsiteY27" fmla="*/ 171683 h 1033832"/>
              <a:gd name="connsiteX28" fmla="*/ 115699 w 526246"/>
              <a:gd name="connsiteY28" fmla="*/ 175416 h 1033832"/>
              <a:gd name="connsiteX29" fmla="*/ 145557 w 526246"/>
              <a:gd name="connsiteY29" fmla="*/ 201541 h 1033832"/>
              <a:gd name="connsiteX30" fmla="*/ 156754 w 526246"/>
              <a:gd name="connsiteY30" fmla="*/ 320973 h 1033832"/>
              <a:gd name="connsiteX31" fmla="*/ 108235 w 526246"/>
              <a:gd name="connsiteY31" fmla="*/ 369492 h 1033832"/>
              <a:gd name="connsiteX32" fmla="*/ 115699 w 526246"/>
              <a:gd name="connsiteY32" fmla="*/ 459066 h 1033832"/>
              <a:gd name="connsiteX33" fmla="*/ 141825 w 526246"/>
              <a:gd name="connsiteY33" fmla="*/ 481460 h 1033832"/>
              <a:gd name="connsiteX34" fmla="*/ 104503 w 526246"/>
              <a:gd name="connsiteY34" fmla="*/ 589695 h 1033832"/>
              <a:gd name="connsiteX35" fmla="*/ 100770 w 526246"/>
              <a:gd name="connsiteY35" fmla="*/ 675536 h 1033832"/>
              <a:gd name="connsiteX36" fmla="*/ 48519 w 526246"/>
              <a:gd name="connsiteY36" fmla="*/ 697930 h 1033832"/>
              <a:gd name="connsiteX37" fmla="*/ 0 w 526246"/>
              <a:gd name="connsiteY37" fmla="*/ 794968 h 1033832"/>
              <a:gd name="connsiteX38" fmla="*/ 11197 w 526246"/>
              <a:gd name="connsiteY38" fmla="*/ 828558 h 1033832"/>
              <a:gd name="connsiteX39" fmla="*/ 52251 w 526246"/>
              <a:gd name="connsiteY39" fmla="*/ 839755 h 1033832"/>
              <a:gd name="connsiteX40" fmla="*/ 97038 w 526246"/>
              <a:gd name="connsiteY40" fmla="*/ 880810 h 1033832"/>
              <a:gd name="connsiteX41" fmla="*/ 85841 w 526246"/>
              <a:gd name="connsiteY41" fmla="*/ 940526 h 1033832"/>
              <a:gd name="connsiteX42" fmla="*/ 156754 w 526246"/>
              <a:gd name="connsiteY42" fmla="*/ 1015171 h 103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526246" h="1033832">
                <a:moveTo>
                  <a:pt x="156754" y="1015171"/>
                </a:moveTo>
                <a:lnTo>
                  <a:pt x="272454" y="1033832"/>
                </a:lnTo>
                <a:lnTo>
                  <a:pt x="306044" y="966652"/>
                </a:lnTo>
                <a:lnTo>
                  <a:pt x="313508" y="910668"/>
                </a:lnTo>
                <a:lnTo>
                  <a:pt x="276186" y="877078"/>
                </a:lnTo>
                <a:lnTo>
                  <a:pt x="317241" y="709127"/>
                </a:lnTo>
                <a:lnTo>
                  <a:pt x="320973" y="675536"/>
                </a:lnTo>
                <a:lnTo>
                  <a:pt x="294847" y="630749"/>
                </a:lnTo>
                <a:lnTo>
                  <a:pt x="309776" y="571034"/>
                </a:lnTo>
                <a:lnTo>
                  <a:pt x="354563" y="492656"/>
                </a:lnTo>
                <a:lnTo>
                  <a:pt x="358295" y="391886"/>
                </a:lnTo>
                <a:lnTo>
                  <a:pt x="388153" y="261257"/>
                </a:lnTo>
                <a:lnTo>
                  <a:pt x="436672" y="227667"/>
                </a:lnTo>
                <a:lnTo>
                  <a:pt x="447869" y="160487"/>
                </a:lnTo>
                <a:lnTo>
                  <a:pt x="503853" y="156754"/>
                </a:lnTo>
                <a:lnTo>
                  <a:pt x="500121" y="74645"/>
                </a:lnTo>
                <a:lnTo>
                  <a:pt x="526246" y="52252"/>
                </a:lnTo>
                <a:lnTo>
                  <a:pt x="421743" y="0"/>
                </a:lnTo>
                <a:lnTo>
                  <a:pt x="384421" y="26126"/>
                </a:lnTo>
                <a:lnTo>
                  <a:pt x="362028" y="3732"/>
                </a:lnTo>
                <a:lnTo>
                  <a:pt x="287383" y="3732"/>
                </a:lnTo>
                <a:lnTo>
                  <a:pt x="257525" y="104503"/>
                </a:lnTo>
                <a:lnTo>
                  <a:pt x="220202" y="89574"/>
                </a:lnTo>
                <a:lnTo>
                  <a:pt x="182880" y="97038"/>
                </a:lnTo>
                <a:lnTo>
                  <a:pt x="74645" y="22394"/>
                </a:lnTo>
                <a:lnTo>
                  <a:pt x="48519" y="89574"/>
                </a:lnTo>
                <a:lnTo>
                  <a:pt x="14929" y="111967"/>
                </a:lnTo>
                <a:lnTo>
                  <a:pt x="74645" y="171683"/>
                </a:lnTo>
                <a:lnTo>
                  <a:pt x="115699" y="175416"/>
                </a:lnTo>
                <a:lnTo>
                  <a:pt x="145557" y="201541"/>
                </a:lnTo>
                <a:lnTo>
                  <a:pt x="156754" y="320973"/>
                </a:lnTo>
                <a:lnTo>
                  <a:pt x="108235" y="369492"/>
                </a:lnTo>
                <a:lnTo>
                  <a:pt x="115699" y="459066"/>
                </a:lnTo>
                <a:lnTo>
                  <a:pt x="141825" y="481460"/>
                </a:lnTo>
                <a:lnTo>
                  <a:pt x="104503" y="589695"/>
                </a:lnTo>
                <a:lnTo>
                  <a:pt x="100770" y="675536"/>
                </a:lnTo>
                <a:lnTo>
                  <a:pt x="48519" y="697930"/>
                </a:lnTo>
                <a:lnTo>
                  <a:pt x="0" y="794968"/>
                </a:lnTo>
                <a:lnTo>
                  <a:pt x="11197" y="828558"/>
                </a:lnTo>
                <a:lnTo>
                  <a:pt x="52251" y="839755"/>
                </a:lnTo>
                <a:lnTo>
                  <a:pt x="97038" y="880810"/>
                </a:lnTo>
                <a:lnTo>
                  <a:pt x="85841" y="940526"/>
                </a:lnTo>
                <a:lnTo>
                  <a:pt x="156754" y="10151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629400" y="5373688"/>
            <a:ext cx="677863" cy="12430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4283075" y="1019175"/>
            <a:ext cx="1162050" cy="936625"/>
          </a:xfrm>
          <a:custGeom>
            <a:avLst/>
            <a:gdLst>
              <a:gd name="connsiteX0" fmla="*/ 1152469 w 1163290"/>
              <a:gd name="connsiteY0" fmla="*/ 254300 h 936042"/>
              <a:gd name="connsiteX1" fmla="*/ 1074014 w 1163290"/>
              <a:gd name="connsiteY1" fmla="*/ 251595 h 936042"/>
              <a:gd name="connsiteX2" fmla="*/ 1044256 w 1163290"/>
              <a:gd name="connsiteY2" fmla="*/ 211015 h 936042"/>
              <a:gd name="connsiteX3" fmla="*/ 1028024 w 1163290"/>
              <a:gd name="connsiteY3" fmla="*/ 238068 h 936042"/>
              <a:gd name="connsiteX4" fmla="*/ 995560 w 1163290"/>
              <a:gd name="connsiteY4" fmla="*/ 211015 h 936042"/>
              <a:gd name="connsiteX5" fmla="*/ 957685 w 1163290"/>
              <a:gd name="connsiteY5" fmla="*/ 211015 h 936042"/>
              <a:gd name="connsiteX6" fmla="*/ 946864 w 1163290"/>
              <a:gd name="connsiteY6" fmla="*/ 186667 h 936042"/>
              <a:gd name="connsiteX7" fmla="*/ 903579 w 1163290"/>
              <a:gd name="connsiteY7" fmla="*/ 205604 h 936042"/>
              <a:gd name="connsiteX8" fmla="*/ 895463 w 1163290"/>
              <a:gd name="connsiteY8" fmla="*/ 232658 h 936042"/>
              <a:gd name="connsiteX9" fmla="*/ 871115 w 1163290"/>
              <a:gd name="connsiteY9" fmla="*/ 197488 h 936042"/>
              <a:gd name="connsiteX10" fmla="*/ 838651 w 1163290"/>
              <a:gd name="connsiteY10" fmla="*/ 232658 h 936042"/>
              <a:gd name="connsiteX11" fmla="*/ 811598 w 1163290"/>
              <a:gd name="connsiteY11" fmla="*/ 213720 h 936042"/>
              <a:gd name="connsiteX12" fmla="*/ 754786 w 1163290"/>
              <a:gd name="connsiteY12" fmla="*/ 235363 h 936042"/>
              <a:gd name="connsiteX13" fmla="*/ 738554 w 1163290"/>
              <a:gd name="connsiteY13" fmla="*/ 208310 h 936042"/>
              <a:gd name="connsiteX14" fmla="*/ 716911 w 1163290"/>
              <a:gd name="connsiteY14" fmla="*/ 232658 h 936042"/>
              <a:gd name="connsiteX15" fmla="*/ 643868 w 1163290"/>
              <a:gd name="connsiteY15" fmla="*/ 194783 h 936042"/>
              <a:gd name="connsiteX16" fmla="*/ 616814 w 1163290"/>
              <a:gd name="connsiteY16" fmla="*/ 219131 h 936042"/>
              <a:gd name="connsiteX17" fmla="*/ 592466 w 1163290"/>
              <a:gd name="connsiteY17" fmla="*/ 192078 h 936042"/>
              <a:gd name="connsiteX18" fmla="*/ 554592 w 1163290"/>
              <a:gd name="connsiteY18" fmla="*/ 219131 h 936042"/>
              <a:gd name="connsiteX19" fmla="*/ 562708 w 1163290"/>
              <a:gd name="connsiteY19" fmla="*/ 178551 h 936042"/>
              <a:gd name="connsiteX20" fmla="*/ 546476 w 1163290"/>
              <a:gd name="connsiteY20" fmla="*/ 151498 h 936042"/>
              <a:gd name="connsiteX21" fmla="*/ 524833 w 1163290"/>
              <a:gd name="connsiteY21" fmla="*/ 181256 h 936042"/>
              <a:gd name="connsiteX22" fmla="*/ 449084 w 1163290"/>
              <a:gd name="connsiteY22" fmla="*/ 146087 h 936042"/>
              <a:gd name="connsiteX23" fmla="*/ 424736 w 1163290"/>
              <a:gd name="connsiteY23" fmla="*/ 183962 h 936042"/>
              <a:gd name="connsiteX24" fmla="*/ 411210 w 1163290"/>
              <a:gd name="connsiteY24" fmla="*/ 165025 h 936042"/>
              <a:gd name="connsiteX25" fmla="*/ 432852 w 1163290"/>
              <a:gd name="connsiteY25" fmla="*/ 119034 h 936042"/>
              <a:gd name="connsiteX26" fmla="*/ 435558 w 1163290"/>
              <a:gd name="connsiteY26" fmla="*/ 97391 h 936042"/>
              <a:gd name="connsiteX27" fmla="*/ 400388 w 1163290"/>
              <a:gd name="connsiteY27" fmla="*/ 102802 h 936042"/>
              <a:gd name="connsiteX28" fmla="*/ 386862 w 1163290"/>
              <a:gd name="connsiteY28" fmla="*/ 94686 h 936042"/>
              <a:gd name="connsiteX29" fmla="*/ 302997 w 1163290"/>
              <a:gd name="connsiteY29" fmla="*/ 110918 h 936042"/>
              <a:gd name="connsiteX30" fmla="*/ 262417 w 1163290"/>
              <a:gd name="connsiteY30" fmla="*/ 89275 h 936042"/>
              <a:gd name="connsiteX31" fmla="*/ 235363 w 1163290"/>
              <a:gd name="connsiteY31" fmla="*/ 43285 h 936042"/>
              <a:gd name="connsiteX32" fmla="*/ 205605 w 1163290"/>
              <a:gd name="connsiteY32" fmla="*/ 40580 h 936042"/>
              <a:gd name="connsiteX33" fmla="*/ 175846 w 1163290"/>
              <a:gd name="connsiteY33" fmla="*/ 8116 h 936042"/>
              <a:gd name="connsiteX34" fmla="*/ 132561 w 1163290"/>
              <a:gd name="connsiteY34" fmla="*/ 29758 h 936042"/>
              <a:gd name="connsiteX35" fmla="*/ 97392 w 1163290"/>
              <a:gd name="connsiteY35" fmla="*/ 0 h 936042"/>
              <a:gd name="connsiteX36" fmla="*/ 70339 w 1163290"/>
              <a:gd name="connsiteY36" fmla="*/ 18937 h 936042"/>
              <a:gd name="connsiteX37" fmla="*/ 73044 w 1163290"/>
              <a:gd name="connsiteY37" fmla="*/ 75749 h 936042"/>
              <a:gd name="connsiteX38" fmla="*/ 105508 w 1163290"/>
              <a:gd name="connsiteY38" fmla="*/ 119034 h 936042"/>
              <a:gd name="connsiteX39" fmla="*/ 64928 w 1163290"/>
              <a:gd name="connsiteY39" fmla="*/ 108213 h 936042"/>
              <a:gd name="connsiteX40" fmla="*/ 0 w 1163290"/>
              <a:gd name="connsiteY40" fmla="*/ 178551 h 936042"/>
              <a:gd name="connsiteX41" fmla="*/ 129856 w 1163290"/>
              <a:gd name="connsiteY41" fmla="*/ 300291 h 936042"/>
              <a:gd name="connsiteX42" fmla="*/ 143382 w 1163290"/>
              <a:gd name="connsiteY42" fmla="*/ 378745 h 936042"/>
              <a:gd name="connsiteX43" fmla="*/ 135266 w 1163290"/>
              <a:gd name="connsiteY43" fmla="*/ 416620 h 936042"/>
              <a:gd name="connsiteX44" fmla="*/ 148793 w 1163290"/>
              <a:gd name="connsiteY44" fmla="*/ 541065 h 936042"/>
              <a:gd name="connsiteX45" fmla="*/ 148793 w 1163290"/>
              <a:gd name="connsiteY45" fmla="*/ 541065 h 936042"/>
              <a:gd name="connsiteX46" fmla="*/ 146088 w 1163290"/>
              <a:gd name="connsiteY46" fmla="*/ 597877 h 936042"/>
              <a:gd name="connsiteX47" fmla="*/ 181257 w 1163290"/>
              <a:gd name="connsiteY47" fmla="*/ 679036 h 936042"/>
              <a:gd name="connsiteX48" fmla="*/ 132561 w 1163290"/>
              <a:gd name="connsiteY48" fmla="*/ 706090 h 936042"/>
              <a:gd name="connsiteX49" fmla="*/ 162320 w 1163290"/>
              <a:gd name="connsiteY49" fmla="*/ 727732 h 936042"/>
              <a:gd name="connsiteX50" fmla="*/ 278649 w 1163290"/>
              <a:gd name="connsiteY50" fmla="*/ 768312 h 936042"/>
              <a:gd name="connsiteX51" fmla="*/ 419326 w 1163290"/>
              <a:gd name="connsiteY51" fmla="*/ 754785 h 936042"/>
              <a:gd name="connsiteX52" fmla="*/ 497780 w 1163290"/>
              <a:gd name="connsiteY52" fmla="*/ 811597 h 936042"/>
              <a:gd name="connsiteX53" fmla="*/ 578940 w 1163290"/>
              <a:gd name="connsiteY53" fmla="*/ 822419 h 936042"/>
              <a:gd name="connsiteX54" fmla="*/ 600582 w 1163290"/>
              <a:gd name="connsiteY54" fmla="*/ 803481 h 936042"/>
              <a:gd name="connsiteX55" fmla="*/ 654689 w 1163290"/>
              <a:gd name="connsiteY55" fmla="*/ 808892 h 936042"/>
              <a:gd name="connsiteX56" fmla="*/ 673626 w 1163290"/>
              <a:gd name="connsiteY56" fmla="*/ 789955 h 936042"/>
              <a:gd name="connsiteX57" fmla="*/ 719617 w 1163290"/>
              <a:gd name="connsiteY57" fmla="*/ 789955 h 936042"/>
              <a:gd name="connsiteX58" fmla="*/ 725027 w 1163290"/>
              <a:gd name="connsiteY58" fmla="*/ 844061 h 936042"/>
              <a:gd name="connsiteX59" fmla="*/ 822419 w 1163290"/>
              <a:gd name="connsiteY59" fmla="*/ 936042 h 936042"/>
              <a:gd name="connsiteX60" fmla="*/ 884642 w 1163290"/>
              <a:gd name="connsiteY60" fmla="*/ 908989 h 936042"/>
              <a:gd name="connsiteX61" fmla="*/ 930632 w 1163290"/>
              <a:gd name="connsiteY61" fmla="*/ 849472 h 936042"/>
              <a:gd name="connsiteX62" fmla="*/ 922516 w 1163290"/>
              <a:gd name="connsiteY62" fmla="*/ 817008 h 936042"/>
              <a:gd name="connsiteX63" fmla="*/ 911695 w 1163290"/>
              <a:gd name="connsiteY63" fmla="*/ 773723 h 936042"/>
              <a:gd name="connsiteX64" fmla="*/ 946864 w 1163290"/>
              <a:gd name="connsiteY64" fmla="*/ 754785 h 936042"/>
              <a:gd name="connsiteX65" fmla="*/ 925221 w 1163290"/>
              <a:gd name="connsiteY65" fmla="*/ 741259 h 936042"/>
              <a:gd name="connsiteX66" fmla="*/ 927927 w 1163290"/>
              <a:gd name="connsiteY66" fmla="*/ 660099 h 936042"/>
              <a:gd name="connsiteX67" fmla="*/ 971212 w 1163290"/>
              <a:gd name="connsiteY67" fmla="*/ 624930 h 936042"/>
              <a:gd name="connsiteX68" fmla="*/ 1017203 w 1163290"/>
              <a:gd name="connsiteY68" fmla="*/ 627635 h 936042"/>
              <a:gd name="connsiteX69" fmla="*/ 1036140 w 1163290"/>
              <a:gd name="connsiteY69" fmla="*/ 611403 h 936042"/>
              <a:gd name="connsiteX70" fmla="*/ 1076720 w 1163290"/>
              <a:gd name="connsiteY70" fmla="*/ 630341 h 936042"/>
              <a:gd name="connsiteX71" fmla="*/ 1087541 w 1163290"/>
              <a:gd name="connsiteY71" fmla="*/ 497780 h 936042"/>
              <a:gd name="connsiteX72" fmla="*/ 1065898 w 1163290"/>
              <a:gd name="connsiteY72" fmla="*/ 465316 h 936042"/>
              <a:gd name="connsiteX73" fmla="*/ 1111889 w 1163290"/>
              <a:gd name="connsiteY73" fmla="*/ 443673 h 936042"/>
              <a:gd name="connsiteX74" fmla="*/ 1155174 w 1163290"/>
              <a:gd name="connsiteY74" fmla="*/ 384156 h 936042"/>
              <a:gd name="connsiteX75" fmla="*/ 1144353 w 1163290"/>
              <a:gd name="connsiteY75" fmla="*/ 354397 h 936042"/>
              <a:gd name="connsiteX76" fmla="*/ 1163290 w 1163290"/>
              <a:gd name="connsiteY76" fmla="*/ 305701 h 936042"/>
              <a:gd name="connsiteX77" fmla="*/ 1152469 w 1163290"/>
              <a:gd name="connsiteY77" fmla="*/ 254300 h 936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163290" h="936042">
                <a:moveTo>
                  <a:pt x="1152469" y="254300"/>
                </a:moveTo>
                <a:lnTo>
                  <a:pt x="1074014" y="251595"/>
                </a:lnTo>
                <a:lnTo>
                  <a:pt x="1044256" y="211015"/>
                </a:lnTo>
                <a:lnTo>
                  <a:pt x="1028024" y="238068"/>
                </a:lnTo>
                <a:lnTo>
                  <a:pt x="995560" y="211015"/>
                </a:lnTo>
                <a:lnTo>
                  <a:pt x="957685" y="211015"/>
                </a:lnTo>
                <a:lnTo>
                  <a:pt x="946864" y="186667"/>
                </a:lnTo>
                <a:lnTo>
                  <a:pt x="903579" y="205604"/>
                </a:lnTo>
                <a:lnTo>
                  <a:pt x="895463" y="232658"/>
                </a:lnTo>
                <a:lnTo>
                  <a:pt x="871115" y="197488"/>
                </a:lnTo>
                <a:lnTo>
                  <a:pt x="838651" y="232658"/>
                </a:lnTo>
                <a:lnTo>
                  <a:pt x="811598" y="213720"/>
                </a:lnTo>
                <a:lnTo>
                  <a:pt x="754786" y="235363"/>
                </a:lnTo>
                <a:lnTo>
                  <a:pt x="738554" y="208310"/>
                </a:lnTo>
                <a:lnTo>
                  <a:pt x="716911" y="232658"/>
                </a:lnTo>
                <a:lnTo>
                  <a:pt x="643868" y="194783"/>
                </a:lnTo>
                <a:lnTo>
                  <a:pt x="616814" y="219131"/>
                </a:lnTo>
                <a:lnTo>
                  <a:pt x="592466" y="192078"/>
                </a:lnTo>
                <a:lnTo>
                  <a:pt x="554592" y="219131"/>
                </a:lnTo>
                <a:lnTo>
                  <a:pt x="562708" y="178551"/>
                </a:lnTo>
                <a:lnTo>
                  <a:pt x="546476" y="151498"/>
                </a:lnTo>
                <a:lnTo>
                  <a:pt x="524833" y="181256"/>
                </a:lnTo>
                <a:lnTo>
                  <a:pt x="449084" y="146087"/>
                </a:lnTo>
                <a:lnTo>
                  <a:pt x="424736" y="183962"/>
                </a:lnTo>
                <a:lnTo>
                  <a:pt x="411210" y="165025"/>
                </a:lnTo>
                <a:lnTo>
                  <a:pt x="432852" y="119034"/>
                </a:lnTo>
                <a:lnTo>
                  <a:pt x="435558" y="97391"/>
                </a:lnTo>
                <a:lnTo>
                  <a:pt x="400388" y="102802"/>
                </a:lnTo>
                <a:lnTo>
                  <a:pt x="386862" y="94686"/>
                </a:lnTo>
                <a:lnTo>
                  <a:pt x="302997" y="110918"/>
                </a:lnTo>
                <a:lnTo>
                  <a:pt x="262417" y="89275"/>
                </a:lnTo>
                <a:lnTo>
                  <a:pt x="235363" y="43285"/>
                </a:lnTo>
                <a:lnTo>
                  <a:pt x="205605" y="40580"/>
                </a:lnTo>
                <a:lnTo>
                  <a:pt x="175846" y="8116"/>
                </a:lnTo>
                <a:lnTo>
                  <a:pt x="132561" y="29758"/>
                </a:lnTo>
                <a:lnTo>
                  <a:pt x="97392" y="0"/>
                </a:lnTo>
                <a:lnTo>
                  <a:pt x="70339" y="18937"/>
                </a:lnTo>
                <a:lnTo>
                  <a:pt x="73044" y="75749"/>
                </a:lnTo>
                <a:lnTo>
                  <a:pt x="105508" y="119034"/>
                </a:lnTo>
                <a:lnTo>
                  <a:pt x="64928" y="108213"/>
                </a:lnTo>
                <a:lnTo>
                  <a:pt x="0" y="178551"/>
                </a:lnTo>
                <a:lnTo>
                  <a:pt x="129856" y="300291"/>
                </a:lnTo>
                <a:lnTo>
                  <a:pt x="143382" y="378745"/>
                </a:lnTo>
                <a:lnTo>
                  <a:pt x="135266" y="416620"/>
                </a:lnTo>
                <a:lnTo>
                  <a:pt x="148793" y="541065"/>
                </a:lnTo>
                <a:lnTo>
                  <a:pt x="148793" y="541065"/>
                </a:lnTo>
                <a:lnTo>
                  <a:pt x="146088" y="597877"/>
                </a:lnTo>
                <a:lnTo>
                  <a:pt x="181257" y="679036"/>
                </a:lnTo>
                <a:lnTo>
                  <a:pt x="132561" y="706090"/>
                </a:lnTo>
                <a:lnTo>
                  <a:pt x="162320" y="727732"/>
                </a:lnTo>
                <a:lnTo>
                  <a:pt x="278649" y="768312"/>
                </a:lnTo>
                <a:lnTo>
                  <a:pt x="419326" y="754785"/>
                </a:lnTo>
                <a:lnTo>
                  <a:pt x="497780" y="811597"/>
                </a:lnTo>
                <a:lnTo>
                  <a:pt x="578940" y="822419"/>
                </a:lnTo>
                <a:lnTo>
                  <a:pt x="600582" y="803481"/>
                </a:lnTo>
                <a:lnTo>
                  <a:pt x="654689" y="808892"/>
                </a:lnTo>
                <a:lnTo>
                  <a:pt x="673626" y="789955"/>
                </a:lnTo>
                <a:lnTo>
                  <a:pt x="719617" y="789955"/>
                </a:lnTo>
                <a:lnTo>
                  <a:pt x="725027" y="844061"/>
                </a:lnTo>
                <a:lnTo>
                  <a:pt x="822419" y="936042"/>
                </a:lnTo>
                <a:lnTo>
                  <a:pt x="884642" y="908989"/>
                </a:lnTo>
                <a:lnTo>
                  <a:pt x="930632" y="849472"/>
                </a:lnTo>
                <a:lnTo>
                  <a:pt x="922516" y="817008"/>
                </a:lnTo>
                <a:lnTo>
                  <a:pt x="911695" y="773723"/>
                </a:lnTo>
                <a:lnTo>
                  <a:pt x="946864" y="754785"/>
                </a:lnTo>
                <a:lnTo>
                  <a:pt x="925221" y="741259"/>
                </a:lnTo>
                <a:lnTo>
                  <a:pt x="927927" y="660099"/>
                </a:lnTo>
                <a:lnTo>
                  <a:pt x="971212" y="624930"/>
                </a:lnTo>
                <a:lnTo>
                  <a:pt x="1017203" y="627635"/>
                </a:lnTo>
                <a:lnTo>
                  <a:pt x="1036140" y="611403"/>
                </a:lnTo>
                <a:lnTo>
                  <a:pt x="1076720" y="630341"/>
                </a:lnTo>
                <a:lnTo>
                  <a:pt x="1087541" y="497780"/>
                </a:lnTo>
                <a:lnTo>
                  <a:pt x="1065898" y="465316"/>
                </a:lnTo>
                <a:lnTo>
                  <a:pt x="1111889" y="443673"/>
                </a:lnTo>
                <a:lnTo>
                  <a:pt x="1155174" y="384156"/>
                </a:lnTo>
                <a:lnTo>
                  <a:pt x="1144353" y="354397"/>
                </a:lnTo>
                <a:lnTo>
                  <a:pt x="1163290" y="305701"/>
                </a:lnTo>
                <a:lnTo>
                  <a:pt x="1152469" y="2543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356100" y="579438"/>
            <a:ext cx="1079500" cy="688975"/>
          </a:xfrm>
          <a:custGeom>
            <a:avLst/>
            <a:gdLst>
              <a:gd name="connsiteX0" fmla="*/ 1038845 w 1079425"/>
              <a:gd name="connsiteY0" fmla="*/ 670920 h 689858"/>
              <a:gd name="connsiteX1" fmla="*/ 1079425 w 1079425"/>
              <a:gd name="connsiteY1" fmla="*/ 630340 h 689858"/>
              <a:gd name="connsiteX2" fmla="*/ 1068604 w 1079425"/>
              <a:gd name="connsiteY2" fmla="*/ 584350 h 689858"/>
              <a:gd name="connsiteX3" fmla="*/ 1019908 w 1079425"/>
              <a:gd name="connsiteY3" fmla="*/ 584350 h 689858"/>
              <a:gd name="connsiteX4" fmla="*/ 1046961 w 1079425"/>
              <a:gd name="connsiteY4" fmla="*/ 530243 h 689858"/>
              <a:gd name="connsiteX5" fmla="*/ 1076719 w 1079425"/>
              <a:gd name="connsiteY5" fmla="*/ 514011 h 689858"/>
              <a:gd name="connsiteX6" fmla="*/ 1000970 w 1079425"/>
              <a:gd name="connsiteY6" fmla="*/ 449084 h 689858"/>
              <a:gd name="connsiteX7" fmla="*/ 884641 w 1079425"/>
              <a:gd name="connsiteY7" fmla="*/ 449084 h 689858"/>
              <a:gd name="connsiteX8" fmla="*/ 849472 w 1079425"/>
              <a:gd name="connsiteY8" fmla="*/ 476137 h 689858"/>
              <a:gd name="connsiteX9" fmla="*/ 846767 w 1079425"/>
              <a:gd name="connsiteY9" fmla="*/ 397682 h 689858"/>
              <a:gd name="connsiteX10" fmla="*/ 792660 w 1079425"/>
              <a:gd name="connsiteY10" fmla="*/ 359808 h 689858"/>
              <a:gd name="connsiteX11" fmla="*/ 754786 w 1079425"/>
              <a:gd name="connsiteY11" fmla="*/ 351692 h 689858"/>
              <a:gd name="connsiteX12" fmla="*/ 708795 w 1079425"/>
              <a:gd name="connsiteY12" fmla="*/ 365219 h 689858"/>
              <a:gd name="connsiteX13" fmla="*/ 676331 w 1079425"/>
              <a:gd name="connsiteY13" fmla="*/ 335460 h 689858"/>
              <a:gd name="connsiteX14" fmla="*/ 665510 w 1079425"/>
              <a:gd name="connsiteY14" fmla="*/ 238068 h 689858"/>
              <a:gd name="connsiteX15" fmla="*/ 627635 w 1079425"/>
              <a:gd name="connsiteY15" fmla="*/ 189372 h 689858"/>
              <a:gd name="connsiteX16" fmla="*/ 554592 w 1079425"/>
              <a:gd name="connsiteY16" fmla="*/ 194783 h 689858"/>
              <a:gd name="connsiteX17" fmla="*/ 511306 w 1079425"/>
              <a:gd name="connsiteY17" fmla="*/ 240774 h 689858"/>
              <a:gd name="connsiteX18" fmla="*/ 486959 w 1079425"/>
              <a:gd name="connsiteY18" fmla="*/ 213720 h 689858"/>
              <a:gd name="connsiteX19" fmla="*/ 468021 w 1079425"/>
              <a:gd name="connsiteY19" fmla="*/ 170435 h 689858"/>
              <a:gd name="connsiteX20" fmla="*/ 416620 w 1079425"/>
              <a:gd name="connsiteY20" fmla="*/ 154203 h 689858"/>
              <a:gd name="connsiteX21" fmla="*/ 422031 w 1079425"/>
              <a:gd name="connsiteY21" fmla="*/ 124445 h 689858"/>
              <a:gd name="connsiteX22" fmla="*/ 438263 w 1079425"/>
              <a:gd name="connsiteY22" fmla="*/ 75749 h 689858"/>
              <a:gd name="connsiteX23" fmla="*/ 392272 w 1079425"/>
              <a:gd name="connsiteY23" fmla="*/ 0 h 689858"/>
              <a:gd name="connsiteX24" fmla="*/ 278648 w 1079425"/>
              <a:gd name="connsiteY24" fmla="*/ 45990 h 689858"/>
              <a:gd name="connsiteX25" fmla="*/ 175846 w 1079425"/>
              <a:gd name="connsiteY25" fmla="*/ 54106 h 689858"/>
              <a:gd name="connsiteX26" fmla="*/ 75749 w 1079425"/>
              <a:gd name="connsiteY26" fmla="*/ 83865 h 689858"/>
              <a:gd name="connsiteX27" fmla="*/ 0 w 1079425"/>
              <a:gd name="connsiteY27" fmla="*/ 162319 h 689858"/>
              <a:gd name="connsiteX28" fmla="*/ 5411 w 1079425"/>
              <a:gd name="connsiteY28" fmla="*/ 440968 h 689858"/>
              <a:gd name="connsiteX29" fmla="*/ 37875 w 1079425"/>
              <a:gd name="connsiteY29" fmla="*/ 449084 h 689858"/>
              <a:gd name="connsiteX30" fmla="*/ 54106 w 1079425"/>
              <a:gd name="connsiteY30" fmla="*/ 473432 h 689858"/>
              <a:gd name="connsiteX31" fmla="*/ 91981 w 1079425"/>
              <a:gd name="connsiteY31" fmla="*/ 459905 h 689858"/>
              <a:gd name="connsiteX32" fmla="*/ 129856 w 1079425"/>
              <a:gd name="connsiteY32" fmla="*/ 481548 h 689858"/>
              <a:gd name="connsiteX33" fmla="*/ 159614 w 1079425"/>
              <a:gd name="connsiteY33" fmla="*/ 476137 h 689858"/>
              <a:gd name="connsiteX34" fmla="*/ 189373 w 1079425"/>
              <a:gd name="connsiteY34" fmla="*/ 527538 h 689858"/>
              <a:gd name="connsiteX35" fmla="*/ 227247 w 1079425"/>
              <a:gd name="connsiteY35" fmla="*/ 549181 h 689858"/>
              <a:gd name="connsiteX36" fmla="*/ 313818 w 1079425"/>
              <a:gd name="connsiteY36" fmla="*/ 527538 h 689858"/>
              <a:gd name="connsiteX37" fmla="*/ 335460 w 1079425"/>
              <a:gd name="connsiteY37" fmla="*/ 543770 h 689858"/>
              <a:gd name="connsiteX38" fmla="*/ 354398 w 1079425"/>
              <a:gd name="connsiteY38" fmla="*/ 535654 h 689858"/>
              <a:gd name="connsiteX39" fmla="*/ 348987 w 1079425"/>
              <a:gd name="connsiteY39" fmla="*/ 560002 h 689858"/>
              <a:gd name="connsiteX40" fmla="*/ 335460 w 1079425"/>
              <a:gd name="connsiteY40" fmla="*/ 611403 h 689858"/>
              <a:gd name="connsiteX41" fmla="*/ 335460 w 1079425"/>
              <a:gd name="connsiteY41" fmla="*/ 611403 h 689858"/>
              <a:gd name="connsiteX42" fmla="*/ 367924 w 1079425"/>
              <a:gd name="connsiteY42" fmla="*/ 592466 h 689858"/>
              <a:gd name="connsiteX43" fmla="*/ 451789 w 1079425"/>
              <a:gd name="connsiteY43" fmla="*/ 619519 h 689858"/>
              <a:gd name="connsiteX44" fmla="*/ 468021 w 1079425"/>
              <a:gd name="connsiteY44" fmla="*/ 597877 h 689858"/>
              <a:gd name="connsiteX45" fmla="*/ 492369 w 1079425"/>
              <a:gd name="connsiteY45" fmla="*/ 619519 h 689858"/>
              <a:gd name="connsiteX46" fmla="*/ 481548 w 1079425"/>
              <a:gd name="connsiteY46" fmla="*/ 662804 h 689858"/>
              <a:gd name="connsiteX47" fmla="*/ 522128 w 1079425"/>
              <a:gd name="connsiteY47" fmla="*/ 646572 h 689858"/>
              <a:gd name="connsiteX48" fmla="*/ 543770 w 1079425"/>
              <a:gd name="connsiteY48" fmla="*/ 665510 h 689858"/>
              <a:gd name="connsiteX49" fmla="*/ 568118 w 1079425"/>
              <a:gd name="connsiteY49" fmla="*/ 633046 h 689858"/>
              <a:gd name="connsiteX50" fmla="*/ 641162 w 1079425"/>
              <a:gd name="connsiteY50" fmla="*/ 670920 h 689858"/>
              <a:gd name="connsiteX51" fmla="*/ 673626 w 1079425"/>
              <a:gd name="connsiteY51" fmla="*/ 657394 h 689858"/>
              <a:gd name="connsiteX52" fmla="*/ 679037 w 1079425"/>
              <a:gd name="connsiteY52" fmla="*/ 676331 h 689858"/>
              <a:gd name="connsiteX53" fmla="*/ 727733 w 1079425"/>
              <a:gd name="connsiteY53" fmla="*/ 654688 h 689858"/>
              <a:gd name="connsiteX54" fmla="*/ 768312 w 1079425"/>
              <a:gd name="connsiteY54" fmla="*/ 673626 h 689858"/>
              <a:gd name="connsiteX55" fmla="*/ 806187 w 1079425"/>
              <a:gd name="connsiteY55" fmla="*/ 635751 h 689858"/>
              <a:gd name="connsiteX56" fmla="*/ 830535 w 1079425"/>
              <a:gd name="connsiteY56" fmla="*/ 681742 h 689858"/>
              <a:gd name="connsiteX57" fmla="*/ 830535 w 1079425"/>
              <a:gd name="connsiteY57" fmla="*/ 643867 h 689858"/>
              <a:gd name="connsiteX58" fmla="*/ 868409 w 1079425"/>
              <a:gd name="connsiteY58" fmla="*/ 624930 h 689858"/>
              <a:gd name="connsiteX59" fmla="*/ 881936 w 1079425"/>
              <a:gd name="connsiteY59" fmla="*/ 649278 h 689858"/>
              <a:gd name="connsiteX60" fmla="*/ 930632 w 1079425"/>
              <a:gd name="connsiteY60" fmla="*/ 657394 h 689858"/>
              <a:gd name="connsiteX61" fmla="*/ 949569 w 1079425"/>
              <a:gd name="connsiteY61" fmla="*/ 681742 h 689858"/>
              <a:gd name="connsiteX62" fmla="*/ 968506 w 1079425"/>
              <a:gd name="connsiteY62" fmla="*/ 651983 h 689858"/>
              <a:gd name="connsiteX63" fmla="*/ 990149 w 1079425"/>
              <a:gd name="connsiteY63" fmla="*/ 689858 h 689858"/>
              <a:gd name="connsiteX64" fmla="*/ 1038845 w 1079425"/>
              <a:gd name="connsiteY64" fmla="*/ 670920 h 689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079425" h="689858">
                <a:moveTo>
                  <a:pt x="1038845" y="670920"/>
                </a:moveTo>
                <a:lnTo>
                  <a:pt x="1079425" y="630340"/>
                </a:lnTo>
                <a:lnTo>
                  <a:pt x="1068604" y="584350"/>
                </a:lnTo>
                <a:lnTo>
                  <a:pt x="1019908" y="584350"/>
                </a:lnTo>
                <a:lnTo>
                  <a:pt x="1046961" y="530243"/>
                </a:lnTo>
                <a:lnTo>
                  <a:pt x="1076719" y="514011"/>
                </a:lnTo>
                <a:lnTo>
                  <a:pt x="1000970" y="449084"/>
                </a:lnTo>
                <a:lnTo>
                  <a:pt x="884641" y="449084"/>
                </a:lnTo>
                <a:lnTo>
                  <a:pt x="849472" y="476137"/>
                </a:lnTo>
                <a:cubicBezTo>
                  <a:pt x="848570" y="449985"/>
                  <a:pt x="847669" y="423834"/>
                  <a:pt x="846767" y="397682"/>
                </a:cubicBezTo>
                <a:lnTo>
                  <a:pt x="792660" y="359808"/>
                </a:lnTo>
                <a:lnTo>
                  <a:pt x="754786" y="351692"/>
                </a:lnTo>
                <a:lnTo>
                  <a:pt x="708795" y="365219"/>
                </a:lnTo>
                <a:lnTo>
                  <a:pt x="676331" y="335460"/>
                </a:lnTo>
                <a:lnTo>
                  <a:pt x="665510" y="238068"/>
                </a:lnTo>
                <a:lnTo>
                  <a:pt x="627635" y="189372"/>
                </a:lnTo>
                <a:lnTo>
                  <a:pt x="554592" y="194783"/>
                </a:lnTo>
                <a:lnTo>
                  <a:pt x="511306" y="240774"/>
                </a:lnTo>
                <a:lnTo>
                  <a:pt x="486959" y="213720"/>
                </a:lnTo>
                <a:lnTo>
                  <a:pt x="468021" y="170435"/>
                </a:lnTo>
                <a:lnTo>
                  <a:pt x="416620" y="154203"/>
                </a:lnTo>
                <a:lnTo>
                  <a:pt x="422031" y="124445"/>
                </a:lnTo>
                <a:lnTo>
                  <a:pt x="438263" y="75749"/>
                </a:lnTo>
                <a:lnTo>
                  <a:pt x="392272" y="0"/>
                </a:lnTo>
                <a:lnTo>
                  <a:pt x="278648" y="45990"/>
                </a:lnTo>
                <a:lnTo>
                  <a:pt x="175846" y="54106"/>
                </a:lnTo>
                <a:lnTo>
                  <a:pt x="75749" y="83865"/>
                </a:lnTo>
                <a:lnTo>
                  <a:pt x="0" y="162319"/>
                </a:lnTo>
                <a:lnTo>
                  <a:pt x="5411" y="440968"/>
                </a:lnTo>
                <a:lnTo>
                  <a:pt x="37875" y="449084"/>
                </a:lnTo>
                <a:lnTo>
                  <a:pt x="54106" y="473432"/>
                </a:lnTo>
                <a:lnTo>
                  <a:pt x="91981" y="459905"/>
                </a:lnTo>
                <a:lnTo>
                  <a:pt x="129856" y="481548"/>
                </a:lnTo>
                <a:lnTo>
                  <a:pt x="159614" y="476137"/>
                </a:lnTo>
                <a:lnTo>
                  <a:pt x="189373" y="527538"/>
                </a:lnTo>
                <a:lnTo>
                  <a:pt x="227247" y="549181"/>
                </a:lnTo>
                <a:lnTo>
                  <a:pt x="313818" y="527538"/>
                </a:lnTo>
                <a:lnTo>
                  <a:pt x="335460" y="543770"/>
                </a:lnTo>
                <a:lnTo>
                  <a:pt x="354398" y="535654"/>
                </a:lnTo>
                <a:lnTo>
                  <a:pt x="348987" y="560002"/>
                </a:lnTo>
                <a:lnTo>
                  <a:pt x="335460" y="611403"/>
                </a:lnTo>
                <a:lnTo>
                  <a:pt x="335460" y="611403"/>
                </a:lnTo>
                <a:lnTo>
                  <a:pt x="367924" y="592466"/>
                </a:lnTo>
                <a:lnTo>
                  <a:pt x="451789" y="619519"/>
                </a:lnTo>
                <a:lnTo>
                  <a:pt x="468021" y="597877"/>
                </a:lnTo>
                <a:lnTo>
                  <a:pt x="492369" y="619519"/>
                </a:lnTo>
                <a:lnTo>
                  <a:pt x="481548" y="662804"/>
                </a:lnTo>
                <a:lnTo>
                  <a:pt x="522128" y="646572"/>
                </a:lnTo>
                <a:lnTo>
                  <a:pt x="543770" y="665510"/>
                </a:lnTo>
                <a:lnTo>
                  <a:pt x="568118" y="633046"/>
                </a:lnTo>
                <a:lnTo>
                  <a:pt x="641162" y="670920"/>
                </a:lnTo>
                <a:lnTo>
                  <a:pt x="673626" y="657394"/>
                </a:lnTo>
                <a:lnTo>
                  <a:pt x="679037" y="676331"/>
                </a:lnTo>
                <a:lnTo>
                  <a:pt x="727733" y="654688"/>
                </a:lnTo>
                <a:lnTo>
                  <a:pt x="768312" y="673626"/>
                </a:lnTo>
                <a:lnTo>
                  <a:pt x="806187" y="635751"/>
                </a:lnTo>
                <a:lnTo>
                  <a:pt x="830535" y="681742"/>
                </a:lnTo>
                <a:lnTo>
                  <a:pt x="830535" y="643867"/>
                </a:lnTo>
                <a:lnTo>
                  <a:pt x="868409" y="624930"/>
                </a:lnTo>
                <a:lnTo>
                  <a:pt x="881936" y="649278"/>
                </a:lnTo>
                <a:lnTo>
                  <a:pt x="930632" y="657394"/>
                </a:lnTo>
                <a:lnTo>
                  <a:pt x="949569" y="681742"/>
                </a:lnTo>
                <a:lnTo>
                  <a:pt x="968506" y="651983"/>
                </a:lnTo>
                <a:lnTo>
                  <a:pt x="990149" y="689858"/>
                </a:lnTo>
                <a:lnTo>
                  <a:pt x="1038845" y="67092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6770688" y="5472113"/>
            <a:ext cx="457200" cy="1042987"/>
          </a:xfrm>
          <a:custGeom>
            <a:avLst/>
            <a:gdLst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419325 w 457200"/>
              <a:gd name="connsiteY39" fmla="*/ 216426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65218 w 457200"/>
              <a:gd name="connsiteY39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405798 w 457200"/>
              <a:gd name="connsiteY39" fmla="*/ 154204 h 1041551"/>
              <a:gd name="connsiteX40" fmla="*/ 365218 w 457200"/>
              <a:gd name="connsiteY40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65218 w 457200"/>
              <a:gd name="connsiteY40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70629 w 457200"/>
              <a:gd name="connsiteY40" fmla="*/ 91981 h 1041551"/>
              <a:gd name="connsiteX41" fmla="*/ 365218 w 457200"/>
              <a:gd name="connsiteY41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89566 w 457200"/>
              <a:gd name="connsiteY40" fmla="*/ 91981 h 1041551"/>
              <a:gd name="connsiteX41" fmla="*/ 365218 w 457200"/>
              <a:gd name="connsiteY41" fmla="*/ 0 h 1041551"/>
              <a:gd name="connsiteX0" fmla="*/ 354397 w 457200"/>
              <a:gd name="connsiteY0" fmla="*/ 0 h 1041551"/>
              <a:gd name="connsiteX1" fmla="*/ 311112 w 457200"/>
              <a:gd name="connsiteY1" fmla="*/ 35170 h 1041551"/>
              <a:gd name="connsiteX2" fmla="*/ 332755 w 457200"/>
              <a:gd name="connsiteY2" fmla="*/ 67634 h 1041551"/>
              <a:gd name="connsiteX3" fmla="*/ 300291 w 457200"/>
              <a:gd name="connsiteY3" fmla="*/ 121740 h 1041551"/>
              <a:gd name="connsiteX4" fmla="*/ 332755 w 457200"/>
              <a:gd name="connsiteY4" fmla="*/ 170436 h 1041551"/>
              <a:gd name="connsiteX5" fmla="*/ 313817 w 457200"/>
              <a:gd name="connsiteY5" fmla="*/ 232658 h 1041551"/>
              <a:gd name="connsiteX6" fmla="*/ 275943 w 457200"/>
              <a:gd name="connsiteY6" fmla="*/ 200194 h 1041551"/>
              <a:gd name="connsiteX7" fmla="*/ 194783 w 457200"/>
              <a:gd name="connsiteY7" fmla="*/ 205605 h 1041551"/>
              <a:gd name="connsiteX8" fmla="*/ 159614 w 457200"/>
              <a:gd name="connsiteY8" fmla="*/ 257006 h 1041551"/>
              <a:gd name="connsiteX9" fmla="*/ 81159 w 457200"/>
              <a:gd name="connsiteY9" fmla="*/ 265122 h 1041551"/>
              <a:gd name="connsiteX10" fmla="*/ 27053 w 457200"/>
              <a:gd name="connsiteY10" fmla="*/ 362514 h 1041551"/>
              <a:gd name="connsiteX11" fmla="*/ 45990 w 457200"/>
              <a:gd name="connsiteY11" fmla="*/ 397683 h 1041551"/>
              <a:gd name="connsiteX12" fmla="*/ 0 w 457200"/>
              <a:gd name="connsiteY12" fmla="*/ 443674 h 1041551"/>
              <a:gd name="connsiteX13" fmla="*/ 48695 w 457200"/>
              <a:gd name="connsiteY13" fmla="*/ 500486 h 1041551"/>
              <a:gd name="connsiteX14" fmla="*/ 48695 w 457200"/>
              <a:gd name="connsiteY14" fmla="*/ 516718 h 1041551"/>
              <a:gd name="connsiteX15" fmla="*/ 8116 w 457200"/>
              <a:gd name="connsiteY15" fmla="*/ 519423 h 1041551"/>
              <a:gd name="connsiteX16" fmla="*/ 0 w 457200"/>
              <a:gd name="connsiteY16" fmla="*/ 595172 h 1041551"/>
              <a:gd name="connsiteX17" fmla="*/ 70338 w 457200"/>
              <a:gd name="connsiteY17" fmla="*/ 611404 h 1041551"/>
              <a:gd name="connsiteX18" fmla="*/ 54106 w 457200"/>
              <a:gd name="connsiteY18" fmla="*/ 684448 h 1041551"/>
              <a:gd name="connsiteX19" fmla="*/ 54106 w 457200"/>
              <a:gd name="connsiteY19" fmla="*/ 762902 h 1041551"/>
              <a:gd name="connsiteX20" fmla="*/ 110918 w 457200"/>
              <a:gd name="connsiteY20" fmla="*/ 768313 h 1041551"/>
              <a:gd name="connsiteX21" fmla="*/ 105507 w 457200"/>
              <a:gd name="connsiteY21" fmla="*/ 827830 h 1041551"/>
              <a:gd name="connsiteX22" fmla="*/ 105507 w 457200"/>
              <a:gd name="connsiteY22" fmla="*/ 827830 h 1041551"/>
              <a:gd name="connsiteX23" fmla="*/ 192078 w 457200"/>
              <a:gd name="connsiteY23" fmla="*/ 846767 h 1041551"/>
              <a:gd name="connsiteX24" fmla="*/ 132561 w 457200"/>
              <a:gd name="connsiteY24" fmla="*/ 900874 h 1041551"/>
              <a:gd name="connsiteX25" fmla="*/ 156908 w 457200"/>
              <a:gd name="connsiteY25" fmla="*/ 941454 h 1041551"/>
              <a:gd name="connsiteX26" fmla="*/ 262416 w 457200"/>
              <a:gd name="connsiteY26" fmla="*/ 984739 h 1041551"/>
              <a:gd name="connsiteX27" fmla="*/ 284059 w 457200"/>
              <a:gd name="connsiteY27" fmla="*/ 987444 h 1041551"/>
              <a:gd name="connsiteX28" fmla="*/ 319228 w 457200"/>
              <a:gd name="connsiteY28" fmla="*/ 1036140 h 1041551"/>
              <a:gd name="connsiteX29" fmla="*/ 351692 w 457200"/>
              <a:gd name="connsiteY29" fmla="*/ 1041551 h 1041551"/>
              <a:gd name="connsiteX30" fmla="*/ 365219 w 457200"/>
              <a:gd name="connsiteY30" fmla="*/ 998265 h 1041551"/>
              <a:gd name="connsiteX31" fmla="*/ 384156 w 457200"/>
              <a:gd name="connsiteY31" fmla="*/ 925222 h 1041551"/>
              <a:gd name="connsiteX32" fmla="*/ 416620 w 457200"/>
              <a:gd name="connsiteY32" fmla="*/ 908990 h 1041551"/>
              <a:gd name="connsiteX33" fmla="*/ 392272 w 457200"/>
              <a:gd name="connsiteY33" fmla="*/ 865705 h 1041551"/>
              <a:gd name="connsiteX34" fmla="*/ 424736 w 457200"/>
              <a:gd name="connsiteY34" fmla="*/ 844062 h 1041551"/>
              <a:gd name="connsiteX35" fmla="*/ 430146 w 457200"/>
              <a:gd name="connsiteY35" fmla="*/ 635752 h 1041551"/>
              <a:gd name="connsiteX36" fmla="*/ 457200 w 457200"/>
              <a:gd name="connsiteY36" fmla="*/ 587056 h 1041551"/>
              <a:gd name="connsiteX37" fmla="*/ 454494 w 457200"/>
              <a:gd name="connsiteY37" fmla="*/ 470727 h 1041551"/>
              <a:gd name="connsiteX38" fmla="*/ 443673 w 457200"/>
              <a:gd name="connsiteY38" fmla="*/ 316523 h 1041551"/>
              <a:gd name="connsiteX39" fmla="*/ 389566 w 457200"/>
              <a:gd name="connsiteY39" fmla="*/ 246185 h 1041551"/>
              <a:gd name="connsiteX40" fmla="*/ 389566 w 457200"/>
              <a:gd name="connsiteY40" fmla="*/ 91981 h 1041551"/>
              <a:gd name="connsiteX41" fmla="*/ 365218 w 457200"/>
              <a:gd name="connsiteY41" fmla="*/ 0 h 1041551"/>
              <a:gd name="connsiteX42" fmla="*/ 354397 w 457200"/>
              <a:gd name="connsiteY42" fmla="*/ 0 h 1041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57200" h="1041551">
                <a:moveTo>
                  <a:pt x="354397" y="0"/>
                </a:moveTo>
                <a:lnTo>
                  <a:pt x="311112" y="35170"/>
                </a:lnTo>
                <a:lnTo>
                  <a:pt x="332755" y="67634"/>
                </a:lnTo>
                <a:lnTo>
                  <a:pt x="300291" y="121740"/>
                </a:lnTo>
                <a:lnTo>
                  <a:pt x="332755" y="170436"/>
                </a:lnTo>
                <a:lnTo>
                  <a:pt x="313817" y="232658"/>
                </a:lnTo>
                <a:lnTo>
                  <a:pt x="275943" y="200194"/>
                </a:lnTo>
                <a:lnTo>
                  <a:pt x="194783" y="205605"/>
                </a:lnTo>
                <a:lnTo>
                  <a:pt x="159614" y="257006"/>
                </a:lnTo>
                <a:lnTo>
                  <a:pt x="81159" y="265122"/>
                </a:lnTo>
                <a:lnTo>
                  <a:pt x="27053" y="362514"/>
                </a:lnTo>
                <a:lnTo>
                  <a:pt x="45990" y="397683"/>
                </a:lnTo>
                <a:lnTo>
                  <a:pt x="0" y="443674"/>
                </a:lnTo>
                <a:lnTo>
                  <a:pt x="48695" y="500486"/>
                </a:lnTo>
                <a:lnTo>
                  <a:pt x="48695" y="516718"/>
                </a:lnTo>
                <a:lnTo>
                  <a:pt x="8116" y="519423"/>
                </a:lnTo>
                <a:lnTo>
                  <a:pt x="0" y="595172"/>
                </a:lnTo>
                <a:lnTo>
                  <a:pt x="70338" y="611404"/>
                </a:lnTo>
                <a:lnTo>
                  <a:pt x="54106" y="684448"/>
                </a:lnTo>
                <a:lnTo>
                  <a:pt x="54106" y="762902"/>
                </a:lnTo>
                <a:lnTo>
                  <a:pt x="110918" y="768313"/>
                </a:lnTo>
                <a:lnTo>
                  <a:pt x="105507" y="827830"/>
                </a:lnTo>
                <a:lnTo>
                  <a:pt x="105507" y="827830"/>
                </a:lnTo>
                <a:lnTo>
                  <a:pt x="192078" y="846767"/>
                </a:lnTo>
                <a:lnTo>
                  <a:pt x="132561" y="900874"/>
                </a:lnTo>
                <a:lnTo>
                  <a:pt x="156908" y="941454"/>
                </a:lnTo>
                <a:lnTo>
                  <a:pt x="262416" y="984739"/>
                </a:lnTo>
                <a:lnTo>
                  <a:pt x="284059" y="987444"/>
                </a:lnTo>
                <a:lnTo>
                  <a:pt x="319228" y="1036140"/>
                </a:lnTo>
                <a:lnTo>
                  <a:pt x="351692" y="1041551"/>
                </a:lnTo>
                <a:lnTo>
                  <a:pt x="365219" y="998265"/>
                </a:lnTo>
                <a:lnTo>
                  <a:pt x="384156" y="925222"/>
                </a:lnTo>
                <a:lnTo>
                  <a:pt x="416620" y="908990"/>
                </a:lnTo>
                <a:lnTo>
                  <a:pt x="392272" y="865705"/>
                </a:lnTo>
                <a:lnTo>
                  <a:pt x="424736" y="844062"/>
                </a:lnTo>
                <a:lnTo>
                  <a:pt x="430146" y="635752"/>
                </a:lnTo>
                <a:lnTo>
                  <a:pt x="457200" y="587056"/>
                </a:lnTo>
                <a:lnTo>
                  <a:pt x="454494" y="470727"/>
                </a:lnTo>
                <a:lnTo>
                  <a:pt x="443673" y="316523"/>
                </a:lnTo>
                <a:lnTo>
                  <a:pt x="389566" y="246185"/>
                </a:lnTo>
                <a:lnTo>
                  <a:pt x="389566" y="91981"/>
                </a:lnTo>
                <a:lnTo>
                  <a:pt x="365218" y="0"/>
                </a:lnTo>
                <a:lnTo>
                  <a:pt x="3543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178</Words>
  <Application>Microsoft Office PowerPoint</Application>
  <PresentationFormat>On-screen Show (4:3)</PresentationFormat>
  <Paragraphs>25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PowerPoint Presentation</dc:title>
  <dc:creator>jontypearce</dc:creator>
  <cp:lastModifiedBy>Jonty Pearce</cp:lastModifiedBy>
  <cp:revision>29</cp:revision>
  <dcterms:created xsi:type="dcterms:W3CDTF">2011-07-11T11:56:50Z</dcterms:created>
  <dcterms:modified xsi:type="dcterms:W3CDTF">2015-02-22T11:15:29Z</dcterms:modified>
</cp:coreProperties>
</file>