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58" r:id="rId3"/>
    <p:sldId id="265" r:id="rId4"/>
    <p:sldId id="264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840" y="-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2804EE1-8301-4B51-BD55-080C8E39083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19C4853-ED89-47CC-A657-8A193BAD94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40831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E5C915-FDC9-49FC-9E0C-7F32F673BAA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54660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575D88-8B7A-4D1B-9DDC-9EDBEDD171C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8037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972D0-3376-4203-9B45-A343E245416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B5AB8A-73CF-440C-B372-A89B8537A0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09348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1093A-3B91-488A-8CFF-8535CA7024E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0D5C9-C640-43BA-A679-BA4F5D86C9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4703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92107-7BA4-402C-A8F9-FB89BFABADD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D2DEB-42A3-4ACC-83E2-333B1B9484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946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9DE69-9A05-4F5A-88BE-42BE7CD4F03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43FD9-E358-485C-91D7-C8F5648543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4834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E3B59-EAB4-4252-8D75-740E5C63C01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CB07D-3E89-4738-9F16-0220F9EA97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2167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5A1B8-5D56-4D20-B7B0-DAF5620659E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4EE88-5961-461A-94C9-FE081880E8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1609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146BB-DE3D-4A65-ADF4-686F21B8977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2FDDA-0A67-48DF-A48C-D030C1E2A5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1711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7A9AB-B51E-4A83-866C-51A4ACFAF59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FC813-0FD6-4787-91C9-A6804E3AFF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1128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DFBB5-D207-4772-9F3A-D555FD0B23D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BB040-E96A-4E60-89B2-FC7A64AD53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442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FF365-323A-4BAE-A75D-2E0AF194C1A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3B331-C454-404A-B4B5-03A4876B53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2219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" t="299" r="3125" b="25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9BE4A-F4CF-4161-B90C-CF7EFD3A51D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36F79DC-D4F5-49E4-87F4-F143D94D7E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6474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D3344-C625-4659-9275-C05B6CA3DF8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B6010-8BB1-4A75-957D-5019022932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6636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7E12A7-29DE-4159-B9D0-8AD80B0C886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572F419-BB7B-4AE7-ABF2-A1744F5E54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8" r:id="rId8"/>
    <p:sldLayoutId id="2147483873" r:id="rId9"/>
    <p:sldLayoutId id="2147483874" r:id="rId10"/>
    <p:sldLayoutId id="2147483875" r:id="rId11"/>
    <p:sldLayoutId id="214748387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altLang="en-US" sz="4800">
                <a:solidFill>
                  <a:schemeClr val="bg1"/>
                </a:solidFill>
                <a:latin typeface="Calibri" panose="020F0502020204030204" pitchFamily="34" charset="0"/>
              </a:rPr>
              <a:t>TAIWAN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reeform 2"/>
          <p:cNvSpPr>
            <a:spLocks/>
          </p:cNvSpPr>
          <p:nvPr/>
        </p:nvSpPr>
        <p:spPr bwMode="auto">
          <a:xfrm>
            <a:off x="3014663" y="1514475"/>
            <a:ext cx="2620962" cy="5035550"/>
          </a:xfrm>
          <a:custGeom>
            <a:avLst/>
            <a:gdLst>
              <a:gd name="T0" fmla="*/ 2071385 w 2621280"/>
              <a:gd name="T1" fmla="*/ 0 h 5035296"/>
              <a:gd name="T2" fmla="*/ 1888615 w 2621280"/>
              <a:gd name="T3" fmla="*/ 121950 h 5035296"/>
              <a:gd name="T4" fmla="*/ 1852059 w 2621280"/>
              <a:gd name="T5" fmla="*/ 207314 h 5035296"/>
              <a:gd name="T6" fmla="*/ 1389043 w 2621280"/>
              <a:gd name="T7" fmla="*/ 378047 h 5035296"/>
              <a:gd name="T8" fmla="*/ 1133167 w 2621280"/>
              <a:gd name="T9" fmla="*/ 756094 h 5035296"/>
              <a:gd name="T10" fmla="*/ 1133167 w 2621280"/>
              <a:gd name="T11" fmla="*/ 817069 h 5035296"/>
              <a:gd name="T12" fmla="*/ 889476 w 2621280"/>
              <a:gd name="T13" fmla="*/ 1073166 h 5035296"/>
              <a:gd name="T14" fmla="*/ 755444 w 2621280"/>
              <a:gd name="T15" fmla="*/ 1231702 h 5035296"/>
              <a:gd name="T16" fmla="*/ 694524 w 2621280"/>
              <a:gd name="T17" fmla="*/ 1439021 h 5035296"/>
              <a:gd name="T18" fmla="*/ 463016 w 2621280"/>
              <a:gd name="T19" fmla="*/ 1804871 h 5035296"/>
              <a:gd name="T20" fmla="*/ 438647 w 2621280"/>
              <a:gd name="T21" fmla="*/ 1914629 h 5035296"/>
              <a:gd name="T22" fmla="*/ 182770 w 2621280"/>
              <a:gd name="T23" fmla="*/ 2256090 h 5035296"/>
              <a:gd name="T24" fmla="*/ 121845 w 2621280"/>
              <a:gd name="T25" fmla="*/ 3060962 h 5035296"/>
              <a:gd name="T26" fmla="*/ 0 w 2621280"/>
              <a:gd name="T27" fmla="*/ 3243892 h 5035296"/>
              <a:gd name="T28" fmla="*/ 60925 w 2621280"/>
              <a:gd name="T29" fmla="*/ 3378034 h 5035296"/>
              <a:gd name="T30" fmla="*/ 219321 w 2621280"/>
              <a:gd name="T31" fmla="*/ 3621939 h 5035296"/>
              <a:gd name="T32" fmla="*/ 304615 w 2621280"/>
              <a:gd name="T33" fmla="*/ 3939011 h 5035296"/>
              <a:gd name="T34" fmla="*/ 316802 w 2621280"/>
              <a:gd name="T35" fmla="*/ 4085350 h 5035296"/>
              <a:gd name="T36" fmla="*/ 682337 w 2621280"/>
              <a:gd name="T37" fmla="*/ 4268275 h 5035296"/>
              <a:gd name="T38" fmla="*/ 865107 w 2621280"/>
              <a:gd name="T39" fmla="*/ 4658519 h 5035296"/>
              <a:gd name="T40" fmla="*/ 852922 w 2621280"/>
              <a:gd name="T41" fmla="*/ 4865833 h 5035296"/>
              <a:gd name="T42" fmla="*/ 889476 w 2621280"/>
              <a:gd name="T43" fmla="*/ 4987788 h 5035296"/>
              <a:gd name="T44" fmla="*/ 1011321 w 2621280"/>
              <a:gd name="T45" fmla="*/ 4951202 h 5035296"/>
              <a:gd name="T46" fmla="*/ 1108797 w 2621280"/>
              <a:gd name="T47" fmla="*/ 5036566 h 5035296"/>
              <a:gd name="T48" fmla="*/ 1072246 w 2621280"/>
              <a:gd name="T49" fmla="*/ 4926810 h 5035296"/>
              <a:gd name="T50" fmla="*/ 1181909 w 2621280"/>
              <a:gd name="T51" fmla="*/ 4792666 h 5035296"/>
              <a:gd name="T52" fmla="*/ 1169722 w 2621280"/>
              <a:gd name="T53" fmla="*/ 4402422 h 5035296"/>
              <a:gd name="T54" fmla="*/ 1364674 w 2621280"/>
              <a:gd name="T55" fmla="*/ 3841450 h 5035296"/>
              <a:gd name="T56" fmla="*/ 1584000 w 2621280"/>
              <a:gd name="T57" fmla="*/ 3695106 h 5035296"/>
              <a:gd name="T58" fmla="*/ 1559631 w 2621280"/>
              <a:gd name="T59" fmla="*/ 3658525 h 5035296"/>
              <a:gd name="T60" fmla="*/ 1791139 w 2621280"/>
              <a:gd name="T61" fmla="*/ 3341453 h 5035296"/>
              <a:gd name="T62" fmla="*/ 1839877 w 2621280"/>
              <a:gd name="T63" fmla="*/ 3134134 h 5035296"/>
              <a:gd name="T64" fmla="*/ 1937353 w 2621280"/>
              <a:gd name="T65" fmla="*/ 2804865 h 5035296"/>
              <a:gd name="T66" fmla="*/ 2120123 w 2621280"/>
              <a:gd name="T67" fmla="*/ 2060968 h 5035296"/>
              <a:gd name="T68" fmla="*/ 2120123 w 2621280"/>
              <a:gd name="T69" fmla="*/ 2012185 h 5035296"/>
              <a:gd name="T70" fmla="*/ 2156674 w 2621280"/>
              <a:gd name="T71" fmla="*/ 1914629 h 5035296"/>
              <a:gd name="T72" fmla="*/ 2120123 w 2621280"/>
              <a:gd name="T73" fmla="*/ 1829260 h 5035296"/>
              <a:gd name="T74" fmla="*/ 2181043 w 2621280"/>
              <a:gd name="T75" fmla="*/ 1719507 h 5035296"/>
              <a:gd name="T76" fmla="*/ 2181043 w 2621280"/>
              <a:gd name="T77" fmla="*/ 1646335 h 5035296"/>
              <a:gd name="T78" fmla="*/ 2315075 w 2621280"/>
              <a:gd name="T79" fmla="*/ 1536579 h 5035296"/>
              <a:gd name="T80" fmla="*/ 2473476 w 2621280"/>
              <a:gd name="T81" fmla="*/ 1146338 h 5035296"/>
              <a:gd name="T82" fmla="*/ 2412551 w 2621280"/>
              <a:gd name="T83" fmla="*/ 707316 h 5035296"/>
              <a:gd name="T84" fmla="*/ 2619690 w 2621280"/>
              <a:gd name="T85" fmla="*/ 439022 h 5035296"/>
              <a:gd name="T86" fmla="*/ 2546583 w 2621280"/>
              <a:gd name="T87" fmla="*/ 353658 h 5035296"/>
              <a:gd name="T88" fmla="*/ 2534397 w 2621280"/>
              <a:gd name="T89" fmla="*/ 256097 h 5035296"/>
              <a:gd name="T90" fmla="*/ 2436920 w 2621280"/>
              <a:gd name="T91" fmla="*/ 256097 h 5035296"/>
              <a:gd name="T92" fmla="*/ 2290706 w 2621280"/>
              <a:gd name="T93" fmla="*/ 182925 h 5035296"/>
              <a:gd name="T94" fmla="*/ 2217599 w 2621280"/>
              <a:gd name="T95" fmla="*/ 109758 h 5035296"/>
              <a:gd name="T96" fmla="*/ 2071385 w 2621280"/>
              <a:gd name="T97" fmla="*/ 0 h 503529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621280" h="5035296">
                <a:moveTo>
                  <a:pt x="2072640" y="0"/>
                </a:moveTo>
                <a:lnTo>
                  <a:pt x="1889760" y="121920"/>
                </a:lnTo>
                <a:lnTo>
                  <a:pt x="1853184" y="207264"/>
                </a:lnTo>
                <a:lnTo>
                  <a:pt x="1389888" y="377952"/>
                </a:lnTo>
                <a:lnTo>
                  <a:pt x="1133856" y="755904"/>
                </a:lnTo>
                <a:lnTo>
                  <a:pt x="1133856" y="816864"/>
                </a:lnTo>
                <a:lnTo>
                  <a:pt x="890016" y="1072896"/>
                </a:lnTo>
                <a:lnTo>
                  <a:pt x="755904" y="1231392"/>
                </a:lnTo>
                <a:lnTo>
                  <a:pt x="694944" y="1438656"/>
                </a:lnTo>
                <a:lnTo>
                  <a:pt x="463296" y="1804416"/>
                </a:lnTo>
                <a:lnTo>
                  <a:pt x="438912" y="1914144"/>
                </a:lnTo>
                <a:lnTo>
                  <a:pt x="182880" y="2255520"/>
                </a:lnTo>
                <a:lnTo>
                  <a:pt x="121920" y="3060192"/>
                </a:lnTo>
                <a:lnTo>
                  <a:pt x="0" y="3243072"/>
                </a:lnTo>
                <a:lnTo>
                  <a:pt x="60960" y="3377184"/>
                </a:lnTo>
                <a:lnTo>
                  <a:pt x="219456" y="3621024"/>
                </a:lnTo>
                <a:lnTo>
                  <a:pt x="304800" y="3938016"/>
                </a:lnTo>
                <a:lnTo>
                  <a:pt x="316992" y="4084320"/>
                </a:lnTo>
                <a:lnTo>
                  <a:pt x="682752" y="4267200"/>
                </a:lnTo>
                <a:lnTo>
                  <a:pt x="865632" y="4657344"/>
                </a:lnTo>
                <a:lnTo>
                  <a:pt x="853440" y="4864608"/>
                </a:lnTo>
                <a:lnTo>
                  <a:pt x="890016" y="4986528"/>
                </a:lnTo>
                <a:lnTo>
                  <a:pt x="1011936" y="4949952"/>
                </a:lnTo>
                <a:lnTo>
                  <a:pt x="1109472" y="5035296"/>
                </a:lnTo>
                <a:lnTo>
                  <a:pt x="1072896" y="4925568"/>
                </a:lnTo>
                <a:lnTo>
                  <a:pt x="1182624" y="4791456"/>
                </a:lnTo>
                <a:lnTo>
                  <a:pt x="1170432" y="4401312"/>
                </a:lnTo>
                <a:lnTo>
                  <a:pt x="1365504" y="3840480"/>
                </a:lnTo>
                <a:lnTo>
                  <a:pt x="1584960" y="3694176"/>
                </a:lnTo>
                <a:lnTo>
                  <a:pt x="1560576" y="3657600"/>
                </a:lnTo>
                <a:lnTo>
                  <a:pt x="1792224" y="3340608"/>
                </a:lnTo>
                <a:lnTo>
                  <a:pt x="1840992" y="3133344"/>
                </a:lnTo>
                <a:lnTo>
                  <a:pt x="1938528" y="2804160"/>
                </a:lnTo>
                <a:lnTo>
                  <a:pt x="2121408" y="2060448"/>
                </a:lnTo>
                <a:lnTo>
                  <a:pt x="2121408" y="2011680"/>
                </a:lnTo>
                <a:lnTo>
                  <a:pt x="2157984" y="1914144"/>
                </a:lnTo>
                <a:lnTo>
                  <a:pt x="2121408" y="1828800"/>
                </a:lnTo>
                <a:lnTo>
                  <a:pt x="2182368" y="1719072"/>
                </a:lnTo>
                <a:lnTo>
                  <a:pt x="2182368" y="1645920"/>
                </a:lnTo>
                <a:lnTo>
                  <a:pt x="2316480" y="1536192"/>
                </a:lnTo>
                <a:lnTo>
                  <a:pt x="2474976" y="1146048"/>
                </a:lnTo>
                <a:lnTo>
                  <a:pt x="2414016" y="707136"/>
                </a:lnTo>
                <a:lnTo>
                  <a:pt x="2621280" y="438912"/>
                </a:lnTo>
                <a:lnTo>
                  <a:pt x="2548128" y="353568"/>
                </a:lnTo>
                <a:lnTo>
                  <a:pt x="2535936" y="256032"/>
                </a:lnTo>
                <a:lnTo>
                  <a:pt x="2438400" y="256032"/>
                </a:lnTo>
                <a:lnTo>
                  <a:pt x="2292096" y="182880"/>
                </a:lnTo>
                <a:lnTo>
                  <a:pt x="2218944" y="109728"/>
                </a:lnTo>
                <a:lnTo>
                  <a:pt x="2072640" y="0"/>
                </a:lnTo>
                <a:close/>
              </a:path>
            </a:pathLst>
          </a:custGeom>
          <a:solidFill>
            <a:srgbClr val="00A0C6"/>
          </a:solidFill>
          <a:ln w="762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3014663" y="1514475"/>
            <a:ext cx="2620962" cy="5035550"/>
          </a:xfrm>
          <a:custGeom>
            <a:avLst/>
            <a:gdLst>
              <a:gd name="connsiteX0" fmla="*/ 2072640 w 2621280"/>
              <a:gd name="connsiteY0" fmla="*/ 0 h 5035296"/>
              <a:gd name="connsiteX1" fmla="*/ 1889760 w 2621280"/>
              <a:gd name="connsiteY1" fmla="*/ 121920 h 5035296"/>
              <a:gd name="connsiteX2" fmla="*/ 1853184 w 2621280"/>
              <a:gd name="connsiteY2" fmla="*/ 207264 h 5035296"/>
              <a:gd name="connsiteX3" fmla="*/ 1389888 w 2621280"/>
              <a:gd name="connsiteY3" fmla="*/ 377952 h 5035296"/>
              <a:gd name="connsiteX4" fmla="*/ 1133856 w 2621280"/>
              <a:gd name="connsiteY4" fmla="*/ 755904 h 5035296"/>
              <a:gd name="connsiteX5" fmla="*/ 1133856 w 2621280"/>
              <a:gd name="connsiteY5" fmla="*/ 816864 h 5035296"/>
              <a:gd name="connsiteX6" fmla="*/ 890016 w 2621280"/>
              <a:gd name="connsiteY6" fmla="*/ 1072896 h 5035296"/>
              <a:gd name="connsiteX7" fmla="*/ 755904 w 2621280"/>
              <a:gd name="connsiteY7" fmla="*/ 1231392 h 5035296"/>
              <a:gd name="connsiteX8" fmla="*/ 694944 w 2621280"/>
              <a:gd name="connsiteY8" fmla="*/ 1438656 h 5035296"/>
              <a:gd name="connsiteX9" fmla="*/ 463296 w 2621280"/>
              <a:gd name="connsiteY9" fmla="*/ 1804416 h 5035296"/>
              <a:gd name="connsiteX10" fmla="*/ 438912 w 2621280"/>
              <a:gd name="connsiteY10" fmla="*/ 1914144 h 5035296"/>
              <a:gd name="connsiteX11" fmla="*/ 182880 w 2621280"/>
              <a:gd name="connsiteY11" fmla="*/ 2255520 h 5035296"/>
              <a:gd name="connsiteX12" fmla="*/ 121920 w 2621280"/>
              <a:gd name="connsiteY12" fmla="*/ 3060192 h 5035296"/>
              <a:gd name="connsiteX13" fmla="*/ 0 w 2621280"/>
              <a:gd name="connsiteY13" fmla="*/ 3243072 h 5035296"/>
              <a:gd name="connsiteX14" fmla="*/ 60960 w 2621280"/>
              <a:gd name="connsiteY14" fmla="*/ 3377184 h 5035296"/>
              <a:gd name="connsiteX15" fmla="*/ 219456 w 2621280"/>
              <a:gd name="connsiteY15" fmla="*/ 3621024 h 5035296"/>
              <a:gd name="connsiteX16" fmla="*/ 304800 w 2621280"/>
              <a:gd name="connsiteY16" fmla="*/ 3938016 h 5035296"/>
              <a:gd name="connsiteX17" fmla="*/ 316992 w 2621280"/>
              <a:gd name="connsiteY17" fmla="*/ 4084320 h 5035296"/>
              <a:gd name="connsiteX18" fmla="*/ 682752 w 2621280"/>
              <a:gd name="connsiteY18" fmla="*/ 4267200 h 5035296"/>
              <a:gd name="connsiteX19" fmla="*/ 865632 w 2621280"/>
              <a:gd name="connsiteY19" fmla="*/ 4657344 h 5035296"/>
              <a:gd name="connsiteX20" fmla="*/ 853440 w 2621280"/>
              <a:gd name="connsiteY20" fmla="*/ 4864608 h 5035296"/>
              <a:gd name="connsiteX21" fmla="*/ 890016 w 2621280"/>
              <a:gd name="connsiteY21" fmla="*/ 4986528 h 5035296"/>
              <a:gd name="connsiteX22" fmla="*/ 1011936 w 2621280"/>
              <a:gd name="connsiteY22" fmla="*/ 4949952 h 5035296"/>
              <a:gd name="connsiteX23" fmla="*/ 1109472 w 2621280"/>
              <a:gd name="connsiteY23" fmla="*/ 5035296 h 5035296"/>
              <a:gd name="connsiteX24" fmla="*/ 1072896 w 2621280"/>
              <a:gd name="connsiteY24" fmla="*/ 4925568 h 5035296"/>
              <a:gd name="connsiteX25" fmla="*/ 1182624 w 2621280"/>
              <a:gd name="connsiteY25" fmla="*/ 4791456 h 5035296"/>
              <a:gd name="connsiteX26" fmla="*/ 1170432 w 2621280"/>
              <a:gd name="connsiteY26" fmla="*/ 4401312 h 5035296"/>
              <a:gd name="connsiteX27" fmla="*/ 1365504 w 2621280"/>
              <a:gd name="connsiteY27" fmla="*/ 3840480 h 5035296"/>
              <a:gd name="connsiteX28" fmla="*/ 1584960 w 2621280"/>
              <a:gd name="connsiteY28" fmla="*/ 3694176 h 5035296"/>
              <a:gd name="connsiteX29" fmla="*/ 1560576 w 2621280"/>
              <a:gd name="connsiteY29" fmla="*/ 3657600 h 5035296"/>
              <a:gd name="connsiteX30" fmla="*/ 1792224 w 2621280"/>
              <a:gd name="connsiteY30" fmla="*/ 3340608 h 5035296"/>
              <a:gd name="connsiteX31" fmla="*/ 1840992 w 2621280"/>
              <a:gd name="connsiteY31" fmla="*/ 3133344 h 5035296"/>
              <a:gd name="connsiteX32" fmla="*/ 1938528 w 2621280"/>
              <a:gd name="connsiteY32" fmla="*/ 2804160 h 5035296"/>
              <a:gd name="connsiteX33" fmla="*/ 2121408 w 2621280"/>
              <a:gd name="connsiteY33" fmla="*/ 2060448 h 5035296"/>
              <a:gd name="connsiteX34" fmla="*/ 2121408 w 2621280"/>
              <a:gd name="connsiteY34" fmla="*/ 2011680 h 5035296"/>
              <a:gd name="connsiteX35" fmla="*/ 2157984 w 2621280"/>
              <a:gd name="connsiteY35" fmla="*/ 1914144 h 5035296"/>
              <a:gd name="connsiteX36" fmla="*/ 2121408 w 2621280"/>
              <a:gd name="connsiteY36" fmla="*/ 1828800 h 5035296"/>
              <a:gd name="connsiteX37" fmla="*/ 2182368 w 2621280"/>
              <a:gd name="connsiteY37" fmla="*/ 1719072 h 5035296"/>
              <a:gd name="connsiteX38" fmla="*/ 2182368 w 2621280"/>
              <a:gd name="connsiteY38" fmla="*/ 1645920 h 5035296"/>
              <a:gd name="connsiteX39" fmla="*/ 2316480 w 2621280"/>
              <a:gd name="connsiteY39" fmla="*/ 1536192 h 5035296"/>
              <a:gd name="connsiteX40" fmla="*/ 2474976 w 2621280"/>
              <a:gd name="connsiteY40" fmla="*/ 1146048 h 5035296"/>
              <a:gd name="connsiteX41" fmla="*/ 2414016 w 2621280"/>
              <a:gd name="connsiteY41" fmla="*/ 707136 h 5035296"/>
              <a:gd name="connsiteX42" fmla="*/ 2621280 w 2621280"/>
              <a:gd name="connsiteY42" fmla="*/ 438912 h 5035296"/>
              <a:gd name="connsiteX43" fmla="*/ 2548128 w 2621280"/>
              <a:gd name="connsiteY43" fmla="*/ 353568 h 5035296"/>
              <a:gd name="connsiteX44" fmla="*/ 2535936 w 2621280"/>
              <a:gd name="connsiteY44" fmla="*/ 256032 h 5035296"/>
              <a:gd name="connsiteX45" fmla="*/ 2438400 w 2621280"/>
              <a:gd name="connsiteY45" fmla="*/ 256032 h 5035296"/>
              <a:gd name="connsiteX46" fmla="*/ 2292096 w 2621280"/>
              <a:gd name="connsiteY46" fmla="*/ 182880 h 5035296"/>
              <a:gd name="connsiteX47" fmla="*/ 2218944 w 2621280"/>
              <a:gd name="connsiteY47" fmla="*/ 109728 h 5035296"/>
              <a:gd name="connsiteX48" fmla="*/ 2072640 w 2621280"/>
              <a:gd name="connsiteY48" fmla="*/ 0 h 5035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2621280" h="5035296">
                <a:moveTo>
                  <a:pt x="2072640" y="0"/>
                </a:moveTo>
                <a:lnTo>
                  <a:pt x="1889760" y="121920"/>
                </a:lnTo>
                <a:lnTo>
                  <a:pt x="1853184" y="207264"/>
                </a:lnTo>
                <a:lnTo>
                  <a:pt x="1389888" y="377952"/>
                </a:lnTo>
                <a:lnTo>
                  <a:pt x="1133856" y="755904"/>
                </a:lnTo>
                <a:lnTo>
                  <a:pt x="1133856" y="816864"/>
                </a:lnTo>
                <a:lnTo>
                  <a:pt x="890016" y="1072896"/>
                </a:lnTo>
                <a:lnTo>
                  <a:pt x="755904" y="1231392"/>
                </a:lnTo>
                <a:lnTo>
                  <a:pt x="694944" y="1438656"/>
                </a:lnTo>
                <a:lnTo>
                  <a:pt x="463296" y="1804416"/>
                </a:lnTo>
                <a:lnTo>
                  <a:pt x="438912" y="1914144"/>
                </a:lnTo>
                <a:lnTo>
                  <a:pt x="182880" y="2255520"/>
                </a:lnTo>
                <a:lnTo>
                  <a:pt x="121920" y="3060192"/>
                </a:lnTo>
                <a:lnTo>
                  <a:pt x="0" y="3243072"/>
                </a:lnTo>
                <a:lnTo>
                  <a:pt x="60960" y="3377184"/>
                </a:lnTo>
                <a:lnTo>
                  <a:pt x="219456" y="3621024"/>
                </a:lnTo>
                <a:lnTo>
                  <a:pt x="304800" y="3938016"/>
                </a:lnTo>
                <a:lnTo>
                  <a:pt x="316992" y="4084320"/>
                </a:lnTo>
                <a:lnTo>
                  <a:pt x="682752" y="4267200"/>
                </a:lnTo>
                <a:lnTo>
                  <a:pt x="865632" y="4657344"/>
                </a:lnTo>
                <a:lnTo>
                  <a:pt x="853440" y="4864608"/>
                </a:lnTo>
                <a:lnTo>
                  <a:pt x="890016" y="4986528"/>
                </a:lnTo>
                <a:lnTo>
                  <a:pt x="1011936" y="4949952"/>
                </a:lnTo>
                <a:lnTo>
                  <a:pt x="1109472" y="5035296"/>
                </a:lnTo>
                <a:lnTo>
                  <a:pt x="1072896" y="4925568"/>
                </a:lnTo>
                <a:lnTo>
                  <a:pt x="1182624" y="4791456"/>
                </a:lnTo>
                <a:lnTo>
                  <a:pt x="1170432" y="4401312"/>
                </a:lnTo>
                <a:lnTo>
                  <a:pt x="1365504" y="3840480"/>
                </a:lnTo>
                <a:lnTo>
                  <a:pt x="1584960" y="3694176"/>
                </a:lnTo>
                <a:lnTo>
                  <a:pt x="1560576" y="3657600"/>
                </a:lnTo>
                <a:lnTo>
                  <a:pt x="1792224" y="3340608"/>
                </a:lnTo>
                <a:lnTo>
                  <a:pt x="1840992" y="3133344"/>
                </a:lnTo>
                <a:lnTo>
                  <a:pt x="1938528" y="2804160"/>
                </a:lnTo>
                <a:lnTo>
                  <a:pt x="2121408" y="2060448"/>
                </a:lnTo>
                <a:lnTo>
                  <a:pt x="2121408" y="2011680"/>
                </a:lnTo>
                <a:lnTo>
                  <a:pt x="2157984" y="1914144"/>
                </a:lnTo>
                <a:lnTo>
                  <a:pt x="2121408" y="1828800"/>
                </a:lnTo>
                <a:lnTo>
                  <a:pt x="2182368" y="1719072"/>
                </a:lnTo>
                <a:lnTo>
                  <a:pt x="2182368" y="1645920"/>
                </a:lnTo>
                <a:lnTo>
                  <a:pt x="2316480" y="1536192"/>
                </a:lnTo>
                <a:lnTo>
                  <a:pt x="2474976" y="1146048"/>
                </a:lnTo>
                <a:lnTo>
                  <a:pt x="2414016" y="707136"/>
                </a:lnTo>
                <a:lnTo>
                  <a:pt x="2621280" y="438912"/>
                </a:lnTo>
                <a:lnTo>
                  <a:pt x="2548128" y="353568"/>
                </a:lnTo>
                <a:lnTo>
                  <a:pt x="2535936" y="256032"/>
                </a:lnTo>
                <a:lnTo>
                  <a:pt x="2438400" y="256032"/>
                </a:lnTo>
                <a:lnTo>
                  <a:pt x="2292096" y="182880"/>
                </a:lnTo>
                <a:lnTo>
                  <a:pt x="2218944" y="109728"/>
                </a:lnTo>
                <a:lnTo>
                  <a:pt x="2072640" y="0"/>
                </a:lnTo>
                <a:close/>
              </a:path>
            </a:pathLst>
          </a:custGeom>
          <a:noFill/>
          <a:ln w="1905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A0C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GB" sz="2400" b="1">
              <a:latin typeface="Arial" charset="0"/>
              <a:ea typeface="ＭＳ Ｐゴシック" pitchFamily="96" charset="-128"/>
              <a:cs typeface="+mn-cs"/>
            </a:endParaRP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395288" y="233363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Map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TAIWAN</a:t>
            </a:r>
            <a:endParaRPr lang="en-GB" altLang="en-US" sz="1800">
              <a:latin typeface="Calibri" panose="020F0502020204030204" pitchFamily="34" charset="0"/>
            </a:endParaRPr>
          </a:p>
        </p:txBody>
      </p:sp>
      <p:pic>
        <p:nvPicPr>
          <p:cNvPr id="8197" name="Picture 9" descr="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350" y="1381125"/>
            <a:ext cx="889000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10" descr="gre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475" y="172243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Rectangle 12"/>
          <p:cNvSpPr>
            <a:spLocks noChangeArrowheads="1"/>
          </p:cNvSpPr>
          <p:nvPr/>
        </p:nvSpPr>
        <p:spPr bwMode="auto">
          <a:xfrm>
            <a:off x="5364163" y="1312863"/>
            <a:ext cx="1655762" cy="381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Taipei</a:t>
            </a:r>
          </a:p>
        </p:txBody>
      </p:sp>
      <p:sp>
        <p:nvSpPr>
          <p:cNvPr id="8200" name="Rectangle 12"/>
          <p:cNvSpPr>
            <a:spLocks noChangeArrowheads="1"/>
          </p:cNvSpPr>
          <p:nvPr/>
        </p:nvSpPr>
        <p:spPr bwMode="auto">
          <a:xfrm>
            <a:off x="5521325" y="2052638"/>
            <a:ext cx="1655763" cy="381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New Taipei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7"/>
          <p:cNvGrpSpPr>
            <a:grpSpLocks/>
          </p:cNvGrpSpPr>
          <p:nvPr/>
        </p:nvGrpSpPr>
        <p:grpSpPr bwMode="auto">
          <a:xfrm>
            <a:off x="1173163" y="1104900"/>
            <a:ext cx="6840537" cy="5616575"/>
            <a:chOff x="1331913" y="1125414"/>
            <a:chExt cx="6840537" cy="5615954"/>
          </a:xfrm>
        </p:grpSpPr>
        <p:sp>
          <p:nvSpPr>
            <p:cNvPr id="9233" name="Freeform 7"/>
            <p:cNvSpPr>
              <a:spLocks/>
            </p:cNvSpPr>
            <p:nvPr/>
          </p:nvSpPr>
          <p:spPr bwMode="auto">
            <a:xfrm>
              <a:off x="1331913" y="1125414"/>
              <a:ext cx="6840537" cy="5053012"/>
            </a:xfrm>
            <a:custGeom>
              <a:avLst/>
              <a:gdLst>
                <a:gd name="T0" fmla="*/ 2147483646 w 3583"/>
                <a:gd name="T1" fmla="*/ 2147483646 h 2647"/>
                <a:gd name="T2" fmla="*/ 2147483646 w 3583"/>
                <a:gd name="T3" fmla="*/ 2147483646 h 2647"/>
                <a:gd name="T4" fmla="*/ 2147483646 w 3583"/>
                <a:gd name="T5" fmla="*/ 2147483646 h 2647"/>
                <a:gd name="T6" fmla="*/ 2147483646 w 3583"/>
                <a:gd name="T7" fmla="*/ 2147483646 h 2647"/>
                <a:gd name="T8" fmla="*/ 2147483646 w 3583"/>
                <a:gd name="T9" fmla="*/ 2147483646 h 2647"/>
                <a:gd name="T10" fmla="*/ 2147483646 w 3583"/>
                <a:gd name="T11" fmla="*/ 2147483646 h 2647"/>
                <a:gd name="T12" fmla="*/ 2147483646 w 3583"/>
                <a:gd name="T13" fmla="*/ 2147483646 h 2647"/>
                <a:gd name="T14" fmla="*/ 2147483646 w 3583"/>
                <a:gd name="T15" fmla="*/ 2147483646 h 2647"/>
                <a:gd name="T16" fmla="*/ 2147483646 w 3583"/>
                <a:gd name="T17" fmla="*/ 2147483646 h 2647"/>
                <a:gd name="T18" fmla="*/ 2147483646 w 3583"/>
                <a:gd name="T19" fmla="*/ 2147483646 h 2647"/>
                <a:gd name="T20" fmla="*/ 2147483646 w 3583"/>
                <a:gd name="T21" fmla="*/ 2147483646 h 2647"/>
                <a:gd name="T22" fmla="*/ 2147483646 w 3583"/>
                <a:gd name="T23" fmla="*/ 2147483646 h 2647"/>
                <a:gd name="T24" fmla="*/ 2147483646 w 3583"/>
                <a:gd name="T25" fmla="*/ 2147483646 h 2647"/>
                <a:gd name="T26" fmla="*/ 2147483646 w 3583"/>
                <a:gd name="T27" fmla="*/ 2147483646 h 2647"/>
                <a:gd name="T28" fmla="*/ 2147483646 w 3583"/>
                <a:gd name="T29" fmla="*/ 2147483646 h 2647"/>
                <a:gd name="T30" fmla="*/ 2147483646 w 3583"/>
                <a:gd name="T31" fmla="*/ 2147483646 h 2647"/>
                <a:gd name="T32" fmla="*/ 2147483646 w 3583"/>
                <a:gd name="T33" fmla="*/ 2147483646 h 2647"/>
                <a:gd name="T34" fmla="*/ 2147483646 w 3583"/>
                <a:gd name="T35" fmla="*/ 2147483646 h 2647"/>
                <a:gd name="T36" fmla="*/ 2147483646 w 3583"/>
                <a:gd name="T37" fmla="*/ 2147483646 h 2647"/>
                <a:gd name="T38" fmla="*/ 2147483646 w 3583"/>
                <a:gd name="T39" fmla="*/ 2147483646 h 2647"/>
                <a:gd name="T40" fmla="*/ 2147483646 w 3583"/>
                <a:gd name="T41" fmla="*/ 2147483646 h 2647"/>
                <a:gd name="T42" fmla="*/ 2147483646 w 3583"/>
                <a:gd name="T43" fmla="*/ 2147483646 h 2647"/>
                <a:gd name="T44" fmla="*/ 2147483646 w 3583"/>
                <a:gd name="T45" fmla="*/ 2147483646 h 2647"/>
                <a:gd name="T46" fmla="*/ 2147483646 w 3583"/>
                <a:gd name="T47" fmla="*/ 2147483646 h 2647"/>
                <a:gd name="T48" fmla="*/ 2147483646 w 3583"/>
                <a:gd name="T49" fmla="*/ 2147483646 h 2647"/>
                <a:gd name="T50" fmla="*/ 2147483646 w 3583"/>
                <a:gd name="T51" fmla="*/ 2147483646 h 2647"/>
                <a:gd name="T52" fmla="*/ 2147483646 w 3583"/>
                <a:gd name="T53" fmla="*/ 2147483646 h 2647"/>
                <a:gd name="T54" fmla="*/ 2147483646 w 3583"/>
                <a:gd name="T55" fmla="*/ 2147483646 h 2647"/>
                <a:gd name="T56" fmla="*/ 2147483646 w 3583"/>
                <a:gd name="T57" fmla="*/ 2147483646 h 2647"/>
                <a:gd name="T58" fmla="*/ 2147483646 w 3583"/>
                <a:gd name="T59" fmla="*/ 2147483646 h 2647"/>
                <a:gd name="T60" fmla="*/ 2147483646 w 3583"/>
                <a:gd name="T61" fmla="*/ 2147483646 h 2647"/>
                <a:gd name="T62" fmla="*/ 2147483646 w 3583"/>
                <a:gd name="T63" fmla="*/ 2147483646 h 2647"/>
                <a:gd name="T64" fmla="*/ 2147483646 w 3583"/>
                <a:gd name="T65" fmla="*/ 2147483646 h 2647"/>
                <a:gd name="T66" fmla="*/ 2147483646 w 3583"/>
                <a:gd name="T67" fmla="*/ 2147483646 h 2647"/>
                <a:gd name="T68" fmla="*/ 2147483646 w 3583"/>
                <a:gd name="T69" fmla="*/ 2147483646 h 2647"/>
                <a:gd name="T70" fmla="*/ 2147483646 w 3583"/>
                <a:gd name="T71" fmla="*/ 2147483646 h 2647"/>
                <a:gd name="T72" fmla="*/ 2147483646 w 3583"/>
                <a:gd name="T73" fmla="*/ 2147483646 h 2647"/>
                <a:gd name="T74" fmla="*/ 2147483646 w 3583"/>
                <a:gd name="T75" fmla="*/ 2147483646 h 2647"/>
                <a:gd name="T76" fmla="*/ 2147483646 w 3583"/>
                <a:gd name="T77" fmla="*/ 2147483646 h 2647"/>
                <a:gd name="T78" fmla="*/ 2147483646 w 3583"/>
                <a:gd name="T79" fmla="*/ 2147483646 h 2647"/>
                <a:gd name="T80" fmla="*/ 2147483646 w 3583"/>
                <a:gd name="T81" fmla="*/ 2147483646 h 2647"/>
                <a:gd name="T82" fmla="*/ 2147483646 w 3583"/>
                <a:gd name="T83" fmla="*/ 2147483646 h 2647"/>
                <a:gd name="T84" fmla="*/ 2147483646 w 3583"/>
                <a:gd name="T85" fmla="*/ 2147483646 h 2647"/>
                <a:gd name="T86" fmla="*/ 2147483646 w 3583"/>
                <a:gd name="T87" fmla="*/ 2147483646 h 2647"/>
                <a:gd name="T88" fmla="*/ 2147483646 w 3583"/>
                <a:gd name="T89" fmla="*/ 2147483646 h 2647"/>
                <a:gd name="T90" fmla="*/ 2147483646 w 3583"/>
                <a:gd name="T91" fmla="*/ 2147483646 h 2647"/>
                <a:gd name="T92" fmla="*/ 2147483646 w 3583"/>
                <a:gd name="T93" fmla="*/ 2147483646 h 2647"/>
                <a:gd name="T94" fmla="*/ 2147483646 w 3583"/>
                <a:gd name="T95" fmla="*/ 2147483646 h 2647"/>
                <a:gd name="T96" fmla="*/ 2147483646 w 3583"/>
                <a:gd name="T97" fmla="*/ 2147483646 h 2647"/>
                <a:gd name="T98" fmla="*/ 2147483646 w 3583"/>
                <a:gd name="T99" fmla="*/ 2147483646 h 2647"/>
                <a:gd name="T100" fmla="*/ 2147483646 w 3583"/>
                <a:gd name="T101" fmla="*/ 2147483646 h 2647"/>
                <a:gd name="T102" fmla="*/ 2147483646 w 3583"/>
                <a:gd name="T103" fmla="*/ 2147483646 h 2647"/>
                <a:gd name="T104" fmla="*/ 2147483646 w 3583"/>
                <a:gd name="T105" fmla="*/ 2147483646 h 2647"/>
                <a:gd name="T106" fmla="*/ 2147483646 w 3583"/>
                <a:gd name="T107" fmla="*/ 2147483646 h 2647"/>
                <a:gd name="T108" fmla="*/ 2147483646 w 3583"/>
                <a:gd name="T109" fmla="*/ 2147483646 h 2647"/>
                <a:gd name="T110" fmla="*/ 2147483646 w 3583"/>
                <a:gd name="T111" fmla="*/ 2147483646 h 264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583" h="2647">
                  <a:moveTo>
                    <a:pt x="3357" y="473"/>
                  </a:moveTo>
                  <a:lnTo>
                    <a:pt x="3357" y="473"/>
                  </a:lnTo>
                  <a:lnTo>
                    <a:pt x="3319" y="393"/>
                  </a:lnTo>
                  <a:lnTo>
                    <a:pt x="3168" y="353"/>
                  </a:lnTo>
                  <a:lnTo>
                    <a:pt x="2987" y="0"/>
                  </a:lnTo>
                  <a:lnTo>
                    <a:pt x="2814" y="0"/>
                  </a:lnTo>
                  <a:lnTo>
                    <a:pt x="2761" y="96"/>
                  </a:lnTo>
                  <a:lnTo>
                    <a:pt x="2648" y="313"/>
                  </a:lnTo>
                  <a:lnTo>
                    <a:pt x="2535" y="313"/>
                  </a:lnTo>
                  <a:lnTo>
                    <a:pt x="2519" y="353"/>
                  </a:lnTo>
                  <a:lnTo>
                    <a:pt x="2519" y="361"/>
                  </a:lnTo>
                  <a:lnTo>
                    <a:pt x="2527" y="361"/>
                  </a:lnTo>
                  <a:lnTo>
                    <a:pt x="2535" y="361"/>
                  </a:lnTo>
                  <a:lnTo>
                    <a:pt x="2535" y="369"/>
                  </a:lnTo>
                  <a:lnTo>
                    <a:pt x="2542" y="369"/>
                  </a:lnTo>
                  <a:lnTo>
                    <a:pt x="2550" y="369"/>
                  </a:lnTo>
                  <a:lnTo>
                    <a:pt x="2550" y="377"/>
                  </a:lnTo>
                  <a:lnTo>
                    <a:pt x="2557" y="377"/>
                  </a:lnTo>
                  <a:lnTo>
                    <a:pt x="2550" y="377"/>
                  </a:lnTo>
                  <a:lnTo>
                    <a:pt x="2550" y="369"/>
                  </a:lnTo>
                  <a:lnTo>
                    <a:pt x="2542" y="369"/>
                  </a:lnTo>
                  <a:lnTo>
                    <a:pt x="2535" y="369"/>
                  </a:lnTo>
                  <a:lnTo>
                    <a:pt x="2535" y="361"/>
                  </a:lnTo>
                  <a:lnTo>
                    <a:pt x="2527" y="361"/>
                  </a:lnTo>
                  <a:lnTo>
                    <a:pt x="2519" y="361"/>
                  </a:lnTo>
                  <a:lnTo>
                    <a:pt x="2519" y="353"/>
                  </a:lnTo>
                  <a:lnTo>
                    <a:pt x="2482" y="433"/>
                  </a:lnTo>
                  <a:lnTo>
                    <a:pt x="2482" y="529"/>
                  </a:lnTo>
                  <a:lnTo>
                    <a:pt x="2648" y="553"/>
                  </a:lnTo>
                  <a:lnTo>
                    <a:pt x="2685" y="634"/>
                  </a:lnTo>
                  <a:lnTo>
                    <a:pt x="2519" y="690"/>
                  </a:lnTo>
                  <a:lnTo>
                    <a:pt x="2384" y="754"/>
                  </a:lnTo>
                  <a:lnTo>
                    <a:pt x="2255" y="810"/>
                  </a:lnTo>
                  <a:lnTo>
                    <a:pt x="2218" y="947"/>
                  </a:lnTo>
                  <a:lnTo>
                    <a:pt x="2014" y="971"/>
                  </a:lnTo>
                  <a:lnTo>
                    <a:pt x="1810" y="1107"/>
                  </a:lnTo>
                  <a:lnTo>
                    <a:pt x="1622" y="1011"/>
                  </a:lnTo>
                  <a:lnTo>
                    <a:pt x="1395" y="987"/>
                  </a:lnTo>
                  <a:lnTo>
                    <a:pt x="1230" y="810"/>
                  </a:lnTo>
                  <a:lnTo>
                    <a:pt x="988" y="730"/>
                  </a:lnTo>
                  <a:lnTo>
                    <a:pt x="966" y="529"/>
                  </a:lnTo>
                  <a:lnTo>
                    <a:pt x="837" y="457"/>
                  </a:lnTo>
                  <a:lnTo>
                    <a:pt x="822" y="433"/>
                  </a:lnTo>
                  <a:lnTo>
                    <a:pt x="784" y="457"/>
                  </a:lnTo>
                  <a:lnTo>
                    <a:pt x="724" y="473"/>
                  </a:lnTo>
                  <a:lnTo>
                    <a:pt x="686" y="594"/>
                  </a:lnTo>
                  <a:lnTo>
                    <a:pt x="536" y="570"/>
                  </a:lnTo>
                  <a:lnTo>
                    <a:pt x="498" y="770"/>
                  </a:lnTo>
                  <a:lnTo>
                    <a:pt x="370" y="794"/>
                  </a:lnTo>
                  <a:lnTo>
                    <a:pt x="332" y="1027"/>
                  </a:lnTo>
                  <a:lnTo>
                    <a:pt x="256" y="1107"/>
                  </a:lnTo>
                  <a:lnTo>
                    <a:pt x="166" y="1187"/>
                  </a:lnTo>
                  <a:lnTo>
                    <a:pt x="15" y="1227"/>
                  </a:lnTo>
                  <a:lnTo>
                    <a:pt x="0" y="1307"/>
                  </a:lnTo>
                  <a:lnTo>
                    <a:pt x="38" y="1340"/>
                  </a:lnTo>
                  <a:lnTo>
                    <a:pt x="53" y="1404"/>
                  </a:lnTo>
                  <a:lnTo>
                    <a:pt x="15" y="1420"/>
                  </a:lnTo>
                  <a:lnTo>
                    <a:pt x="53" y="1460"/>
                  </a:lnTo>
                  <a:lnTo>
                    <a:pt x="113" y="1484"/>
                  </a:lnTo>
                  <a:lnTo>
                    <a:pt x="166" y="1564"/>
                  </a:lnTo>
                  <a:lnTo>
                    <a:pt x="241" y="1564"/>
                  </a:lnTo>
                  <a:lnTo>
                    <a:pt x="355" y="1564"/>
                  </a:lnTo>
                  <a:lnTo>
                    <a:pt x="370" y="1596"/>
                  </a:lnTo>
                  <a:lnTo>
                    <a:pt x="294" y="1717"/>
                  </a:lnTo>
                  <a:lnTo>
                    <a:pt x="317" y="1781"/>
                  </a:lnTo>
                  <a:lnTo>
                    <a:pt x="279" y="1837"/>
                  </a:lnTo>
                  <a:lnTo>
                    <a:pt x="317" y="1917"/>
                  </a:lnTo>
                  <a:lnTo>
                    <a:pt x="407" y="1957"/>
                  </a:lnTo>
                  <a:lnTo>
                    <a:pt x="392" y="1973"/>
                  </a:lnTo>
                  <a:lnTo>
                    <a:pt x="430" y="1973"/>
                  </a:lnTo>
                  <a:lnTo>
                    <a:pt x="558" y="2037"/>
                  </a:lnTo>
                  <a:lnTo>
                    <a:pt x="671" y="2094"/>
                  </a:lnTo>
                  <a:lnTo>
                    <a:pt x="784" y="2118"/>
                  </a:lnTo>
                  <a:lnTo>
                    <a:pt x="822" y="2150"/>
                  </a:lnTo>
                  <a:lnTo>
                    <a:pt x="852" y="2150"/>
                  </a:lnTo>
                  <a:lnTo>
                    <a:pt x="913" y="2190"/>
                  </a:lnTo>
                  <a:lnTo>
                    <a:pt x="988" y="2190"/>
                  </a:lnTo>
                  <a:lnTo>
                    <a:pt x="1064" y="2190"/>
                  </a:lnTo>
                  <a:lnTo>
                    <a:pt x="1116" y="2118"/>
                  </a:lnTo>
                  <a:lnTo>
                    <a:pt x="1192" y="2053"/>
                  </a:lnTo>
                  <a:lnTo>
                    <a:pt x="1282" y="2053"/>
                  </a:lnTo>
                  <a:lnTo>
                    <a:pt x="1358" y="2118"/>
                  </a:lnTo>
                  <a:lnTo>
                    <a:pt x="1395" y="2118"/>
                  </a:lnTo>
                  <a:lnTo>
                    <a:pt x="1433" y="2134"/>
                  </a:lnTo>
                  <a:lnTo>
                    <a:pt x="1456" y="2230"/>
                  </a:lnTo>
                  <a:lnTo>
                    <a:pt x="1418" y="2350"/>
                  </a:lnTo>
                  <a:lnTo>
                    <a:pt x="1418" y="2390"/>
                  </a:lnTo>
                  <a:lnTo>
                    <a:pt x="1471" y="2406"/>
                  </a:lnTo>
                  <a:lnTo>
                    <a:pt x="1509" y="2471"/>
                  </a:lnTo>
                  <a:lnTo>
                    <a:pt x="1509" y="2511"/>
                  </a:lnTo>
                  <a:lnTo>
                    <a:pt x="1599" y="2551"/>
                  </a:lnTo>
                  <a:lnTo>
                    <a:pt x="1584" y="2567"/>
                  </a:lnTo>
                  <a:lnTo>
                    <a:pt x="1675" y="2551"/>
                  </a:lnTo>
                  <a:lnTo>
                    <a:pt x="1697" y="2471"/>
                  </a:lnTo>
                  <a:lnTo>
                    <a:pt x="1886" y="2471"/>
                  </a:lnTo>
                  <a:lnTo>
                    <a:pt x="1954" y="2527"/>
                  </a:lnTo>
                  <a:lnTo>
                    <a:pt x="1976" y="2591"/>
                  </a:lnTo>
                  <a:lnTo>
                    <a:pt x="2014" y="2567"/>
                  </a:lnTo>
                  <a:lnTo>
                    <a:pt x="2142" y="2647"/>
                  </a:lnTo>
                  <a:lnTo>
                    <a:pt x="2142" y="2591"/>
                  </a:lnTo>
                  <a:lnTo>
                    <a:pt x="2293" y="2527"/>
                  </a:lnTo>
                  <a:lnTo>
                    <a:pt x="2308" y="2511"/>
                  </a:lnTo>
                  <a:lnTo>
                    <a:pt x="2346" y="2487"/>
                  </a:lnTo>
                  <a:lnTo>
                    <a:pt x="2384" y="2511"/>
                  </a:lnTo>
                  <a:lnTo>
                    <a:pt x="2459" y="2471"/>
                  </a:lnTo>
                  <a:lnTo>
                    <a:pt x="2557" y="2406"/>
                  </a:lnTo>
                  <a:lnTo>
                    <a:pt x="2648" y="2334"/>
                  </a:lnTo>
                  <a:lnTo>
                    <a:pt x="2685" y="2254"/>
                  </a:lnTo>
                  <a:lnTo>
                    <a:pt x="2738" y="2174"/>
                  </a:lnTo>
                  <a:lnTo>
                    <a:pt x="2799" y="2053"/>
                  </a:lnTo>
                  <a:lnTo>
                    <a:pt x="2799" y="1997"/>
                  </a:lnTo>
                  <a:lnTo>
                    <a:pt x="2776" y="1957"/>
                  </a:lnTo>
                  <a:lnTo>
                    <a:pt x="2799" y="1893"/>
                  </a:lnTo>
                  <a:lnTo>
                    <a:pt x="2776" y="1821"/>
                  </a:lnTo>
                  <a:lnTo>
                    <a:pt x="2685" y="1620"/>
                  </a:lnTo>
                  <a:lnTo>
                    <a:pt x="2700" y="1596"/>
                  </a:lnTo>
                  <a:lnTo>
                    <a:pt x="2776" y="1500"/>
                  </a:lnTo>
                  <a:lnTo>
                    <a:pt x="2836" y="1484"/>
                  </a:lnTo>
                  <a:lnTo>
                    <a:pt x="2844" y="1476"/>
                  </a:lnTo>
                  <a:lnTo>
                    <a:pt x="2844" y="1460"/>
                  </a:lnTo>
                  <a:lnTo>
                    <a:pt x="2836" y="1444"/>
                  </a:lnTo>
                  <a:lnTo>
                    <a:pt x="2738" y="1420"/>
                  </a:lnTo>
                  <a:lnTo>
                    <a:pt x="2685" y="1444"/>
                  </a:lnTo>
                  <a:lnTo>
                    <a:pt x="2648" y="1420"/>
                  </a:lnTo>
                  <a:lnTo>
                    <a:pt x="2610" y="1364"/>
                  </a:lnTo>
                  <a:lnTo>
                    <a:pt x="2572" y="1324"/>
                  </a:lnTo>
                  <a:lnTo>
                    <a:pt x="2663" y="1283"/>
                  </a:lnTo>
                  <a:lnTo>
                    <a:pt x="2723" y="1227"/>
                  </a:lnTo>
                  <a:lnTo>
                    <a:pt x="2814" y="1163"/>
                  </a:lnTo>
                  <a:lnTo>
                    <a:pt x="2851" y="1163"/>
                  </a:lnTo>
                  <a:lnTo>
                    <a:pt x="2799" y="1243"/>
                  </a:lnTo>
                  <a:lnTo>
                    <a:pt x="2836" y="1283"/>
                  </a:lnTo>
                  <a:lnTo>
                    <a:pt x="2874" y="1267"/>
                  </a:lnTo>
                  <a:lnTo>
                    <a:pt x="2964" y="1227"/>
                  </a:lnTo>
                  <a:lnTo>
                    <a:pt x="2987" y="1139"/>
                  </a:lnTo>
                  <a:lnTo>
                    <a:pt x="3040" y="1091"/>
                  </a:lnTo>
                  <a:lnTo>
                    <a:pt x="3093" y="1131"/>
                  </a:lnTo>
                  <a:lnTo>
                    <a:pt x="3085" y="1051"/>
                  </a:lnTo>
                  <a:lnTo>
                    <a:pt x="3161" y="1003"/>
                  </a:lnTo>
                  <a:lnTo>
                    <a:pt x="3259" y="1019"/>
                  </a:lnTo>
                  <a:lnTo>
                    <a:pt x="3304" y="987"/>
                  </a:lnTo>
                  <a:lnTo>
                    <a:pt x="3357" y="1011"/>
                  </a:lnTo>
                  <a:lnTo>
                    <a:pt x="3394" y="794"/>
                  </a:lnTo>
                  <a:lnTo>
                    <a:pt x="3485" y="770"/>
                  </a:lnTo>
                  <a:lnTo>
                    <a:pt x="3583" y="473"/>
                  </a:lnTo>
                  <a:lnTo>
                    <a:pt x="3357" y="473"/>
                  </a:lnTo>
                  <a:close/>
                </a:path>
              </a:pathLst>
            </a:custGeom>
            <a:solidFill>
              <a:srgbClr val="00A0C6"/>
            </a:solidFill>
            <a:ln w="762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9234" name="Freeform 3"/>
            <p:cNvSpPr>
              <a:spLocks/>
            </p:cNvSpPr>
            <p:nvPr/>
          </p:nvSpPr>
          <p:spPr bwMode="auto">
            <a:xfrm>
              <a:off x="5364088" y="6433594"/>
              <a:ext cx="343458" cy="307774"/>
            </a:xfrm>
            <a:custGeom>
              <a:avLst/>
              <a:gdLst>
                <a:gd name="T0" fmla="*/ 0 w 343458"/>
                <a:gd name="T1" fmla="*/ 218564 h 307774"/>
                <a:gd name="T2" fmla="*/ 35684 w 343458"/>
                <a:gd name="T3" fmla="*/ 107052 h 307774"/>
                <a:gd name="T4" fmla="*/ 124894 w 343458"/>
                <a:gd name="T5" fmla="*/ 57986 h 307774"/>
                <a:gd name="T6" fmla="*/ 147196 w 343458"/>
                <a:gd name="T7" fmla="*/ 26763 h 307774"/>
                <a:gd name="T8" fmla="*/ 285471 w 343458"/>
                <a:gd name="T9" fmla="*/ 22303 h 307774"/>
                <a:gd name="T10" fmla="*/ 312234 w 343458"/>
                <a:gd name="T11" fmla="*/ 0 h 307774"/>
                <a:gd name="T12" fmla="*/ 338997 w 343458"/>
                <a:gd name="T13" fmla="*/ 40145 h 307774"/>
                <a:gd name="T14" fmla="*/ 343458 w 343458"/>
                <a:gd name="T15" fmla="*/ 89210 h 307774"/>
                <a:gd name="T16" fmla="*/ 298853 w 343458"/>
                <a:gd name="T17" fmla="*/ 107052 h 307774"/>
                <a:gd name="T18" fmla="*/ 307774 w 343458"/>
                <a:gd name="T19" fmla="*/ 173959 h 307774"/>
                <a:gd name="T20" fmla="*/ 156117 w 343458"/>
                <a:gd name="T21" fmla="*/ 307774 h 307774"/>
                <a:gd name="T22" fmla="*/ 31223 w 343458"/>
                <a:gd name="T23" fmla="*/ 263169 h 307774"/>
                <a:gd name="T24" fmla="*/ 0 w 343458"/>
                <a:gd name="T25" fmla="*/ 218564 h 30777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43458" h="307774">
                  <a:moveTo>
                    <a:pt x="0" y="218564"/>
                  </a:moveTo>
                  <a:lnTo>
                    <a:pt x="35684" y="107052"/>
                  </a:lnTo>
                  <a:lnTo>
                    <a:pt x="124894" y="57986"/>
                  </a:lnTo>
                  <a:lnTo>
                    <a:pt x="147196" y="26763"/>
                  </a:lnTo>
                  <a:lnTo>
                    <a:pt x="285471" y="22303"/>
                  </a:lnTo>
                  <a:lnTo>
                    <a:pt x="312234" y="0"/>
                  </a:lnTo>
                  <a:lnTo>
                    <a:pt x="338997" y="40145"/>
                  </a:lnTo>
                  <a:lnTo>
                    <a:pt x="343458" y="89210"/>
                  </a:lnTo>
                  <a:lnTo>
                    <a:pt x="298853" y="107052"/>
                  </a:lnTo>
                  <a:lnTo>
                    <a:pt x="307774" y="173959"/>
                  </a:lnTo>
                  <a:lnTo>
                    <a:pt x="156117" y="307774"/>
                  </a:lnTo>
                  <a:lnTo>
                    <a:pt x="31223" y="263169"/>
                  </a:lnTo>
                  <a:lnTo>
                    <a:pt x="0" y="218564"/>
                  </a:lnTo>
                  <a:close/>
                </a:path>
              </a:pathLst>
            </a:custGeom>
            <a:solidFill>
              <a:srgbClr val="00A0C6"/>
            </a:solidFill>
            <a:ln w="762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GB"/>
            </a:p>
          </p:txBody>
        </p:sp>
        <p:sp>
          <p:nvSpPr>
            <p:cNvPr id="9235" name="Freeform 14"/>
            <p:cNvSpPr>
              <a:spLocks/>
            </p:cNvSpPr>
            <p:nvPr/>
          </p:nvSpPr>
          <p:spPr bwMode="auto">
            <a:xfrm>
              <a:off x="5364088" y="6433594"/>
              <a:ext cx="343458" cy="307774"/>
            </a:xfrm>
            <a:custGeom>
              <a:avLst/>
              <a:gdLst>
                <a:gd name="T0" fmla="*/ 0 w 343458"/>
                <a:gd name="T1" fmla="*/ 218564 h 307774"/>
                <a:gd name="T2" fmla="*/ 35684 w 343458"/>
                <a:gd name="T3" fmla="*/ 107052 h 307774"/>
                <a:gd name="T4" fmla="*/ 124894 w 343458"/>
                <a:gd name="T5" fmla="*/ 57986 h 307774"/>
                <a:gd name="T6" fmla="*/ 147196 w 343458"/>
                <a:gd name="T7" fmla="*/ 26763 h 307774"/>
                <a:gd name="T8" fmla="*/ 285471 w 343458"/>
                <a:gd name="T9" fmla="*/ 22303 h 307774"/>
                <a:gd name="T10" fmla="*/ 312234 w 343458"/>
                <a:gd name="T11" fmla="*/ 0 h 307774"/>
                <a:gd name="T12" fmla="*/ 338997 w 343458"/>
                <a:gd name="T13" fmla="*/ 40145 h 307774"/>
                <a:gd name="T14" fmla="*/ 343458 w 343458"/>
                <a:gd name="T15" fmla="*/ 89210 h 307774"/>
                <a:gd name="T16" fmla="*/ 298853 w 343458"/>
                <a:gd name="T17" fmla="*/ 107052 h 307774"/>
                <a:gd name="T18" fmla="*/ 307774 w 343458"/>
                <a:gd name="T19" fmla="*/ 173959 h 307774"/>
                <a:gd name="T20" fmla="*/ 156117 w 343458"/>
                <a:gd name="T21" fmla="*/ 307774 h 307774"/>
                <a:gd name="T22" fmla="*/ 31223 w 343458"/>
                <a:gd name="T23" fmla="*/ 263169 h 307774"/>
                <a:gd name="T24" fmla="*/ 0 w 343458"/>
                <a:gd name="T25" fmla="*/ 218564 h 30777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43458" h="307774">
                  <a:moveTo>
                    <a:pt x="0" y="218564"/>
                  </a:moveTo>
                  <a:lnTo>
                    <a:pt x="35684" y="107052"/>
                  </a:lnTo>
                  <a:lnTo>
                    <a:pt x="124894" y="57986"/>
                  </a:lnTo>
                  <a:lnTo>
                    <a:pt x="147196" y="26763"/>
                  </a:lnTo>
                  <a:lnTo>
                    <a:pt x="285471" y="22303"/>
                  </a:lnTo>
                  <a:lnTo>
                    <a:pt x="312234" y="0"/>
                  </a:lnTo>
                  <a:lnTo>
                    <a:pt x="338997" y="40145"/>
                  </a:lnTo>
                  <a:lnTo>
                    <a:pt x="343458" y="89210"/>
                  </a:lnTo>
                  <a:lnTo>
                    <a:pt x="298853" y="107052"/>
                  </a:lnTo>
                  <a:lnTo>
                    <a:pt x="307774" y="173959"/>
                  </a:lnTo>
                  <a:lnTo>
                    <a:pt x="156117" y="307774"/>
                  </a:lnTo>
                  <a:lnTo>
                    <a:pt x="31223" y="263169"/>
                  </a:lnTo>
                  <a:lnTo>
                    <a:pt x="0" y="218564"/>
                  </a:lnTo>
                  <a:close/>
                </a:path>
              </a:pathLst>
            </a:custGeom>
            <a:noFill/>
            <a:ln w="28575" cap="flat" cmpd="sng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Freeform 8"/>
          <p:cNvSpPr>
            <a:spLocks/>
          </p:cNvSpPr>
          <p:nvPr/>
        </p:nvSpPr>
        <p:spPr bwMode="auto">
          <a:xfrm>
            <a:off x="1173163" y="1104900"/>
            <a:ext cx="6840537" cy="5053013"/>
          </a:xfrm>
          <a:custGeom>
            <a:avLst/>
            <a:gdLst>
              <a:gd name="T0" fmla="*/ 2147483647 w 3583"/>
              <a:gd name="T1" fmla="*/ 2147483647 h 2647"/>
              <a:gd name="T2" fmla="*/ 2147483647 w 3583"/>
              <a:gd name="T3" fmla="*/ 2147483647 h 2647"/>
              <a:gd name="T4" fmla="*/ 2147483647 w 3583"/>
              <a:gd name="T5" fmla="*/ 2147483647 h 2647"/>
              <a:gd name="T6" fmla="*/ 2147483647 w 3583"/>
              <a:gd name="T7" fmla="*/ 2147483647 h 2647"/>
              <a:gd name="T8" fmla="*/ 2147483647 w 3583"/>
              <a:gd name="T9" fmla="*/ 2147483647 h 2647"/>
              <a:gd name="T10" fmla="*/ 2147483647 w 3583"/>
              <a:gd name="T11" fmla="*/ 2147483647 h 2647"/>
              <a:gd name="T12" fmla="*/ 2147483647 w 3583"/>
              <a:gd name="T13" fmla="*/ 2147483647 h 2647"/>
              <a:gd name="T14" fmla="*/ 2147483647 w 3583"/>
              <a:gd name="T15" fmla="*/ 2147483647 h 2647"/>
              <a:gd name="T16" fmla="*/ 2147483647 w 3583"/>
              <a:gd name="T17" fmla="*/ 2147483647 h 2647"/>
              <a:gd name="T18" fmla="*/ 2147483647 w 3583"/>
              <a:gd name="T19" fmla="*/ 2147483647 h 2647"/>
              <a:gd name="T20" fmla="*/ 2147483647 w 3583"/>
              <a:gd name="T21" fmla="*/ 2147483647 h 2647"/>
              <a:gd name="T22" fmla="*/ 2147483647 w 3583"/>
              <a:gd name="T23" fmla="*/ 2147483647 h 2647"/>
              <a:gd name="T24" fmla="*/ 2147483647 w 3583"/>
              <a:gd name="T25" fmla="*/ 2147483647 h 2647"/>
              <a:gd name="T26" fmla="*/ 2147483647 w 3583"/>
              <a:gd name="T27" fmla="*/ 2147483647 h 2647"/>
              <a:gd name="T28" fmla="*/ 2147483647 w 3583"/>
              <a:gd name="T29" fmla="*/ 2147483647 h 2647"/>
              <a:gd name="T30" fmla="*/ 2147483647 w 3583"/>
              <a:gd name="T31" fmla="*/ 2147483647 h 2647"/>
              <a:gd name="T32" fmla="*/ 2147483647 w 3583"/>
              <a:gd name="T33" fmla="*/ 2147483647 h 2647"/>
              <a:gd name="T34" fmla="*/ 2147483647 w 3583"/>
              <a:gd name="T35" fmla="*/ 2147483647 h 2647"/>
              <a:gd name="T36" fmla="*/ 2147483647 w 3583"/>
              <a:gd name="T37" fmla="*/ 2147483647 h 2647"/>
              <a:gd name="T38" fmla="*/ 2147483647 w 3583"/>
              <a:gd name="T39" fmla="*/ 2147483647 h 2647"/>
              <a:gd name="T40" fmla="*/ 2147483647 w 3583"/>
              <a:gd name="T41" fmla="*/ 2147483647 h 2647"/>
              <a:gd name="T42" fmla="*/ 2147483647 w 3583"/>
              <a:gd name="T43" fmla="*/ 2147483647 h 2647"/>
              <a:gd name="T44" fmla="*/ 2147483647 w 3583"/>
              <a:gd name="T45" fmla="*/ 2147483647 h 2647"/>
              <a:gd name="T46" fmla="*/ 2147483647 w 3583"/>
              <a:gd name="T47" fmla="*/ 2147483647 h 2647"/>
              <a:gd name="T48" fmla="*/ 2147483647 w 3583"/>
              <a:gd name="T49" fmla="*/ 2147483647 h 2647"/>
              <a:gd name="T50" fmla="*/ 2147483647 w 3583"/>
              <a:gd name="T51" fmla="*/ 2147483647 h 2647"/>
              <a:gd name="T52" fmla="*/ 2147483647 w 3583"/>
              <a:gd name="T53" fmla="*/ 2147483647 h 2647"/>
              <a:gd name="T54" fmla="*/ 2147483647 w 3583"/>
              <a:gd name="T55" fmla="*/ 2147483647 h 2647"/>
              <a:gd name="T56" fmla="*/ 2147483647 w 3583"/>
              <a:gd name="T57" fmla="*/ 2147483647 h 2647"/>
              <a:gd name="T58" fmla="*/ 2147483647 w 3583"/>
              <a:gd name="T59" fmla="*/ 2147483647 h 2647"/>
              <a:gd name="T60" fmla="*/ 2147483647 w 3583"/>
              <a:gd name="T61" fmla="*/ 2147483647 h 2647"/>
              <a:gd name="T62" fmla="*/ 2147483647 w 3583"/>
              <a:gd name="T63" fmla="*/ 2147483647 h 2647"/>
              <a:gd name="T64" fmla="*/ 2147483647 w 3583"/>
              <a:gd name="T65" fmla="*/ 2147483647 h 2647"/>
              <a:gd name="T66" fmla="*/ 2147483647 w 3583"/>
              <a:gd name="T67" fmla="*/ 2147483647 h 2647"/>
              <a:gd name="T68" fmla="*/ 2147483647 w 3583"/>
              <a:gd name="T69" fmla="*/ 2147483647 h 2647"/>
              <a:gd name="T70" fmla="*/ 2147483647 w 3583"/>
              <a:gd name="T71" fmla="*/ 2147483647 h 2647"/>
              <a:gd name="T72" fmla="*/ 2147483647 w 3583"/>
              <a:gd name="T73" fmla="*/ 2147483647 h 2647"/>
              <a:gd name="T74" fmla="*/ 2147483647 w 3583"/>
              <a:gd name="T75" fmla="*/ 2147483647 h 2647"/>
              <a:gd name="T76" fmla="*/ 2147483647 w 3583"/>
              <a:gd name="T77" fmla="*/ 2147483647 h 2647"/>
              <a:gd name="T78" fmla="*/ 2147483647 w 3583"/>
              <a:gd name="T79" fmla="*/ 2147483647 h 2647"/>
              <a:gd name="T80" fmla="*/ 2147483647 w 3583"/>
              <a:gd name="T81" fmla="*/ 2147483647 h 2647"/>
              <a:gd name="T82" fmla="*/ 2147483647 w 3583"/>
              <a:gd name="T83" fmla="*/ 2147483647 h 2647"/>
              <a:gd name="T84" fmla="*/ 2147483647 w 3583"/>
              <a:gd name="T85" fmla="*/ 2147483647 h 2647"/>
              <a:gd name="T86" fmla="*/ 2147483647 w 3583"/>
              <a:gd name="T87" fmla="*/ 2147483647 h 2647"/>
              <a:gd name="T88" fmla="*/ 2147483647 w 3583"/>
              <a:gd name="T89" fmla="*/ 2147483647 h 2647"/>
              <a:gd name="T90" fmla="*/ 2147483647 w 3583"/>
              <a:gd name="T91" fmla="*/ 2147483647 h 2647"/>
              <a:gd name="T92" fmla="*/ 2147483647 w 3583"/>
              <a:gd name="T93" fmla="*/ 2147483647 h 2647"/>
              <a:gd name="T94" fmla="*/ 2147483647 w 3583"/>
              <a:gd name="T95" fmla="*/ 2147483647 h 2647"/>
              <a:gd name="T96" fmla="*/ 2147483647 w 3583"/>
              <a:gd name="T97" fmla="*/ 2147483647 h 2647"/>
              <a:gd name="T98" fmla="*/ 2147483647 w 3583"/>
              <a:gd name="T99" fmla="*/ 2147483647 h 2647"/>
              <a:gd name="T100" fmla="*/ 2147483647 w 3583"/>
              <a:gd name="T101" fmla="*/ 2147483647 h 2647"/>
              <a:gd name="T102" fmla="*/ 2147483647 w 3583"/>
              <a:gd name="T103" fmla="*/ 2147483647 h 2647"/>
              <a:gd name="T104" fmla="*/ 2147483647 w 3583"/>
              <a:gd name="T105" fmla="*/ 2147483647 h 2647"/>
              <a:gd name="T106" fmla="*/ 2147483647 w 3583"/>
              <a:gd name="T107" fmla="*/ 2147483647 h 2647"/>
              <a:gd name="T108" fmla="*/ 2147483647 w 3583"/>
              <a:gd name="T109" fmla="*/ 2147483647 h 2647"/>
              <a:gd name="T110" fmla="*/ 2147483647 w 3583"/>
              <a:gd name="T111" fmla="*/ 2147483647 h 264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3583" h="2647">
                <a:moveTo>
                  <a:pt x="3357" y="473"/>
                </a:moveTo>
                <a:lnTo>
                  <a:pt x="3357" y="473"/>
                </a:lnTo>
                <a:lnTo>
                  <a:pt x="3319" y="393"/>
                </a:lnTo>
                <a:lnTo>
                  <a:pt x="3168" y="353"/>
                </a:lnTo>
                <a:lnTo>
                  <a:pt x="2987" y="0"/>
                </a:lnTo>
                <a:lnTo>
                  <a:pt x="2814" y="0"/>
                </a:lnTo>
                <a:lnTo>
                  <a:pt x="2761" y="96"/>
                </a:lnTo>
                <a:lnTo>
                  <a:pt x="2648" y="313"/>
                </a:lnTo>
                <a:lnTo>
                  <a:pt x="2535" y="313"/>
                </a:lnTo>
                <a:lnTo>
                  <a:pt x="2519" y="353"/>
                </a:lnTo>
                <a:lnTo>
                  <a:pt x="2519" y="361"/>
                </a:lnTo>
                <a:lnTo>
                  <a:pt x="2527" y="361"/>
                </a:lnTo>
                <a:lnTo>
                  <a:pt x="2535" y="361"/>
                </a:lnTo>
                <a:lnTo>
                  <a:pt x="2535" y="369"/>
                </a:lnTo>
                <a:lnTo>
                  <a:pt x="2542" y="369"/>
                </a:lnTo>
                <a:lnTo>
                  <a:pt x="2550" y="369"/>
                </a:lnTo>
                <a:lnTo>
                  <a:pt x="2550" y="377"/>
                </a:lnTo>
                <a:lnTo>
                  <a:pt x="2557" y="377"/>
                </a:lnTo>
                <a:lnTo>
                  <a:pt x="2550" y="377"/>
                </a:lnTo>
                <a:lnTo>
                  <a:pt x="2550" y="369"/>
                </a:lnTo>
                <a:lnTo>
                  <a:pt x="2542" y="369"/>
                </a:lnTo>
                <a:lnTo>
                  <a:pt x="2535" y="369"/>
                </a:lnTo>
                <a:lnTo>
                  <a:pt x="2535" y="361"/>
                </a:lnTo>
                <a:lnTo>
                  <a:pt x="2527" y="361"/>
                </a:lnTo>
                <a:lnTo>
                  <a:pt x="2519" y="361"/>
                </a:lnTo>
                <a:lnTo>
                  <a:pt x="2519" y="353"/>
                </a:lnTo>
                <a:lnTo>
                  <a:pt x="2482" y="433"/>
                </a:lnTo>
                <a:lnTo>
                  <a:pt x="2482" y="529"/>
                </a:lnTo>
                <a:lnTo>
                  <a:pt x="2648" y="553"/>
                </a:lnTo>
                <a:lnTo>
                  <a:pt x="2685" y="634"/>
                </a:lnTo>
                <a:lnTo>
                  <a:pt x="2519" y="690"/>
                </a:lnTo>
                <a:lnTo>
                  <a:pt x="2384" y="754"/>
                </a:lnTo>
                <a:lnTo>
                  <a:pt x="2255" y="810"/>
                </a:lnTo>
                <a:lnTo>
                  <a:pt x="2218" y="947"/>
                </a:lnTo>
                <a:lnTo>
                  <a:pt x="2014" y="971"/>
                </a:lnTo>
                <a:lnTo>
                  <a:pt x="1810" y="1107"/>
                </a:lnTo>
                <a:lnTo>
                  <a:pt x="1622" y="1011"/>
                </a:lnTo>
                <a:lnTo>
                  <a:pt x="1395" y="987"/>
                </a:lnTo>
                <a:lnTo>
                  <a:pt x="1230" y="810"/>
                </a:lnTo>
                <a:lnTo>
                  <a:pt x="988" y="730"/>
                </a:lnTo>
                <a:lnTo>
                  <a:pt x="966" y="529"/>
                </a:lnTo>
                <a:lnTo>
                  <a:pt x="837" y="457"/>
                </a:lnTo>
                <a:lnTo>
                  <a:pt x="822" y="433"/>
                </a:lnTo>
                <a:lnTo>
                  <a:pt x="784" y="457"/>
                </a:lnTo>
                <a:lnTo>
                  <a:pt x="724" y="473"/>
                </a:lnTo>
                <a:lnTo>
                  <a:pt x="686" y="594"/>
                </a:lnTo>
                <a:lnTo>
                  <a:pt x="536" y="570"/>
                </a:lnTo>
                <a:lnTo>
                  <a:pt x="498" y="770"/>
                </a:lnTo>
                <a:lnTo>
                  <a:pt x="370" y="794"/>
                </a:lnTo>
                <a:lnTo>
                  <a:pt x="332" y="1027"/>
                </a:lnTo>
                <a:lnTo>
                  <a:pt x="256" y="1107"/>
                </a:lnTo>
                <a:lnTo>
                  <a:pt x="166" y="1187"/>
                </a:lnTo>
                <a:lnTo>
                  <a:pt x="15" y="1227"/>
                </a:lnTo>
                <a:lnTo>
                  <a:pt x="0" y="1307"/>
                </a:lnTo>
                <a:lnTo>
                  <a:pt x="38" y="1340"/>
                </a:lnTo>
                <a:lnTo>
                  <a:pt x="53" y="1404"/>
                </a:lnTo>
                <a:lnTo>
                  <a:pt x="15" y="1420"/>
                </a:lnTo>
                <a:lnTo>
                  <a:pt x="53" y="1460"/>
                </a:lnTo>
                <a:lnTo>
                  <a:pt x="113" y="1484"/>
                </a:lnTo>
                <a:lnTo>
                  <a:pt x="166" y="1564"/>
                </a:lnTo>
                <a:lnTo>
                  <a:pt x="241" y="1564"/>
                </a:lnTo>
                <a:lnTo>
                  <a:pt x="355" y="1564"/>
                </a:lnTo>
                <a:lnTo>
                  <a:pt x="370" y="1596"/>
                </a:lnTo>
                <a:lnTo>
                  <a:pt x="294" y="1717"/>
                </a:lnTo>
                <a:lnTo>
                  <a:pt x="317" y="1781"/>
                </a:lnTo>
                <a:lnTo>
                  <a:pt x="279" y="1837"/>
                </a:lnTo>
                <a:lnTo>
                  <a:pt x="317" y="1917"/>
                </a:lnTo>
                <a:lnTo>
                  <a:pt x="407" y="1957"/>
                </a:lnTo>
                <a:lnTo>
                  <a:pt x="392" y="1973"/>
                </a:lnTo>
                <a:lnTo>
                  <a:pt x="430" y="1973"/>
                </a:lnTo>
                <a:lnTo>
                  <a:pt x="558" y="2037"/>
                </a:lnTo>
                <a:lnTo>
                  <a:pt x="671" y="2094"/>
                </a:lnTo>
                <a:lnTo>
                  <a:pt x="784" y="2118"/>
                </a:lnTo>
                <a:lnTo>
                  <a:pt x="822" y="2150"/>
                </a:lnTo>
                <a:lnTo>
                  <a:pt x="852" y="2150"/>
                </a:lnTo>
                <a:lnTo>
                  <a:pt x="913" y="2190"/>
                </a:lnTo>
                <a:lnTo>
                  <a:pt x="988" y="2190"/>
                </a:lnTo>
                <a:lnTo>
                  <a:pt x="1064" y="2190"/>
                </a:lnTo>
                <a:lnTo>
                  <a:pt x="1116" y="2118"/>
                </a:lnTo>
                <a:lnTo>
                  <a:pt x="1192" y="2053"/>
                </a:lnTo>
                <a:lnTo>
                  <a:pt x="1282" y="2053"/>
                </a:lnTo>
                <a:lnTo>
                  <a:pt x="1358" y="2118"/>
                </a:lnTo>
                <a:lnTo>
                  <a:pt x="1395" y="2118"/>
                </a:lnTo>
                <a:lnTo>
                  <a:pt x="1433" y="2134"/>
                </a:lnTo>
                <a:lnTo>
                  <a:pt x="1456" y="2230"/>
                </a:lnTo>
                <a:lnTo>
                  <a:pt x="1418" y="2350"/>
                </a:lnTo>
                <a:lnTo>
                  <a:pt x="1418" y="2390"/>
                </a:lnTo>
                <a:lnTo>
                  <a:pt x="1471" y="2406"/>
                </a:lnTo>
                <a:lnTo>
                  <a:pt x="1509" y="2471"/>
                </a:lnTo>
                <a:lnTo>
                  <a:pt x="1509" y="2511"/>
                </a:lnTo>
                <a:lnTo>
                  <a:pt x="1599" y="2551"/>
                </a:lnTo>
                <a:lnTo>
                  <a:pt x="1584" y="2567"/>
                </a:lnTo>
                <a:lnTo>
                  <a:pt x="1675" y="2551"/>
                </a:lnTo>
                <a:lnTo>
                  <a:pt x="1697" y="2471"/>
                </a:lnTo>
                <a:lnTo>
                  <a:pt x="1886" y="2471"/>
                </a:lnTo>
                <a:lnTo>
                  <a:pt x="1954" y="2527"/>
                </a:lnTo>
                <a:lnTo>
                  <a:pt x="1976" y="2591"/>
                </a:lnTo>
                <a:lnTo>
                  <a:pt x="2014" y="2567"/>
                </a:lnTo>
                <a:lnTo>
                  <a:pt x="2142" y="2647"/>
                </a:lnTo>
                <a:lnTo>
                  <a:pt x="2142" y="2591"/>
                </a:lnTo>
                <a:lnTo>
                  <a:pt x="2293" y="2527"/>
                </a:lnTo>
                <a:lnTo>
                  <a:pt x="2308" y="2511"/>
                </a:lnTo>
                <a:lnTo>
                  <a:pt x="2346" y="2487"/>
                </a:lnTo>
                <a:lnTo>
                  <a:pt x="2384" y="2511"/>
                </a:lnTo>
                <a:lnTo>
                  <a:pt x="2459" y="2471"/>
                </a:lnTo>
                <a:lnTo>
                  <a:pt x="2557" y="2406"/>
                </a:lnTo>
                <a:lnTo>
                  <a:pt x="2648" y="2334"/>
                </a:lnTo>
                <a:lnTo>
                  <a:pt x="2685" y="2254"/>
                </a:lnTo>
                <a:lnTo>
                  <a:pt x="2738" y="2174"/>
                </a:lnTo>
                <a:lnTo>
                  <a:pt x="2799" y="2053"/>
                </a:lnTo>
                <a:lnTo>
                  <a:pt x="2799" y="1997"/>
                </a:lnTo>
                <a:lnTo>
                  <a:pt x="2776" y="1957"/>
                </a:lnTo>
                <a:lnTo>
                  <a:pt x="2799" y="1893"/>
                </a:lnTo>
                <a:lnTo>
                  <a:pt x="2776" y="1821"/>
                </a:lnTo>
                <a:lnTo>
                  <a:pt x="2685" y="1620"/>
                </a:lnTo>
                <a:lnTo>
                  <a:pt x="2700" y="1596"/>
                </a:lnTo>
                <a:lnTo>
                  <a:pt x="2776" y="1500"/>
                </a:lnTo>
                <a:lnTo>
                  <a:pt x="2836" y="1484"/>
                </a:lnTo>
                <a:lnTo>
                  <a:pt x="2844" y="1476"/>
                </a:lnTo>
                <a:lnTo>
                  <a:pt x="2844" y="1460"/>
                </a:lnTo>
                <a:lnTo>
                  <a:pt x="2836" y="1444"/>
                </a:lnTo>
                <a:lnTo>
                  <a:pt x="2738" y="1420"/>
                </a:lnTo>
                <a:lnTo>
                  <a:pt x="2685" y="1444"/>
                </a:lnTo>
                <a:lnTo>
                  <a:pt x="2648" y="1420"/>
                </a:lnTo>
                <a:lnTo>
                  <a:pt x="2610" y="1364"/>
                </a:lnTo>
                <a:lnTo>
                  <a:pt x="2572" y="1324"/>
                </a:lnTo>
                <a:lnTo>
                  <a:pt x="2663" y="1283"/>
                </a:lnTo>
                <a:lnTo>
                  <a:pt x="2723" y="1227"/>
                </a:lnTo>
                <a:lnTo>
                  <a:pt x="2814" y="1163"/>
                </a:lnTo>
                <a:lnTo>
                  <a:pt x="2851" y="1163"/>
                </a:lnTo>
                <a:lnTo>
                  <a:pt x="2799" y="1243"/>
                </a:lnTo>
                <a:lnTo>
                  <a:pt x="2836" y="1283"/>
                </a:lnTo>
                <a:lnTo>
                  <a:pt x="2874" y="1267"/>
                </a:lnTo>
                <a:lnTo>
                  <a:pt x="2964" y="1227"/>
                </a:lnTo>
                <a:lnTo>
                  <a:pt x="2987" y="1139"/>
                </a:lnTo>
                <a:lnTo>
                  <a:pt x="3040" y="1091"/>
                </a:lnTo>
                <a:lnTo>
                  <a:pt x="3093" y="1131"/>
                </a:lnTo>
                <a:lnTo>
                  <a:pt x="3085" y="1051"/>
                </a:lnTo>
                <a:lnTo>
                  <a:pt x="3161" y="1003"/>
                </a:lnTo>
                <a:lnTo>
                  <a:pt x="3259" y="1019"/>
                </a:lnTo>
                <a:lnTo>
                  <a:pt x="3304" y="987"/>
                </a:lnTo>
                <a:lnTo>
                  <a:pt x="3357" y="1011"/>
                </a:lnTo>
                <a:lnTo>
                  <a:pt x="3394" y="794"/>
                </a:lnTo>
                <a:lnTo>
                  <a:pt x="3485" y="770"/>
                </a:lnTo>
                <a:lnTo>
                  <a:pt x="3583" y="473"/>
                </a:lnTo>
                <a:lnTo>
                  <a:pt x="3357" y="473"/>
                </a:lnTo>
                <a:close/>
              </a:path>
            </a:pathLst>
          </a:custGeom>
          <a:noFill/>
          <a:ln w="1905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A0C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GB" sz="2400" b="1">
              <a:latin typeface="Arial" charset="0"/>
              <a:ea typeface="ＭＳ Ｐゴシック" pitchFamily="96" charset="-128"/>
              <a:cs typeface="+mn-cs"/>
            </a:endParaRPr>
          </a:p>
        </p:txBody>
      </p:sp>
      <p:sp>
        <p:nvSpPr>
          <p:cNvPr id="9220" name="Freeform 4"/>
          <p:cNvSpPr>
            <a:spLocks/>
          </p:cNvSpPr>
          <p:nvPr/>
        </p:nvSpPr>
        <p:spPr bwMode="auto">
          <a:xfrm>
            <a:off x="6686550" y="5584825"/>
            <a:ext cx="247650" cy="504825"/>
          </a:xfrm>
          <a:custGeom>
            <a:avLst/>
            <a:gdLst>
              <a:gd name="T0" fmla="*/ 123825 w 247650"/>
              <a:gd name="T1" fmla="*/ 504825 h 504825"/>
              <a:gd name="T2" fmla="*/ 0 w 247650"/>
              <a:gd name="T3" fmla="*/ 352425 h 504825"/>
              <a:gd name="T4" fmla="*/ 0 w 247650"/>
              <a:gd name="T5" fmla="*/ 247650 h 504825"/>
              <a:gd name="T6" fmla="*/ 114300 w 247650"/>
              <a:gd name="T7" fmla="*/ 57150 h 504825"/>
              <a:gd name="T8" fmla="*/ 190500 w 247650"/>
              <a:gd name="T9" fmla="*/ 0 h 504825"/>
              <a:gd name="T10" fmla="*/ 247650 w 247650"/>
              <a:gd name="T11" fmla="*/ 28575 h 504825"/>
              <a:gd name="T12" fmla="*/ 209550 w 247650"/>
              <a:gd name="T13" fmla="*/ 171450 h 504825"/>
              <a:gd name="T14" fmla="*/ 209550 w 247650"/>
              <a:gd name="T15" fmla="*/ 342900 h 504825"/>
              <a:gd name="T16" fmla="*/ 171450 w 247650"/>
              <a:gd name="T17" fmla="*/ 400050 h 504825"/>
              <a:gd name="T18" fmla="*/ 123825 w 247650"/>
              <a:gd name="T19" fmla="*/ 504825 h 50482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47650" h="504825">
                <a:moveTo>
                  <a:pt x="123825" y="504825"/>
                </a:moveTo>
                <a:lnTo>
                  <a:pt x="0" y="352425"/>
                </a:lnTo>
                <a:lnTo>
                  <a:pt x="0" y="247650"/>
                </a:lnTo>
                <a:lnTo>
                  <a:pt x="114300" y="57150"/>
                </a:lnTo>
                <a:lnTo>
                  <a:pt x="190500" y="0"/>
                </a:lnTo>
                <a:lnTo>
                  <a:pt x="247650" y="28575"/>
                </a:lnTo>
                <a:lnTo>
                  <a:pt x="209550" y="171450"/>
                </a:lnTo>
                <a:lnTo>
                  <a:pt x="209550" y="342900"/>
                </a:lnTo>
                <a:lnTo>
                  <a:pt x="171450" y="400050"/>
                </a:lnTo>
                <a:lnTo>
                  <a:pt x="123825" y="504825"/>
                </a:lnTo>
                <a:close/>
              </a:path>
            </a:pathLst>
          </a:custGeom>
          <a:solidFill>
            <a:srgbClr val="7030A0"/>
          </a:solidFill>
          <a:ln w="762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9221" name="Freeform 15"/>
          <p:cNvSpPr>
            <a:spLocks/>
          </p:cNvSpPr>
          <p:nvPr/>
        </p:nvSpPr>
        <p:spPr bwMode="auto">
          <a:xfrm>
            <a:off x="6700838" y="5588000"/>
            <a:ext cx="247650" cy="504825"/>
          </a:xfrm>
          <a:custGeom>
            <a:avLst/>
            <a:gdLst>
              <a:gd name="T0" fmla="*/ 123825 w 247650"/>
              <a:gd name="T1" fmla="*/ 504825 h 504825"/>
              <a:gd name="T2" fmla="*/ 0 w 247650"/>
              <a:gd name="T3" fmla="*/ 352425 h 504825"/>
              <a:gd name="T4" fmla="*/ 0 w 247650"/>
              <a:gd name="T5" fmla="*/ 247650 h 504825"/>
              <a:gd name="T6" fmla="*/ 114300 w 247650"/>
              <a:gd name="T7" fmla="*/ 57150 h 504825"/>
              <a:gd name="T8" fmla="*/ 190500 w 247650"/>
              <a:gd name="T9" fmla="*/ 0 h 504825"/>
              <a:gd name="T10" fmla="*/ 247650 w 247650"/>
              <a:gd name="T11" fmla="*/ 28575 h 504825"/>
              <a:gd name="T12" fmla="*/ 209550 w 247650"/>
              <a:gd name="T13" fmla="*/ 171450 h 504825"/>
              <a:gd name="T14" fmla="*/ 209550 w 247650"/>
              <a:gd name="T15" fmla="*/ 342900 h 504825"/>
              <a:gd name="T16" fmla="*/ 171450 w 247650"/>
              <a:gd name="T17" fmla="*/ 400050 h 504825"/>
              <a:gd name="T18" fmla="*/ 123825 w 247650"/>
              <a:gd name="T19" fmla="*/ 504825 h 50482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47650" h="504825">
                <a:moveTo>
                  <a:pt x="123825" y="504825"/>
                </a:moveTo>
                <a:lnTo>
                  <a:pt x="0" y="352425"/>
                </a:lnTo>
                <a:lnTo>
                  <a:pt x="0" y="247650"/>
                </a:lnTo>
                <a:lnTo>
                  <a:pt x="114300" y="57150"/>
                </a:lnTo>
                <a:lnTo>
                  <a:pt x="190500" y="0"/>
                </a:lnTo>
                <a:lnTo>
                  <a:pt x="247650" y="28575"/>
                </a:lnTo>
                <a:lnTo>
                  <a:pt x="209550" y="171450"/>
                </a:lnTo>
                <a:lnTo>
                  <a:pt x="209550" y="342900"/>
                </a:lnTo>
                <a:lnTo>
                  <a:pt x="171450" y="400050"/>
                </a:lnTo>
                <a:lnTo>
                  <a:pt x="123825" y="504825"/>
                </a:lnTo>
                <a:close/>
              </a:path>
            </a:pathLst>
          </a:custGeom>
          <a:noFill/>
          <a:ln w="2857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9222" name="Picture 9" descr="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285273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10" descr="gre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357563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11" descr="purp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515778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5" name="Rectangle 12"/>
          <p:cNvSpPr>
            <a:spLocks noChangeArrowheads="1"/>
          </p:cNvSpPr>
          <p:nvPr/>
        </p:nvSpPr>
        <p:spPr bwMode="auto">
          <a:xfrm>
            <a:off x="3635375" y="1917700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Beijing</a:t>
            </a:r>
          </a:p>
        </p:txBody>
      </p:sp>
      <p:sp>
        <p:nvSpPr>
          <p:cNvPr id="9226" name="Rectangle 13"/>
          <p:cNvSpPr>
            <a:spLocks noChangeArrowheads="1"/>
          </p:cNvSpPr>
          <p:nvPr/>
        </p:nvSpPr>
        <p:spPr bwMode="auto">
          <a:xfrm>
            <a:off x="6516688" y="3933825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Shanghai</a:t>
            </a:r>
          </a:p>
        </p:txBody>
      </p:sp>
      <p:sp>
        <p:nvSpPr>
          <p:cNvPr id="9227" name="Rectangle 14"/>
          <p:cNvSpPr>
            <a:spLocks noChangeArrowheads="1"/>
          </p:cNvSpPr>
          <p:nvPr/>
        </p:nvSpPr>
        <p:spPr bwMode="auto">
          <a:xfrm>
            <a:off x="3563938" y="4221163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Guangzhou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2493963" y="6021388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Hainan</a:t>
            </a:r>
            <a:endParaRPr lang="en-US" altLang="en-US" sz="24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229" name="Rectangle 12"/>
          <p:cNvSpPr>
            <a:spLocks noChangeArrowheads="1"/>
          </p:cNvSpPr>
          <p:nvPr/>
        </p:nvSpPr>
        <p:spPr bwMode="auto">
          <a:xfrm>
            <a:off x="6996113" y="5518150"/>
            <a:ext cx="2016125" cy="762000"/>
          </a:xfrm>
          <a:prstGeom prst="rect">
            <a:avLst/>
          </a:prstGeom>
          <a:solidFill>
            <a:srgbClr val="7030A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Taiwan</a:t>
            </a:r>
            <a:endParaRPr lang="en-US" altLang="en-US" sz="24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9230" name="Picture 34" descr="blac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700" y="5143500"/>
            <a:ext cx="88741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1" name="Picture 35" descr="yellow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919788"/>
            <a:ext cx="88741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2" name="Rectangle 3"/>
          <p:cNvSpPr>
            <a:spLocks noChangeArrowheads="1"/>
          </p:cNvSpPr>
          <p:nvPr/>
        </p:nvSpPr>
        <p:spPr bwMode="auto">
          <a:xfrm>
            <a:off x="395288" y="233363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Map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China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184</Words>
  <Application>Microsoft Office PowerPoint</Application>
  <PresentationFormat>On-screen Show (4:3)</PresentationFormat>
  <Paragraphs>28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PowerPoint Presentation</vt:lpstr>
      <vt:lpstr>Example Bullet Point Slide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34</cp:revision>
  <dcterms:created xsi:type="dcterms:W3CDTF">2011-07-11T11:56:50Z</dcterms:created>
  <dcterms:modified xsi:type="dcterms:W3CDTF">2015-02-22T11:15:22Z</dcterms:modified>
</cp:coreProperties>
</file>