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3" r:id="rId2"/>
    <p:sldId id="258" r:id="rId3"/>
    <p:sldId id="264" r:id="rId4"/>
    <p:sldId id="262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720" y="-4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C89EF6F2-80B6-4E57-BF8F-8A0E188C77A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7DAB03D-8734-4E7B-9D6A-127C789667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092719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2347245-7A5D-443C-8399-D0BA4B63C74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A5427E0-9151-4051-B7E3-84679F85330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497661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882BF0E-D163-4796-86E6-A53E62EF91A1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595948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49110D9-B144-4699-929B-3378F3FDC15C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23365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574" y="1179732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414" y="190224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AF7B9-52B2-4DE6-934D-4A293458879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94DAE7C-FEFE-42F0-8786-20C840735E3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3984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8132E-4808-4498-9AE8-12EEEF89C22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C2712-4C65-4AE6-A430-C864F17BA69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26394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63460-3CEF-4273-8E8D-DA454F7496E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2D02A-50AF-4138-B935-635B8E38FA9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334362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DD8A32-4416-4321-8F08-CE40AB85163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556077-2B7F-486D-A5EA-54CA6B21F63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27396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F32B98-2614-4C08-A4D2-19FEC8C3F56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B55C7-A5A0-4BF3-A1EC-B7DA461845A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29306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148450-2120-4C6A-8FD2-5104D6DCFE3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D15B70-2E95-4220-80E2-F6DDB7ADAF3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8799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692C0-D42E-447F-8FB3-9B77D507334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CB8DC2-A3C8-41A5-9CEF-D30A45C85A5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06792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AE295-A504-4F7D-A0EB-8BBAF4144B3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DCC47-696E-4397-8547-1FB0D248FDC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53852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A58B4E-68D8-44B3-AEC6-CD2537EC348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84EF2-F10E-4FEC-8848-ABA5D948917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3469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C984F8-CA7C-4746-B1AB-75397336FB4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575FC0-FC72-49F5-AC73-CBB8EA2575A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5620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thesea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5" t="299" r="3125" b="25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A94F2-3DC6-4315-AA47-7F3208DCAED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F537189-D7A2-4BEB-8FA3-78E0FD73D2A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78519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44A00F-C3A3-4582-AA1B-C3F6F816FAC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9BDA5-B055-4063-B6C2-59DC9E0C063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55065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CC3E568-D8F4-4194-AB28-6951F756ED8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1DD3668-EEA5-4ACC-A163-9174C30CF5A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1" name="Picture 3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4713" y="23813"/>
            <a:ext cx="1919287" cy="143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43" r:id="rId2"/>
    <p:sldLayoutId id="2147483844" r:id="rId3"/>
    <p:sldLayoutId id="2147483845" r:id="rId4"/>
    <p:sldLayoutId id="2147483846" r:id="rId5"/>
    <p:sldLayoutId id="2147483847" r:id="rId6"/>
    <p:sldLayoutId id="2147483848" r:id="rId7"/>
    <p:sldLayoutId id="2147483854" r:id="rId8"/>
    <p:sldLayoutId id="2147483849" r:id="rId9"/>
    <p:sldLayoutId id="2147483850" r:id="rId10"/>
    <p:sldLayoutId id="2147483851" r:id="rId11"/>
    <p:sldLayoutId id="214748385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ChangeArrowheads="1"/>
          </p:cNvSpPr>
          <p:nvPr/>
        </p:nvSpPr>
        <p:spPr bwMode="auto">
          <a:xfrm>
            <a:off x="395288" y="5445125"/>
            <a:ext cx="83534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latin typeface="Calibri" panose="020F0502020204030204" pitchFamily="34" charset="0"/>
              </a:rPr>
              <a:t>The National Flag of</a:t>
            </a:r>
            <a:br>
              <a:rPr lang="en-GB" altLang="en-US" sz="180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GB" altLang="en-US" sz="4800">
                <a:solidFill>
                  <a:schemeClr val="bg1"/>
                </a:solidFill>
                <a:latin typeface="Calibri" panose="020F0502020204030204" pitchFamily="34" charset="0"/>
              </a:rPr>
              <a:t>RUSSIA</a:t>
            </a:r>
            <a:endParaRPr lang="en-GB" altLang="en-US" sz="180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17"/>
          <p:cNvGrpSpPr>
            <a:grpSpLocks/>
          </p:cNvGrpSpPr>
          <p:nvPr/>
        </p:nvGrpSpPr>
        <p:grpSpPr bwMode="auto">
          <a:xfrm>
            <a:off x="1854200" y="1520825"/>
            <a:ext cx="6840538" cy="3889375"/>
            <a:chOff x="1168" y="958"/>
            <a:chExt cx="4309" cy="2450"/>
          </a:xfrm>
        </p:grpSpPr>
        <p:sp>
          <p:nvSpPr>
            <p:cNvPr id="9229" name="Freeform 15"/>
            <p:cNvSpPr>
              <a:spLocks/>
            </p:cNvSpPr>
            <p:nvPr/>
          </p:nvSpPr>
          <p:spPr bwMode="auto">
            <a:xfrm>
              <a:off x="1168" y="958"/>
              <a:ext cx="4309" cy="2450"/>
            </a:xfrm>
            <a:custGeom>
              <a:avLst/>
              <a:gdLst>
                <a:gd name="T0" fmla="*/ 2113974515 w 483"/>
                <a:gd name="T1" fmla="*/ 587383165 h 260"/>
                <a:gd name="T2" fmla="*/ 2028755155 w 483"/>
                <a:gd name="T3" fmla="*/ 639908857 h 260"/>
                <a:gd name="T4" fmla="*/ 1938500206 w 483"/>
                <a:gd name="T5" fmla="*/ 587383165 h 260"/>
                <a:gd name="T6" fmla="*/ 1812480039 w 483"/>
                <a:gd name="T7" fmla="*/ 508254941 h 260"/>
                <a:gd name="T8" fmla="*/ 1628473115 w 483"/>
                <a:gd name="T9" fmla="*/ 389238775 h 260"/>
                <a:gd name="T10" fmla="*/ 1538224456 w 483"/>
                <a:gd name="T11" fmla="*/ 462043945 h 260"/>
                <a:gd name="T12" fmla="*/ 1452999448 w 483"/>
                <a:gd name="T13" fmla="*/ 481660756 h 260"/>
                <a:gd name="T14" fmla="*/ 1403102218 w 483"/>
                <a:gd name="T15" fmla="*/ 336784114 h 260"/>
                <a:gd name="T16" fmla="*/ 1290695137 w 483"/>
                <a:gd name="T17" fmla="*/ 349335728 h 260"/>
                <a:gd name="T18" fmla="*/ 1187333379 w 483"/>
                <a:gd name="T19" fmla="*/ 290573119 h 260"/>
                <a:gd name="T20" fmla="*/ 1178236955 w 483"/>
                <a:gd name="T21" fmla="*/ 257655890 h 260"/>
                <a:gd name="T22" fmla="*/ 1142466091 w 483"/>
                <a:gd name="T23" fmla="*/ 52526577 h 260"/>
                <a:gd name="T24" fmla="*/ 971508434 w 483"/>
                <a:gd name="T25" fmla="*/ 125339305 h 260"/>
                <a:gd name="T26" fmla="*/ 760269620 w 483"/>
                <a:gd name="T27" fmla="*/ 356321451 h 260"/>
                <a:gd name="T28" fmla="*/ 683633404 w 483"/>
                <a:gd name="T29" fmla="*/ 389238775 h 260"/>
                <a:gd name="T30" fmla="*/ 643339588 w 483"/>
                <a:gd name="T31" fmla="*/ 501276681 h 260"/>
                <a:gd name="T32" fmla="*/ 575749337 w 483"/>
                <a:gd name="T33" fmla="*/ 462043945 h 260"/>
                <a:gd name="T34" fmla="*/ 593891734 w 483"/>
                <a:gd name="T35" fmla="*/ 620292932 h 260"/>
                <a:gd name="T36" fmla="*/ 467871648 w 483"/>
                <a:gd name="T37" fmla="*/ 626608438 h 260"/>
                <a:gd name="T38" fmla="*/ 373100046 w 483"/>
                <a:gd name="T39" fmla="*/ 639908857 h 260"/>
                <a:gd name="T40" fmla="*/ 265215899 w 483"/>
                <a:gd name="T41" fmla="*/ 738575304 h 260"/>
                <a:gd name="T42" fmla="*/ 238483996 w 483"/>
                <a:gd name="T43" fmla="*/ 653210161 h 260"/>
                <a:gd name="T44" fmla="*/ 220341607 w 483"/>
                <a:gd name="T45" fmla="*/ 765169488 h 260"/>
                <a:gd name="T46" fmla="*/ 175474310 w 483"/>
                <a:gd name="T47" fmla="*/ 851283521 h 260"/>
                <a:gd name="T48" fmla="*/ 139645983 w 483"/>
                <a:gd name="T49" fmla="*/ 897493621 h 260"/>
                <a:gd name="T50" fmla="*/ 103361036 w 483"/>
                <a:gd name="T51" fmla="*/ 778470793 h 260"/>
                <a:gd name="T52" fmla="*/ 98838093 w 483"/>
                <a:gd name="T53" fmla="*/ 745631351 h 260"/>
                <a:gd name="T54" fmla="*/ 161854863 w 483"/>
                <a:gd name="T55" fmla="*/ 666503041 h 260"/>
                <a:gd name="T56" fmla="*/ 58493827 w 483"/>
                <a:gd name="T57" fmla="*/ 574081946 h 260"/>
                <a:gd name="T58" fmla="*/ 18142469 w 483"/>
                <a:gd name="T59" fmla="*/ 620292932 h 260"/>
                <a:gd name="T60" fmla="*/ 35771507 w 483"/>
                <a:gd name="T61" fmla="*/ 705657189 h 260"/>
                <a:gd name="T62" fmla="*/ 35771507 w 483"/>
                <a:gd name="T63" fmla="*/ 851283521 h 260"/>
                <a:gd name="T64" fmla="*/ 49390953 w 483"/>
                <a:gd name="T65" fmla="*/ 943704701 h 260"/>
                <a:gd name="T66" fmla="*/ 9096424 w 483"/>
                <a:gd name="T67" fmla="*/ 1081674124 h 260"/>
                <a:gd name="T68" fmla="*/ 40351358 w 483"/>
                <a:gd name="T69" fmla="*/ 1227292107 h 260"/>
                <a:gd name="T70" fmla="*/ 67532709 w 483"/>
                <a:gd name="T71" fmla="*/ 1352552644 h 260"/>
                <a:gd name="T72" fmla="*/ 152752069 w 483"/>
                <a:gd name="T73" fmla="*/ 1444973834 h 260"/>
                <a:gd name="T74" fmla="*/ 116980491 w 483"/>
                <a:gd name="T75" fmla="*/ 1530417641 h 260"/>
                <a:gd name="T76" fmla="*/ 202148679 w 483"/>
                <a:gd name="T77" fmla="*/ 1636140050 h 260"/>
                <a:gd name="T78" fmla="*/ 265215899 w 483"/>
                <a:gd name="T79" fmla="*/ 1688595511 h 260"/>
                <a:gd name="T80" fmla="*/ 283358377 w 483"/>
                <a:gd name="T81" fmla="*/ 1609545866 h 260"/>
                <a:gd name="T82" fmla="*/ 283358377 w 483"/>
                <a:gd name="T83" fmla="*/ 1477891064 h 260"/>
                <a:gd name="T84" fmla="*/ 369027185 w 483"/>
                <a:gd name="T85" fmla="*/ 1378484161 h 260"/>
                <a:gd name="T86" fmla="*/ 490080529 w 483"/>
                <a:gd name="T87" fmla="*/ 1293040439 h 260"/>
                <a:gd name="T88" fmla="*/ 719461731 w 483"/>
                <a:gd name="T89" fmla="*/ 1339251425 h 260"/>
                <a:gd name="T90" fmla="*/ 859107714 w 483"/>
                <a:gd name="T91" fmla="*/ 1464590645 h 260"/>
                <a:gd name="T92" fmla="*/ 1007343130 w 483"/>
                <a:gd name="T93" fmla="*/ 1391785465 h 260"/>
                <a:gd name="T94" fmla="*/ 1236724332 w 483"/>
                <a:gd name="T95" fmla="*/ 1424695147 h 260"/>
                <a:gd name="T96" fmla="*/ 1380943717 w 483"/>
                <a:gd name="T97" fmla="*/ 1319713203 h 260"/>
                <a:gd name="T98" fmla="*/ 1479731431 w 483"/>
                <a:gd name="T99" fmla="*/ 1576627835 h 260"/>
                <a:gd name="T100" fmla="*/ 1506970244 w 483"/>
                <a:gd name="T101" fmla="*/ 1649441364 h 260"/>
                <a:gd name="T102" fmla="*/ 1619376691 w 483"/>
                <a:gd name="T103" fmla="*/ 1339251425 h 260"/>
                <a:gd name="T104" fmla="*/ 1533702156 w 483"/>
                <a:gd name="T105" fmla="*/ 1266446160 h 260"/>
                <a:gd name="T106" fmla="*/ 1668824474 w 483"/>
                <a:gd name="T107" fmla="*/ 1081674124 h 260"/>
                <a:gd name="T108" fmla="*/ 1812480039 w 483"/>
                <a:gd name="T109" fmla="*/ 1094967880 h 260"/>
                <a:gd name="T110" fmla="*/ 1893632194 w 483"/>
                <a:gd name="T111" fmla="*/ 1022832926 h 260"/>
                <a:gd name="T112" fmla="*/ 1884586943 w 483"/>
                <a:gd name="T113" fmla="*/ 1094967880 h 260"/>
                <a:gd name="T114" fmla="*/ 1870967497 w 483"/>
                <a:gd name="T115" fmla="*/ 1332273165 h 260"/>
                <a:gd name="T116" fmla="*/ 1920364097 w 483"/>
                <a:gd name="T117" fmla="*/ 1213990793 h 260"/>
                <a:gd name="T118" fmla="*/ 1956699423 w 483"/>
                <a:gd name="T119" fmla="*/ 1062058199 h 260"/>
                <a:gd name="T120" fmla="*/ 2055480688 w 483"/>
                <a:gd name="T121" fmla="*/ 1029140083 h 260"/>
                <a:gd name="T122" fmla="*/ 2147483646 w 483"/>
                <a:gd name="T123" fmla="*/ 923417674 h 260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483" h="260">
                  <a:moveTo>
                    <a:pt x="482" y="127"/>
                  </a:moveTo>
                  <a:cubicBezTo>
                    <a:pt x="483" y="96"/>
                    <a:pt x="483" y="96"/>
                    <a:pt x="483" y="96"/>
                  </a:cubicBezTo>
                  <a:cubicBezTo>
                    <a:pt x="480" y="95"/>
                    <a:pt x="480" y="95"/>
                    <a:pt x="480" y="95"/>
                  </a:cubicBezTo>
                  <a:cubicBezTo>
                    <a:pt x="478" y="94"/>
                    <a:pt x="478" y="94"/>
                    <a:pt x="478" y="94"/>
                  </a:cubicBezTo>
                  <a:cubicBezTo>
                    <a:pt x="478" y="94"/>
                    <a:pt x="474" y="90"/>
                    <a:pt x="474" y="90"/>
                  </a:cubicBezTo>
                  <a:cubicBezTo>
                    <a:pt x="473" y="89"/>
                    <a:pt x="470" y="89"/>
                    <a:pt x="470" y="89"/>
                  </a:cubicBezTo>
                  <a:cubicBezTo>
                    <a:pt x="463" y="88"/>
                    <a:pt x="463" y="88"/>
                    <a:pt x="463" y="88"/>
                  </a:cubicBezTo>
                  <a:cubicBezTo>
                    <a:pt x="459" y="87"/>
                    <a:pt x="459" y="87"/>
                    <a:pt x="459" y="87"/>
                  </a:cubicBezTo>
                  <a:cubicBezTo>
                    <a:pt x="456" y="87"/>
                    <a:pt x="456" y="87"/>
                    <a:pt x="456" y="87"/>
                  </a:cubicBezTo>
                  <a:cubicBezTo>
                    <a:pt x="454" y="87"/>
                    <a:pt x="454" y="87"/>
                    <a:pt x="454" y="87"/>
                  </a:cubicBezTo>
                  <a:cubicBezTo>
                    <a:pt x="455" y="95"/>
                    <a:pt x="455" y="95"/>
                    <a:pt x="455" y="95"/>
                  </a:cubicBezTo>
                  <a:cubicBezTo>
                    <a:pt x="455" y="95"/>
                    <a:pt x="451" y="97"/>
                    <a:pt x="451" y="97"/>
                  </a:cubicBezTo>
                  <a:cubicBezTo>
                    <a:pt x="450" y="97"/>
                    <a:pt x="448" y="94"/>
                    <a:pt x="448" y="94"/>
                  </a:cubicBezTo>
                  <a:cubicBezTo>
                    <a:pt x="445" y="91"/>
                    <a:pt x="445" y="91"/>
                    <a:pt x="445" y="91"/>
                  </a:cubicBezTo>
                  <a:cubicBezTo>
                    <a:pt x="445" y="89"/>
                    <a:pt x="445" y="89"/>
                    <a:pt x="445" y="89"/>
                  </a:cubicBezTo>
                  <a:cubicBezTo>
                    <a:pt x="440" y="89"/>
                    <a:pt x="440" y="89"/>
                    <a:pt x="440" y="89"/>
                  </a:cubicBezTo>
                  <a:cubicBezTo>
                    <a:pt x="437" y="90"/>
                    <a:pt x="437" y="90"/>
                    <a:pt x="437" y="90"/>
                  </a:cubicBezTo>
                  <a:cubicBezTo>
                    <a:pt x="431" y="89"/>
                    <a:pt x="431" y="89"/>
                    <a:pt x="431" y="89"/>
                  </a:cubicBezTo>
                  <a:cubicBezTo>
                    <a:pt x="426" y="89"/>
                    <a:pt x="426" y="89"/>
                    <a:pt x="426" y="89"/>
                  </a:cubicBezTo>
                  <a:cubicBezTo>
                    <a:pt x="423" y="90"/>
                    <a:pt x="423" y="90"/>
                    <a:pt x="423" y="90"/>
                  </a:cubicBezTo>
                  <a:cubicBezTo>
                    <a:pt x="419" y="87"/>
                    <a:pt x="419" y="87"/>
                    <a:pt x="419" y="87"/>
                  </a:cubicBezTo>
                  <a:cubicBezTo>
                    <a:pt x="419" y="80"/>
                    <a:pt x="419" y="80"/>
                    <a:pt x="419" y="80"/>
                  </a:cubicBezTo>
                  <a:cubicBezTo>
                    <a:pt x="413" y="77"/>
                    <a:pt x="413" y="77"/>
                    <a:pt x="413" y="77"/>
                  </a:cubicBezTo>
                  <a:cubicBezTo>
                    <a:pt x="403" y="77"/>
                    <a:pt x="403" y="77"/>
                    <a:pt x="403" y="77"/>
                  </a:cubicBezTo>
                  <a:cubicBezTo>
                    <a:pt x="394" y="77"/>
                    <a:pt x="394" y="77"/>
                    <a:pt x="394" y="77"/>
                  </a:cubicBezTo>
                  <a:cubicBezTo>
                    <a:pt x="393" y="75"/>
                    <a:pt x="393" y="75"/>
                    <a:pt x="393" y="75"/>
                  </a:cubicBezTo>
                  <a:cubicBezTo>
                    <a:pt x="392" y="72"/>
                    <a:pt x="392" y="72"/>
                    <a:pt x="392" y="72"/>
                  </a:cubicBezTo>
                  <a:cubicBezTo>
                    <a:pt x="386" y="69"/>
                    <a:pt x="386" y="69"/>
                    <a:pt x="386" y="69"/>
                  </a:cubicBezTo>
                  <a:cubicBezTo>
                    <a:pt x="386" y="64"/>
                    <a:pt x="386" y="64"/>
                    <a:pt x="386" y="64"/>
                  </a:cubicBezTo>
                  <a:cubicBezTo>
                    <a:pt x="362" y="59"/>
                    <a:pt x="362" y="59"/>
                    <a:pt x="362" y="59"/>
                  </a:cubicBezTo>
                  <a:cubicBezTo>
                    <a:pt x="361" y="61"/>
                    <a:pt x="361" y="61"/>
                    <a:pt x="361" y="61"/>
                  </a:cubicBezTo>
                  <a:cubicBezTo>
                    <a:pt x="356" y="65"/>
                    <a:pt x="356" y="65"/>
                    <a:pt x="356" y="65"/>
                  </a:cubicBezTo>
                  <a:cubicBezTo>
                    <a:pt x="357" y="71"/>
                    <a:pt x="357" y="71"/>
                    <a:pt x="357" y="71"/>
                  </a:cubicBezTo>
                  <a:cubicBezTo>
                    <a:pt x="351" y="73"/>
                    <a:pt x="351" y="73"/>
                    <a:pt x="351" y="73"/>
                  </a:cubicBezTo>
                  <a:cubicBezTo>
                    <a:pt x="347" y="72"/>
                    <a:pt x="347" y="72"/>
                    <a:pt x="347" y="72"/>
                  </a:cubicBezTo>
                  <a:cubicBezTo>
                    <a:pt x="342" y="70"/>
                    <a:pt x="342" y="70"/>
                    <a:pt x="342" y="70"/>
                  </a:cubicBezTo>
                  <a:cubicBezTo>
                    <a:pt x="340" y="72"/>
                    <a:pt x="340" y="72"/>
                    <a:pt x="340" y="72"/>
                  </a:cubicBezTo>
                  <a:cubicBezTo>
                    <a:pt x="336" y="71"/>
                    <a:pt x="336" y="71"/>
                    <a:pt x="336" y="71"/>
                  </a:cubicBezTo>
                  <a:cubicBezTo>
                    <a:pt x="332" y="68"/>
                    <a:pt x="332" y="68"/>
                    <a:pt x="332" y="68"/>
                  </a:cubicBezTo>
                  <a:cubicBezTo>
                    <a:pt x="331" y="74"/>
                    <a:pt x="331" y="74"/>
                    <a:pt x="331" y="74"/>
                  </a:cubicBezTo>
                  <a:cubicBezTo>
                    <a:pt x="328" y="78"/>
                    <a:pt x="328" y="78"/>
                    <a:pt x="328" y="78"/>
                  </a:cubicBezTo>
                  <a:cubicBezTo>
                    <a:pt x="323" y="73"/>
                    <a:pt x="323" y="73"/>
                    <a:pt x="323" y="73"/>
                  </a:cubicBezTo>
                  <a:cubicBezTo>
                    <a:pt x="320" y="67"/>
                    <a:pt x="320" y="67"/>
                    <a:pt x="320" y="67"/>
                  </a:cubicBezTo>
                  <a:cubicBezTo>
                    <a:pt x="323" y="60"/>
                    <a:pt x="323" y="60"/>
                    <a:pt x="323" y="60"/>
                  </a:cubicBezTo>
                  <a:cubicBezTo>
                    <a:pt x="323" y="57"/>
                    <a:pt x="323" y="57"/>
                    <a:pt x="323" y="57"/>
                  </a:cubicBezTo>
                  <a:cubicBezTo>
                    <a:pt x="320" y="52"/>
                    <a:pt x="320" y="52"/>
                    <a:pt x="320" y="52"/>
                  </a:cubicBezTo>
                  <a:cubicBezTo>
                    <a:pt x="316" y="51"/>
                    <a:pt x="316" y="51"/>
                    <a:pt x="316" y="51"/>
                  </a:cubicBezTo>
                  <a:cubicBezTo>
                    <a:pt x="312" y="51"/>
                    <a:pt x="312" y="51"/>
                    <a:pt x="312" y="51"/>
                  </a:cubicBezTo>
                  <a:cubicBezTo>
                    <a:pt x="310" y="49"/>
                    <a:pt x="310" y="49"/>
                    <a:pt x="310" y="49"/>
                  </a:cubicBezTo>
                  <a:cubicBezTo>
                    <a:pt x="306" y="46"/>
                    <a:pt x="306" y="46"/>
                    <a:pt x="306" y="46"/>
                  </a:cubicBezTo>
                  <a:cubicBezTo>
                    <a:pt x="303" y="50"/>
                    <a:pt x="303" y="50"/>
                    <a:pt x="303" y="50"/>
                  </a:cubicBezTo>
                  <a:cubicBezTo>
                    <a:pt x="301" y="55"/>
                    <a:pt x="301" y="55"/>
                    <a:pt x="301" y="55"/>
                  </a:cubicBezTo>
                  <a:cubicBezTo>
                    <a:pt x="292" y="55"/>
                    <a:pt x="292" y="55"/>
                    <a:pt x="292" y="55"/>
                  </a:cubicBezTo>
                  <a:cubicBezTo>
                    <a:pt x="287" y="53"/>
                    <a:pt x="287" y="53"/>
                    <a:pt x="287" y="53"/>
                  </a:cubicBezTo>
                  <a:cubicBezTo>
                    <a:pt x="286" y="49"/>
                    <a:pt x="286" y="49"/>
                    <a:pt x="286" y="49"/>
                  </a:cubicBezTo>
                  <a:cubicBezTo>
                    <a:pt x="277" y="49"/>
                    <a:pt x="277" y="49"/>
                    <a:pt x="277" y="49"/>
                  </a:cubicBezTo>
                  <a:cubicBezTo>
                    <a:pt x="272" y="52"/>
                    <a:pt x="272" y="52"/>
                    <a:pt x="272" y="52"/>
                  </a:cubicBezTo>
                  <a:cubicBezTo>
                    <a:pt x="271" y="49"/>
                    <a:pt x="271" y="49"/>
                    <a:pt x="271" y="49"/>
                  </a:cubicBezTo>
                  <a:cubicBezTo>
                    <a:pt x="268" y="45"/>
                    <a:pt x="268" y="45"/>
                    <a:pt x="268" y="45"/>
                  </a:cubicBezTo>
                  <a:cubicBezTo>
                    <a:pt x="264" y="44"/>
                    <a:pt x="264" y="44"/>
                    <a:pt x="264" y="44"/>
                  </a:cubicBezTo>
                  <a:cubicBezTo>
                    <a:pt x="259" y="49"/>
                    <a:pt x="259" y="49"/>
                    <a:pt x="259" y="49"/>
                  </a:cubicBezTo>
                  <a:cubicBezTo>
                    <a:pt x="253" y="52"/>
                    <a:pt x="253" y="52"/>
                    <a:pt x="253" y="52"/>
                  </a:cubicBezTo>
                  <a:cubicBezTo>
                    <a:pt x="247" y="57"/>
                    <a:pt x="247" y="57"/>
                    <a:pt x="247" y="57"/>
                  </a:cubicBezTo>
                  <a:cubicBezTo>
                    <a:pt x="251" y="51"/>
                    <a:pt x="251" y="51"/>
                    <a:pt x="251" y="51"/>
                  </a:cubicBezTo>
                  <a:cubicBezTo>
                    <a:pt x="255" y="48"/>
                    <a:pt x="255" y="48"/>
                    <a:pt x="255" y="48"/>
                  </a:cubicBezTo>
                  <a:cubicBezTo>
                    <a:pt x="262" y="39"/>
                    <a:pt x="262" y="39"/>
                    <a:pt x="262" y="39"/>
                  </a:cubicBezTo>
                  <a:cubicBezTo>
                    <a:pt x="266" y="35"/>
                    <a:pt x="266" y="35"/>
                    <a:pt x="266" y="35"/>
                  </a:cubicBezTo>
                  <a:cubicBezTo>
                    <a:pt x="270" y="29"/>
                    <a:pt x="270" y="29"/>
                    <a:pt x="270" y="29"/>
                  </a:cubicBezTo>
                  <a:cubicBezTo>
                    <a:pt x="268" y="19"/>
                    <a:pt x="268" y="19"/>
                    <a:pt x="268" y="19"/>
                  </a:cubicBezTo>
                  <a:cubicBezTo>
                    <a:pt x="260" y="12"/>
                    <a:pt x="260" y="12"/>
                    <a:pt x="260" y="12"/>
                  </a:cubicBezTo>
                  <a:cubicBezTo>
                    <a:pt x="254" y="11"/>
                    <a:pt x="254" y="11"/>
                    <a:pt x="254" y="11"/>
                  </a:cubicBezTo>
                  <a:cubicBezTo>
                    <a:pt x="254" y="8"/>
                    <a:pt x="254" y="8"/>
                    <a:pt x="254" y="8"/>
                  </a:cubicBezTo>
                  <a:cubicBezTo>
                    <a:pt x="249" y="1"/>
                    <a:pt x="249" y="1"/>
                    <a:pt x="249" y="1"/>
                  </a:cubicBezTo>
                  <a:cubicBezTo>
                    <a:pt x="249" y="1"/>
                    <a:pt x="242" y="0"/>
                    <a:pt x="241" y="0"/>
                  </a:cubicBezTo>
                  <a:cubicBezTo>
                    <a:pt x="241" y="1"/>
                    <a:pt x="233" y="9"/>
                    <a:pt x="233" y="9"/>
                  </a:cubicBezTo>
                  <a:cubicBezTo>
                    <a:pt x="231" y="16"/>
                    <a:pt x="231" y="16"/>
                    <a:pt x="231" y="16"/>
                  </a:cubicBezTo>
                  <a:cubicBezTo>
                    <a:pt x="222" y="22"/>
                    <a:pt x="222" y="22"/>
                    <a:pt x="222" y="22"/>
                  </a:cubicBezTo>
                  <a:cubicBezTo>
                    <a:pt x="216" y="19"/>
                    <a:pt x="216" y="19"/>
                    <a:pt x="216" y="19"/>
                  </a:cubicBezTo>
                  <a:cubicBezTo>
                    <a:pt x="206" y="23"/>
                    <a:pt x="206" y="23"/>
                    <a:pt x="206" y="23"/>
                  </a:cubicBezTo>
                  <a:cubicBezTo>
                    <a:pt x="195" y="29"/>
                    <a:pt x="195" y="29"/>
                    <a:pt x="195" y="29"/>
                  </a:cubicBezTo>
                  <a:cubicBezTo>
                    <a:pt x="190" y="35"/>
                    <a:pt x="190" y="35"/>
                    <a:pt x="190" y="35"/>
                  </a:cubicBezTo>
                  <a:cubicBezTo>
                    <a:pt x="190" y="35"/>
                    <a:pt x="189" y="46"/>
                    <a:pt x="188" y="46"/>
                  </a:cubicBezTo>
                  <a:cubicBezTo>
                    <a:pt x="187" y="46"/>
                    <a:pt x="172" y="50"/>
                    <a:pt x="172" y="50"/>
                  </a:cubicBezTo>
                  <a:cubicBezTo>
                    <a:pt x="169" y="54"/>
                    <a:pt x="169" y="54"/>
                    <a:pt x="169" y="54"/>
                  </a:cubicBezTo>
                  <a:cubicBezTo>
                    <a:pt x="169" y="54"/>
                    <a:pt x="171" y="63"/>
                    <a:pt x="170" y="64"/>
                  </a:cubicBezTo>
                  <a:cubicBezTo>
                    <a:pt x="170" y="64"/>
                    <a:pt x="167" y="63"/>
                    <a:pt x="167" y="63"/>
                  </a:cubicBezTo>
                  <a:cubicBezTo>
                    <a:pt x="162" y="61"/>
                    <a:pt x="162" y="61"/>
                    <a:pt x="162" y="61"/>
                  </a:cubicBezTo>
                  <a:cubicBezTo>
                    <a:pt x="162" y="61"/>
                    <a:pt x="160" y="65"/>
                    <a:pt x="158" y="66"/>
                  </a:cubicBezTo>
                  <a:cubicBezTo>
                    <a:pt x="155" y="67"/>
                    <a:pt x="155" y="62"/>
                    <a:pt x="155" y="62"/>
                  </a:cubicBezTo>
                  <a:cubicBezTo>
                    <a:pt x="152" y="59"/>
                    <a:pt x="152" y="59"/>
                    <a:pt x="152" y="59"/>
                  </a:cubicBezTo>
                  <a:cubicBezTo>
                    <a:pt x="150" y="59"/>
                    <a:pt x="150" y="59"/>
                    <a:pt x="150" y="59"/>
                  </a:cubicBezTo>
                  <a:cubicBezTo>
                    <a:pt x="148" y="65"/>
                    <a:pt x="148" y="65"/>
                    <a:pt x="148" y="65"/>
                  </a:cubicBezTo>
                  <a:cubicBezTo>
                    <a:pt x="148" y="65"/>
                    <a:pt x="148" y="70"/>
                    <a:pt x="148" y="70"/>
                  </a:cubicBezTo>
                  <a:cubicBezTo>
                    <a:pt x="149" y="71"/>
                    <a:pt x="148" y="79"/>
                    <a:pt x="148" y="79"/>
                  </a:cubicBezTo>
                  <a:cubicBezTo>
                    <a:pt x="145" y="80"/>
                    <a:pt x="145" y="80"/>
                    <a:pt x="145" y="80"/>
                  </a:cubicBezTo>
                  <a:cubicBezTo>
                    <a:pt x="143" y="76"/>
                    <a:pt x="143" y="76"/>
                    <a:pt x="143" y="76"/>
                  </a:cubicBezTo>
                  <a:cubicBezTo>
                    <a:pt x="145" y="68"/>
                    <a:pt x="145" y="68"/>
                    <a:pt x="145" y="68"/>
                  </a:cubicBezTo>
                  <a:cubicBezTo>
                    <a:pt x="144" y="63"/>
                    <a:pt x="144" y="63"/>
                    <a:pt x="144" y="63"/>
                  </a:cubicBezTo>
                  <a:cubicBezTo>
                    <a:pt x="143" y="58"/>
                    <a:pt x="143" y="58"/>
                    <a:pt x="143" y="58"/>
                  </a:cubicBezTo>
                  <a:cubicBezTo>
                    <a:pt x="137" y="56"/>
                    <a:pt x="137" y="56"/>
                    <a:pt x="137" y="56"/>
                  </a:cubicBezTo>
                  <a:cubicBezTo>
                    <a:pt x="131" y="56"/>
                    <a:pt x="131" y="56"/>
                    <a:pt x="131" y="56"/>
                  </a:cubicBezTo>
                  <a:cubicBezTo>
                    <a:pt x="128" y="70"/>
                    <a:pt x="128" y="70"/>
                    <a:pt x="128" y="70"/>
                  </a:cubicBezTo>
                  <a:cubicBezTo>
                    <a:pt x="125" y="73"/>
                    <a:pt x="125" y="73"/>
                    <a:pt x="125" y="73"/>
                  </a:cubicBezTo>
                  <a:cubicBezTo>
                    <a:pt x="123" y="76"/>
                    <a:pt x="123" y="76"/>
                    <a:pt x="123" y="76"/>
                  </a:cubicBezTo>
                  <a:cubicBezTo>
                    <a:pt x="126" y="81"/>
                    <a:pt x="126" y="81"/>
                    <a:pt x="126" y="81"/>
                  </a:cubicBezTo>
                  <a:cubicBezTo>
                    <a:pt x="125" y="86"/>
                    <a:pt x="125" y="86"/>
                    <a:pt x="125" y="86"/>
                  </a:cubicBezTo>
                  <a:cubicBezTo>
                    <a:pt x="126" y="88"/>
                    <a:pt x="126" y="88"/>
                    <a:pt x="126" y="88"/>
                  </a:cubicBezTo>
                  <a:cubicBezTo>
                    <a:pt x="132" y="94"/>
                    <a:pt x="132" y="94"/>
                    <a:pt x="132" y="94"/>
                  </a:cubicBezTo>
                  <a:cubicBezTo>
                    <a:pt x="128" y="101"/>
                    <a:pt x="128" y="101"/>
                    <a:pt x="128" y="101"/>
                  </a:cubicBezTo>
                  <a:cubicBezTo>
                    <a:pt x="121" y="94"/>
                    <a:pt x="121" y="94"/>
                    <a:pt x="121" y="94"/>
                  </a:cubicBezTo>
                  <a:cubicBezTo>
                    <a:pt x="113" y="88"/>
                    <a:pt x="113" y="88"/>
                    <a:pt x="113" y="88"/>
                  </a:cubicBezTo>
                  <a:cubicBezTo>
                    <a:pt x="108" y="88"/>
                    <a:pt x="108" y="88"/>
                    <a:pt x="108" y="88"/>
                  </a:cubicBezTo>
                  <a:cubicBezTo>
                    <a:pt x="103" y="88"/>
                    <a:pt x="103" y="88"/>
                    <a:pt x="103" y="88"/>
                  </a:cubicBezTo>
                  <a:cubicBezTo>
                    <a:pt x="104" y="95"/>
                    <a:pt x="104" y="95"/>
                    <a:pt x="104" y="95"/>
                  </a:cubicBezTo>
                  <a:cubicBezTo>
                    <a:pt x="102" y="96"/>
                    <a:pt x="102" y="96"/>
                    <a:pt x="102" y="96"/>
                  </a:cubicBezTo>
                  <a:cubicBezTo>
                    <a:pt x="98" y="95"/>
                    <a:pt x="98" y="95"/>
                    <a:pt x="98" y="95"/>
                  </a:cubicBezTo>
                  <a:cubicBezTo>
                    <a:pt x="93" y="97"/>
                    <a:pt x="93" y="97"/>
                    <a:pt x="93" y="97"/>
                  </a:cubicBezTo>
                  <a:cubicBezTo>
                    <a:pt x="89" y="98"/>
                    <a:pt x="89" y="98"/>
                    <a:pt x="89" y="98"/>
                  </a:cubicBezTo>
                  <a:cubicBezTo>
                    <a:pt x="85" y="99"/>
                    <a:pt x="85" y="99"/>
                    <a:pt x="85" y="99"/>
                  </a:cubicBezTo>
                  <a:cubicBezTo>
                    <a:pt x="83" y="97"/>
                    <a:pt x="83" y="97"/>
                    <a:pt x="83" y="97"/>
                  </a:cubicBezTo>
                  <a:cubicBezTo>
                    <a:pt x="79" y="98"/>
                    <a:pt x="79" y="98"/>
                    <a:pt x="79" y="98"/>
                  </a:cubicBezTo>
                  <a:cubicBezTo>
                    <a:pt x="73" y="102"/>
                    <a:pt x="73" y="102"/>
                    <a:pt x="73" y="102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4" y="107"/>
                    <a:pt x="64" y="107"/>
                    <a:pt x="64" y="107"/>
                  </a:cubicBezTo>
                  <a:cubicBezTo>
                    <a:pt x="62" y="112"/>
                    <a:pt x="62" y="112"/>
                    <a:pt x="62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7" y="106"/>
                    <a:pt x="57" y="106"/>
                    <a:pt x="57" y="106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5" y="99"/>
                    <a:pt x="55" y="99"/>
                    <a:pt x="55" y="99"/>
                  </a:cubicBezTo>
                  <a:cubicBezTo>
                    <a:pt x="53" y="99"/>
                    <a:pt x="53" y="99"/>
                    <a:pt x="53" y="99"/>
                  </a:cubicBezTo>
                  <a:cubicBezTo>
                    <a:pt x="50" y="98"/>
                    <a:pt x="50" y="98"/>
                    <a:pt x="50" y="98"/>
                  </a:cubicBezTo>
                  <a:cubicBezTo>
                    <a:pt x="52" y="102"/>
                    <a:pt x="52" y="102"/>
                    <a:pt x="52" y="102"/>
                  </a:cubicBezTo>
                  <a:cubicBezTo>
                    <a:pt x="52" y="109"/>
                    <a:pt x="52" y="109"/>
                    <a:pt x="52" y="109"/>
                  </a:cubicBezTo>
                  <a:cubicBezTo>
                    <a:pt x="54" y="112"/>
                    <a:pt x="54" y="112"/>
                    <a:pt x="54" y="112"/>
                  </a:cubicBezTo>
                  <a:cubicBezTo>
                    <a:pt x="52" y="118"/>
                    <a:pt x="52" y="118"/>
                    <a:pt x="52" y="118"/>
                  </a:cubicBezTo>
                  <a:cubicBezTo>
                    <a:pt x="49" y="116"/>
                    <a:pt x="49" y="116"/>
                    <a:pt x="49" y="116"/>
                  </a:cubicBezTo>
                  <a:cubicBezTo>
                    <a:pt x="46" y="116"/>
                    <a:pt x="46" y="116"/>
                    <a:pt x="46" y="116"/>
                  </a:cubicBezTo>
                  <a:cubicBezTo>
                    <a:pt x="43" y="118"/>
                    <a:pt x="43" y="118"/>
                    <a:pt x="43" y="118"/>
                  </a:cubicBezTo>
                  <a:cubicBezTo>
                    <a:pt x="40" y="121"/>
                    <a:pt x="40" y="121"/>
                    <a:pt x="40" y="121"/>
                  </a:cubicBezTo>
                  <a:cubicBezTo>
                    <a:pt x="38" y="123"/>
                    <a:pt x="38" y="123"/>
                    <a:pt x="38" y="123"/>
                  </a:cubicBezTo>
                  <a:cubicBezTo>
                    <a:pt x="41" y="130"/>
                    <a:pt x="41" y="130"/>
                    <a:pt x="41" y="130"/>
                  </a:cubicBezTo>
                  <a:cubicBezTo>
                    <a:pt x="41" y="130"/>
                    <a:pt x="39" y="129"/>
                    <a:pt x="39" y="129"/>
                  </a:cubicBezTo>
                  <a:cubicBezTo>
                    <a:pt x="38" y="128"/>
                    <a:pt x="33" y="128"/>
                    <a:pt x="33" y="128"/>
                  </a:cubicBezTo>
                  <a:cubicBezTo>
                    <a:pt x="30" y="127"/>
                    <a:pt x="30" y="127"/>
                    <a:pt x="30" y="127"/>
                  </a:cubicBezTo>
                  <a:cubicBezTo>
                    <a:pt x="30" y="129"/>
                    <a:pt x="30" y="129"/>
                    <a:pt x="30" y="129"/>
                  </a:cubicBezTo>
                  <a:cubicBezTo>
                    <a:pt x="32" y="132"/>
                    <a:pt x="32" y="132"/>
                    <a:pt x="32" y="132"/>
                  </a:cubicBezTo>
                  <a:cubicBezTo>
                    <a:pt x="33" y="135"/>
                    <a:pt x="33" y="135"/>
                    <a:pt x="33" y="135"/>
                  </a:cubicBezTo>
                  <a:cubicBezTo>
                    <a:pt x="31" y="136"/>
                    <a:pt x="31" y="136"/>
                    <a:pt x="31" y="136"/>
                  </a:cubicBezTo>
                  <a:cubicBezTo>
                    <a:pt x="26" y="133"/>
                    <a:pt x="26" y="133"/>
                    <a:pt x="26" y="133"/>
                  </a:cubicBezTo>
                  <a:cubicBezTo>
                    <a:pt x="23" y="130"/>
                    <a:pt x="23" y="130"/>
                    <a:pt x="23" y="130"/>
                  </a:cubicBezTo>
                  <a:cubicBezTo>
                    <a:pt x="23" y="128"/>
                    <a:pt x="23" y="128"/>
                    <a:pt x="23" y="128"/>
                  </a:cubicBezTo>
                  <a:cubicBezTo>
                    <a:pt x="21" y="123"/>
                    <a:pt x="21" y="123"/>
                    <a:pt x="21" y="123"/>
                  </a:cubicBezTo>
                  <a:cubicBezTo>
                    <a:pt x="23" y="121"/>
                    <a:pt x="23" y="121"/>
                    <a:pt x="23" y="121"/>
                  </a:cubicBezTo>
                  <a:cubicBezTo>
                    <a:pt x="23" y="118"/>
                    <a:pt x="23" y="118"/>
                    <a:pt x="23" y="118"/>
                  </a:cubicBezTo>
                  <a:cubicBezTo>
                    <a:pt x="19" y="116"/>
                    <a:pt x="19" y="116"/>
                    <a:pt x="19" y="116"/>
                  </a:cubicBezTo>
                  <a:cubicBezTo>
                    <a:pt x="15" y="113"/>
                    <a:pt x="15" y="113"/>
                    <a:pt x="15" y="113"/>
                  </a:cubicBezTo>
                  <a:cubicBezTo>
                    <a:pt x="14" y="111"/>
                    <a:pt x="14" y="111"/>
                    <a:pt x="14" y="111"/>
                  </a:cubicBezTo>
                  <a:cubicBezTo>
                    <a:pt x="16" y="111"/>
                    <a:pt x="16" y="111"/>
                    <a:pt x="16" y="111"/>
                  </a:cubicBezTo>
                  <a:cubicBezTo>
                    <a:pt x="18" y="112"/>
                    <a:pt x="18" y="112"/>
                    <a:pt x="18" y="112"/>
                  </a:cubicBezTo>
                  <a:cubicBezTo>
                    <a:pt x="18" y="112"/>
                    <a:pt x="22" y="113"/>
                    <a:pt x="22" y="113"/>
                  </a:cubicBezTo>
                  <a:cubicBezTo>
                    <a:pt x="23" y="113"/>
                    <a:pt x="24" y="116"/>
                    <a:pt x="24" y="116"/>
                  </a:cubicBezTo>
                  <a:cubicBezTo>
                    <a:pt x="31" y="118"/>
                    <a:pt x="31" y="118"/>
                    <a:pt x="31" y="118"/>
                  </a:cubicBezTo>
                  <a:cubicBezTo>
                    <a:pt x="38" y="117"/>
                    <a:pt x="38" y="117"/>
                    <a:pt x="38" y="117"/>
                  </a:cubicBezTo>
                  <a:cubicBezTo>
                    <a:pt x="42" y="114"/>
                    <a:pt x="42" y="114"/>
                    <a:pt x="42" y="114"/>
                  </a:cubicBezTo>
                  <a:cubicBezTo>
                    <a:pt x="43" y="109"/>
                    <a:pt x="43" y="109"/>
                    <a:pt x="43" y="109"/>
                  </a:cubicBezTo>
                  <a:cubicBezTo>
                    <a:pt x="36" y="101"/>
                    <a:pt x="36" y="101"/>
                    <a:pt x="36" y="101"/>
                  </a:cubicBezTo>
                  <a:cubicBezTo>
                    <a:pt x="30" y="97"/>
                    <a:pt x="30" y="97"/>
                    <a:pt x="30" y="97"/>
                  </a:cubicBezTo>
                  <a:cubicBezTo>
                    <a:pt x="26" y="93"/>
                    <a:pt x="26" y="93"/>
                    <a:pt x="26" y="93"/>
                  </a:cubicBezTo>
                  <a:cubicBezTo>
                    <a:pt x="20" y="91"/>
                    <a:pt x="20" y="91"/>
                    <a:pt x="20" y="91"/>
                  </a:cubicBezTo>
                  <a:cubicBezTo>
                    <a:pt x="17" y="90"/>
                    <a:pt x="17" y="90"/>
                    <a:pt x="17" y="90"/>
                  </a:cubicBezTo>
                  <a:cubicBezTo>
                    <a:pt x="17" y="87"/>
                    <a:pt x="17" y="87"/>
                    <a:pt x="17" y="87"/>
                  </a:cubicBezTo>
                  <a:cubicBezTo>
                    <a:pt x="13" y="87"/>
                    <a:pt x="13" y="87"/>
                    <a:pt x="13" y="87"/>
                  </a:cubicBezTo>
                  <a:cubicBezTo>
                    <a:pt x="10" y="87"/>
                    <a:pt x="10" y="87"/>
                    <a:pt x="10" y="87"/>
                  </a:cubicBezTo>
                  <a:cubicBezTo>
                    <a:pt x="9" y="87"/>
                    <a:pt x="9" y="87"/>
                    <a:pt x="9" y="87"/>
                  </a:cubicBezTo>
                  <a:cubicBezTo>
                    <a:pt x="8" y="89"/>
                    <a:pt x="8" y="89"/>
                    <a:pt x="8" y="89"/>
                  </a:cubicBezTo>
                  <a:cubicBezTo>
                    <a:pt x="4" y="93"/>
                    <a:pt x="4" y="93"/>
                    <a:pt x="4" y="93"/>
                  </a:cubicBezTo>
                  <a:cubicBezTo>
                    <a:pt x="4" y="93"/>
                    <a:pt x="4" y="93"/>
                    <a:pt x="4" y="93"/>
                  </a:cubicBezTo>
                  <a:cubicBezTo>
                    <a:pt x="4" y="94"/>
                    <a:pt x="4" y="94"/>
                    <a:pt x="4" y="94"/>
                  </a:cubicBezTo>
                  <a:cubicBezTo>
                    <a:pt x="3" y="95"/>
                    <a:pt x="3" y="95"/>
                    <a:pt x="3" y="95"/>
                  </a:cubicBezTo>
                  <a:cubicBezTo>
                    <a:pt x="3" y="96"/>
                    <a:pt x="3" y="96"/>
                    <a:pt x="3" y="96"/>
                  </a:cubicBezTo>
                  <a:cubicBezTo>
                    <a:pt x="2" y="99"/>
                    <a:pt x="2" y="99"/>
                    <a:pt x="2" y="99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6" y="102"/>
                    <a:pt x="6" y="102"/>
                    <a:pt x="6" y="102"/>
                  </a:cubicBezTo>
                  <a:cubicBezTo>
                    <a:pt x="8" y="107"/>
                    <a:pt x="8" y="107"/>
                    <a:pt x="8" y="107"/>
                  </a:cubicBezTo>
                  <a:cubicBezTo>
                    <a:pt x="4" y="112"/>
                    <a:pt x="4" y="112"/>
                    <a:pt x="4" y="112"/>
                  </a:cubicBezTo>
                  <a:cubicBezTo>
                    <a:pt x="8" y="122"/>
                    <a:pt x="8" y="122"/>
                    <a:pt x="8" y="122"/>
                  </a:cubicBezTo>
                  <a:cubicBezTo>
                    <a:pt x="6" y="124"/>
                    <a:pt x="6" y="124"/>
                    <a:pt x="6" y="124"/>
                  </a:cubicBezTo>
                  <a:cubicBezTo>
                    <a:pt x="7" y="126"/>
                    <a:pt x="7" y="126"/>
                    <a:pt x="7" y="126"/>
                  </a:cubicBezTo>
                  <a:cubicBezTo>
                    <a:pt x="6" y="127"/>
                    <a:pt x="6" y="127"/>
                    <a:pt x="6" y="127"/>
                  </a:cubicBezTo>
                  <a:cubicBezTo>
                    <a:pt x="8" y="129"/>
                    <a:pt x="8" y="129"/>
                    <a:pt x="8" y="129"/>
                  </a:cubicBezTo>
                  <a:cubicBezTo>
                    <a:pt x="8" y="129"/>
                    <a:pt x="7" y="131"/>
                    <a:pt x="7" y="131"/>
                  </a:cubicBezTo>
                  <a:cubicBezTo>
                    <a:pt x="8" y="131"/>
                    <a:pt x="9" y="133"/>
                    <a:pt x="9" y="133"/>
                  </a:cubicBezTo>
                  <a:cubicBezTo>
                    <a:pt x="8" y="137"/>
                    <a:pt x="8" y="137"/>
                    <a:pt x="8" y="137"/>
                  </a:cubicBezTo>
                  <a:cubicBezTo>
                    <a:pt x="10" y="140"/>
                    <a:pt x="10" y="140"/>
                    <a:pt x="10" y="140"/>
                  </a:cubicBezTo>
                  <a:cubicBezTo>
                    <a:pt x="12" y="141"/>
                    <a:pt x="12" y="141"/>
                    <a:pt x="12" y="141"/>
                  </a:cubicBezTo>
                  <a:cubicBezTo>
                    <a:pt x="11" y="143"/>
                    <a:pt x="11" y="143"/>
                    <a:pt x="11" y="143"/>
                  </a:cubicBezTo>
                  <a:cubicBezTo>
                    <a:pt x="0" y="157"/>
                    <a:pt x="0" y="157"/>
                    <a:pt x="0" y="157"/>
                  </a:cubicBezTo>
                  <a:cubicBezTo>
                    <a:pt x="2" y="157"/>
                    <a:pt x="2" y="157"/>
                    <a:pt x="2" y="157"/>
                  </a:cubicBezTo>
                  <a:cubicBezTo>
                    <a:pt x="4" y="158"/>
                    <a:pt x="4" y="158"/>
                    <a:pt x="4" y="158"/>
                  </a:cubicBezTo>
                  <a:cubicBezTo>
                    <a:pt x="4" y="163"/>
                    <a:pt x="4" y="163"/>
                    <a:pt x="4" y="163"/>
                  </a:cubicBezTo>
                  <a:cubicBezTo>
                    <a:pt x="1" y="163"/>
                    <a:pt x="1" y="163"/>
                    <a:pt x="1" y="163"/>
                  </a:cubicBezTo>
                  <a:cubicBezTo>
                    <a:pt x="2" y="164"/>
                    <a:pt x="2" y="164"/>
                    <a:pt x="2" y="164"/>
                  </a:cubicBezTo>
                  <a:cubicBezTo>
                    <a:pt x="1" y="168"/>
                    <a:pt x="1" y="168"/>
                    <a:pt x="1" y="168"/>
                  </a:cubicBezTo>
                  <a:cubicBezTo>
                    <a:pt x="1" y="171"/>
                    <a:pt x="1" y="171"/>
                    <a:pt x="1" y="171"/>
                  </a:cubicBezTo>
                  <a:cubicBezTo>
                    <a:pt x="0" y="178"/>
                    <a:pt x="0" y="178"/>
                    <a:pt x="0" y="178"/>
                  </a:cubicBezTo>
                  <a:cubicBezTo>
                    <a:pt x="2" y="183"/>
                    <a:pt x="2" y="183"/>
                    <a:pt x="2" y="183"/>
                  </a:cubicBezTo>
                  <a:cubicBezTo>
                    <a:pt x="6" y="185"/>
                    <a:pt x="6" y="185"/>
                    <a:pt x="6" y="185"/>
                  </a:cubicBezTo>
                  <a:cubicBezTo>
                    <a:pt x="9" y="186"/>
                    <a:pt x="9" y="186"/>
                    <a:pt x="9" y="186"/>
                  </a:cubicBezTo>
                  <a:cubicBezTo>
                    <a:pt x="13" y="195"/>
                    <a:pt x="13" y="195"/>
                    <a:pt x="13" y="195"/>
                  </a:cubicBezTo>
                  <a:cubicBezTo>
                    <a:pt x="16" y="197"/>
                    <a:pt x="16" y="197"/>
                    <a:pt x="16" y="197"/>
                  </a:cubicBezTo>
                  <a:cubicBezTo>
                    <a:pt x="15" y="199"/>
                    <a:pt x="15" y="199"/>
                    <a:pt x="15" y="199"/>
                  </a:cubicBezTo>
                  <a:cubicBezTo>
                    <a:pt x="12" y="201"/>
                    <a:pt x="12" y="201"/>
                    <a:pt x="12" y="201"/>
                  </a:cubicBezTo>
                  <a:cubicBezTo>
                    <a:pt x="13" y="204"/>
                    <a:pt x="13" y="204"/>
                    <a:pt x="13" y="204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8" y="205"/>
                    <a:pt x="18" y="205"/>
                    <a:pt x="18" y="205"/>
                  </a:cubicBezTo>
                  <a:cubicBezTo>
                    <a:pt x="21" y="208"/>
                    <a:pt x="21" y="208"/>
                    <a:pt x="21" y="208"/>
                  </a:cubicBezTo>
                  <a:cubicBezTo>
                    <a:pt x="22" y="209"/>
                    <a:pt x="22" y="209"/>
                    <a:pt x="22" y="209"/>
                  </a:cubicBezTo>
                  <a:cubicBezTo>
                    <a:pt x="34" y="214"/>
                    <a:pt x="34" y="214"/>
                    <a:pt x="34" y="214"/>
                  </a:cubicBezTo>
                  <a:cubicBezTo>
                    <a:pt x="35" y="214"/>
                    <a:pt x="35" y="214"/>
                    <a:pt x="35" y="214"/>
                  </a:cubicBezTo>
                  <a:cubicBezTo>
                    <a:pt x="34" y="219"/>
                    <a:pt x="34" y="219"/>
                    <a:pt x="34" y="219"/>
                  </a:cubicBezTo>
                  <a:cubicBezTo>
                    <a:pt x="32" y="220"/>
                    <a:pt x="32" y="220"/>
                    <a:pt x="32" y="220"/>
                  </a:cubicBezTo>
                  <a:cubicBezTo>
                    <a:pt x="30" y="223"/>
                    <a:pt x="30" y="223"/>
                    <a:pt x="30" y="223"/>
                  </a:cubicBezTo>
                  <a:cubicBezTo>
                    <a:pt x="28" y="225"/>
                    <a:pt x="28" y="225"/>
                    <a:pt x="28" y="225"/>
                  </a:cubicBezTo>
                  <a:cubicBezTo>
                    <a:pt x="31" y="224"/>
                    <a:pt x="31" y="224"/>
                    <a:pt x="31" y="224"/>
                  </a:cubicBezTo>
                  <a:cubicBezTo>
                    <a:pt x="29" y="228"/>
                    <a:pt x="29" y="228"/>
                    <a:pt x="29" y="228"/>
                  </a:cubicBezTo>
                  <a:cubicBezTo>
                    <a:pt x="26" y="232"/>
                    <a:pt x="26" y="232"/>
                    <a:pt x="26" y="232"/>
                  </a:cubicBezTo>
                  <a:cubicBezTo>
                    <a:pt x="29" y="236"/>
                    <a:pt x="29" y="236"/>
                    <a:pt x="29" y="236"/>
                  </a:cubicBezTo>
                  <a:cubicBezTo>
                    <a:pt x="35" y="239"/>
                    <a:pt x="35" y="239"/>
                    <a:pt x="35" y="239"/>
                  </a:cubicBezTo>
                  <a:cubicBezTo>
                    <a:pt x="40" y="244"/>
                    <a:pt x="40" y="244"/>
                    <a:pt x="40" y="244"/>
                  </a:cubicBezTo>
                  <a:cubicBezTo>
                    <a:pt x="40" y="247"/>
                    <a:pt x="40" y="247"/>
                    <a:pt x="40" y="247"/>
                  </a:cubicBezTo>
                  <a:cubicBezTo>
                    <a:pt x="42" y="248"/>
                    <a:pt x="42" y="248"/>
                    <a:pt x="42" y="248"/>
                  </a:cubicBezTo>
                  <a:cubicBezTo>
                    <a:pt x="45" y="248"/>
                    <a:pt x="45" y="248"/>
                    <a:pt x="45" y="248"/>
                  </a:cubicBezTo>
                  <a:cubicBezTo>
                    <a:pt x="47" y="250"/>
                    <a:pt x="47" y="250"/>
                    <a:pt x="47" y="250"/>
                  </a:cubicBezTo>
                  <a:cubicBezTo>
                    <a:pt x="50" y="255"/>
                    <a:pt x="50" y="255"/>
                    <a:pt x="50" y="255"/>
                  </a:cubicBezTo>
                  <a:cubicBezTo>
                    <a:pt x="49" y="256"/>
                    <a:pt x="49" y="256"/>
                    <a:pt x="49" y="256"/>
                  </a:cubicBezTo>
                  <a:cubicBezTo>
                    <a:pt x="52" y="259"/>
                    <a:pt x="52" y="259"/>
                    <a:pt x="52" y="259"/>
                  </a:cubicBezTo>
                  <a:cubicBezTo>
                    <a:pt x="56" y="259"/>
                    <a:pt x="56" y="259"/>
                    <a:pt x="56" y="259"/>
                  </a:cubicBezTo>
                  <a:cubicBezTo>
                    <a:pt x="59" y="256"/>
                    <a:pt x="59" y="256"/>
                    <a:pt x="59" y="256"/>
                  </a:cubicBezTo>
                  <a:cubicBezTo>
                    <a:pt x="61" y="258"/>
                    <a:pt x="61" y="258"/>
                    <a:pt x="61" y="258"/>
                  </a:cubicBezTo>
                  <a:cubicBezTo>
                    <a:pt x="61" y="260"/>
                    <a:pt x="61" y="260"/>
                    <a:pt x="61" y="260"/>
                  </a:cubicBezTo>
                  <a:cubicBezTo>
                    <a:pt x="62" y="260"/>
                    <a:pt x="62" y="260"/>
                    <a:pt x="62" y="260"/>
                  </a:cubicBezTo>
                  <a:cubicBezTo>
                    <a:pt x="64" y="257"/>
                    <a:pt x="64" y="257"/>
                    <a:pt x="64" y="257"/>
                  </a:cubicBezTo>
                  <a:cubicBezTo>
                    <a:pt x="67" y="253"/>
                    <a:pt x="67" y="253"/>
                    <a:pt x="67" y="253"/>
                  </a:cubicBezTo>
                  <a:cubicBezTo>
                    <a:pt x="67" y="253"/>
                    <a:pt x="64" y="244"/>
                    <a:pt x="63" y="244"/>
                  </a:cubicBezTo>
                  <a:cubicBezTo>
                    <a:pt x="62" y="243"/>
                    <a:pt x="56" y="235"/>
                    <a:pt x="56" y="235"/>
                  </a:cubicBezTo>
                  <a:cubicBezTo>
                    <a:pt x="59" y="229"/>
                    <a:pt x="59" y="229"/>
                    <a:pt x="59" y="229"/>
                  </a:cubicBezTo>
                  <a:cubicBezTo>
                    <a:pt x="63" y="226"/>
                    <a:pt x="63" y="226"/>
                    <a:pt x="63" y="226"/>
                  </a:cubicBezTo>
                  <a:cubicBezTo>
                    <a:pt x="63" y="225"/>
                    <a:pt x="63" y="225"/>
                    <a:pt x="63" y="225"/>
                  </a:cubicBezTo>
                  <a:cubicBezTo>
                    <a:pt x="64" y="226"/>
                    <a:pt x="64" y="226"/>
                    <a:pt x="64" y="226"/>
                  </a:cubicBezTo>
                  <a:cubicBezTo>
                    <a:pt x="63" y="224"/>
                    <a:pt x="63" y="224"/>
                    <a:pt x="63" y="224"/>
                  </a:cubicBezTo>
                  <a:cubicBezTo>
                    <a:pt x="63" y="224"/>
                    <a:pt x="63" y="224"/>
                    <a:pt x="63" y="224"/>
                  </a:cubicBezTo>
                  <a:cubicBezTo>
                    <a:pt x="63" y="224"/>
                    <a:pt x="63" y="224"/>
                    <a:pt x="63" y="224"/>
                  </a:cubicBezTo>
                  <a:cubicBezTo>
                    <a:pt x="60" y="222"/>
                    <a:pt x="60" y="222"/>
                    <a:pt x="60" y="222"/>
                  </a:cubicBezTo>
                  <a:cubicBezTo>
                    <a:pt x="63" y="214"/>
                    <a:pt x="63" y="214"/>
                    <a:pt x="63" y="214"/>
                  </a:cubicBezTo>
                  <a:cubicBezTo>
                    <a:pt x="73" y="210"/>
                    <a:pt x="73" y="210"/>
                    <a:pt x="73" y="210"/>
                  </a:cubicBezTo>
                  <a:cubicBezTo>
                    <a:pt x="82" y="209"/>
                    <a:pt x="82" y="209"/>
                    <a:pt x="82" y="209"/>
                  </a:cubicBezTo>
                  <a:cubicBezTo>
                    <a:pt x="87" y="212"/>
                    <a:pt x="87" y="212"/>
                    <a:pt x="87" y="212"/>
                  </a:cubicBezTo>
                  <a:cubicBezTo>
                    <a:pt x="93" y="211"/>
                    <a:pt x="93" y="211"/>
                    <a:pt x="93" y="211"/>
                  </a:cubicBezTo>
                  <a:cubicBezTo>
                    <a:pt x="100" y="213"/>
                    <a:pt x="100" y="213"/>
                    <a:pt x="100" y="213"/>
                  </a:cubicBezTo>
                  <a:cubicBezTo>
                    <a:pt x="107" y="211"/>
                    <a:pt x="107" y="211"/>
                    <a:pt x="107" y="211"/>
                  </a:cubicBezTo>
                  <a:cubicBezTo>
                    <a:pt x="105" y="205"/>
                    <a:pt x="105" y="205"/>
                    <a:pt x="105" y="205"/>
                  </a:cubicBezTo>
                  <a:cubicBezTo>
                    <a:pt x="109" y="196"/>
                    <a:pt x="109" y="196"/>
                    <a:pt x="109" y="196"/>
                  </a:cubicBezTo>
                  <a:cubicBezTo>
                    <a:pt x="122" y="191"/>
                    <a:pt x="122" y="191"/>
                    <a:pt x="122" y="191"/>
                  </a:cubicBezTo>
                  <a:cubicBezTo>
                    <a:pt x="134" y="189"/>
                    <a:pt x="134" y="189"/>
                    <a:pt x="134" y="189"/>
                  </a:cubicBezTo>
                  <a:cubicBezTo>
                    <a:pt x="142" y="198"/>
                    <a:pt x="142" y="198"/>
                    <a:pt x="142" y="198"/>
                  </a:cubicBezTo>
                  <a:cubicBezTo>
                    <a:pt x="151" y="195"/>
                    <a:pt x="151" y="195"/>
                    <a:pt x="151" y="195"/>
                  </a:cubicBezTo>
                  <a:cubicBezTo>
                    <a:pt x="156" y="194"/>
                    <a:pt x="156" y="194"/>
                    <a:pt x="156" y="194"/>
                  </a:cubicBezTo>
                  <a:cubicBezTo>
                    <a:pt x="160" y="203"/>
                    <a:pt x="160" y="203"/>
                    <a:pt x="160" y="203"/>
                  </a:cubicBezTo>
                  <a:cubicBezTo>
                    <a:pt x="164" y="212"/>
                    <a:pt x="164" y="212"/>
                    <a:pt x="164" y="212"/>
                  </a:cubicBezTo>
                  <a:cubicBezTo>
                    <a:pt x="174" y="212"/>
                    <a:pt x="174" y="212"/>
                    <a:pt x="174" y="212"/>
                  </a:cubicBezTo>
                  <a:cubicBezTo>
                    <a:pt x="182" y="216"/>
                    <a:pt x="182" y="216"/>
                    <a:pt x="182" y="216"/>
                  </a:cubicBezTo>
                  <a:cubicBezTo>
                    <a:pt x="189" y="217"/>
                    <a:pt x="189" y="217"/>
                    <a:pt x="189" y="217"/>
                  </a:cubicBezTo>
                  <a:cubicBezTo>
                    <a:pt x="189" y="223"/>
                    <a:pt x="189" y="223"/>
                    <a:pt x="189" y="223"/>
                  </a:cubicBezTo>
                  <a:cubicBezTo>
                    <a:pt x="191" y="222"/>
                    <a:pt x="191" y="222"/>
                    <a:pt x="191" y="222"/>
                  </a:cubicBezTo>
                  <a:cubicBezTo>
                    <a:pt x="192" y="223"/>
                    <a:pt x="192" y="223"/>
                    <a:pt x="192" y="223"/>
                  </a:cubicBezTo>
                  <a:cubicBezTo>
                    <a:pt x="194" y="219"/>
                    <a:pt x="194" y="219"/>
                    <a:pt x="194" y="219"/>
                  </a:cubicBezTo>
                  <a:cubicBezTo>
                    <a:pt x="201" y="214"/>
                    <a:pt x="201" y="214"/>
                    <a:pt x="201" y="214"/>
                  </a:cubicBezTo>
                  <a:cubicBezTo>
                    <a:pt x="212" y="213"/>
                    <a:pt x="212" y="213"/>
                    <a:pt x="212" y="213"/>
                  </a:cubicBezTo>
                  <a:cubicBezTo>
                    <a:pt x="220" y="217"/>
                    <a:pt x="220" y="217"/>
                    <a:pt x="220" y="217"/>
                  </a:cubicBezTo>
                  <a:cubicBezTo>
                    <a:pt x="224" y="211"/>
                    <a:pt x="224" y="211"/>
                    <a:pt x="224" y="211"/>
                  </a:cubicBezTo>
                  <a:cubicBezTo>
                    <a:pt x="228" y="206"/>
                    <a:pt x="228" y="206"/>
                    <a:pt x="228" y="206"/>
                  </a:cubicBezTo>
                  <a:cubicBezTo>
                    <a:pt x="240" y="211"/>
                    <a:pt x="240" y="211"/>
                    <a:pt x="240" y="211"/>
                  </a:cubicBezTo>
                  <a:cubicBezTo>
                    <a:pt x="243" y="215"/>
                    <a:pt x="243" y="215"/>
                    <a:pt x="243" y="215"/>
                  </a:cubicBezTo>
                  <a:cubicBezTo>
                    <a:pt x="253" y="215"/>
                    <a:pt x="253" y="215"/>
                    <a:pt x="253" y="215"/>
                  </a:cubicBezTo>
                  <a:cubicBezTo>
                    <a:pt x="259" y="220"/>
                    <a:pt x="259" y="220"/>
                    <a:pt x="259" y="220"/>
                  </a:cubicBezTo>
                  <a:cubicBezTo>
                    <a:pt x="275" y="216"/>
                    <a:pt x="275" y="216"/>
                    <a:pt x="275" y="216"/>
                  </a:cubicBezTo>
                  <a:cubicBezTo>
                    <a:pt x="282" y="218"/>
                    <a:pt x="282" y="218"/>
                    <a:pt x="282" y="218"/>
                  </a:cubicBezTo>
                  <a:cubicBezTo>
                    <a:pt x="283" y="216"/>
                    <a:pt x="283" y="216"/>
                    <a:pt x="283" y="216"/>
                  </a:cubicBezTo>
                  <a:cubicBezTo>
                    <a:pt x="289" y="216"/>
                    <a:pt x="289" y="216"/>
                    <a:pt x="289" y="216"/>
                  </a:cubicBezTo>
                  <a:cubicBezTo>
                    <a:pt x="295" y="205"/>
                    <a:pt x="295" y="205"/>
                    <a:pt x="295" y="205"/>
                  </a:cubicBezTo>
                  <a:cubicBezTo>
                    <a:pt x="298" y="200"/>
                    <a:pt x="298" y="200"/>
                    <a:pt x="298" y="200"/>
                  </a:cubicBezTo>
                  <a:cubicBezTo>
                    <a:pt x="307" y="200"/>
                    <a:pt x="307" y="200"/>
                    <a:pt x="307" y="200"/>
                  </a:cubicBezTo>
                  <a:cubicBezTo>
                    <a:pt x="317" y="218"/>
                    <a:pt x="317" y="218"/>
                    <a:pt x="317" y="218"/>
                  </a:cubicBezTo>
                  <a:cubicBezTo>
                    <a:pt x="325" y="220"/>
                    <a:pt x="325" y="220"/>
                    <a:pt x="325" y="220"/>
                  </a:cubicBezTo>
                  <a:cubicBezTo>
                    <a:pt x="327" y="224"/>
                    <a:pt x="327" y="224"/>
                    <a:pt x="327" y="224"/>
                  </a:cubicBezTo>
                  <a:cubicBezTo>
                    <a:pt x="339" y="223"/>
                    <a:pt x="339" y="223"/>
                    <a:pt x="339" y="223"/>
                  </a:cubicBezTo>
                  <a:cubicBezTo>
                    <a:pt x="334" y="238"/>
                    <a:pt x="334" y="238"/>
                    <a:pt x="334" y="238"/>
                  </a:cubicBezTo>
                  <a:cubicBezTo>
                    <a:pt x="329" y="239"/>
                    <a:pt x="329" y="239"/>
                    <a:pt x="329" y="239"/>
                  </a:cubicBezTo>
                  <a:cubicBezTo>
                    <a:pt x="326" y="250"/>
                    <a:pt x="326" y="250"/>
                    <a:pt x="326" y="250"/>
                  </a:cubicBezTo>
                  <a:cubicBezTo>
                    <a:pt x="327" y="250"/>
                    <a:pt x="327" y="250"/>
                    <a:pt x="327" y="250"/>
                  </a:cubicBezTo>
                  <a:cubicBezTo>
                    <a:pt x="329" y="250"/>
                    <a:pt x="329" y="250"/>
                    <a:pt x="329" y="250"/>
                  </a:cubicBezTo>
                  <a:cubicBezTo>
                    <a:pt x="331" y="249"/>
                    <a:pt x="331" y="249"/>
                    <a:pt x="331" y="249"/>
                  </a:cubicBezTo>
                  <a:cubicBezTo>
                    <a:pt x="332" y="249"/>
                    <a:pt x="332" y="249"/>
                    <a:pt x="332" y="249"/>
                  </a:cubicBezTo>
                  <a:cubicBezTo>
                    <a:pt x="335" y="250"/>
                    <a:pt x="335" y="250"/>
                    <a:pt x="335" y="250"/>
                  </a:cubicBezTo>
                  <a:cubicBezTo>
                    <a:pt x="342" y="245"/>
                    <a:pt x="342" y="245"/>
                    <a:pt x="342" y="245"/>
                  </a:cubicBezTo>
                  <a:cubicBezTo>
                    <a:pt x="345" y="241"/>
                    <a:pt x="345" y="241"/>
                    <a:pt x="345" y="241"/>
                  </a:cubicBezTo>
                  <a:cubicBezTo>
                    <a:pt x="353" y="230"/>
                    <a:pt x="353" y="230"/>
                    <a:pt x="353" y="230"/>
                  </a:cubicBezTo>
                  <a:cubicBezTo>
                    <a:pt x="357" y="223"/>
                    <a:pt x="357" y="223"/>
                    <a:pt x="357" y="223"/>
                  </a:cubicBezTo>
                  <a:cubicBezTo>
                    <a:pt x="358" y="214"/>
                    <a:pt x="358" y="214"/>
                    <a:pt x="358" y="214"/>
                  </a:cubicBezTo>
                  <a:cubicBezTo>
                    <a:pt x="360" y="203"/>
                    <a:pt x="360" y="203"/>
                    <a:pt x="360" y="203"/>
                  </a:cubicBezTo>
                  <a:cubicBezTo>
                    <a:pt x="360" y="199"/>
                    <a:pt x="360" y="199"/>
                    <a:pt x="360" y="199"/>
                  </a:cubicBezTo>
                  <a:cubicBezTo>
                    <a:pt x="355" y="194"/>
                    <a:pt x="355" y="194"/>
                    <a:pt x="355" y="194"/>
                  </a:cubicBezTo>
                  <a:cubicBezTo>
                    <a:pt x="355" y="194"/>
                    <a:pt x="349" y="198"/>
                    <a:pt x="349" y="198"/>
                  </a:cubicBezTo>
                  <a:cubicBezTo>
                    <a:pt x="348" y="198"/>
                    <a:pt x="346" y="196"/>
                    <a:pt x="346" y="196"/>
                  </a:cubicBezTo>
                  <a:cubicBezTo>
                    <a:pt x="344" y="192"/>
                    <a:pt x="344" y="192"/>
                    <a:pt x="344" y="192"/>
                  </a:cubicBezTo>
                  <a:cubicBezTo>
                    <a:pt x="341" y="192"/>
                    <a:pt x="341" y="192"/>
                    <a:pt x="341" y="192"/>
                  </a:cubicBezTo>
                  <a:cubicBezTo>
                    <a:pt x="344" y="190"/>
                    <a:pt x="344" y="190"/>
                    <a:pt x="344" y="190"/>
                  </a:cubicBezTo>
                  <a:cubicBezTo>
                    <a:pt x="349" y="185"/>
                    <a:pt x="349" y="185"/>
                    <a:pt x="349" y="185"/>
                  </a:cubicBezTo>
                  <a:cubicBezTo>
                    <a:pt x="353" y="180"/>
                    <a:pt x="353" y="180"/>
                    <a:pt x="353" y="180"/>
                  </a:cubicBezTo>
                  <a:cubicBezTo>
                    <a:pt x="354" y="178"/>
                    <a:pt x="354" y="178"/>
                    <a:pt x="354" y="178"/>
                  </a:cubicBezTo>
                  <a:cubicBezTo>
                    <a:pt x="367" y="165"/>
                    <a:pt x="367" y="165"/>
                    <a:pt x="367" y="165"/>
                  </a:cubicBezTo>
                  <a:cubicBezTo>
                    <a:pt x="371" y="164"/>
                    <a:pt x="371" y="164"/>
                    <a:pt x="371" y="164"/>
                  </a:cubicBezTo>
                  <a:cubicBezTo>
                    <a:pt x="381" y="164"/>
                    <a:pt x="381" y="164"/>
                    <a:pt x="381" y="164"/>
                  </a:cubicBezTo>
                  <a:cubicBezTo>
                    <a:pt x="386" y="163"/>
                    <a:pt x="386" y="163"/>
                    <a:pt x="386" y="163"/>
                  </a:cubicBezTo>
                  <a:cubicBezTo>
                    <a:pt x="392" y="165"/>
                    <a:pt x="392" y="165"/>
                    <a:pt x="392" y="165"/>
                  </a:cubicBezTo>
                  <a:cubicBezTo>
                    <a:pt x="392" y="168"/>
                    <a:pt x="392" y="168"/>
                    <a:pt x="392" y="168"/>
                  </a:cubicBezTo>
                  <a:cubicBezTo>
                    <a:pt x="392" y="168"/>
                    <a:pt x="400" y="166"/>
                    <a:pt x="401" y="166"/>
                  </a:cubicBezTo>
                  <a:cubicBezTo>
                    <a:pt x="401" y="167"/>
                    <a:pt x="403" y="166"/>
                    <a:pt x="403" y="166"/>
                  </a:cubicBezTo>
                  <a:cubicBezTo>
                    <a:pt x="402" y="164"/>
                    <a:pt x="402" y="164"/>
                    <a:pt x="402" y="164"/>
                  </a:cubicBezTo>
                  <a:cubicBezTo>
                    <a:pt x="403" y="159"/>
                    <a:pt x="403" y="159"/>
                    <a:pt x="403" y="159"/>
                  </a:cubicBezTo>
                  <a:cubicBezTo>
                    <a:pt x="406" y="153"/>
                    <a:pt x="406" y="153"/>
                    <a:pt x="406" y="153"/>
                  </a:cubicBezTo>
                  <a:cubicBezTo>
                    <a:pt x="411" y="149"/>
                    <a:pt x="411" y="149"/>
                    <a:pt x="411" y="149"/>
                  </a:cubicBezTo>
                  <a:cubicBezTo>
                    <a:pt x="419" y="150"/>
                    <a:pt x="419" y="150"/>
                    <a:pt x="419" y="150"/>
                  </a:cubicBezTo>
                  <a:cubicBezTo>
                    <a:pt x="421" y="155"/>
                    <a:pt x="421" y="155"/>
                    <a:pt x="421" y="155"/>
                  </a:cubicBezTo>
                  <a:cubicBezTo>
                    <a:pt x="426" y="151"/>
                    <a:pt x="426" y="151"/>
                    <a:pt x="426" y="151"/>
                  </a:cubicBezTo>
                  <a:cubicBezTo>
                    <a:pt x="433" y="144"/>
                    <a:pt x="433" y="144"/>
                    <a:pt x="433" y="144"/>
                  </a:cubicBezTo>
                  <a:cubicBezTo>
                    <a:pt x="433" y="152"/>
                    <a:pt x="433" y="152"/>
                    <a:pt x="433" y="152"/>
                  </a:cubicBezTo>
                  <a:cubicBezTo>
                    <a:pt x="427" y="158"/>
                    <a:pt x="427" y="158"/>
                    <a:pt x="427" y="158"/>
                  </a:cubicBezTo>
                  <a:cubicBezTo>
                    <a:pt x="423" y="160"/>
                    <a:pt x="423" y="160"/>
                    <a:pt x="423" y="160"/>
                  </a:cubicBezTo>
                  <a:cubicBezTo>
                    <a:pt x="419" y="166"/>
                    <a:pt x="419" y="166"/>
                    <a:pt x="419" y="166"/>
                  </a:cubicBezTo>
                  <a:cubicBezTo>
                    <a:pt x="416" y="171"/>
                    <a:pt x="416" y="171"/>
                    <a:pt x="416" y="171"/>
                  </a:cubicBezTo>
                  <a:cubicBezTo>
                    <a:pt x="416" y="171"/>
                    <a:pt x="411" y="173"/>
                    <a:pt x="411" y="174"/>
                  </a:cubicBezTo>
                  <a:cubicBezTo>
                    <a:pt x="410" y="174"/>
                    <a:pt x="409" y="175"/>
                    <a:pt x="409" y="175"/>
                  </a:cubicBezTo>
                  <a:cubicBezTo>
                    <a:pt x="405" y="186"/>
                    <a:pt x="405" y="186"/>
                    <a:pt x="405" y="186"/>
                  </a:cubicBezTo>
                  <a:cubicBezTo>
                    <a:pt x="410" y="210"/>
                    <a:pt x="410" y="210"/>
                    <a:pt x="410" y="210"/>
                  </a:cubicBezTo>
                  <a:cubicBezTo>
                    <a:pt x="416" y="202"/>
                    <a:pt x="416" y="202"/>
                    <a:pt x="416" y="202"/>
                  </a:cubicBezTo>
                  <a:cubicBezTo>
                    <a:pt x="418" y="201"/>
                    <a:pt x="418" y="201"/>
                    <a:pt x="418" y="201"/>
                  </a:cubicBezTo>
                  <a:cubicBezTo>
                    <a:pt x="420" y="196"/>
                    <a:pt x="420" y="196"/>
                    <a:pt x="420" y="196"/>
                  </a:cubicBezTo>
                  <a:cubicBezTo>
                    <a:pt x="422" y="193"/>
                    <a:pt x="422" y="193"/>
                    <a:pt x="422" y="193"/>
                  </a:cubicBezTo>
                  <a:cubicBezTo>
                    <a:pt x="426" y="191"/>
                    <a:pt x="426" y="191"/>
                    <a:pt x="426" y="191"/>
                  </a:cubicBezTo>
                  <a:cubicBezTo>
                    <a:pt x="426" y="186"/>
                    <a:pt x="426" y="186"/>
                    <a:pt x="426" y="186"/>
                  </a:cubicBezTo>
                  <a:cubicBezTo>
                    <a:pt x="427" y="184"/>
                    <a:pt x="427" y="184"/>
                    <a:pt x="427" y="184"/>
                  </a:cubicBezTo>
                  <a:cubicBezTo>
                    <a:pt x="429" y="177"/>
                    <a:pt x="429" y="177"/>
                    <a:pt x="429" y="177"/>
                  </a:cubicBezTo>
                  <a:cubicBezTo>
                    <a:pt x="429" y="175"/>
                    <a:pt x="429" y="175"/>
                    <a:pt x="429" y="175"/>
                  </a:cubicBezTo>
                  <a:cubicBezTo>
                    <a:pt x="426" y="174"/>
                    <a:pt x="426" y="174"/>
                    <a:pt x="426" y="174"/>
                  </a:cubicBezTo>
                  <a:cubicBezTo>
                    <a:pt x="430" y="165"/>
                    <a:pt x="430" y="165"/>
                    <a:pt x="430" y="165"/>
                  </a:cubicBezTo>
                  <a:cubicBezTo>
                    <a:pt x="432" y="162"/>
                    <a:pt x="432" y="162"/>
                    <a:pt x="432" y="162"/>
                  </a:cubicBezTo>
                  <a:cubicBezTo>
                    <a:pt x="435" y="161"/>
                    <a:pt x="435" y="161"/>
                    <a:pt x="435" y="161"/>
                  </a:cubicBezTo>
                  <a:cubicBezTo>
                    <a:pt x="438" y="160"/>
                    <a:pt x="438" y="160"/>
                    <a:pt x="438" y="160"/>
                  </a:cubicBezTo>
                  <a:cubicBezTo>
                    <a:pt x="439" y="162"/>
                    <a:pt x="439" y="162"/>
                    <a:pt x="439" y="162"/>
                  </a:cubicBezTo>
                  <a:cubicBezTo>
                    <a:pt x="446" y="157"/>
                    <a:pt x="446" y="157"/>
                    <a:pt x="446" y="157"/>
                  </a:cubicBezTo>
                  <a:cubicBezTo>
                    <a:pt x="446" y="157"/>
                    <a:pt x="452" y="162"/>
                    <a:pt x="452" y="162"/>
                  </a:cubicBezTo>
                  <a:cubicBezTo>
                    <a:pt x="453" y="162"/>
                    <a:pt x="454" y="157"/>
                    <a:pt x="454" y="157"/>
                  </a:cubicBezTo>
                  <a:cubicBezTo>
                    <a:pt x="457" y="156"/>
                    <a:pt x="457" y="156"/>
                    <a:pt x="457" y="156"/>
                  </a:cubicBezTo>
                  <a:cubicBezTo>
                    <a:pt x="457" y="156"/>
                    <a:pt x="463" y="150"/>
                    <a:pt x="464" y="149"/>
                  </a:cubicBezTo>
                  <a:cubicBezTo>
                    <a:pt x="464" y="149"/>
                    <a:pt x="472" y="145"/>
                    <a:pt x="472" y="145"/>
                  </a:cubicBezTo>
                  <a:cubicBezTo>
                    <a:pt x="473" y="145"/>
                    <a:pt x="476" y="145"/>
                    <a:pt x="476" y="145"/>
                  </a:cubicBezTo>
                  <a:cubicBezTo>
                    <a:pt x="480" y="146"/>
                    <a:pt x="480" y="146"/>
                    <a:pt x="480" y="146"/>
                  </a:cubicBezTo>
                  <a:cubicBezTo>
                    <a:pt x="480" y="144"/>
                    <a:pt x="480" y="144"/>
                    <a:pt x="480" y="144"/>
                  </a:cubicBezTo>
                  <a:cubicBezTo>
                    <a:pt x="479" y="140"/>
                    <a:pt x="479" y="140"/>
                    <a:pt x="479" y="140"/>
                  </a:cubicBezTo>
                  <a:cubicBezTo>
                    <a:pt x="478" y="135"/>
                    <a:pt x="478" y="135"/>
                    <a:pt x="478" y="135"/>
                  </a:cubicBezTo>
                  <a:cubicBezTo>
                    <a:pt x="474" y="131"/>
                    <a:pt x="474" y="131"/>
                    <a:pt x="474" y="131"/>
                  </a:cubicBezTo>
                  <a:cubicBezTo>
                    <a:pt x="477" y="129"/>
                    <a:pt x="477" y="129"/>
                    <a:pt x="477" y="129"/>
                  </a:cubicBezTo>
                  <a:lnTo>
                    <a:pt x="482" y="127"/>
                  </a:lnTo>
                  <a:close/>
                </a:path>
              </a:pathLst>
            </a:custGeom>
            <a:solidFill>
              <a:srgbClr val="00A0C6"/>
            </a:solidFill>
            <a:ln w="7620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n-GB"/>
            </a:p>
          </p:txBody>
        </p:sp>
        <p:sp>
          <p:nvSpPr>
            <p:cNvPr id="9230" name="Freeform 16"/>
            <p:cNvSpPr>
              <a:spLocks/>
            </p:cNvSpPr>
            <p:nvPr/>
          </p:nvSpPr>
          <p:spPr bwMode="auto">
            <a:xfrm>
              <a:off x="1168" y="958"/>
              <a:ext cx="4309" cy="2450"/>
            </a:xfrm>
            <a:custGeom>
              <a:avLst/>
              <a:gdLst>
                <a:gd name="T0" fmla="*/ 2113974515 w 483"/>
                <a:gd name="T1" fmla="*/ 587383165 h 260"/>
                <a:gd name="T2" fmla="*/ 2028755155 w 483"/>
                <a:gd name="T3" fmla="*/ 639908857 h 260"/>
                <a:gd name="T4" fmla="*/ 1938500206 w 483"/>
                <a:gd name="T5" fmla="*/ 587383165 h 260"/>
                <a:gd name="T6" fmla="*/ 1812480039 w 483"/>
                <a:gd name="T7" fmla="*/ 508254941 h 260"/>
                <a:gd name="T8" fmla="*/ 1628473115 w 483"/>
                <a:gd name="T9" fmla="*/ 389238775 h 260"/>
                <a:gd name="T10" fmla="*/ 1538224456 w 483"/>
                <a:gd name="T11" fmla="*/ 462043945 h 260"/>
                <a:gd name="T12" fmla="*/ 1452999448 w 483"/>
                <a:gd name="T13" fmla="*/ 481660756 h 260"/>
                <a:gd name="T14" fmla="*/ 1403102218 w 483"/>
                <a:gd name="T15" fmla="*/ 336784114 h 260"/>
                <a:gd name="T16" fmla="*/ 1290695137 w 483"/>
                <a:gd name="T17" fmla="*/ 349335728 h 260"/>
                <a:gd name="T18" fmla="*/ 1187333379 w 483"/>
                <a:gd name="T19" fmla="*/ 290573119 h 260"/>
                <a:gd name="T20" fmla="*/ 1178236955 w 483"/>
                <a:gd name="T21" fmla="*/ 257655890 h 260"/>
                <a:gd name="T22" fmla="*/ 1142466091 w 483"/>
                <a:gd name="T23" fmla="*/ 52526577 h 260"/>
                <a:gd name="T24" fmla="*/ 971508434 w 483"/>
                <a:gd name="T25" fmla="*/ 125339305 h 260"/>
                <a:gd name="T26" fmla="*/ 760269620 w 483"/>
                <a:gd name="T27" fmla="*/ 356321451 h 260"/>
                <a:gd name="T28" fmla="*/ 683633404 w 483"/>
                <a:gd name="T29" fmla="*/ 389238775 h 260"/>
                <a:gd name="T30" fmla="*/ 643339588 w 483"/>
                <a:gd name="T31" fmla="*/ 501276681 h 260"/>
                <a:gd name="T32" fmla="*/ 575749337 w 483"/>
                <a:gd name="T33" fmla="*/ 462043945 h 260"/>
                <a:gd name="T34" fmla="*/ 593891734 w 483"/>
                <a:gd name="T35" fmla="*/ 620292932 h 260"/>
                <a:gd name="T36" fmla="*/ 467871648 w 483"/>
                <a:gd name="T37" fmla="*/ 626608438 h 260"/>
                <a:gd name="T38" fmla="*/ 373100046 w 483"/>
                <a:gd name="T39" fmla="*/ 639908857 h 260"/>
                <a:gd name="T40" fmla="*/ 265215899 w 483"/>
                <a:gd name="T41" fmla="*/ 738575304 h 260"/>
                <a:gd name="T42" fmla="*/ 238483996 w 483"/>
                <a:gd name="T43" fmla="*/ 653210161 h 260"/>
                <a:gd name="T44" fmla="*/ 220341607 w 483"/>
                <a:gd name="T45" fmla="*/ 765169488 h 260"/>
                <a:gd name="T46" fmla="*/ 175474310 w 483"/>
                <a:gd name="T47" fmla="*/ 851283521 h 260"/>
                <a:gd name="T48" fmla="*/ 139645983 w 483"/>
                <a:gd name="T49" fmla="*/ 897493621 h 260"/>
                <a:gd name="T50" fmla="*/ 103361036 w 483"/>
                <a:gd name="T51" fmla="*/ 778470793 h 260"/>
                <a:gd name="T52" fmla="*/ 98838093 w 483"/>
                <a:gd name="T53" fmla="*/ 745631351 h 260"/>
                <a:gd name="T54" fmla="*/ 161854863 w 483"/>
                <a:gd name="T55" fmla="*/ 666503041 h 260"/>
                <a:gd name="T56" fmla="*/ 58493827 w 483"/>
                <a:gd name="T57" fmla="*/ 574081946 h 260"/>
                <a:gd name="T58" fmla="*/ 18142469 w 483"/>
                <a:gd name="T59" fmla="*/ 620292932 h 260"/>
                <a:gd name="T60" fmla="*/ 35771507 w 483"/>
                <a:gd name="T61" fmla="*/ 705657189 h 260"/>
                <a:gd name="T62" fmla="*/ 35771507 w 483"/>
                <a:gd name="T63" fmla="*/ 851283521 h 260"/>
                <a:gd name="T64" fmla="*/ 49390953 w 483"/>
                <a:gd name="T65" fmla="*/ 943704701 h 260"/>
                <a:gd name="T66" fmla="*/ 9096424 w 483"/>
                <a:gd name="T67" fmla="*/ 1081674124 h 260"/>
                <a:gd name="T68" fmla="*/ 40351358 w 483"/>
                <a:gd name="T69" fmla="*/ 1227292107 h 260"/>
                <a:gd name="T70" fmla="*/ 67532709 w 483"/>
                <a:gd name="T71" fmla="*/ 1352552644 h 260"/>
                <a:gd name="T72" fmla="*/ 152752069 w 483"/>
                <a:gd name="T73" fmla="*/ 1444973834 h 260"/>
                <a:gd name="T74" fmla="*/ 116980491 w 483"/>
                <a:gd name="T75" fmla="*/ 1530417641 h 260"/>
                <a:gd name="T76" fmla="*/ 202148679 w 483"/>
                <a:gd name="T77" fmla="*/ 1636140050 h 260"/>
                <a:gd name="T78" fmla="*/ 265215899 w 483"/>
                <a:gd name="T79" fmla="*/ 1688595511 h 260"/>
                <a:gd name="T80" fmla="*/ 283358377 w 483"/>
                <a:gd name="T81" fmla="*/ 1609545866 h 260"/>
                <a:gd name="T82" fmla="*/ 283358377 w 483"/>
                <a:gd name="T83" fmla="*/ 1477891064 h 260"/>
                <a:gd name="T84" fmla="*/ 369027185 w 483"/>
                <a:gd name="T85" fmla="*/ 1378484161 h 260"/>
                <a:gd name="T86" fmla="*/ 490080529 w 483"/>
                <a:gd name="T87" fmla="*/ 1293040439 h 260"/>
                <a:gd name="T88" fmla="*/ 719461731 w 483"/>
                <a:gd name="T89" fmla="*/ 1339251425 h 260"/>
                <a:gd name="T90" fmla="*/ 859107714 w 483"/>
                <a:gd name="T91" fmla="*/ 1464590645 h 260"/>
                <a:gd name="T92" fmla="*/ 1007343130 w 483"/>
                <a:gd name="T93" fmla="*/ 1391785465 h 260"/>
                <a:gd name="T94" fmla="*/ 1236724332 w 483"/>
                <a:gd name="T95" fmla="*/ 1424695147 h 260"/>
                <a:gd name="T96" fmla="*/ 1380943717 w 483"/>
                <a:gd name="T97" fmla="*/ 1319713203 h 260"/>
                <a:gd name="T98" fmla="*/ 1479731431 w 483"/>
                <a:gd name="T99" fmla="*/ 1576627835 h 260"/>
                <a:gd name="T100" fmla="*/ 1506970244 w 483"/>
                <a:gd name="T101" fmla="*/ 1649441364 h 260"/>
                <a:gd name="T102" fmla="*/ 1619376691 w 483"/>
                <a:gd name="T103" fmla="*/ 1339251425 h 260"/>
                <a:gd name="T104" fmla="*/ 1533702156 w 483"/>
                <a:gd name="T105" fmla="*/ 1266446160 h 260"/>
                <a:gd name="T106" fmla="*/ 1668824474 w 483"/>
                <a:gd name="T107" fmla="*/ 1081674124 h 260"/>
                <a:gd name="T108" fmla="*/ 1812480039 w 483"/>
                <a:gd name="T109" fmla="*/ 1094967880 h 260"/>
                <a:gd name="T110" fmla="*/ 1893632194 w 483"/>
                <a:gd name="T111" fmla="*/ 1022832926 h 260"/>
                <a:gd name="T112" fmla="*/ 1884586943 w 483"/>
                <a:gd name="T113" fmla="*/ 1094967880 h 260"/>
                <a:gd name="T114" fmla="*/ 1870967497 w 483"/>
                <a:gd name="T115" fmla="*/ 1332273165 h 260"/>
                <a:gd name="T116" fmla="*/ 1920364097 w 483"/>
                <a:gd name="T117" fmla="*/ 1213990793 h 260"/>
                <a:gd name="T118" fmla="*/ 1956699423 w 483"/>
                <a:gd name="T119" fmla="*/ 1062058199 h 260"/>
                <a:gd name="T120" fmla="*/ 2055480688 w 483"/>
                <a:gd name="T121" fmla="*/ 1029140083 h 260"/>
                <a:gd name="T122" fmla="*/ 2147483646 w 483"/>
                <a:gd name="T123" fmla="*/ 923417674 h 260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483" h="260">
                  <a:moveTo>
                    <a:pt x="482" y="127"/>
                  </a:moveTo>
                  <a:cubicBezTo>
                    <a:pt x="483" y="96"/>
                    <a:pt x="483" y="96"/>
                    <a:pt x="483" y="96"/>
                  </a:cubicBezTo>
                  <a:cubicBezTo>
                    <a:pt x="480" y="95"/>
                    <a:pt x="480" y="95"/>
                    <a:pt x="480" y="95"/>
                  </a:cubicBezTo>
                  <a:cubicBezTo>
                    <a:pt x="478" y="94"/>
                    <a:pt x="478" y="94"/>
                    <a:pt x="478" y="94"/>
                  </a:cubicBezTo>
                  <a:cubicBezTo>
                    <a:pt x="478" y="94"/>
                    <a:pt x="474" y="90"/>
                    <a:pt x="474" y="90"/>
                  </a:cubicBezTo>
                  <a:cubicBezTo>
                    <a:pt x="473" y="89"/>
                    <a:pt x="470" y="89"/>
                    <a:pt x="470" y="89"/>
                  </a:cubicBezTo>
                  <a:cubicBezTo>
                    <a:pt x="463" y="88"/>
                    <a:pt x="463" y="88"/>
                    <a:pt x="463" y="88"/>
                  </a:cubicBezTo>
                  <a:cubicBezTo>
                    <a:pt x="459" y="87"/>
                    <a:pt x="459" y="87"/>
                    <a:pt x="459" y="87"/>
                  </a:cubicBezTo>
                  <a:cubicBezTo>
                    <a:pt x="456" y="87"/>
                    <a:pt x="456" y="87"/>
                    <a:pt x="456" y="87"/>
                  </a:cubicBezTo>
                  <a:cubicBezTo>
                    <a:pt x="454" y="87"/>
                    <a:pt x="454" y="87"/>
                    <a:pt x="454" y="87"/>
                  </a:cubicBezTo>
                  <a:cubicBezTo>
                    <a:pt x="455" y="95"/>
                    <a:pt x="455" y="95"/>
                    <a:pt x="455" y="95"/>
                  </a:cubicBezTo>
                  <a:cubicBezTo>
                    <a:pt x="455" y="95"/>
                    <a:pt x="451" y="97"/>
                    <a:pt x="451" y="97"/>
                  </a:cubicBezTo>
                  <a:cubicBezTo>
                    <a:pt x="450" y="97"/>
                    <a:pt x="448" y="94"/>
                    <a:pt x="448" y="94"/>
                  </a:cubicBezTo>
                  <a:cubicBezTo>
                    <a:pt x="445" y="91"/>
                    <a:pt x="445" y="91"/>
                    <a:pt x="445" y="91"/>
                  </a:cubicBezTo>
                  <a:cubicBezTo>
                    <a:pt x="445" y="89"/>
                    <a:pt x="445" y="89"/>
                    <a:pt x="445" y="89"/>
                  </a:cubicBezTo>
                  <a:cubicBezTo>
                    <a:pt x="440" y="89"/>
                    <a:pt x="440" y="89"/>
                    <a:pt x="440" y="89"/>
                  </a:cubicBezTo>
                  <a:cubicBezTo>
                    <a:pt x="437" y="90"/>
                    <a:pt x="437" y="90"/>
                    <a:pt x="437" y="90"/>
                  </a:cubicBezTo>
                  <a:cubicBezTo>
                    <a:pt x="431" y="89"/>
                    <a:pt x="431" y="89"/>
                    <a:pt x="431" y="89"/>
                  </a:cubicBezTo>
                  <a:cubicBezTo>
                    <a:pt x="426" y="89"/>
                    <a:pt x="426" y="89"/>
                    <a:pt x="426" y="89"/>
                  </a:cubicBezTo>
                  <a:cubicBezTo>
                    <a:pt x="423" y="90"/>
                    <a:pt x="423" y="90"/>
                    <a:pt x="423" y="90"/>
                  </a:cubicBezTo>
                  <a:cubicBezTo>
                    <a:pt x="419" y="87"/>
                    <a:pt x="419" y="87"/>
                    <a:pt x="419" y="87"/>
                  </a:cubicBezTo>
                  <a:cubicBezTo>
                    <a:pt x="419" y="80"/>
                    <a:pt x="419" y="80"/>
                    <a:pt x="419" y="80"/>
                  </a:cubicBezTo>
                  <a:cubicBezTo>
                    <a:pt x="413" y="77"/>
                    <a:pt x="413" y="77"/>
                    <a:pt x="413" y="77"/>
                  </a:cubicBezTo>
                  <a:cubicBezTo>
                    <a:pt x="403" y="77"/>
                    <a:pt x="403" y="77"/>
                    <a:pt x="403" y="77"/>
                  </a:cubicBezTo>
                  <a:cubicBezTo>
                    <a:pt x="394" y="77"/>
                    <a:pt x="394" y="77"/>
                    <a:pt x="394" y="77"/>
                  </a:cubicBezTo>
                  <a:cubicBezTo>
                    <a:pt x="393" y="75"/>
                    <a:pt x="393" y="75"/>
                    <a:pt x="393" y="75"/>
                  </a:cubicBezTo>
                  <a:cubicBezTo>
                    <a:pt x="392" y="72"/>
                    <a:pt x="392" y="72"/>
                    <a:pt x="392" y="72"/>
                  </a:cubicBezTo>
                  <a:cubicBezTo>
                    <a:pt x="386" y="69"/>
                    <a:pt x="386" y="69"/>
                    <a:pt x="386" y="69"/>
                  </a:cubicBezTo>
                  <a:cubicBezTo>
                    <a:pt x="386" y="64"/>
                    <a:pt x="386" y="64"/>
                    <a:pt x="386" y="64"/>
                  </a:cubicBezTo>
                  <a:cubicBezTo>
                    <a:pt x="362" y="59"/>
                    <a:pt x="362" y="59"/>
                    <a:pt x="362" y="59"/>
                  </a:cubicBezTo>
                  <a:cubicBezTo>
                    <a:pt x="361" y="61"/>
                    <a:pt x="361" y="61"/>
                    <a:pt x="361" y="61"/>
                  </a:cubicBezTo>
                  <a:cubicBezTo>
                    <a:pt x="356" y="65"/>
                    <a:pt x="356" y="65"/>
                    <a:pt x="356" y="65"/>
                  </a:cubicBezTo>
                  <a:cubicBezTo>
                    <a:pt x="357" y="71"/>
                    <a:pt x="357" y="71"/>
                    <a:pt x="357" y="71"/>
                  </a:cubicBezTo>
                  <a:cubicBezTo>
                    <a:pt x="351" y="73"/>
                    <a:pt x="351" y="73"/>
                    <a:pt x="351" y="73"/>
                  </a:cubicBezTo>
                  <a:cubicBezTo>
                    <a:pt x="347" y="72"/>
                    <a:pt x="347" y="72"/>
                    <a:pt x="347" y="72"/>
                  </a:cubicBezTo>
                  <a:cubicBezTo>
                    <a:pt x="342" y="70"/>
                    <a:pt x="342" y="70"/>
                    <a:pt x="342" y="70"/>
                  </a:cubicBezTo>
                  <a:cubicBezTo>
                    <a:pt x="340" y="72"/>
                    <a:pt x="340" y="72"/>
                    <a:pt x="340" y="72"/>
                  </a:cubicBezTo>
                  <a:cubicBezTo>
                    <a:pt x="336" y="71"/>
                    <a:pt x="336" y="71"/>
                    <a:pt x="336" y="71"/>
                  </a:cubicBezTo>
                  <a:cubicBezTo>
                    <a:pt x="332" y="68"/>
                    <a:pt x="332" y="68"/>
                    <a:pt x="332" y="68"/>
                  </a:cubicBezTo>
                  <a:cubicBezTo>
                    <a:pt x="331" y="74"/>
                    <a:pt x="331" y="74"/>
                    <a:pt x="331" y="74"/>
                  </a:cubicBezTo>
                  <a:cubicBezTo>
                    <a:pt x="328" y="78"/>
                    <a:pt x="328" y="78"/>
                    <a:pt x="328" y="78"/>
                  </a:cubicBezTo>
                  <a:cubicBezTo>
                    <a:pt x="323" y="73"/>
                    <a:pt x="323" y="73"/>
                    <a:pt x="323" y="73"/>
                  </a:cubicBezTo>
                  <a:cubicBezTo>
                    <a:pt x="320" y="67"/>
                    <a:pt x="320" y="67"/>
                    <a:pt x="320" y="67"/>
                  </a:cubicBezTo>
                  <a:cubicBezTo>
                    <a:pt x="323" y="60"/>
                    <a:pt x="323" y="60"/>
                    <a:pt x="323" y="60"/>
                  </a:cubicBezTo>
                  <a:cubicBezTo>
                    <a:pt x="323" y="57"/>
                    <a:pt x="323" y="57"/>
                    <a:pt x="323" y="57"/>
                  </a:cubicBezTo>
                  <a:cubicBezTo>
                    <a:pt x="320" y="52"/>
                    <a:pt x="320" y="52"/>
                    <a:pt x="320" y="52"/>
                  </a:cubicBezTo>
                  <a:cubicBezTo>
                    <a:pt x="316" y="51"/>
                    <a:pt x="316" y="51"/>
                    <a:pt x="316" y="51"/>
                  </a:cubicBezTo>
                  <a:cubicBezTo>
                    <a:pt x="312" y="51"/>
                    <a:pt x="312" y="51"/>
                    <a:pt x="312" y="51"/>
                  </a:cubicBezTo>
                  <a:cubicBezTo>
                    <a:pt x="310" y="49"/>
                    <a:pt x="310" y="49"/>
                    <a:pt x="310" y="49"/>
                  </a:cubicBezTo>
                  <a:cubicBezTo>
                    <a:pt x="306" y="46"/>
                    <a:pt x="306" y="46"/>
                    <a:pt x="306" y="46"/>
                  </a:cubicBezTo>
                  <a:cubicBezTo>
                    <a:pt x="303" y="50"/>
                    <a:pt x="303" y="50"/>
                    <a:pt x="303" y="50"/>
                  </a:cubicBezTo>
                  <a:cubicBezTo>
                    <a:pt x="301" y="55"/>
                    <a:pt x="301" y="55"/>
                    <a:pt x="301" y="55"/>
                  </a:cubicBezTo>
                  <a:cubicBezTo>
                    <a:pt x="292" y="55"/>
                    <a:pt x="292" y="55"/>
                    <a:pt x="292" y="55"/>
                  </a:cubicBezTo>
                  <a:cubicBezTo>
                    <a:pt x="287" y="53"/>
                    <a:pt x="287" y="53"/>
                    <a:pt x="287" y="53"/>
                  </a:cubicBezTo>
                  <a:cubicBezTo>
                    <a:pt x="286" y="49"/>
                    <a:pt x="286" y="49"/>
                    <a:pt x="286" y="49"/>
                  </a:cubicBezTo>
                  <a:cubicBezTo>
                    <a:pt x="277" y="49"/>
                    <a:pt x="277" y="49"/>
                    <a:pt x="277" y="49"/>
                  </a:cubicBezTo>
                  <a:cubicBezTo>
                    <a:pt x="272" y="52"/>
                    <a:pt x="272" y="52"/>
                    <a:pt x="272" y="52"/>
                  </a:cubicBezTo>
                  <a:cubicBezTo>
                    <a:pt x="271" y="49"/>
                    <a:pt x="271" y="49"/>
                    <a:pt x="271" y="49"/>
                  </a:cubicBezTo>
                  <a:cubicBezTo>
                    <a:pt x="268" y="45"/>
                    <a:pt x="268" y="45"/>
                    <a:pt x="268" y="45"/>
                  </a:cubicBezTo>
                  <a:cubicBezTo>
                    <a:pt x="264" y="44"/>
                    <a:pt x="264" y="44"/>
                    <a:pt x="264" y="44"/>
                  </a:cubicBezTo>
                  <a:cubicBezTo>
                    <a:pt x="259" y="49"/>
                    <a:pt x="259" y="49"/>
                    <a:pt x="259" y="49"/>
                  </a:cubicBezTo>
                  <a:cubicBezTo>
                    <a:pt x="253" y="52"/>
                    <a:pt x="253" y="52"/>
                    <a:pt x="253" y="52"/>
                  </a:cubicBezTo>
                  <a:cubicBezTo>
                    <a:pt x="247" y="57"/>
                    <a:pt x="247" y="57"/>
                    <a:pt x="247" y="57"/>
                  </a:cubicBezTo>
                  <a:cubicBezTo>
                    <a:pt x="251" y="51"/>
                    <a:pt x="251" y="51"/>
                    <a:pt x="251" y="51"/>
                  </a:cubicBezTo>
                  <a:cubicBezTo>
                    <a:pt x="255" y="48"/>
                    <a:pt x="255" y="48"/>
                    <a:pt x="255" y="48"/>
                  </a:cubicBezTo>
                  <a:cubicBezTo>
                    <a:pt x="262" y="39"/>
                    <a:pt x="262" y="39"/>
                    <a:pt x="262" y="39"/>
                  </a:cubicBezTo>
                  <a:cubicBezTo>
                    <a:pt x="266" y="35"/>
                    <a:pt x="266" y="35"/>
                    <a:pt x="266" y="35"/>
                  </a:cubicBezTo>
                  <a:cubicBezTo>
                    <a:pt x="270" y="29"/>
                    <a:pt x="270" y="29"/>
                    <a:pt x="270" y="29"/>
                  </a:cubicBezTo>
                  <a:cubicBezTo>
                    <a:pt x="268" y="19"/>
                    <a:pt x="268" y="19"/>
                    <a:pt x="268" y="19"/>
                  </a:cubicBezTo>
                  <a:cubicBezTo>
                    <a:pt x="260" y="12"/>
                    <a:pt x="260" y="12"/>
                    <a:pt x="260" y="12"/>
                  </a:cubicBezTo>
                  <a:cubicBezTo>
                    <a:pt x="254" y="11"/>
                    <a:pt x="254" y="11"/>
                    <a:pt x="254" y="11"/>
                  </a:cubicBezTo>
                  <a:cubicBezTo>
                    <a:pt x="254" y="8"/>
                    <a:pt x="254" y="8"/>
                    <a:pt x="254" y="8"/>
                  </a:cubicBezTo>
                  <a:cubicBezTo>
                    <a:pt x="249" y="1"/>
                    <a:pt x="249" y="1"/>
                    <a:pt x="249" y="1"/>
                  </a:cubicBezTo>
                  <a:cubicBezTo>
                    <a:pt x="249" y="1"/>
                    <a:pt x="242" y="0"/>
                    <a:pt x="241" y="0"/>
                  </a:cubicBezTo>
                  <a:cubicBezTo>
                    <a:pt x="241" y="1"/>
                    <a:pt x="233" y="9"/>
                    <a:pt x="233" y="9"/>
                  </a:cubicBezTo>
                  <a:cubicBezTo>
                    <a:pt x="231" y="16"/>
                    <a:pt x="231" y="16"/>
                    <a:pt x="231" y="16"/>
                  </a:cubicBezTo>
                  <a:cubicBezTo>
                    <a:pt x="222" y="22"/>
                    <a:pt x="222" y="22"/>
                    <a:pt x="222" y="22"/>
                  </a:cubicBezTo>
                  <a:cubicBezTo>
                    <a:pt x="216" y="19"/>
                    <a:pt x="216" y="19"/>
                    <a:pt x="216" y="19"/>
                  </a:cubicBezTo>
                  <a:cubicBezTo>
                    <a:pt x="206" y="23"/>
                    <a:pt x="206" y="23"/>
                    <a:pt x="206" y="23"/>
                  </a:cubicBezTo>
                  <a:cubicBezTo>
                    <a:pt x="195" y="29"/>
                    <a:pt x="195" y="29"/>
                    <a:pt x="195" y="29"/>
                  </a:cubicBezTo>
                  <a:cubicBezTo>
                    <a:pt x="190" y="35"/>
                    <a:pt x="190" y="35"/>
                    <a:pt x="190" y="35"/>
                  </a:cubicBezTo>
                  <a:cubicBezTo>
                    <a:pt x="190" y="35"/>
                    <a:pt x="189" y="46"/>
                    <a:pt x="188" y="46"/>
                  </a:cubicBezTo>
                  <a:cubicBezTo>
                    <a:pt x="187" y="46"/>
                    <a:pt x="172" y="50"/>
                    <a:pt x="172" y="50"/>
                  </a:cubicBezTo>
                  <a:cubicBezTo>
                    <a:pt x="169" y="54"/>
                    <a:pt x="169" y="54"/>
                    <a:pt x="169" y="54"/>
                  </a:cubicBezTo>
                  <a:cubicBezTo>
                    <a:pt x="169" y="54"/>
                    <a:pt x="171" y="63"/>
                    <a:pt x="170" y="64"/>
                  </a:cubicBezTo>
                  <a:cubicBezTo>
                    <a:pt x="170" y="64"/>
                    <a:pt x="167" y="63"/>
                    <a:pt x="167" y="63"/>
                  </a:cubicBezTo>
                  <a:cubicBezTo>
                    <a:pt x="162" y="61"/>
                    <a:pt x="162" y="61"/>
                    <a:pt x="162" y="61"/>
                  </a:cubicBezTo>
                  <a:cubicBezTo>
                    <a:pt x="162" y="61"/>
                    <a:pt x="160" y="65"/>
                    <a:pt x="158" y="66"/>
                  </a:cubicBezTo>
                  <a:cubicBezTo>
                    <a:pt x="155" y="67"/>
                    <a:pt x="155" y="62"/>
                    <a:pt x="155" y="62"/>
                  </a:cubicBezTo>
                  <a:cubicBezTo>
                    <a:pt x="152" y="59"/>
                    <a:pt x="152" y="59"/>
                    <a:pt x="152" y="59"/>
                  </a:cubicBezTo>
                  <a:cubicBezTo>
                    <a:pt x="150" y="59"/>
                    <a:pt x="150" y="59"/>
                    <a:pt x="150" y="59"/>
                  </a:cubicBezTo>
                  <a:cubicBezTo>
                    <a:pt x="148" y="65"/>
                    <a:pt x="148" y="65"/>
                    <a:pt x="148" y="65"/>
                  </a:cubicBezTo>
                  <a:cubicBezTo>
                    <a:pt x="148" y="65"/>
                    <a:pt x="148" y="70"/>
                    <a:pt x="148" y="70"/>
                  </a:cubicBezTo>
                  <a:cubicBezTo>
                    <a:pt x="149" y="71"/>
                    <a:pt x="148" y="79"/>
                    <a:pt x="148" y="79"/>
                  </a:cubicBezTo>
                  <a:cubicBezTo>
                    <a:pt x="145" y="80"/>
                    <a:pt x="145" y="80"/>
                    <a:pt x="145" y="80"/>
                  </a:cubicBezTo>
                  <a:cubicBezTo>
                    <a:pt x="143" y="76"/>
                    <a:pt x="143" y="76"/>
                    <a:pt x="143" y="76"/>
                  </a:cubicBezTo>
                  <a:cubicBezTo>
                    <a:pt x="145" y="68"/>
                    <a:pt x="145" y="68"/>
                    <a:pt x="145" y="68"/>
                  </a:cubicBezTo>
                  <a:cubicBezTo>
                    <a:pt x="144" y="63"/>
                    <a:pt x="144" y="63"/>
                    <a:pt x="144" y="63"/>
                  </a:cubicBezTo>
                  <a:cubicBezTo>
                    <a:pt x="143" y="58"/>
                    <a:pt x="143" y="58"/>
                    <a:pt x="143" y="58"/>
                  </a:cubicBezTo>
                  <a:cubicBezTo>
                    <a:pt x="137" y="56"/>
                    <a:pt x="137" y="56"/>
                    <a:pt x="137" y="56"/>
                  </a:cubicBezTo>
                  <a:cubicBezTo>
                    <a:pt x="131" y="56"/>
                    <a:pt x="131" y="56"/>
                    <a:pt x="131" y="56"/>
                  </a:cubicBezTo>
                  <a:cubicBezTo>
                    <a:pt x="128" y="70"/>
                    <a:pt x="128" y="70"/>
                    <a:pt x="128" y="70"/>
                  </a:cubicBezTo>
                  <a:cubicBezTo>
                    <a:pt x="125" y="73"/>
                    <a:pt x="125" y="73"/>
                    <a:pt x="125" y="73"/>
                  </a:cubicBezTo>
                  <a:cubicBezTo>
                    <a:pt x="123" y="76"/>
                    <a:pt x="123" y="76"/>
                    <a:pt x="123" y="76"/>
                  </a:cubicBezTo>
                  <a:cubicBezTo>
                    <a:pt x="126" y="81"/>
                    <a:pt x="126" y="81"/>
                    <a:pt x="126" y="81"/>
                  </a:cubicBezTo>
                  <a:cubicBezTo>
                    <a:pt x="125" y="86"/>
                    <a:pt x="125" y="86"/>
                    <a:pt x="125" y="86"/>
                  </a:cubicBezTo>
                  <a:cubicBezTo>
                    <a:pt x="126" y="88"/>
                    <a:pt x="126" y="88"/>
                    <a:pt x="126" y="88"/>
                  </a:cubicBezTo>
                  <a:cubicBezTo>
                    <a:pt x="132" y="94"/>
                    <a:pt x="132" y="94"/>
                    <a:pt x="132" y="94"/>
                  </a:cubicBezTo>
                  <a:cubicBezTo>
                    <a:pt x="128" y="101"/>
                    <a:pt x="128" y="101"/>
                    <a:pt x="128" y="101"/>
                  </a:cubicBezTo>
                  <a:cubicBezTo>
                    <a:pt x="121" y="94"/>
                    <a:pt x="121" y="94"/>
                    <a:pt x="121" y="94"/>
                  </a:cubicBezTo>
                  <a:cubicBezTo>
                    <a:pt x="113" y="88"/>
                    <a:pt x="113" y="88"/>
                    <a:pt x="113" y="88"/>
                  </a:cubicBezTo>
                  <a:cubicBezTo>
                    <a:pt x="108" y="88"/>
                    <a:pt x="108" y="88"/>
                    <a:pt x="108" y="88"/>
                  </a:cubicBezTo>
                  <a:cubicBezTo>
                    <a:pt x="103" y="88"/>
                    <a:pt x="103" y="88"/>
                    <a:pt x="103" y="88"/>
                  </a:cubicBezTo>
                  <a:cubicBezTo>
                    <a:pt x="104" y="95"/>
                    <a:pt x="104" y="95"/>
                    <a:pt x="104" y="95"/>
                  </a:cubicBezTo>
                  <a:cubicBezTo>
                    <a:pt x="102" y="96"/>
                    <a:pt x="102" y="96"/>
                    <a:pt x="102" y="96"/>
                  </a:cubicBezTo>
                  <a:cubicBezTo>
                    <a:pt x="98" y="95"/>
                    <a:pt x="98" y="95"/>
                    <a:pt x="98" y="95"/>
                  </a:cubicBezTo>
                  <a:cubicBezTo>
                    <a:pt x="93" y="97"/>
                    <a:pt x="93" y="97"/>
                    <a:pt x="93" y="97"/>
                  </a:cubicBezTo>
                  <a:cubicBezTo>
                    <a:pt x="89" y="98"/>
                    <a:pt x="89" y="98"/>
                    <a:pt x="89" y="98"/>
                  </a:cubicBezTo>
                  <a:cubicBezTo>
                    <a:pt x="85" y="99"/>
                    <a:pt x="85" y="99"/>
                    <a:pt x="85" y="99"/>
                  </a:cubicBezTo>
                  <a:cubicBezTo>
                    <a:pt x="83" y="97"/>
                    <a:pt x="83" y="97"/>
                    <a:pt x="83" y="97"/>
                  </a:cubicBezTo>
                  <a:cubicBezTo>
                    <a:pt x="79" y="98"/>
                    <a:pt x="79" y="98"/>
                    <a:pt x="79" y="98"/>
                  </a:cubicBezTo>
                  <a:cubicBezTo>
                    <a:pt x="73" y="102"/>
                    <a:pt x="73" y="102"/>
                    <a:pt x="73" y="102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4" y="107"/>
                    <a:pt x="64" y="107"/>
                    <a:pt x="64" y="107"/>
                  </a:cubicBezTo>
                  <a:cubicBezTo>
                    <a:pt x="62" y="112"/>
                    <a:pt x="62" y="112"/>
                    <a:pt x="62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7" y="106"/>
                    <a:pt x="57" y="106"/>
                    <a:pt x="57" y="106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5" y="99"/>
                    <a:pt x="55" y="99"/>
                    <a:pt x="55" y="99"/>
                  </a:cubicBezTo>
                  <a:cubicBezTo>
                    <a:pt x="53" y="99"/>
                    <a:pt x="53" y="99"/>
                    <a:pt x="53" y="99"/>
                  </a:cubicBezTo>
                  <a:cubicBezTo>
                    <a:pt x="50" y="98"/>
                    <a:pt x="50" y="98"/>
                    <a:pt x="50" y="98"/>
                  </a:cubicBezTo>
                  <a:cubicBezTo>
                    <a:pt x="52" y="102"/>
                    <a:pt x="52" y="102"/>
                    <a:pt x="52" y="102"/>
                  </a:cubicBezTo>
                  <a:cubicBezTo>
                    <a:pt x="52" y="109"/>
                    <a:pt x="52" y="109"/>
                    <a:pt x="52" y="109"/>
                  </a:cubicBezTo>
                  <a:cubicBezTo>
                    <a:pt x="54" y="112"/>
                    <a:pt x="54" y="112"/>
                    <a:pt x="54" y="112"/>
                  </a:cubicBezTo>
                  <a:cubicBezTo>
                    <a:pt x="52" y="118"/>
                    <a:pt x="52" y="118"/>
                    <a:pt x="52" y="118"/>
                  </a:cubicBezTo>
                  <a:cubicBezTo>
                    <a:pt x="49" y="116"/>
                    <a:pt x="49" y="116"/>
                    <a:pt x="49" y="116"/>
                  </a:cubicBezTo>
                  <a:cubicBezTo>
                    <a:pt x="46" y="116"/>
                    <a:pt x="46" y="116"/>
                    <a:pt x="46" y="116"/>
                  </a:cubicBezTo>
                  <a:cubicBezTo>
                    <a:pt x="43" y="118"/>
                    <a:pt x="43" y="118"/>
                    <a:pt x="43" y="118"/>
                  </a:cubicBezTo>
                  <a:cubicBezTo>
                    <a:pt x="40" y="121"/>
                    <a:pt x="40" y="121"/>
                    <a:pt x="40" y="121"/>
                  </a:cubicBezTo>
                  <a:cubicBezTo>
                    <a:pt x="38" y="123"/>
                    <a:pt x="38" y="123"/>
                    <a:pt x="38" y="123"/>
                  </a:cubicBezTo>
                  <a:cubicBezTo>
                    <a:pt x="41" y="130"/>
                    <a:pt x="41" y="130"/>
                    <a:pt x="41" y="130"/>
                  </a:cubicBezTo>
                  <a:cubicBezTo>
                    <a:pt x="41" y="130"/>
                    <a:pt x="39" y="129"/>
                    <a:pt x="39" y="129"/>
                  </a:cubicBezTo>
                  <a:cubicBezTo>
                    <a:pt x="38" y="128"/>
                    <a:pt x="33" y="128"/>
                    <a:pt x="33" y="128"/>
                  </a:cubicBezTo>
                  <a:cubicBezTo>
                    <a:pt x="30" y="127"/>
                    <a:pt x="30" y="127"/>
                    <a:pt x="30" y="127"/>
                  </a:cubicBezTo>
                  <a:cubicBezTo>
                    <a:pt x="30" y="129"/>
                    <a:pt x="30" y="129"/>
                    <a:pt x="30" y="129"/>
                  </a:cubicBezTo>
                  <a:cubicBezTo>
                    <a:pt x="32" y="132"/>
                    <a:pt x="32" y="132"/>
                    <a:pt x="32" y="132"/>
                  </a:cubicBezTo>
                  <a:cubicBezTo>
                    <a:pt x="33" y="135"/>
                    <a:pt x="33" y="135"/>
                    <a:pt x="33" y="135"/>
                  </a:cubicBezTo>
                  <a:cubicBezTo>
                    <a:pt x="31" y="136"/>
                    <a:pt x="31" y="136"/>
                    <a:pt x="31" y="136"/>
                  </a:cubicBezTo>
                  <a:cubicBezTo>
                    <a:pt x="26" y="133"/>
                    <a:pt x="26" y="133"/>
                    <a:pt x="26" y="133"/>
                  </a:cubicBezTo>
                  <a:cubicBezTo>
                    <a:pt x="23" y="130"/>
                    <a:pt x="23" y="130"/>
                    <a:pt x="23" y="130"/>
                  </a:cubicBezTo>
                  <a:cubicBezTo>
                    <a:pt x="23" y="128"/>
                    <a:pt x="23" y="128"/>
                    <a:pt x="23" y="128"/>
                  </a:cubicBezTo>
                  <a:cubicBezTo>
                    <a:pt x="21" y="123"/>
                    <a:pt x="21" y="123"/>
                    <a:pt x="21" y="123"/>
                  </a:cubicBezTo>
                  <a:cubicBezTo>
                    <a:pt x="23" y="121"/>
                    <a:pt x="23" y="121"/>
                    <a:pt x="23" y="121"/>
                  </a:cubicBezTo>
                  <a:cubicBezTo>
                    <a:pt x="23" y="118"/>
                    <a:pt x="23" y="118"/>
                    <a:pt x="23" y="118"/>
                  </a:cubicBezTo>
                  <a:cubicBezTo>
                    <a:pt x="19" y="116"/>
                    <a:pt x="19" y="116"/>
                    <a:pt x="19" y="116"/>
                  </a:cubicBezTo>
                  <a:cubicBezTo>
                    <a:pt x="15" y="113"/>
                    <a:pt x="15" y="113"/>
                    <a:pt x="15" y="113"/>
                  </a:cubicBezTo>
                  <a:cubicBezTo>
                    <a:pt x="14" y="111"/>
                    <a:pt x="14" y="111"/>
                    <a:pt x="14" y="111"/>
                  </a:cubicBezTo>
                  <a:cubicBezTo>
                    <a:pt x="16" y="111"/>
                    <a:pt x="16" y="111"/>
                    <a:pt x="16" y="111"/>
                  </a:cubicBezTo>
                  <a:cubicBezTo>
                    <a:pt x="18" y="112"/>
                    <a:pt x="18" y="112"/>
                    <a:pt x="18" y="112"/>
                  </a:cubicBezTo>
                  <a:cubicBezTo>
                    <a:pt x="18" y="112"/>
                    <a:pt x="22" y="113"/>
                    <a:pt x="22" y="113"/>
                  </a:cubicBezTo>
                  <a:cubicBezTo>
                    <a:pt x="23" y="113"/>
                    <a:pt x="24" y="116"/>
                    <a:pt x="24" y="116"/>
                  </a:cubicBezTo>
                  <a:cubicBezTo>
                    <a:pt x="31" y="118"/>
                    <a:pt x="31" y="118"/>
                    <a:pt x="31" y="118"/>
                  </a:cubicBezTo>
                  <a:cubicBezTo>
                    <a:pt x="38" y="117"/>
                    <a:pt x="38" y="117"/>
                    <a:pt x="38" y="117"/>
                  </a:cubicBezTo>
                  <a:cubicBezTo>
                    <a:pt x="42" y="114"/>
                    <a:pt x="42" y="114"/>
                    <a:pt x="42" y="114"/>
                  </a:cubicBezTo>
                  <a:cubicBezTo>
                    <a:pt x="43" y="109"/>
                    <a:pt x="43" y="109"/>
                    <a:pt x="43" y="109"/>
                  </a:cubicBezTo>
                  <a:cubicBezTo>
                    <a:pt x="36" y="101"/>
                    <a:pt x="36" y="101"/>
                    <a:pt x="36" y="101"/>
                  </a:cubicBezTo>
                  <a:cubicBezTo>
                    <a:pt x="30" y="97"/>
                    <a:pt x="30" y="97"/>
                    <a:pt x="30" y="97"/>
                  </a:cubicBezTo>
                  <a:cubicBezTo>
                    <a:pt x="26" y="93"/>
                    <a:pt x="26" y="93"/>
                    <a:pt x="26" y="93"/>
                  </a:cubicBezTo>
                  <a:cubicBezTo>
                    <a:pt x="20" y="91"/>
                    <a:pt x="20" y="91"/>
                    <a:pt x="20" y="91"/>
                  </a:cubicBezTo>
                  <a:cubicBezTo>
                    <a:pt x="17" y="90"/>
                    <a:pt x="17" y="90"/>
                    <a:pt x="17" y="90"/>
                  </a:cubicBezTo>
                  <a:cubicBezTo>
                    <a:pt x="17" y="87"/>
                    <a:pt x="17" y="87"/>
                    <a:pt x="17" y="87"/>
                  </a:cubicBezTo>
                  <a:cubicBezTo>
                    <a:pt x="13" y="87"/>
                    <a:pt x="13" y="87"/>
                    <a:pt x="13" y="87"/>
                  </a:cubicBezTo>
                  <a:cubicBezTo>
                    <a:pt x="10" y="87"/>
                    <a:pt x="10" y="87"/>
                    <a:pt x="10" y="87"/>
                  </a:cubicBezTo>
                  <a:cubicBezTo>
                    <a:pt x="9" y="87"/>
                    <a:pt x="9" y="87"/>
                    <a:pt x="9" y="87"/>
                  </a:cubicBezTo>
                  <a:cubicBezTo>
                    <a:pt x="8" y="89"/>
                    <a:pt x="8" y="89"/>
                    <a:pt x="8" y="89"/>
                  </a:cubicBezTo>
                  <a:cubicBezTo>
                    <a:pt x="4" y="93"/>
                    <a:pt x="4" y="93"/>
                    <a:pt x="4" y="93"/>
                  </a:cubicBezTo>
                  <a:cubicBezTo>
                    <a:pt x="4" y="93"/>
                    <a:pt x="4" y="93"/>
                    <a:pt x="4" y="93"/>
                  </a:cubicBezTo>
                  <a:cubicBezTo>
                    <a:pt x="4" y="94"/>
                    <a:pt x="4" y="94"/>
                    <a:pt x="4" y="94"/>
                  </a:cubicBezTo>
                  <a:cubicBezTo>
                    <a:pt x="3" y="95"/>
                    <a:pt x="3" y="95"/>
                    <a:pt x="3" y="95"/>
                  </a:cubicBezTo>
                  <a:cubicBezTo>
                    <a:pt x="3" y="96"/>
                    <a:pt x="3" y="96"/>
                    <a:pt x="3" y="96"/>
                  </a:cubicBezTo>
                  <a:cubicBezTo>
                    <a:pt x="2" y="99"/>
                    <a:pt x="2" y="99"/>
                    <a:pt x="2" y="99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6" y="102"/>
                    <a:pt x="6" y="102"/>
                    <a:pt x="6" y="102"/>
                  </a:cubicBezTo>
                  <a:cubicBezTo>
                    <a:pt x="8" y="107"/>
                    <a:pt x="8" y="107"/>
                    <a:pt x="8" y="107"/>
                  </a:cubicBezTo>
                  <a:cubicBezTo>
                    <a:pt x="4" y="112"/>
                    <a:pt x="4" y="112"/>
                    <a:pt x="4" y="112"/>
                  </a:cubicBezTo>
                  <a:cubicBezTo>
                    <a:pt x="8" y="122"/>
                    <a:pt x="8" y="122"/>
                    <a:pt x="8" y="122"/>
                  </a:cubicBezTo>
                  <a:cubicBezTo>
                    <a:pt x="6" y="124"/>
                    <a:pt x="6" y="124"/>
                    <a:pt x="6" y="124"/>
                  </a:cubicBezTo>
                  <a:cubicBezTo>
                    <a:pt x="7" y="126"/>
                    <a:pt x="7" y="126"/>
                    <a:pt x="7" y="126"/>
                  </a:cubicBezTo>
                  <a:cubicBezTo>
                    <a:pt x="6" y="127"/>
                    <a:pt x="6" y="127"/>
                    <a:pt x="6" y="127"/>
                  </a:cubicBezTo>
                  <a:cubicBezTo>
                    <a:pt x="8" y="129"/>
                    <a:pt x="8" y="129"/>
                    <a:pt x="8" y="129"/>
                  </a:cubicBezTo>
                  <a:cubicBezTo>
                    <a:pt x="8" y="129"/>
                    <a:pt x="7" y="131"/>
                    <a:pt x="7" y="131"/>
                  </a:cubicBezTo>
                  <a:cubicBezTo>
                    <a:pt x="8" y="131"/>
                    <a:pt x="9" y="133"/>
                    <a:pt x="9" y="133"/>
                  </a:cubicBezTo>
                  <a:cubicBezTo>
                    <a:pt x="8" y="137"/>
                    <a:pt x="8" y="137"/>
                    <a:pt x="8" y="137"/>
                  </a:cubicBezTo>
                  <a:cubicBezTo>
                    <a:pt x="10" y="140"/>
                    <a:pt x="10" y="140"/>
                    <a:pt x="10" y="140"/>
                  </a:cubicBezTo>
                  <a:cubicBezTo>
                    <a:pt x="12" y="141"/>
                    <a:pt x="12" y="141"/>
                    <a:pt x="12" y="141"/>
                  </a:cubicBezTo>
                  <a:cubicBezTo>
                    <a:pt x="11" y="143"/>
                    <a:pt x="11" y="143"/>
                    <a:pt x="11" y="143"/>
                  </a:cubicBezTo>
                  <a:cubicBezTo>
                    <a:pt x="0" y="157"/>
                    <a:pt x="0" y="157"/>
                    <a:pt x="0" y="157"/>
                  </a:cubicBezTo>
                  <a:cubicBezTo>
                    <a:pt x="2" y="157"/>
                    <a:pt x="2" y="157"/>
                    <a:pt x="2" y="157"/>
                  </a:cubicBezTo>
                  <a:cubicBezTo>
                    <a:pt x="4" y="158"/>
                    <a:pt x="4" y="158"/>
                    <a:pt x="4" y="158"/>
                  </a:cubicBezTo>
                  <a:cubicBezTo>
                    <a:pt x="4" y="163"/>
                    <a:pt x="4" y="163"/>
                    <a:pt x="4" y="163"/>
                  </a:cubicBezTo>
                  <a:cubicBezTo>
                    <a:pt x="1" y="163"/>
                    <a:pt x="1" y="163"/>
                    <a:pt x="1" y="163"/>
                  </a:cubicBezTo>
                  <a:cubicBezTo>
                    <a:pt x="2" y="164"/>
                    <a:pt x="2" y="164"/>
                    <a:pt x="2" y="164"/>
                  </a:cubicBezTo>
                  <a:cubicBezTo>
                    <a:pt x="1" y="168"/>
                    <a:pt x="1" y="168"/>
                    <a:pt x="1" y="168"/>
                  </a:cubicBezTo>
                  <a:cubicBezTo>
                    <a:pt x="1" y="171"/>
                    <a:pt x="1" y="171"/>
                    <a:pt x="1" y="171"/>
                  </a:cubicBezTo>
                  <a:cubicBezTo>
                    <a:pt x="0" y="178"/>
                    <a:pt x="0" y="178"/>
                    <a:pt x="0" y="178"/>
                  </a:cubicBezTo>
                  <a:cubicBezTo>
                    <a:pt x="2" y="183"/>
                    <a:pt x="2" y="183"/>
                    <a:pt x="2" y="183"/>
                  </a:cubicBezTo>
                  <a:cubicBezTo>
                    <a:pt x="6" y="185"/>
                    <a:pt x="6" y="185"/>
                    <a:pt x="6" y="185"/>
                  </a:cubicBezTo>
                  <a:cubicBezTo>
                    <a:pt x="9" y="186"/>
                    <a:pt x="9" y="186"/>
                    <a:pt x="9" y="186"/>
                  </a:cubicBezTo>
                  <a:cubicBezTo>
                    <a:pt x="13" y="195"/>
                    <a:pt x="13" y="195"/>
                    <a:pt x="13" y="195"/>
                  </a:cubicBezTo>
                  <a:cubicBezTo>
                    <a:pt x="16" y="197"/>
                    <a:pt x="16" y="197"/>
                    <a:pt x="16" y="197"/>
                  </a:cubicBezTo>
                  <a:cubicBezTo>
                    <a:pt x="15" y="199"/>
                    <a:pt x="15" y="199"/>
                    <a:pt x="15" y="199"/>
                  </a:cubicBezTo>
                  <a:cubicBezTo>
                    <a:pt x="12" y="201"/>
                    <a:pt x="12" y="201"/>
                    <a:pt x="12" y="201"/>
                  </a:cubicBezTo>
                  <a:cubicBezTo>
                    <a:pt x="13" y="204"/>
                    <a:pt x="13" y="204"/>
                    <a:pt x="13" y="204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8" y="205"/>
                    <a:pt x="18" y="205"/>
                    <a:pt x="18" y="205"/>
                  </a:cubicBezTo>
                  <a:cubicBezTo>
                    <a:pt x="21" y="208"/>
                    <a:pt x="21" y="208"/>
                    <a:pt x="21" y="208"/>
                  </a:cubicBezTo>
                  <a:cubicBezTo>
                    <a:pt x="22" y="209"/>
                    <a:pt x="22" y="209"/>
                    <a:pt x="22" y="209"/>
                  </a:cubicBezTo>
                  <a:cubicBezTo>
                    <a:pt x="34" y="214"/>
                    <a:pt x="34" y="214"/>
                    <a:pt x="34" y="214"/>
                  </a:cubicBezTo>
                  <a:cubicBezTo>
                    <a:pt x="35" y="214"/>
                    <a:pt x="35" y="214"/>
                    <a:pt x="35" y="214"/>
                  </a:cubicBezTo>
                  <a:cubicBezTo>
                    <a:pt x="34" y="219"/>
                    <a:pt x="34" y="219"/>
                    <a:pt x="34" y="219"/>
                  </a:cubicBezTo>
                  <a:cubicBezTo>
                    <a:pt x="32" y="220"/>
                    <a:pt x="32" y="220"/>
                    <a:pt x="32" y="220"/>
                  </a:cubicBezTo>
                  <a:cubicBezTo>
                    <a:pt x="30" y="223"/>
                    <a:pt x="30" y="223"/>
                    <a:pt x="30" y="223"/>
                  </a:cubicBezTo>
                  <a:cubicBezTo>
                    <a:pt x="28" y="225"/>
                    <a:pt x="28" y="225"/>
                    <a:pt x="28" y="225"/>
                  </a:cubicBezTo>
                  <a:cubicBezTo>
                    <a:pt x="31" y="224"/>
                    <a:pt x="31" y="224"/>
                    <a:pt x="31" y="224"/>
                  </a:cubicBezTo>
                  <a:cubicBezTo>
                    <a:pt x="29" y="228"/>
                    <a:pt x="29" y="228"/>
                    <a:pt x="29" y="228"/>
                  </a:cubicBezTo>
                  <a:cubicBezTo>
                    <a:pt x="26" y="232"/>
                    <a:pt x="26" y="232"/>
                    <a:pt x="26" y="232"/>
                  </a:cubicBezTo>
                  <a:cubicBezTo>
                    <a:pt x="29" y="236"/>
                    <a:pt x="29" y="236"/>
                    <a:pt x="29" y="236"/>
                  </a:cubicBezTo>
                  <a:cubicBezTo>
                    <a:pt x="35" y="239"/>
                    <a:pt x="35" y="239"/>
                    <a:pt x="35" y="239"/>
                  </a:cubicBezTo>
                  <a:cubicBezTo>
                    <a:pt x="40" y="244"/>
                    <a:pt x="40" y="244"/>
                    <a:pt x="40" y="244"/>
                  </a:cubicBezTo>
                  <a:cubicBezTo>
                    <a:pt x="40" y="247"/>
                    <a:pt x="40" y="247"/>
                    <a:pt x="40" y="247"/>
                  </a:cubicBezTo>
                  <a:cubicBezTo>
                    <a:pt x="42" y="248"/>
                    <a:pt x="42" y="248"/>
                    <a:pt x="42" y="248"/>
                  </a:cubicBezTo>
                  <a:cubicBezTo>
                    <a:pt x="45" y="248"/>
                    <a:pt x="45" y="248"/>
                    <a:pt x="45" y="248"/>
                  </a:cubicBezTo>
                  <a:cubicBezTo>
                    <a:pt x="47" y="250"/>
                    <a:pt x="47" y="250"/>
                    <a:pt x="47" y="250"/>
                  </a:cubicBezTo>
                  <a:cubicBezTo>
                    <a:pt x="50" y="255"/>
                    <a:pt x="50" y="255"/>
                    <a:pt x="50" y="255"/>
                  </a:cubicBezTo>
                  <a:cubicBezTo>
                    <a:pt x="49" y="256"/>
                    <a:pt x="49" y="256"/>
                    <a:pt x="49" y="256"/>
                  </a:cubicBezTo>
                  <a:cubicBezTo>
                    <a:pt x="52" y="259"/>
                    <a:pt x="52" y="259"/>
                    <a:pt x="52" y="259"/>
                  </a:cubicBezTo>
                  <a:cubicBezTo>
                    <a:pt x="56" y="259"/>
                    <a:pt x="56" y="259"/>
                    <a:pt x="56" y="259"/>
                  </a:cubicBezTo>
                  <a:cubicBezTo>
                    <a:pt x="59" y="256"/>
                    <a:pt x="59" y="256"/>
                    <a:pt x="59" y="256"/>
                  </a:cubicBezTo>
                  <a:cubicBezTo>
                    <a:pt x="61" y="258"/>
                    <a:pt x="61" y="258"/>
                    <a:pt x="61" y="258"/>
                  </a:cubicBezTo>
                  <a:cubicBezTo>
                    <a:pt x="61" y="260"/>
                    <a:pt x="61" y="260"/>
                    <a:pt x="61" y="260"/>
                  </a:cubicBezTo>
                  <a:cubicBezTo>
                    <a:pt x="62" y="260"/>
                    <a:pt x="62" y="260"/>
                    <a:pt x="62" y="260"/>
                  </a:cubicBezTo>
                  <a:cubicBezTo>
                    <a:pt x="64" y="257"/>
                    <a:pt x="64" y="257"/>
                    <a:pt x="64" y="257"/>
                  </a:cubicBezTo>
                  <a:cubicBezTo>
                    <a:pt x="67" y="253"/>
                    <a:pt x="67" y="253"/>
                    <a:pt x="67" y="253"/>
                  </a:cubicBezTo>
                  <a:cubicBezTo>
                    <a:pt x="67" y="253"/>
                    <a:pt x="64" y="244"/>
                    <a:pt x="63" y="244"/>
                  </a:cubicBezTo>
                  <a:cubicBezTo>
                    <a:pt x="62" y="243"/>
                    <a:pt x="56" y="235"/>
                    <a:pt x="56" y="235"/>
                  </a:cubicBezTo>
                  <a:cubicBezTo>
                    <a:pt x="59" y="229"/>
                    <a:pt x="59" y="229"/>
                    <a:pt x="59" y="229"/>
                  </a:cubicBezTo>
                  <a:cubicBezTo>
                    <a:pt x="63" y="226"/>
                    <a:pt x="63" y="226"/>
                    <a:pt x="63" y="226"/>
                  </a:cubicBezTo>
                  <a:cubicBezTo>
                    <a:pt x="63" y="225"/>
                    <a:pt x="63" y="225"/>
                    <a:pt x="63" y="225"/>
                  </a:cubicBezTo>
                  <a:cubicBezTo>
                    <a:pt x="64" y="226"/>
                    <a:pt x="64" y="226"/>
                    <a:pt x="64" y="226"/>
                  </a:cubicBezTo>
                  <a:cubicBezTo>
                    <a:pt x="63" y="224"/>
                    <a:pt x="63" y="224"/>
                    <a:pt x="63" y="224"/>
                  </a:cubicBezTo>
                  <a:cubicBezTo>
                    <a:pt x="63" y="224"/>
                    <a:pt x="63" y="224"/>
                    <a:pt x="63" y="224"/>
                  </a:cubicBezTo>
                  <a:cubicBezTo>
                    <a:pt x="63" y="224"/>
                    <a:pt x="63" y="224"/>
                    <a:pt x="63" y="224"/>
                  </a:cubicBezTo>
                  <a:cubicBezTo>
                    <a:pt x="60" y="222"/>
                    <a:pt x="60" y="222"/>
                    <a:pt x="60" y="222"/>
                  </a:cubicBezTo>
                  <a:cubicBezTo>
                    <a:pt x="63" y="214"/>
                    <a:pt x="63" y="214"/>
                    <a:pt x="63" y="214"/>
                  </a:cubicBezTo>
                  <a:cubicBezTo>
                    <a:pt x="73" y="210"/>
                    <a:pt x="73" y="210"/>
                    <a:pt x="73" y="210"/>
                  </a:cubicBezTo>
                  <a:cubicBezTo>
                    <a:pt x="82" y="209"/>
                    <a:pt x="82" y="209"/>
                    <a:pt x="82" y="209"/>
                  </a:cubicBezTo>
                  <a:cubicBezTo>
                    <a:pt x="87" y="212"/>
                    <a:pt x="87" y="212"/>
                    <a:pt x="87" y="212"/>
                  </a:cubicBezTo>
                  <a:cubicBezTo>
                    <a:pt x="93" y="211"/>
                    <a:pt x="93" y="211"/>
                    <a:pt x="93" y="211"/>
                  </a:cubicBezTo>
                  <a:cubicBezTo>
                    <a:pt x="100" y="213"/>
                    <a:pt x="100" y="213"/>
                    <a:pt x="100" y="213"/>
                  </a:cubicBezTo>
                  <a:cubicBezTo>
                    <a:pt x="107" y="211"/>
                    <a:pt x="107" y="211"/>
                    <a:pt x="107" y="211"/>
                  </a:cubicBezTo>
                  <a:cubicBezTo>
                    <a:pt x="105" y="205"/>
                    <a:pt x="105" y="205"/>
                    <a:pt x="105" y="205"/>
                  </a:cubicBezTo>
                  <a:cubicBezTo>
                    <a:pt x="109" y="196"/>
                    <a:pt x="109" y="196"/>
                    <a:pt x="109" y="196"/>
                  </a:cubicBezTo>
                  <a:cubicBezTo>
                    <a:pt x="122" y="191"/>
                    <a:pt x="122" y="191"/>
                    <a:pt x="122" y="191"/>
                  </a:cubicBezTo>
                  <a:cubicBezTo>
                    <a:pt x="134" y="189"/>
                    <a:pt x="134" y="189"/>
                    <a:pt x="134" y="189"/>
                  </a:cubicBezTo>
                  <a:cubicBezTo>
                    <a:pt x="142" y="198"/>
                    <a:pt x="142" y="198"/>
                    <a:pt x="142" y="198"/>
                  </a:cubicBezTo>
                  <a:cubicBezTo>
                    <a:pt x="151" y="195"/>
                    <a:pt x="151" y="195"/>
                    <a:pt x="151" y="195"/>
                  </a:cubicBezTo>
                  <a:cubicBezTo>
                    <a:pt x="156" y="194"/>
                    <a:pt x="156" y="194"/>
                    <a:pt x="156" y="194"/>
                  </a:cubicBezTo>
                  <a:cubicBezTo>
                    <a:pt x="160" y="203"/>
                    <a:pt x="160" y="203"/>
                    <a:pt x="160" y="203"/>
                  </a:cubicBezTo>
                  <a:cubicBezTo>
                    <a:pt x="164" y="212"/>
                    <a:pt x="164" y="212"/>
                    <a:pt x="164" y="212"/>
                  </a:cubicBezTo>
                  <a:cubicBezTo>
                    <a:pt x="174" y="212"/>
                    <a:pt x="174" y="212"/>
                    <a:pt x="174" y="212"/>
                  </a:cubicBezTo>
                  <a:cubicBezTo>
                    <a:pt x="182" y="216"/>
                    <a:pt x="182" y="216"/>
                    <a:pt x="182" y="216"/>
                  </a:cubicBezTo>
                  <a:cubicBezTo>
                    <a:pt x="189" y="217"/>
                    <a:pt x="189" y="217"/>
                    <a:pt x="189" y="217"/>
                  </a:cubicBezTo>
                  <a:cubicBezTo>
                    <a:pt x="189" y="223"/>
                    <a:pt x="189" y="223"/>
                    <a:pt x="189" y="223"/>
                  </a:cubicBezTo>
                  <a:cubicBezTo>
                    <a:pt x="191" y="222"/>
                    <a:pt x="191" y="222"/>
                    <a:pt x="191" y="222"/>
                  </a:cubicBezTo>
                  <a:cubicBezTo>
                    <a:pt x="192" y="223"/>
                    <a:pt x="192" y="223"/>
                    <a:pt x="192" y="223"/>
                  </a:cubicBezTo>
                  <a:cubicBezTo>
                    <a:pt x="194" y="219"/>
                    <a:pt x="194" y="219"/>
                    <a:pt x="194" y="219"/>
                  </a:cubicBezTo>
                  <a:cubicBezTo>
                    <a:pt x="201" y="214"/>
                    <a:pt x="201" y="214"/>
                    <a:pt x="201" y="214"/>
                  </a:cubicBezTo>
                  <a:cubicBezTo>
                    <a:pt x="212" y="213"/>
                    <a:pt x="212" y="213"/>
                    <a:pt x="212" y="213"/>
                  </a:cubicBezTo>
                  <a:cubicBezTo>
                    <a:pt x="220" y="217"/>
                    <a:pt x="220" y="217"/>
                    <a:pt x="220" y="217"/>
                  </a:cubicBezTo>
                  <a:cubicBezTo>
                    <a:pt x="224" y="211"/>
                    <a:pt x="224" y="211"/>
                    <a:pt x="224" y="211"/>
                  </a:cubicBezTo>
                  <a:cubicBezTo>
                    <a:pt x="228" y="206"/>
                    <a:pt x="228" y="206"/>
                    <a:pt x="228" y="206"/>
                  </a:cubicBezTo>
                  <a:cubicBezTo>
                    <a:pt x="240" y="211"/>
                    <a:pt x="240" y="211"/>
                    <a:pt x="240" y="211"/>
                  </a:cubicBezTo>
                  <a:cubicBezTo>
                    <a:pt x="243" y="215"/>
                    <a:pt x="243" y="215"/>
                    <a:pt x="243" y="215"/>
                  </a:cubicBezTo>
                  <a:cubicBezTo>
                    <a:pt x="253" y="215"/>
                    <a:pt x="253" y="215"/>
                    <a:pt x="253" y="215"/>
                  </a:cubicBezTo>
                  <a:cubicBezTo>
                    <a:pt x="259" y="220"/>
                    <a:pt x="259" y="220"/>
                    <a:pt x="259" y="220"/>
                  </a:cubicBezTo>
                  <a:cubicBezTo>
                    <a:pt x="275" y="216"/>
                    <a:pt x="275" y="216"/>
                    <a:pt x="275" y="216"/>
                  </a:cubicBezTo>
                  <a:cubicBezTo>
                    <a:pt x="282" y="218"/>
                    <a:pt x="282" y="218"/>
                    <a:pt x="282" y="218"/>
                  </a:cubicBezTo>
                  <a:cubicBezTo>
                    <a:pt x="283" y="216"/>
                    <a:pt x="283" y="216"/>
                    <a:pt x="283" y="216"/>
                  </a:cubicBezTo>
                  <a:cubicBezTo>
                    <a:pt x="289" y="216"/>
                    <a:pt x="289" y="216"/>
                    <a:pt x="289" y="216"/>
                  </a:cubicBezTo>
                  <a:cubicBezTo>
                    <a:pt x="295" y="205"/>
                    <a:pt x="295" y="205"/>
                    <a:pt x="295" y="205"/>
                  </a:cubicBezTo>
                  <a:cubicBezTo>
                    <a:pt x="298" y="200"/>
                    <a:pt x="298" y="200"/>
                    <a:pt x="298" y="200"/>
                  </a:cubicBezTo>
                  <a:cubicBezTo>
                    <a:pt x="307" y="200"/>
                    <a:pt x="307" y="200"/>
                    <a:pt x="307" y="200"/>
                  </a:cubicBezTo>
                  <a:cubicBezTo>
                    <a:pt x="317" y="218"/>
                    <a:pt x="317" y="218"/>
                    <a:pt x="317" y="218"/>
                  </a:cubicBezTo>
                  <a:cubicBezTo>
                    <a:pt x="325" y="220"/>
                    <a:pt x="325" y="220"/>
                    <a:pt x="325" y="220"/>
                  </a:cubicBezTo>
                  <a:cubicBezTo>
                    <a:pt x="327" y="224"/>
                    <a:pt x="327" y="224"/>
                    <a:pt x="327" y="224"/>
                  </a:cubicBezTo>
                  <a:cubicBezTo>
                    <a:pt x="339" y="223"/>
                    <a:pt x="339" y="223"/>
                    <a:pt x="339" y="223"/>
                  </a:cubicBezTo>
                  <a:cubicBezTo>
                    <a:pt x="334" y="238"/>
                    <a:pt x="334" y="238"/>
                    <a:pt x="334" y="238"/>
                  </a:cubicBezTo>
                  <a:cubicBezTo>
                    <a:pt x="329" y="239"/>
                    <a:pt x="329" y="239"/>
                    <a:pt x="329" y="239"/>
                  </a:cubicBezTo>
                  <a:cubicBezTo>
                    <a:pt x="326" y="250"/>
                    <a:pt x="326" y="250"/>
                    <a:pt x="326" y="250"/>
                  </a:cubicBezTo>
                  <a:cubicBezTo>
                    <a:pt x="327" y="250"/>
                    <a:pt x="327" y="250"/>
                    <a:pt x="327" y="250"/>
                  </a:cubicBezTo>
                  <a:cubicBezTo>
                    <a:pt x="329" y="250"/>
                    <a:pt x="329" y="250"/>
                    <a:pt x="329" y="250"/>
                  </a:cubicBezTo>
                  <a:cubicBezTo>
                    <a:pt x="331" y="249"/>
                    <a:pt x="331" y="249"/>
                    <a:pt x="331" y="249"/>
                  </a:cubicBezTo>
                  <a:cubicBezTo>
                    <a:pt x="332" y="249"/>
                    <a:pt x="332" y="249"/>
                    <a:pt x="332" y="249"/>
                  </a:cubicBezTo>
                  <a:cubicBezTo>
                    <a:pt x="335" y="250"/>
                    <a:pt x="335" y="250"/>
                    <a:pt x="335" y="250"/>
                  </a:cubicBezTo>
                  <a:cubicBezTo>
                    <a:pt x="342" y="245"/>
                    <a:pt x="342" y="245"/>
                    <a:pt x="342" y="245"/>
                  </a:cubicBezTo>
                  <a:cubicBezTo>
                    <a:pt x="345" y="241"/>
                    <a:pt x="345" y="241"/>
                    <a:pt x="345" y="241"/>
                  </a:cubicBezTo>
                  <a:cubicBezTo>
                    <a:pt x="353" y="230"/>
                    <a:pt x="353" y="230"/>
                    <a:pt x="353" y="230"/>
                  </a:cubicBezTo>
                  <a:cubicBezTo>
                    <a:pt x="357" y="223"/>
                    <a:pt x="357" y="223"/>
                    <a:pt x="357" y="223"/>
                  </a:cubicBezTo>
                  <a:cubicBezTo>
                    <a:pt x="358" y="214"/>
                    <a:pt x="358" y="214"/>
                    <a:pt x="358" y="214"/>
                  </a:cubicBezTo>
                  <a:cubicBezTo>
                    <a:pt x="360" y="203"/>
                    <a:pt x="360" y="203"/>
                    <a:pt x="360" y="203"/>
                  </a:cubicBezTo>
                  <a:cubicBezTo>
                    <a:pt x="360" y="199"/>
                    <a:pt x="360" y="199"/>
                    <a:pt x="360" y="199"/>
                  </a:cubicBezTo>
                  <a:cubicBezTo>
                    <a:pt x="355" y="194"/>
                    <a:pt x="355" y="194"/>
                    <a:pt x="355" y="194"/>
                  </a:cubicBezTo>
                  <a:cubicBezTo>
                    <a:pt x="355" y="194"/>
                    <a:pt x="349" y="198"/>
                    <a:pt x="349" y="198"/>
                  </a:cubicBezTo>
                  <a:cubicBezTo>
                    <a:pt x="348" y="198"/>
                    <a:pt x="346" y="196"/>
                    <a:pt x="346" y="196"/>
                  </a:cubicBezTo>
                  <a:cubicBezTo>
                    <a:pt x="344" y="192"/>
                    <a:pt x="344" y="192"/>
                    <a:pt x="344" y="192"/>
                  </a:cubicBezTo>
                  <a:cubicBezTo>
                    <a:pt x="341" y="192"/>
                    <a:pt x="341" y="192"/>
                    <a:pt x="341" y="192"/>
                  </a:cubicBezTo>
                  <a:cubicBezTo>
                    <a:pt x="344" y="190"/>
                    <a:pt x="344" y="190"/>
                    <a:pt x="344" y="190"/>
                  </a:cubicBezTo>
                  <a:cubicBezTo>
                    <a:pt x="349" y="185"/>
                    <a:pt x="349" y="185"/>
                    <a:pt x="349" y="185"/>
                  </a:cubicBezTo>
                  <a:cubicBezTo>
                    <a:pt x="353" y="180"/>
                    <a:pt x="353" y="180"/>
                    <a:pt x="353" y="180"/>
                  </a:cubicBezTo>
                  <a:cubicBezTo>
                    <a:pt x="354" y="178"/>
                    <a:pt x="354" y="178"/>
                    <a:pt x="354" y="178"/>
                  </a:cubicBezTo>
                  <a:cubicBezTo>
                    <a:pt x="367" y="165"/>
                    <a:pt x="367" y="165"/>
                    <a:pt x="367" y="165"/>
                  </a:cubicBezTo>
                  <a:cubicBezTo>
                    <a:pt x="371" y="164"/>
                    <a:pt x="371" y="164"/>
                    <a:pt x="371" y="164"/>
                  </a:cubicBezTo>
                  <a:cubicBezTo>
                    <a:pt x="381" y="164"/>
                    <a:pt x="381" y="164"/>
                    <a:pt x="381" y="164"/>
                  </a:cubicBezTo>
                  <a:cubicBezTo>
                    <a:pt x="386" y="163"/>
                    <a:pt x="386" y="163"/>
                    <a:pt x="386" y="163"/>
                  </a:cubicBezTo>
                  <a:cubicBezTo>
                    <a:pt x="392" y="165"/>
                    <a:pt x="392" y="165"/>
                    <a:pt x="392" y="165"/>
                  </a:cubicBezTo>
                  <a:cubicBezTo>
                    <a:pt x="392" y="168"/>
                    <a:pt x="392" y="168"/>
                    <a:pt x="392" y="168"/>
                  </a:cubicBezTo>
                  <a:cubicBezTo>
                    <a:pt x="392" y="168"/>
                    <a:pt x="400" y="166"/>
                    <a:pt x="401" y="166"/>
                  </a:cubicBezTo>
                  <a:cubicBezTo>
                    <a:pt x="401" y="167"/>
                    <a:pt x="403" y="166"/>
                    <a:pt x="403" y="166"/>
                  </a:cubicBezTo>
                  <a:cubicBezTo>
                    <a:pt x="402" y="164"/>
                    <a:pt x="402" y="164"/>
                    <a:pt x="402" y="164"/>
                  </a:cubicBezTo>
                  <a:cubicBezTo>
                    <a:pt x="403" y="159"/>
                    <a:pt x="403" y="159"/>
                    <a:pt x="403" y="159"/>
                  </a:cubicBezTo>
                  <a:cubicBezTo>
                    <a:pt x="406" y="153"/>
                    <a:pt x="406" y="153"/>
                    <a:pt x="406" y="153"/>
                  </a:cubicBezTo>
                  <a:cubicBezTo>
                    <a:pt x="411" y="149"/>
                    <a:pt x="411" y="149"/>
                    <a:pt x="411" y="149"/>
                  </a:cubicBezTo>
                  <a:cubicBezTo>
                    <a:pt x="419" y="150"/>
                    <a:pt x="419" y="150"/>
                    <a:pt x="419" y="150"/>
                  </a:cubicBezTo>
                  <a:cubicBezTo>
                    <a:pt x="421" y="155"/>
                    <a:pt x="421" y="155"/>
                    <a:pt x="421" y="155"/>
                  </a:cubicBezTo>
                  <a:cubicBezTo>
                    <a:pt x="426" y="151"/>
                    <a:pt x="426" y="151"/>
                    <a:pt x="426" y="151"/>
                  </a:cubicBezTo>
                  <a:cubicBezTo>
                    <a:pt x="433" y="144"/>
                    <a:pt x="433" y="144"/>
                    <a:pt x="433" y="144"/>
                  </a:cubicBezTo>
                  <a:cubicBezTo>
                    <a:pt x="433" y="152"/>
                    <a:pt x="433" y="152"/>
                    <a:pt x="433" y="152"/>
                  </a:cubicBezTo>
                  <a:cubicBezTo>
                    <a:pt x="427" y="158"/>
                    <a:pt x="427" y="158"/>
                    <a:pt x="427" y="158"/>
                  </a:cubicBezTo>
                  <a:cubicBezTo>
                    <a:pt x="423" y="160"/>
                    <a:pt x="423" y="160"/>
                    <a:pt x="423" y="160"/>
                  </a:cubicBezTo>
                  <a:cubicBezTo>
                    <a:pt x="419" y="166"/>
                    <a:pt x="419" y="166"/>
                    <a:pt x="419" y="166"/>
                  </a:cubicBezTo>
                  <a:cubicBezTo>
                    <a:pt x="416" y="171"/>
                    <a:pt x="416" y="171"/>
                    <a:pt x="416" y="171"/>
                  </a:cubicBezTo>
                  <a:cubicBezTo>
                    <a:pt x="416" y="171"/>
                    <a:pt x="411" y="173"/>
                    <a:pt x="411" y="174"/>
                  </a:cubicBezTo>
                  <a:cubicBezTo>
                    <a:pt x="410" y="174"/>
                    <a:pt x="409" y="175"/>
                    <a:pt x="409" y="175"/>
                  </a:cubicBezTo>
                  <a:cubicBezTo>
                    <a:pt x="405" y="186"/>
                    <a:pt x="405" y="186"/>
                    <a:pt x="405" y="186"/>
                  </a:cubicBezTo>
                  <a:cubicBezTo>
                    <a:pt x="410" y="210"/>
                    <a:pt x="410" y="210"/>
                    <a:pt x="410" y="210"/>
                  </a:cubicBezTo>
                  <a:cubicBezTo>
                    <a:pt x="416" y="202"/>
                    <a:pt x="416" y="202"/>
                    <a:pt x="416" y="202"/>
                  </a:cubicBezTo>
                  <a:cubicBezTo>
                    <a:pt x="418" y="201"/>
                    <a:pt x="418" y="201"/>
                    <a:pt x="418" y="201"/>
                  </a:cubicBezTo>
                  <a:cubicBezTo>
                    <a:pt x="420" y="196"/>
                    <a:pt x="420" y="196"/>
                    <a:pt x="420" y="196"/>
                  </a:cubicBezTo>
                  <a:cubicBezTo>
                    <a:pt x="422" y="193"/>
                    <a:pt x="422" y="193"/>
                    <a:pt x="422" y="193"/>
                  </a:cubicBezTo>
                  <a:cubicBezTo>
                    <a:pt x="426" y="191"/>
                    <a:pt x="426" y="191"/>
                    <a:pt x="426" y="191"/>
                  </a:cubicBezTo>
                  <a:cubicBezTo>
                    <a:pt x="426" y="186"/>
                    <a:pt x="426" y="186"/>
                    <a:pt x="426" y="186"/>
                  </a:cubicBezTo>
                  <a:cubicBezTo>
                    <a:pt x="427" y="184"/>
                    <a:pt x="427" y="184"/>
                    <a:pt x="427" y="184"/>
                  </a:cubicBezTo>
                  <a:cubicBezTo>
                    <a:pt x="429" y="177"/>
                    <a:pt x="429" y="177"/>
                    <a:pt x="429" y="177"/>
                  </a:cubicBezTo>
                  <a:cubicBezTo>
                    <a:pt x="429" y="175"/>
                    <a:pt x="429" y="175"/>
                    <a:pt x="429" y="175"/>
                  </a:cubicBezTo>
                  <a:cubicBezTo>
                    <a:pt x="426" y="174"/>
                    <a:pt x="426" y="174"/>
                    <a:pt x="426" y="174"/>
                  </a:cubicBezTo>
                  <a:cubicBezTo>
                    <a:pt x="430" y="165"/>
                    <a:pt x="430" y="165"/>
                    <a:pt x="430" y="165"/>
                  </a:cubicBezTo>
                  <a:cubicBezTo>
                    <a:pt x="432" y="162"/>
                    <a:pt x="432" y="162"/>
                    <a:pt x="432" y="162"/>
                  </a:cubicBezTo>
                  <a:cubicBezTo>
                    <a:pt x="435" y="161"/>
                    <a:pt x="435" y="161"/>
                    <a:pt x="435" y="161"/>
                  </a:cubicBezTo>
                  <a:cubicBezTo>
                    <a:pt x="438" y="160"/>
                    <a:pt x="438" y="160"/>
                    <a:pt x="438" y="160"/>
                  </a:cubicBezTo>
                  <a:cubicBezTo>
                    <a:pt x="439" y="162"/>
                    <a:pt x="439" y="162"/>
                    <a:pt x="439" y="162"/>
                  </a:cubicBezTo>
                  <a:cubicBezTo>
                    <a:pt x="446" y="157"/>
                    <a:pt x="446" y="157"/>
                    <a:pt x="446" y="157"/>
                  </a:cubicBezTo>
                  <a:cubicBezTo>
                    <a:pt x="446" y="157"/>
                    <a:pt x="452" y="162"/>
                    <a:pt x="452" y="162"/>
                  </a:cubicBezTo>
                  <a:cubicBezTo>
                    <a:pt x="453" y="162"/>
                    <a:pt x="454" y="157"/>
                    <a:pt x="454" y="157"/>
                  </a:cubicBezTo>
                  <a:cubicBezTo>
                    <a:pt x="457" y="156"/>
                    <a:pt x="457" y="156"/>
                    <a:pt x="457" y="156"/>
                  </a:cubicBezTo>
                  <a:cubicBezTo>
                    <a:pt x="457" y="156"/>
                    <a:pt x="463" y="150"/>
                    <a:pt x="464" y="149"/>
                  </a:cubicBezTo>
                  <a:cubicBezTo>
                    <a:pt x="464" y="149"/>
                    <a:pt x="472" y="145"/>
                    <a:pt x="472" y="145"/>
                  </a:cubicBezTo>
                  <a:cubicBezTo>
                    <a:pt x="473" y="145"/>
                    <a:pt x="476" y="145"/>
                    <a:pt x="476" y="145"/>
                  </a:cubicBezTo>
                  <a:cubicBezTo>
                    <a:pt x="480" y="146"/>
                    <a:pt x="480" y="146"/>
                    <a:pt x="480" y="146"/>
                  </a:cubicBezTo>
                  <a:cubicBezTo>
                    <a:pt x="480" y="144"/>
                    <a:pt x="480" y="144"/>
                    <a:pt x="480" y="144"/>
                  </a:cubicBezTo>
                  <a:cubicBezTo>
                    <a:pt x="479" y="140"/>
                    <a:pt x="479" y="140"/>
                    <a:pt x="479" y="140"/>
                  </a:cubicBezTo>
                  <a:cubicBezTo>
                    <a:pt x="478" y="135"/>
                    <a:pt x="478" y="135"/>
                    <a:pt x="478" y="135"/>
                  </a:cubicBezTo>
                  <a:cubicBezTo>
                    <a:pt x="474" y="131"/>
                    <a:pt x="474" y="131"/>
                    <a:pt x="474" y="131"/>
                  </a:cubicBezTo>
                  <a:cubicBezTo>
                    <a:pt x="477" y="129"/>
                    <a:pt x="477" y="129"/>
                    <a:pt x="477" y="129"/>
                  </a:cubicBezTo>
                  <a:lnTo>
                    <a:pt x="482" y="127"/>
                  </a:lnTo>
                  <a:close/>
                </a:path>
              </a:pathLst>
            </a:custGeom>
            <a:noFill/>
            <a:ln w="19050" cap="flat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A0C6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pic>
        <p:nvPicPr>
          <p:cNvPr id="9219" name="Picture 9" descr="r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3500438"/>
            <a:ext cx="889000" cy="72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10" descr="gre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2997200"/>
            <a:ext cx="889000" cy="72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11" descr="purpl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4437063"/>
            <a:ext cx="889000" cy="72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2" name="Rectangle 12"/>
          <p:cNvSpPr>
            <a:spLocks noChangeArrowheads="1"/>
          </p:cNvSpPr>
          <p:nvPr/>
        </p:nvSpPr>
        <p:spPr bwMode="auto">
          <a:xfrm>
            <a:off x="2771775" y="3459163"/>
            <a:ext cx="2016125" cy="762000"/>
          </a:xfrm>
          <a:prstGeom prst="rect">
            <a:avLst/>
          </a:prstGeom>
          <a:solidFill>
            <a:srgbClr val="006C86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Calibri" panose="020F0502020204030204" pitchFamily="34" charset="0"/>
              </a:rPr>
              <a:t>Moscow</a:t>
            </a:r>
          </a:p>
        </p:txBody>
      </p:sp>
      <p:sp>
        <p:nvSpPr>
          <p:cNvPr id="9223" name="Rectangle 13"/>
          <p:cNvSpPr>
            <a:spLocks noChangeArrowheads="1"/>
          </p:cNvSpPr>
          <p:nvPr/>
        </p:nvSpPr>
        <p:spPr bwMode="auto">
          <a:xfrm>
            <a:off x="4681538" y="2179638"/>
            <a:ext cx="2016125" cy="762000"/>
          </a:xfrm>
          <a:prstGeom prst="rect">
            <a:avLst/>
          </a:prstGeom>
          <a:solidFill>
            <a:srgbClr val="006C86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Calibri" panose="020F0502020204030204" pitchFamily="34" charset="0"/>
              </a:rPr>
              <a:t>Yakutsk</a:t>
            </a:r>
          </a:p>
        </p:txBody>
      </p:sp>
      <p:sp>
        <p:nvSpPr>
          <p:cNvPr id="9224" name="Rectangle 14"/>
          <p:cNvSpPr>
            <a:spLocks noChangeArrowheads="1"/>
          </p:cNvSpPr>
          <p:nvPr/>
        </p:nvSpPr>
        <p:spPr bwMode="auto">
          <a:xfrm>
            <a:off x="6732588" y="5373688"/>
            <a:ext cx="2016125" cy="762000"/>
          </a:xfrm>
          <a:prstGeom prst="rect">
            <a:avLst/>
          </a:prstGeom>
          <a:solidFill>
            <a:srgbClr val="006C86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Calibri" panose="020F0502020204030204" pitchFamily="34" charset="0"/>
              </a:rPr>
              <a:t>Vladivostok</a:t>
            </a:r>
          </a:p>
        </p:txBody>
      </p:sp>
      <p:sp>
        <p:nvSpPr>
          <p:cNvPr id="9225" name="Rectangle 3"/>
          <p:cNvSpPr>
            <a:spLocks noChangeArrowheads="1"/>
          </p:cNvSpPr>
          <p:nvPr/>
        </p:nvSpPr>
        <p:spPr bwMode="auto">
          <a:xfrm>
            <a:off x="395288" y="188913"/>
            <a:ext cx="83534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Calibri" panose="020F0502020204030204" pitchFamily="34" charset="0"/>
              </a:rPr>
              <a:t>Map of</a:t>
            </a:r>
            <a:br>
              <a:rPr lang="en-GB" altLang="en-US" sz="1800">
                <a:latin typeface="Calibri" panose="020F0502020204030204" pitchFamily="34" charset="0"/>
              </a:rPr>
            </a:br>
            <a:r>
              <a:rPr lang="en-GB" altLang="en-US" sz="4800">
                <a:latin typeface="Calibri" panose="020F0502020204030204" pitchFamily="34" charset="0"/>
              </a:rPr>
              <a:t>RUSSIA</a:t>
            </a:r>
            <a:endParaRPr lang="en-GB" altLang="en-US" sz="1800">
              <a:latin typeface="Calibri" panose="020F0502020204030204" pitchFamily="34" charset="0"/>
            </a:endParaRPr>
          </a:p>
        </p:txBody>
      </p:sp>
      <p:grpSp>
        <p:nvGrpSpPr>
          <p:cNvPr id="9226" name="Group 17"/>
          <p:cNvGrpSpPr>
            <a:grpSpLocks/>
          </p:cNvGrpSpPr>
          <p:nvPr/>
        </p:nvGrpSpPr>
        <p:grpSpPr bwMode="auto">
          <a:xfrm>
            <a:off x="1854200" y="1524000"/>
            <a:ext cx="6840538" cy="3889375"/>
            <a:chOff x="1168" y="958"/>
            <a:chExt cx="4309" cy="2450"/>
          </a:xfrm>
        </p:grpSpPr>
        <p:sp>
          <p:nvSpPr>
            <p:cNvPr id="9227" name="Freeform 15"/>
            <p:cNvSpPr>
              <a:spLocks/>
            </p:cNvSpPr>
            <p:nvPr/>
          </p:nvSpPr>
          <p:spPr bwMode="auto">
            <a:xfrm>
              <a:off x="1168" y="958"/>
              <a:ext cx="4309" cy="2450"/>
            </a:xfrm>
            <a:custGeom>
              <a:avLst/>
              <a:gdLst>
                <a:gd name="T0" fmla="*/ 2113974515 w 483"/>
                <a:gd name="T1" fmla="*/ 587383165 h 260"/>
                <a:gd name="T2" fmla="*/ 2028755155 w 483"/>
                <a:gd name="T3" fmla="*/ 639908857 h 260"/>
                <a:gd name="T4" fmla="*/ 1938500206 w 483"/>
                <a:gd name="T5" fmla="*/ 587383165 h 260"/>
                <a:gd name="T6" fmla="*/ 1812480039 w 483"/>
                <a:gd name="T7" fmla="*/ 508254941 h 260"/>
                <a:gd name="T8" fmla="*/ 1628473115 w 483"/>
                <a:gd name="T9" fmla="*/ 389238775 h 260"/>
                <a:gd name="T10" fmla="*/ 1538224456 w 483"/>
                <a:gd name="T11" fmla="*/ 462043945 h 260"/>
                <a:gd name="T12" fmla="*/ 1452999448 w 483"/>
                <a:gd name="T13" fmla="*/ 481660756 h 260"/>
                <a:gd name="T14" fmla="*/ 1403102218 w 483"/>
                <a:gd name="T15" fmla="*/ 336784114 h 260"/>
                <a:gd name="T16" fmla="*/ 1290695137 w 483"/>
                <a:gd name="T17" fmla="*/ 349335728 h 260"/>
                <a:gd name="T18" fmla="*/ 1187333379 w 483"/>
                <a:gd name="T19" fmla="*/ 290573119 h 260"/>
                <a:gd name="T20" fmla="*/ 1178236955 w 483"/>
                <a:gd name="T21" fmla="*/ 257655890 h 260"/>
                <a:gd name="T22" fmla="*/ 1142466091 w 483"/>
                <a:gd name="T23" fmla="*/ 52526577 h 260"/>
                <a:gd name="T24" fmla="*/ 971508434 w 483"/>
                <a:gd name="T25" fmla="*/ 125339305 h 260"/>
                <a:gd name="T26" fmla="*/ 760269620 w 483"/>
                <a:gd name="T27" fmla="*/ 356321451 h 260"/>
                <a:gd name="T28" fmla="*/ 683633404 w 483"/>
                <a:gd name="T29" fmla="*/ 389238775 h 260"/>
                <a:gd name="T30" fmla="*/ 643339588 w 483"/>
                <a:gd name="T31" fmla="*/ 501276681 h 260"/>
                <a:gd name="T32" fmla="*/ 575749337 w 483"/>
                <a:gd name="T33" fmla="*/ 462043945 h 260"/>
                <a:gd name="T34" fmla="*/ 593891734 w 483"/>
                <a:gd name="T35" fmla="*/ 620292932 h 260"/>
                <a:gd name="T36" fmla="*/ 467871648 w 483"/>
                <a:gd name="T37" fmla="*/ 626608438 h 260"/>
                <a:gd name="T38" fmla="*/ 373100046 w 483"/>
                <a:gd name="T39" fmla="*/ 639908857 h 260"/>
                <a:gd name="T40" fmla="*/ 265215899 w 483"/>
                <a:gd name="T41" fmla="*/ 738575304 h 260"/>
                <a:gd name="T42" fmla="*/ 238483996 w 483"/>
                <a:gd name="T43" fmla="*/ 653210161 h 260"/>
                <a:gd name="T44" fmla="*/ 220341607 w 483"/>
                <a:gd name="T45" fmla="*/ 765169488 h 260"/>
                <a:gd name="T46" fmla="*/ 175474310 w 483"/>
                <a:gd name="T47" fmla="*/ 851283521 h 260"/>
                <a:gd name="T48" fmla="*/ 139645983 w 483"/>
                <a:gd name="T49" fmla="*/ 897493621 h 260"/>
                <a:gd name="T50" fmla="*/ 103361036 w 483"/>
                <a:gd name="T51" fmla="*/ 778470793 h 260"/>
                <a:gd name="T52" fmla="*/ 98838093 w 483"/>
                <a:gd name="T53" fmla="*/ 745631351 h 260"/>
                <a:gd name="T54" fmla="*/ 161854863 w 483"/>
                <a:gd name="T55" fmla="*/ 666503041 h 260"/>
                <a:gd name="T56" fmla="*/ 58493827 w 483"/>
                <a:gd name="T57" fmla="*/ 574081946 h 260"/>
                <a:gd name="T58" fmla="*/ 18142469 w 483"/>
                <a:gd name="T59" fmla="*/ 620292932 h 260"/>
                <a:gd name="T60" fmla="*/ 35771507 w 483"/>
                <a:gd name="T61" fmla="*/ 705657189 h 260"/>
                <a:gd name="T62" fmla="*/ 35771507 w 483"/>
                <a:gd name="T63" fmla="*/ 851283521 h 260"/>
                <a:gd name="T64" fmla="*/ 49390953 w 483"/>
                <a:gd name="T65" fmla="*/ 943704701 h 260"/>
                <a:gd name="T66" fmla="*/ 9096424 w 483"/>
                <a:gd name="T67" fmla="*/ 1081674124 h 260"/>
                <a:gd name="T68" fmla="*/ 40351358 w 483"/>
                <a:gd name="T69" fmla="*/ 1227292107 h 260"/>
                <a:gd name="T70" fmla="*/ 67532709 w 483"/>
                <a:gd name="T71" fmla="*/ 1352552644 h 260"/>
                <a:gd name="T72" fmla="*/ 152752069 w 483"/>
                <a:gd name="T73" fmla="*/ 1444973834 h 260"/>
                <a:gd name="T74" fmla="*/ 116980491 w 483"/>
                <a:gd name="T75" fmla="*/ 1530417641 h 260"/>
                <a:gd name="T76" fmla="*/ 202148679 w 483"/>
                <a:gd name="T77" fmla="*/ 1636140050 h 260"/>
                <a:gd name="T78" fmla="*/ 265215899 w 483"/>
                <a:gd name="T79" fmla="*/ 1688595511 h 260"/>
                <a:gd name="T80" fmla="*/ 283358377 w 483"/>
                <a:gd name="T81" fmla="*/ 1609545866 h 260"/>
                <a:gd name="T82" fmla="*/ 283358377 w 483"/>
                <a:gd name="T83" fmla="*/ 1477891064 h 260"/>
                <a:gd name="T84" fmla="*/ 369027185 w 483"/>
                <a:gd name="T85" fmla="*/ 1378484161 h 260"/>
                <a:gd name="T86" fmla="*/ 490080529 w 483"/>
                <a:gd name="T87" fmla="*/ 1293040439 h 260"/>
                <a:gd name="T88" fmla="*/ 719461731 w 483"/>
                <a:gd name="T89" fmla="*/ 1339251425 h 260"/>
                <a:gd name="T90" fmla="*/ 859107714 w 483"/>
                <a:gd name="T91" fmla="*/ 1464590645 h 260"/>
                <a:gd name="T92" fmla="*/ 1007343130 w 483"/>
                <a:gd name="T93" fmla="*/ 1391785465 h 260"/>
                <a:gd name="T94" fmla="*/ 1236724332 w 483"/>
                <a:gd name="T95" fmla="*/ 1424695147 h 260"/>
                <a:gd name="T96" fmla="*/ 1380943717 w 483"/>
                <a:gd name="T97" fmla="*/ 1319713203 h 260"/>
                <a:gd name="T98" fmla="*/ 1479731431 w 483"/>
                <a:gd name="T99" fmla="*/ 1576627835 h 260"/>
                <a:gd name="T100" fmla="*/ 1506970244 w 483"/>
                <a:gd name="T101" fmla="*/ 1649441364 h 260"/>
                <a:gd name="T102" fmla="*/ 1619376691 w 483"/>
                <a:gd name="T103" fmla="*/ 1339251425 h 260"/>
                <a:gd name="T104" fmla="*/ 1533702156 w 483"/>
                <a:gd name="T105" fmla="*/ 1266446160 h 260"/>
                <a:gd name="T106" fmla="*/ 1668824474 w 483"/>
                <a:gd name="T107" fmla="*/ 1081674124 h 260"/>
                <a:gd name="T108" fmla="*/ 1812480039 w 483"/>
                <a:gd name="T109" fmla="*/ 1094967880 h 260"/>
                <a:gd name="T110" fmla="*/ 1893632194 w 483"/>
                <a:gd name="T111" fmla="*/ 1022832926 h 260"/>
                <a:gd name="T112" fmla="*/ 1884586943 w 483"/>
                <a:gd name="T113" fmla="*/ 1094967880 h 260"/>
                <a:gd name="T114" fmla="*/ 1870967497 w 483"/>
                <a:gd name="T115" fmla="*/ 1332273165 h 260"/>
                <a:gd name="T116" fmla="*/ 1920364097 w 483"/>
                <a:gd name="T117" fmla="*/ 1213990793 h 260"/>
                <a:gd name="T118" fmla="*/ 1956699423 w 483"/>
                <a:gd name="T119" fmla="*/ 1062058199 h 260"/>
                <a:gd name="T120" fmla="*/ 2055480688 w 483"/>
                <a:gd name="T121" fmla="*/ 1029140083 h 260"/>
                <a:gd name="T122" fmla="*/ 2147483646 w 483"/>
                <a:gd name="T123" fmla="*/ 923417674 h 260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483" h="260">
                  <a:moveTo>
                    <a:pt x="482" y="127"/>
                  </a:moveTo>
                  <a:cubicBezTo>
                    <a:pt x="483" y="96"/>
                    <a:pt x="483" y="96"/>
                    <a:pt x="483" y="96"/>
                  </a:cubicBezTo>
                  <a:cubicBezTo>
                    <a:pt x="480" y="95"/>
                    <a:pt x="480" y="95"/>
                    <a:pt x="480" y="95"/>
                  </a:cubicBezTo>
                  <a:cubicBezTo>
                    <a:pt x="478" y="94"/>
                    <a:pt x="478" y="94"/>
                    <a:pt x="478" y="94"/>
                  </a:cubicBezTo>
                  <a:cubicBezTo>
                    <a:pt x="478" y="94"/>
                    <a:pt x="474" y="90"/>
                    <a:pt x="474" y="90"/>
                  </a:cubicBezTo>
                  <a:cubicBezTo>
                    <a:pt x="473" y="89"/>
                    <a:pt x="470" y="89"/>
                    <a:pt x="470" y="89"/>
                  </a:cubicBezTo>
                  <a:cubicBezTo>
                    <a:pt x="463" y="88"/>
                    <a:pt x="463" y="88"/>
                    <a:pt x="463" y="88"/>
                  </a:cubicBezTo>
                  <a:cubicBezTo>
                    <a:pt x="459" y="87"/>
                    <a:pt x="459" y="87"/>
                    <a:pt x="459" y="87"/>
                  </a:cubicBezTo>
                  <a:cubicBezTo>
                    <a:pt x="456" y="87"/>
                    <a:pt x="456" y="87"/>
                    <a:pt x="456" y="87"/>
                  </a:cubicBezTo>
                  <a:cubicBezTo>
                    <a:pt x="454" y="87"/>
                    <a:pt x="454" y="87"/>
                    <a:pt x="454" y="87"/>
                  </a:cubicBezTo>
                  <a:cubicBezTo>
                    <a:pt x="455" y="95"/>
                    <a:pt x="455" y="95"/>
                    <a:pt x="455" y="95"/>
                  </a:cubicBezTo>
                  <a:cubicBezTo>
                    <a:pt x="455" y="95"/>
                    <a:pt x="451" y="97"/>
                    <a:pt x="451" y="97"/>
                  </a:cubicBezTo>
                  <a:cubicBezTo>
                    <a:pt x="450" y="97"/>
                    <a:pt x="448" y="94"/>
                    <a:pt x="448" y="94"/>
                  </a:cubicBezTo>
                  <a:cubicBezTo>
                    <a:pt x="445" y="91"/>
                    <a:pt x="445" y="91"/>
                    <a:pt x="445" y="91"/>
                  </a:cubicBezTo>
                  <a:cubicBezTo>
                    <a:pt x="445" y="89"/>
                    <a:pt x="445" y="89"/>
                    <a:pt x="445" y="89"/>
                  </a:cubicBezTo>
                  <a:cubicBezTo>
                    <a:pt x="440" y="89"/>
                    <a:pt x="440" y="89"/>
                    <a:pt x="440" y="89"/>
                  </a:cubicBezTo>
                  <a:cubicBezTo>
                    <a:pt x="437" y="90"/>
                    <a:pt x="437" y="90"/>
                    <a:pt x="437" y="90"/>
                  </a:cubicBezTo>
                  <a:cubicBezTo>
                    <a:pt x="431" y="89"/>
                    <a:pt x="431" y="89"/>
                    <a:pt x="431" y="89"/>
                  </a:cubicBezTo>
                  <a:cubicBezTo>
                    <a:pt x="426" y="89"/>
                    <a:pt x="426" y="89"/>
                    <a:pt x="426" y="89"/>
                  </a:cubicBezTo>
                  <a:cubicBezTo>
                    <a:pt x="423" y="90"/>
                    <a:pt x="423" y="90"/>
                    <a:pt x="423" y="90"/>
                  </a:cubicBezTo>
                  <a:cubicBezTo>
                    <a:pt x="419" y="87"/>
                    <a:pt x="419" y="87"/>
                    <a:pt x="419" y="87"/>
                  </a:cubicBezTo>
                  <a:cubicBezTo>
                    <a:pt x="419" y="80"/>
                    <a:pt x="419" y="80"/>
                    <a:pt x="419" y="80"/>
                  </a:cubicBezTo>
                  <a:cubicBezTo>
                    <a:pt x="413" y="77"/>
                    <a:pt x="413" y="77"/>
                    <a:pt x="413" y="77"/>
                  </a:cubicBezTo>
                  <a:cubicBezTo>
                    <a:pt x="403" y="77"/>
                    <a:pt x="403" y="77"/>
                    <a:pt x="403" y="77"/>
                  </a:cubicBezTo>
                  <a:cubicBezTo>
                    <a:pt x="394" y="77"/>
                    <a:pt x="394" y="77"/>
                    <a:pt x="394" y="77"/>
                  </a:cubicBezTo>
                  <a:cubicBezTo>
                    <a:pt x="393" y="75"/>
                    <a:pt x="393" y="75"/>
                    <a:pt x="393" y="75"/>
                  </a:cubicBezTo>
                  <a:cubicBezTo>
                    <a:pt x="392" y="72"/>
                    <a:pt x="392" y="72"/>
                    <a:pt x="392" y="72"/>
                  </a:cubicBezTo>
                  <a:cubicBezTo>
                    <a:pt x="386" y="69"/>
                    <a:pt x="386" y="69"/>
                    <a:pt x="386" y="69"/>
                  </a:cubicBezTo>
                  <a:cubicBezTo>
                    <a:pt x="386" y="64"/>
                    <a:pt x="386" y="64"/>
                    <a:pt x="386" y="64"/>
                  </a:cubicBezTo>
                  <a:cubicBezTo>
                    <a:pt x="362" y="59"/>
                    <a:pt x="362" y="59"/>
                    <a:pt x="362" y="59"/>
                  </a:cubicBezTo>
                  <a:cubicBezTo>
                    <a:pt x="361" y="61"/>
                    <a:pt x="361" y="61"/>
                    <a:pt x="361" y="61"/>
                  </a:cubicBezTo>
                  <a:cubicBezTo>
                    <a:pt x="356" y="65"/>
                    <a:pt x="356" y="65"/>
                    <a:pt x="356" y="65"/>
                  </a:cubicBezTo>
                  <a:cubicBezTo>
                    <a:pt x="357" y="71"/>
                    <a:pt x="357" y="71"/>
                    <a:pt x="357" y="71"/>
                  </a:cubicBezTo>
                  <a:cubicBezTo>
                    <a:pt x="351" y="73"/>
                    <a:pt x="351" y="73"/>
                    <a:pt x="351" y="73"/>
                  </a:cubicBezTo>
                  <a:cubicBezTo>
                    <a:pt x="347" y="72"/>
                    <a:pt x="347" y="72"/>
                    <a:pt x="347" y="72"/>
                  </a:cubicBezTo>
                  <a:cubicBezTo>
                    <a:pt x="342" y="70"/>
                    <a:pt x="342" y="70"/>
                    <a:pt x="342" y="70"/>
                  </a:cubicBezTo>
                  <a:cubicBezTo>
                    <a:pt x="340" y="72"/>
                    <a:pt x="340" y="72"/>
                    <a:pt x="340" y="72"/>
                  </a:cubicBezTo>
                  <a:cubicBezTo>
                    <a:pt x="336" y="71"/>
                    <a:pt x="336" y="71"/>
                    <a:pt x="336" y="71"/>
                  </a:cubicBezTo>
                  <a:cubicBezTo>
                    <a:pt x="332" y="68"/>
                    <a:pt x="332" y="68"/>
                    <a:pt x="332" y="68"/>
                  </a:cubicBezTo>
                  <a:cubicBezTo>
                    <a:pt x="331" y="74"/>
                    <a:pt x="331" y="74"/>
                    <a:pt x="331" y="74"/>
                  </a:cubicBezTo>
                  <a:cubicBezTo>
                    <a:pt x="328" y="78"/>
                    <a:pt x="328" y="78"/>
                    <a:pt x="328" y="78"/>
                  </a:cubicBezTo>
                  <a:cubicBezTo>
                    <a:pt x="323" y="73"/>
                    <a:pt x="323" y="73"/>
                    <a:pt x="323" y="73"/>
                  </a:cubicBezTo>
                  <a:cubicBezTo>
                    <a:pt x="320" y="67"/>
                    <a:pt x="320" y="67"/>
                    <a:pt x="320" y="67"/>
                  </a:cubicBezTo>
                  <a:cubicBezTo>
                    <a:pt x="323" y="60"/>
                    <a:pt x="323" y="60"/>
                    <a:pt x="323" y="60"/>
                  </a:cubicBezTo>
                  <a:cubicBezTo>
                    <a:pt x="323" y="57"/>
                    <a:pt x="323" y="57"/>
                    <a:pt x="323" y="57"/>
                  </a:cubicBezTo>
                  <a:cubicBezTo>
                    <a:pt x="320" y="52"/>
                    <a:pt x="320" y="52"/>
                    <a:pt x="320" y="52"/>
                  </a:cubicBezTo>
                  <a:cubicBezTo>
                    <a:pt x="316" y="51"/>
                    <a:pt x="316" y="51"/>
                    <a:pt x="316" y="51"/>
                  </a:cubicBezTo>
                  <a:cubicBezTo>
                    <a:pt x="312" y="51"/>
                    <a:pt x="312" y="51"/>
                    <a:pt x="312" y="51"/>
                  </a:cubicBezTo>
                  <a:cubicBezTo>
                    <a:pt x="310" y="49"/>
                    <a:pt x="310" y="49"/>
                    <a:pt x="310" y="49"/>
                  </a:cubicBezTo>
                  <a:cubicBezTo>
                    <a:pt x="306" y="46"/>
                    <a:pt x="306" y="46"/>
                    <a:pt x="306" y="46"/>
                  </a:cubicBezTo>
                  <a:cubicBezTo>
                    <a:pt x="303" y="50"/>
                    <a:pt x="303" y="50"/>
                    <a:pt x="303" y="50"/>
                  </a:cubicBezTo>
                  <a:cubicBezTo>
                    <a:pt x="301" y="55"/>
                    <a:pt x="301" y="55"/>
                    <a:pt x="301" y="55"/>
                  </a:cubicBezTo>
                  <a:cubicBezTo>
                    <a:pt x="292" y="55"/>
                    <a:pt x="292" y="55"/>
                    <a:pt x="292" y="55"/>
                  </a:cubicBezTo>
                  <a:cubicBezTo>
                    <a:pt x="287" y="53"/>
                    <a:pt x="287" y="53"/>
                    <a:pt x="287" y="53"/>
                  </a:cubicBezTo>
                  <a:cubicBezTo>
                    <a:pt x="286" y="49"/>
                    <a:pt x="286" y="49"/>
                    <a:pt x="286" y="49"/>
                  </a:cubicBezTo>
                  <a:cubicBezTo>
                    <a:pt x="277" y="49"/>
                    <a:pt x="277" y="49"/>
                    <a:pt x="277" y="49"/>
                  </a:cubicBezTo>
                  <a:cubicBezTo>
                    <a:pt x="272" y="52"/>
                    <a:pt x="272" y="52"/>
                    <a:pt x="272" y="52"/>
                  </a:cubicBezTo>
                  <a:cubicBezTo>
                    <a:pt x="271" y="49"/>
                    <a:pt x="271" y="49"/>
                    <a:pt x="271" y="49"/>
                  </a:cubicBezTo>
                  <a:cubicBezTo>
                    <a:pt x="268" y="45"/>
                    <a:pt x="268" y="45"/>
                    <a:pt x="268" y="45"/>
                  </a:cubicBezTo>
                  <a:cubicBezTo>
                    <a:pt x="264" y="44"/>
                    <a:pt x="264" y="44"/>
                    <a:pt x="264" y="44"/>
                  </a:cubicBezTo>
                  <a:cubicBezTo>
                    <a:pt x="259" y="49"/>
                    <a:pt x="259" y="49"/>
                    <a:pt x="259" y="49"/>
                  </a:cubicBezTo>
                  <a:cubicBezTo>
                    <a:pt x="253" y="52"/>
                    <a:pt x="253" y="52"/>
                    <a:pt x="253" y="52"/>
                  </a:cubicBezTo>
                  <a:cubicBezTo>
                    <a:pt x="247" y="57"/>
                    <a:pt x="247" y="57"/>
                    <a:pt x="247" y="57"/>
                  </a:cubicBezTo>
                  <a:cubicBezTo>
                    <a:pt x="251" y="51"/>
                    <a:pt x="251" y="51"/>
                    <a:pt x="251" y="51"/>
                  </a:cubicBezTo>
                  <a:cubicBezTo>
                    <a:pt x="255" y="48"/>
                    <a:pt x="255" y="48"/>
                    <a:pt x="255" y="48"/>
                  </a:cubicBezTo>
                  <a:cubicBezTo>
                    <a:pt x="262" y="39"/>
                    <a:pt x="262" y="39"/>
                    <a:pt x="262" y="39"/>
                  </a:cubicBezTo>
                  <a:cubicBezTo>
                    <a:pt x="266" y="35"/>
                    <a:pt x="266" y="35"/>
                    <a:pt x="266" y="35"/>
                  </a:cubicBezTo>
                  <a:cubicBezTo>
                    <a:pt x="270" y="29"/>
                    <a:pt x="270" y="29"/>
                    <a:pt x="270" y="29"/>
                  </a:cubicBezTo>
                  <a:cubicBezTo>
                    <a:pt x="268" y="19"/>
                    <a:pt x="268" y="19"/>
                    <a:pt x="268" y="19"/>
                  </a:cubicBezTo>
                  <a:cubicBezTo>
                    <a:pt x="260" y="12"/>
                    <a:pt x="260" y="12"/>
                    <a:pt x="260" y="12"/>
                  </a:cubicBezTo>
                  <a:cubicBezTo>
                    <a:pt x="254" y="11"/>
                    <a:pt x="254" y="11"/>
                    <a:pt x="254" y="11"/>
                  </a:cubicBezTo>
                  <a:cubicBezTo>
                    <a:pt x="254" y="8"/>
                    <a:pt x="254" y="8"/>
                    <a:pt x="254" y="8"/>
                  </a:cubicBezTo>
                  <a:cubicBezTo>
                    <a:pt x="249" y="1"/>
                    <a:pt x="249" y="1"/>
                    <a:pt x="249" y="1"/>
                  </a:cubicBezTo>
                  <a:cubicBezTo>
                    <a:pt x="249" y="1"/>
                    <a:pt x="242" y="0"/>
                    <a:pt x="241" y="0"/>
                  </a:cubicBezTo>
                  <a:cubicBezTo>
                    <a:pt x="241" y="1"/>
                    <a:pt x="233" y="9"/>
                    <a:pt x="233" y="9"/>
                  </a:cubicBezTo>
                  <a:cubicBezTo>
                    <a:pt x="231" y="16"/>
                    <a:pt x="231" y="16"/>
                    <a:pt x="231" y="16"/>
                  </a:cubicBezTo>
                  <a:cubicBezTo>
                    <a:pt x="222" y="22"/>
                    <a:pt x="222" y="22"/>
                    <a:pt x="222" y="22"/>
                  </a:cubicBezTo>
                  <a:cubicBezTo>
                    <a:pt x="216" y="19"/>
                    <a:pt x="216" y="19"/>
                    <a:pt x="216" y="19"/>
                  </a:cubicBezTo>
                  <a:cubicBezTo>
                    <a:pt x="206" y="23"/>
                    <a:pt x="206" y="23"/>
                    <a:pt x="206" y="23"/>
                  </a:cubicBezTo>
                  <a:cubicBezTo>
                    <a:pt x="195" y="29"/>
                    <a:pt x="195" y="29"/>
                    <a:pt x="195" y="29"/>
                  </a:cubicBezTo>
                  <a:cubicBezTo>
                    <a:pt x="190" y="35"/>
                    <a:pt x="190" y="35"/>
                    <a:pt x="190" y="35"/>
                  </a:cubicBezTo>
                  <a:cubicBezTo>
                    <a:pt x="190" y="35"/>
                    <a:pt x="189" y="46"/>
                    <a:pt x="188" y="46"/>
                  </a:cubicBezTo>
                  <a:cubicBezTo>
                    <a:pt x="187" y="46"/>
                    <a:pt x="172" y="50"/>
                    <a:pt x="172" y="50"/>
                  </a:cubicBezTo>
                  <a:cubicBezTo>
                    <a:pt x="169" y="54"/>
                    <a:pt x="169" y="54"/>
                    <a:pt x="169" y="54"/>
                  </a:cubicBezTo>
                  <a:cubicBezTo>
                    <a:pt x="169" y="54"/>
                    <a:pt x="171" y="63"/>
                    <a:pt x="170" y="64"/>
                  </a:cubicBezTo>
                  <a:cubicBezTo>
                    <a:pt x="170" y="64"/>
                    <a:pt x="167" y="63"/>
                    <a:pt x="167" y="63"/>
                  </a:cubicBezTo>
                  <a:cubicBezTo>
                    <a:pt x="162" y="61"/>
                    <a:pt x="162" y="61"/>
                    <a:pt x="162" y="61"/>
                  </a:cubicBezTo>
                  <a:cubicBezTo>
                    <a:pt x="162" y="61"/>
                    <a:pt x="160" y="65"/>
                    <a:pt x="158" y="66"/>
                  </a:cubicBezTo>
                  <a:cubicBezTo>
                    <a:pt x="155" y="67"/>
                    <a:pt x="155" y="62"/>
                    <a:pt x="155" y="62"/>
                  </a:cubicBezTo>
                  <a:cubicBezTo>
                    <a:pt x="152" y="59"/>
                    <a:pt x="152" y="59"/>
                    <a:pt x="152" y="59"/>
                  </a:cubicBezTo>
                  <a:cubicBezTo>
                    <a:pt x="150" y="59"/>
                    <a:pt x="150" y="59"/>
                    <a:pt x="150" y="59"/>
                  </a:cubicBezTo>
                  <a:cubicBezTo>
                    <a:pt x="148" y="65"/>
                    <a:pt x="148" y="65"/>
                    <a:pt x="148" y="65"/>
                  </a:cubicBezTo>
                  <a:cubicBezTo>
                    <a:pt x="148" y="65"/>
                    <a:pt x="148" y="70"/>
                    <a:pt x="148" y="70"/>
                  </a:cubicBezTo>
                  <a:cubicBezTo>
                    <a:pt x="149" y="71"/>
                    <a:pt x="148" y="79"/>
                    <a:pt x="148" y="79"/>
                  </a:cubicBezTo>
                  <a:cubicBezTo>
                    <a:pt x="145" y="80"/>
                    <a:pt x="145" y="80"/>
                    <a:pt x="145" y="80"/>
                  </a:cubicBezTo>
                  <a:cubicBezTo>
                    <a:pt x="143" y="76"/>
                    <a:pt x="143" y="76"/>
                    <a:pt x="143" y="76"/>
                  </a:cubicBezTo>
                  <a:cubicBezTo>
                    <a:pt x="145" y="68"/>
                    <a:pt x="145" y="68"/>
                    <a:pt x="145" y="68"/>
                  </a:cubicBezTo>
                  <a:cubicBezTo>
                    <a:pt x="144" y="63"/>
                    <a:pt x="144" y="63"/>
                    <a:pt x="144" y="63"/>
                  </a:cubicBezTo>
                  <a:cubicBezTo>
                    <a:pt x="143" y="58"/>
                    <a:pt x="143" y="58"/>
                    <a:pt x="143" y="58"/>
                  </a:cubicBezTo>
                  <a:cubicBezTo>
                    <a:pt x="137" y="56"/>
                    <a:pt x="137" y="56"/>
                    <a:pt x="137" y="56"/>
                  </a:cubicBezTo>
                  <a:cubicBezTo>
                    <a:pt x="131" y="56"/>
                    <a:pt x="131" y="56"/>
                    <a:pt x="131" y="56"/>
                  </a:cubicBezTo>
                  <a:cubicBezTo>
                    <a:pt x="128" y="70"/>
                    <a:pt x="128" y="70"/>
                    <a:pt x="128" y="70"/>
                  </a:cubicBezTo>
                  <a:cubicBezTo>
                    <a:pt x="125" y="73"/>
                    <a:pt x="125" y="73"/>
                    <a:pt x="125" y="73"/>
                  </a:cubicBezTo>
                  <a:cubicBezTo>
                    <a:pt x="123" y="76"/>
                    <a:pt x="123" y="76"/>
                    <a:pt x="123" y="76"/>
                  </a:cubicBezTo>
                  <a:cubicBezTo>
                    <a:pt x="126" y="81"/>
                    <a:pt x="126" y="81"/>
                    <a:pt x="126" y="81"/>
                  </a:cubicBezTo>
                  <a:cubicBezTo>
                    <a:pt x="125" y="86"/>
                    <a:pt x="125" y="86"/>
                    <a:pt x="125" y="86"/>
                  </a:cubicBezTo>
                  <a:cubicBezTo>
                    <a:pt x="126" y="88"/>
                    <a:pt x="126" y="88"/>
                    <a:pt x="126" y="88"/>
                  </a:cubicBezTo>
                  <a:cubicBezTo>
                    <a:pt x="132" y="94"/>
                    <a:pt x="132" y="94"/>
                    <a:pt x="132" y="94"/>
                  </a:cubicBezTo>
                  <a:cubicBezTo>
                    <a:pt x="128" y="101"/>
                    <a:pt x="128" y="101"/>
                    <a:pt x="128" y="101"/>
                  </a:cubicBezTo>
                  <a:cubicBezTo>
                    <a:pt x="121" y="94"/>
                    <a:pt x="121" y="94"/>
                    <a:pt x="121" y="94"/>
                  </a:cubicBezTo>
                  <a:cubicBezTo>
                    <a:pt x="113" y="88"/>
                    <a:pt x="113" y="88"/>
                    <a:pt x="113" y="88"/>
                  </a:cubicBezTo>
                  <a:cubicBezTo>
                    <a:pt x="108" y="88"/>
                    <a:pt x="108" y="88"/>
                    <a:pt x="108" y="88"/>
                  </a:cubicBezTo>
                  <a:cubicBezTo>
                    <a:pt x="103" y="88"/>
                    <a:pt x="103" y="88"/>
                    <a:pt x="103" y="88"/>
                  </a:cubicBezTo>
                  <a:cubicBezTo>
                    <a:pt x="104" y="95"/>
                    <a:pt x="104" y="95"/>
                    <a:pt x="104" y="95"/>
                  </a:cubicBezTo>
                  <a:cubicBezTo>
                    <a:pt x="102" y="96"/>
                    <a:pt x="102" y="96"/>
                    <a:pt x="102" y="96"/>
                  </a:cubicBezTo>
                  <a:cubicBezTo>
                    <a:pt x="98" y="95"/>
                    <a:pt x="98" y="95"/>
                    <a:pt x="98" y="95"/>
                  </a:cubicBezTo>
                  <a:cubicBezTo>
                    <a:pt x="93" y="97"/>
                    <a:pt x="93" y="97"/>
                    <a:pt x="93" y="97"/>
                  </a:cubicBezTo>
                  <a:cubicBezTo>
                    <a:pt x="89" y="98"/>
                    <a:pt x="89" y="98"/>
                    <a:pt x="89" y="98"/>
                  </a:cubicBezTo>
                  <a:cubicBezTo>
                    <a:pt x="85" y="99"/>
                    <a:pt x="85" y="99"/>
                    <a:pt x="85" y="99"/>
                  </a:cubicBezTo>
                  <a:cubicBezTo>
                    <a:pt x="83" y="97"/>
                    <a:pt x="83" y="97"/>
                    <a:pt x="83" y="97"/>
                  </a:cubicBezTo>
                  <a:cubicBezTo>
                    <a:pt x="79" y="98"/>
                    <a:pt x="79" y="98"/>
                    <a:pt x="79" y="98"/>
                  </a:cubicBezTo>
                  <a:cubicBezTo>
                    <a:pt x="73" y="102"/>
                    <a:pt x="73" y="102"/>
                    <a:pt x="73" y="102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4" y="107"/>
                    <a:pt x="64" y="107"/>
                    <a:pt x="64" y="107"/>
                  </a:cubicBezTo>
                  <a:cubicBezTo>
                    <a:pt x="62" y="112"/>
                    <a:pt x="62" y="112"/>
                    <a:pt x="62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7" y="106"/>
                    <a:pt x="57" y="106"/>
                    <a:pt x="57" y="106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5" y="99"/>
                    <a:pt x="55" y="99"/>
                    <a:pt x="55" y="99"/>
                  </a:cubicBezTo>
                  <a:cubicBezTo>
                    <a:pt x="53" y="99"/>
                    <a:pt x="53" y="99"/>
                    <a:pt x="53" y="99"/>
                  </a:cubicBezTo>
                  <a:cubicBezTo>
                    <a:pt x="50" y="98"/>
                    <a:pt x="50" y="98"/>
                    <a:pt x="50" y="98"/>
                  </a:cubicBezTo>
                  <a:cubicBezTo>
                    <a:pt x="52" y="102"/>
                    <a:pt x="52" y="102"/>
                    <a:pt x="52" y="102"/>
                  </a:cubicBezTo>
                  <a:cubicBezTo>
                    <a:pt x="52" y="109"/>
                    <a:pt x="52" y="109"/>
                    <a:pt x="52" y="109"/>
                  </a:cubicBezTo>
                  <a:cubicBezTo>
                    <a:pt x="54" y="112"/>
                    <a:pt x="54" y="112"/>
                    <a:pt x="54" y="112"/>
                  </a:cubicBezTo>
                  <a:cubicBezTo>
                    <a:pt x="52" y="118"/>
                    <a:pt x="52" y="118"/>
                    <a:pt x="52" y="118"/>
                  </a:cubicBezTo>
                  <a:cubicBezTo>
                    <a:pt x="49" y="116"/>
                    <a:pt x="49" y="116"/>
                    <a:pt x="49" y="116"/>
                  </a:cubicBezTo>
                  <a:cubicBezTo>
                    <a:pt x="46" y="116"/>
                    <a:pt x="46" y="116"/>
                    <a:pt x="46" y="116"/>
                  </a:cubicBezTo>
                  <a:cubicBezTo>
                    <a:pt x="43" y="118"/>
                    <a:pt x="43" y="118"/>
                    <a:pt x="43" y="118"/>
                  </a:cubicBezTo>
                  <a:cubicBezTo>
                    <a:pt x="40" y="121"/>
                    <a:pt x="40" y="121"/>
                    <a:pt x="40" y="121"/>
                  </a:cubicBezTo>
                  <a:cubicBezTo>
                    <a:pt x="38" y="123"/>
                    <a:pt x="38" y="123"/>
                    <a:pt x="38" y="123"/>
                  </a:cubicBezTo>
                  <a:cubicBezTo>
                    <a:pt x="41" y="130"/>
                    <a:pt x="41" y="130"/>
                    <a:pt x="41" y="130"/>
                  </a:cubicBezTo>
                  <a:cubicBezTo>
                    <a:pt x="41" y="130"/>
                    <a:pt x="39" y="129"/>
                    <a:pt x="39" y="129"/>
                  </a:cubicBezTo>
                  <a:cubicBezTo>
                    <a:pt x="38" y="128"/>
                    <a:pt x="33" y="128"/>
                    <a:pt x="33" y="128"/>
                  </a:cubicBezTo>
                  <a:cubicBezTo>
                    <a:pt x="30" y="127"/>
                    <a:pt x="30" y="127"/>
                    <a:pt x="30" y="127"/>
                  </a:cubicBezTo>
                  <a:cubicBezTo>
                    <a:pt x="30" y="129"/>
                    <a:pt x="30" y="129"/>
                    <a:pt x="30" y="129"/>
                  </a:cubicBezTo>
                  <a:cubicBezTo>
                    <a:pt x="32" y="132"/>
                    <a:pt x="32" y="132"/>
                    <a:pt x="32" y="132"/>
                  </a:cubicBezTo>
                  <a:cubicBezTo>
                    <a:pt x="33" y="135"/>
                    <a:pt x="33" y="135"/>
                    <a:pt x="33" y="135"/>
                  </a:cubicBezTo>
                  <a:cubicBezTo>
                    <a:pt x="31" y="136"/>
                    <a:pt x="31" y="136"/>
                    <a:pt x="31" y="136"/>
                  </a:cubicBezTo>
                  <a:cubicBezTo>
                    <a:pt x="26" y="133"/>
                    <a:pt x="26" y="133"/>
                    <a:pt x="26" y="133"/>
                  </a:cubicBezTo>
                  <a:cubicBezTo>
                    <a:pt x="23" y="130"/>
                    <a:pt x="23" y="130"/>
                    <a:pt x="23" y="130"/>
                  </a:cubicBezTo>
                  <a:cubicBezTo>
                    <a:pt x="23" y="128"/>
                    <a:pt x="23" y="128"/>
                    <a:pt x="23" y="128"/>
                  </a:cubicBezTo>
                  <a:cubicBezTo>
                    <a:pt x="21" y="123"/>
                    <a:pt x="21" y="123"/>
                    <a:pt x="21" y="123"/>
                  </a:cubicBezTo>
                  <a:cubicBezTo>
                    <a:pt x="23" y="121"/>
                    <a:pt x="23" y="121"/>
                    <a:pt x="23" y="121"/>
                  </a:cubicBezTo>
                  <a:cubicBezTo>
                    <a:pt x="23" y="118"/>
                    <a:pt x="23" y="118"/>
                    <a:pt x="23" y="118"/>
                  </a:cubicBezTo>
                  <a:cubicBezTo>
                    <a:pt x="19" y="116"/>
                    <a:pt x="19" y="116"/>
                    <a:pt x="19" y="116"/>
                  </a:cubicBezTo>
                  <a:cubicBezTo>
                    <a:pt x="15" y="113"/>
                    <a:pt x="15" y="113"/>
                    <a:pt x="15" y="113"/>
                  </a:cubicBezTo>
                  <a:cubicBezTo>
                    <a:pt x="14" y="111"/>
                    <a:pt x="14" y="111"/>
                    <a:pt x="14" y="111"/>
                  </a:cubicBezTo>
                  <a:cubicBezTo>
                    <a:pt x="16" y="111"/>
                    <a:pt x="16" y="111"/>
                    <a:pt x="16" y="111"/>
                  </a:cubicBezTo>
                  <a:cubicBezTo>
                    <a:pt x="18" y="112"/>
                    <a:pt x="18" y="112"/>
                    <a:pt x="18" y="112"/>
                  </a:cubicBezTo>
                  <a:cubicBezTo>
                    <a:pt x="18" y="112"/>
                    <a:pt x="22" y="113"/>
                    <a:pt x="22" y="113"/>
                  </a:cubicBezTo>
                  <a:cubicBezTo>
                    <a:pt x="23" y="113"/>
                    <a:pt x="24" y="116"/>
                    <a:pt x="24" y="116"/>
                  </a:cubicBezTo>
                  <a:cubicBezTo>
                    <a:pt x="31" y="118"/>
                    <a:pt x="31" y="118"/>
                    <a:pt x="31" y="118"/>
                  </a:cubicBezTo>
                  <a:cubicBezTo>
                    <a:pt x="38" y="117"/>
                    <a:pt x="38" y="117"/>
                    <a:pt x="38" y="117"/>
                  </a:cubicBezTo>
                  <a:cubicBezTo>
                    <a:pt x="42" y="114"/>
                    <a:pt x="42" y="114"/>
                    <a:pt x="42" y="114"/>
                  </a:cubicBezTo>
                  <a:cubicBezTo>
                    <a:pt x="43" y="109"/>
                    <a:pt x="43" y="109"/>
                    <a:pt x="43" y="109"/>
                  </a:cubicBezTo>
                  <a:cubicBezTo>
                    <a:pt x="36" y="101"/>
                    <a:pt x="36" y="101"/>
                    <a:pt x="36" y="101"/>
                  </a:cubicBezTo>
                  <a:cubicBezTo>
                    <a:pt x="30" y="97"/>
                    <a:pt x="30" y="97"/>
                    <a:pt x="30" y="97"/>
                  </a:cubicBezTo>
                  <a:cubicBezTo>
                    <a:pt x="26" y="93"/>
                    <a:pt x="26" y="93"/>
                    <a:pt x="26" y="93"/>
                  </a:cubicBezTo>
                  <a:cubicBezTo>
                    <a:pt x="20" y="91"/>
                    <a:pt x="20" y="91"/>
                    <a:pt x="20" y="91"/>
                  </a:cubicBezTo>
                  <a:cubicBezTo>
                    <a:pt x="17" y="90"/>
                    <a:pt x="17" y="90"/>
                    <a:pt x="17" y="90"/>
                  </a:cubicBezTo>
                  <a:cubicBezTo>
                    <a:pt x="17" y="87"/>
                    <a:pt x="17" y="87"/>
                    <a:pt x="17" y="87"/>
                  </a:cubicBezTo>
                  <a:cubicBezTo>
                    <a:pt x="13" y="87"/>
                    <a:pt x="13" y="87"/>
                    <a:pt x="13" y="87"/>
                  </a:cubicBezTo>
                  <a:cubicBezTo>
                    <a:pt x="10" y="87"/>
                    <a:pt x="10" y="87"/>
                    <a:pt x="10" y="87"/>
                  </a:cubicBezTo>
                  <a:cubicBezTo>
                    <a:pt x="9" y="87"/>
                    <a:pt x="9" y="87"/>
                    <a:pt x="9" y="87"/>
                  </a:cubicBezTo>
                  <a:cubicBezTo>
                    <a:pt x="8" y="89"/>
                    <a:pt x="8" y="89"/>
                    <a:pt x="8" y="89"/>
                  </a:cubicBezTo>
                  <a:cubicBezTo>
                    <a:pt x="4" y="93"/>
                    <a:pt x="4" y="93"/>
                    <a:pt x="4" y="93"/>
                  </a:cubicBezTo>
                  <a:cubicBezTo>
                    <a:pt x="4" y="93"/>
                    <a:pt x="4" y="93"/>
                    <a:pt x="4" y="93"/>
                  </a:cubicBezTo>
                  <a:cubicBezTo>
                    <a:pt x="4" y="94"/>
                    <a:pt x="4" y="94"/>
                    <a:pt x="4" y="94"/>
                  </a:cubicBezTo>
                  <a:cubicBezTo>
                    <a:pt x="3" y="95"/>
                    <a:pt x="3" y="95"/>
                    <a:pt x="3" y="95"/>
                  </a:cubicBezTo>
                  <a:cubicBezTo>
                    <a:pt x="3" y="96"/>
                    <a:pt x="3" y="96"/>
                    <a:pt x="3" y="96"/>
                  </a:cubicBezTo>
                  <a:cubicBezTo>
                    <a:pt x="2" y="99"/>
                    <a:pt x="2" y="99"/>
                    <a:pt x="2" y="99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6" y="102"/>
                    <a:pt x="6" y="102"/>
                    <a:pt x="6" y="102"/>
                  </a:cubicBezTo>
                  <a:cubicBezTo>
                    <a:pt x="8" y="107"/>
                    <a:pt x="8" y="107"/>
                    <a:pt x="8" y="107"/>
                  </a:cubicBezTo>
                  <a:cubicBezTo>
                    <a:pt x="4" y="112"/>
                    <a:pt x="4" y="112"/>
                    <a:pt x="4" y="112"/>
                  </a:cubicBezTo>
                  <a:cubicBezTo>
                    <a:pt x="8" y="122"/>
                    <a:pt x="8" y="122"/>
                    <a:pt x="8" y="122"/>
                  </a:cubicBezTo>
                  <a:cubicBezTo>
                    <a:pt x="6" y="124"/>
                    <a:pt x="6" y="124"/>
                    <a:pt x="6" y="124"/>
                  </a:cubicBezTo>
                  <a:cubicBezTo>
                    <a:pt x="7" y="126"/>
                    <a:pt x="7" y="126"/>
                    <a:pt x="7" y="126"/>
                  </a:cubicBezTo>
                  <a:cubicBezTo>
                    <a:pt x="6" y="127"/>
                    <a:pt x="6" y="127"/>
                    <a:pt x="6" y="127"/>
                  </a:cubicBezTo>
                  <a:cubicBezTo>
                    <a:pt x="8" y="129"/>
                    <a:pt x="8" y="129"/>
                    <a:pt x="8" y="129"/>
                  </a:cubicBezTo>
                  <a:cubicBezTo>
                    <a:pt x="8" y="129"/>
                    <a:pt x="7" y="131"/>
                    <a:pt x="7" y="131"/>
                  </a:cubicBezTo>
                  <a:cubicBezTo>
                    <a:pt x="8" y="131"/>
                    <a:pt x="9" y="133"/>
                    <a:pt x="9" y="133"/>
                  </a:cubicBezTo>
                  <a:cubicBezTo>
                    <a:pt x="8" y="137"/>
                    <a:pt x="8" y="137"/>
                    <a:pt x="8" y="137"/>
                  </a:cubicBezTo>
                  <a:cubicBezTo>
                    <a:pt x="10" y="140"/>
                    <a:pt x="10" y="140"/>
                    <a:pt x="10" y="140"/>
                  </a:cubicBezTo>
                  <a:cubicBezTo>
                    <a:pt x="12" y="141"/>
                    <a:pt x="12" y="141"/>
                    <a:pt x="12" y="141"/>
                  </a:cubicBezTo>
                  <a:cubicBezTo>
                    <a:pt x="11" y="143"/>
                    <a:pt x="11" y="143"/>
                    <a:pt x="11" y="143"/>
                  </a:cubicBezTo>
                  <a:cubicBezTo>
                    <a:pt x="0" y="157"/>
                    <a:pt x="0" y="157"/>
                    <a:pt x="0" y="157"/>
                  </a:cubicBezTo>
                  <a:cubicBezTo>
                    <a:pt x="2" y="157"/>
                    <a:pt x="2" y="157"/>
                    <a:pt x="2" y="157"/>
                  </a:cubicBezTo>
                  <a:cubicBezTo>
                    <a:pt x="4" y="158"/>
                    <a:pt x="4" y="158"/>
                    <a:pt x="4" y="158"/>
                  </a:cubicBezTo>
                  <a:cubicBezTo>
                    <a:pt x="4" y="163"/>
                    <a:pt x="4" y="163"/>
                    <a:pt x="4" y="163"/>
                  </a:cubicBezTo>
                  <a:cubicBezTo>
                    <a:pt x="1" y="163"/>
                    <a:pt x="1" y="163"/>
                    <a:pt x="1" y="163"/>
                  </a:cubicBezTo>
                  <a:cubicBezTo>
                    <a:pt x="2" y="164"/>
                    <a:pt x="2" y="164"/>
                    <a:pt x="2" y="164"/>
                  </a:cubicBezTo>
                  <a:cubicBezTo>
                    <a:pt x="1" y="168"/>
                    <a:pt x="1" y="168"/>
                    <a:pt x="1" y="168"/>
                  </a:cubicBezTo>
                  <a:cubicBezTo>
                    <a:pt x="1" y="171"/>
                    <a:pt x="1" y="171"/>
                    <a:pt x="1" y="171"/>
                  </a:cubicBezTo>
                  <a:cubicBezTo>
                    <a:pt x="0" y="178"/>
                    <a:pt x="0" y="178"/>
                    <a:pt x="0" y="178"/>
                  </a:cubicBezTo>
                  <a:cubicBezTo>
                    <a:pt x="2" y="183"/>
                    <a:pt x="2" y="183"/>
                    <a:pt x="2" y="183"/>
                  </a:cubicBezTo>
                  <a:cubicBezTo>
                    <a:pt x="6" y="185"/>
                    <a:pt x="6" y="185"/>
                    <a:pt x="6" y="185"/>
                  </a:cubicBezTo>
                  <a:cubicBezTo>
                    <a:pt x="9" y="186"/>
                    <a:pt x="9" y="186"/>
                    <a:pt x="9" y="186"/>
                  </a:cubicBezTo>
                  <a:cubicBezTo>
                    <a:pt x="13" y="195"/>
                    <a:pt x="13" y="195"/>
                    <a:pt x="13" y="195"/>
                  </a:cubicBezTo>
                  <a:cubicBezTo>
                    <a:pt x="16" y="197"/>
                    <a:pt x="16" y="197"/>
                    <a:pt x="16" y="197"/>
                  </a:cubicBezTo>
                  <a:cubicBezTo>
                    <a:pt x="15" y="199"/>
                    <a:pt x="15" y="199"/>
                    <a:pt x="15" y="199"/>
                  </a:cubicBezTo>
                  <a:cubicBezTo>
                    <a:pt x="12" y="201"/>
                    <a:pt x="12" y="201"/>
                    <a:pt x="12" y="201"/>
                  </a:cubicBezTo>
                  <a:cubicBezTo>
                    <a:pt x="13" y="204"/>
                    <a:pt x="13" y="204"/>
                    <a:pt x="13" y="204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8" y="205"/>
                    <a:pt x="18" y="205"/>
                    <a:pt x="18" y="205"/>
                  </a:cubicBezTo>
                  <a:cubicBezTo>
                    <a:pt x="21" y="208"/>
                    <a:pt x="21" y="208"/>
                    <a:pt x="21" y="208"/>
                  </a:cubicBezTo>
                  <a:cubicBezTo>
                    <a:pt x="22" y="209"/>
                    <a:pt x="22" y="209"/>
                    <a:pt x="22" y="209"/>
                  </a:cubicBezTo>
                  <a:cubicBezTo>
                    <a:pt x="34" y="214"/>
                    <a:pt x="34" y="214"/>
                    <a:pt x="34" y="214"/>
                  </a:cubicBezTo>
                  <a:cubicBezTo>
                    <a:pt x="35" y="214"/>
                    <a:pt x="35" y="214"/>
                    <a:pt x="35" y="214"/>
                  </a:cubicBezTo>
                  <a:cubicBezTo>
                    <a:pt x="34" y="219"/>
                    <a:pt x="34" y="219"/>
                    <a:pt x="34" y="219"/>
                  </a:cubicBezTo>
                  <a:cubicBezTo>
                    <a:pt x="32" y="220"/>
                    <a:pt x="32" y="220"/>
                    <a:pt x="32" y="220"/>
                  </a:cubicBezTo>
                  <a:cubicBezTo>
                    <a:pt x="30" y="223"/>
                    <a:pt x="30" y="223"/>
                    <a:pt x="30" y="223"/>
                  </a:cubicBezTo>
                  <a:cubicBezTo>
                    <a:pt x="28" y="225"/>
                    <a:pt x="28" y="225"/>
                    <a:pt x="28" y="225"/>
                  </a:cubicBezTo>
                  <a:cubicBezTo>
                    <a:pt x="31" y="224"/>
                    <a:pt x="31" y="224"/>
                    <a:pt x="31" y="224"/>
                  </a:cubicBezTo>
                  <a:cubicBezTo>
                    <a:pt x="29" y="228"/>
                    <a:pt x="29" y="228"/>
                    <a:pt x="29" y="228"/>
                  </a:cubicBezTo>
                  <a:cubicBezTo>
                    <a:pt x="26" y="232"/>
                    <a:pt x="26" y="232"/>
                    <a:pt x="26" y="232"/>
                  </a:cubicBezTo>
                  <a:cubicBezTo>
                    <a:pt x="29" y="236"/>
                    <a:pt x="29" y="236"/>
                    <a:pt x="29" y="236"/>
                  </a:cubicBezTo>
                  <a:cubicBezTo>
                    <a:pt x="35" y="239"/>
                    <a:pt x="35" y="239"/>
                    <a:pt x="35" y="239"/>
                  </a:cubicBezTo>
                  <a:cubicBezTo>
                    <a:pt x="40" y="244"/>
                    <a:pt x="40" y="244"/>
                    <a:pt x="40" y="244"/>
                  </a:cubicBezTo>
                  <a:cubicBezTo>
                    <a:pt x="40" y="247"/>
                    <a:pt x="40" y="247"/>
                    <a:pt x="40" y="247"/>
                  </a:cubicBezTo>
                  <a:cubicBezTo>
                    <a:pt x="42" y="248"/>
                    <a:pt x="42" y="248"/>
                    <a:pt x="42" y="248"/>
                  </a:cubicBezTo>
                  <a:cubicBezTo>
                    <a:pt x="45" y="248"/>
                    <a:pt x="45" y="248"/>
                    <a:pt x="45" y="248"/>
                  </a:cubicBezTo>
                  <a:cubicBezTo>
                    <a:pt x="47" y="250"/>
                    <a:pt x="47" y="250"/>
                    <a:pt x="47" y="250"/>
                  </a:cubicBezTo>
                  <a:cubicBezTo>
                    <a:pt x="50" y="255"/>
                    <a:pt x="50" y="255"/>
                    <a:pt x="50" y="255"/>
                  </a:cubicBezTo>
                  <a:cubicBezTo>
                    <a:pt x="49" y="256"/>
                    <a:pt x="49" y="256"/>
                    <a:pt x="49" y="256"/>
                  </a:cubicBezTo>
                  <a:cubicBezTo>
                    <a:pt x="52" y="259"/>
                    <a:pt x="52" y="259"/>
                    <a:pt x="52" y="259"/>
                  </a:cubicBezTo>
                  <a:cubicBezTo>
                    <a:pt x="56" y="259"/>
                    <a:pt x="56" y="259"/>
                    <a:pt x="56" y="259"/>
                  </a:cubicBezTo>
                  <a:cubicBezTo>
                    <a:pt x="59" y="256"/>
                    <a:pt x="59" y="256"/>
                    <a:pt x="59" y="256"/>
                  </a:cubicBezTo>
                  <a:cubicBezTo>
                    <a:pt x="61" y="258"/>
                    <a:pt x="61" y="258"/>
                    <a:pt x="61" y="258"/>
                  </a:cubicBezTo>
                  <a:cubicBezTo>
                    <a:pt x="61" y="260"/>
                    <a:pt x="61" y="260"/>
                    <a:pt x="61" y="260"/>
                  </a:cubicBezTo>
                  <a:cubicBezTo>
                    <a:pt x="62" y="260"/>
                    <a:pt x="62" y="260"/>
                    <a:pt x="62" y="260"/>
                  </a:cubicBezTo>
                  <a:cubicBezTo>
                    <a:pt x="64" y="257"/>
                    <a:pt x="64" y="257"/>
                    <a:pt x="64" y="257"/>
                  </a:cubicBezTo>
                  <a:cubicBezTo>
                    <a:pt x="67" y="253"/>
                    <a:pt x="67" y="253"/>
                    <a:pt x="67" y="253"/>
                  </a:cubicBezTo>
                  <a:cubicBezTo>
                    <a:pt x="67" y="253"/>
                    <a:pt x="64" y="244"/>
                    <a:pt x="63" y="244"/>
                  </a:cubicBezTo>
                  <a:cubicBezTo>
                    <a:pt x="62" y="243"/>
                    <a:pt x="56" y="235"/>
                    <a:pt x="56" y="235"/>
                  </a:cubicBezTo>
                  <a:cubicBezTo>
                    <a:pt x="59" y="229"/>
                    <a:pt x="59" y="229"/>
                    <a:pt x="59" y="229"/>
                  </a:cubicBezTo>
                  <a:cubicBezTo>
                    <a:pt x="63" y="226"/>
                    <a:pt x="63" y="226"/>
                    <a:pt x="63" y="226"/>
                  </a:cubicBezTo>
                  <a:cubicBezTo>
                    <a:pt x="63" y="225"/>
                    <a:pt x="63" y="225"/>
                    <a:pt x="63" y="225"/>
                  </a:cubicBezTo>
                  <a:cubicBezTo>
                    <a:pt x="64" y="226"/>
                    <a:pt x="64" y="226"/>
                    <a:pt x="64" y="226"/>
                  </a:cubicBezTo>
                  <a:cubicBezTo>
                    <a:pt x="63" y="224"/>
                    <a:pt x="63" y="224"/>
                    <a:pt x="63" y="224"/>
                  </a:cubicBezTo>
                  <a:cubicBezTo>
                    <a:pt x="63" y="224"/>
                    <a:pt x="63" y="224"/>
                    <a:pt x="63" y="224"/>
                  </a:cubicBezTo>
                  <a:cubicBezTo>
                    <a:pt x="63" y="224"/>
                    <a:pt x="63" y="224"/>
                    <a:pt x="63" y="224"/>
                  </a:cubicBezTo>
                  <a:cubicBezTo>
                    <a:pt x="60" y="222"/>
                    <a:pt x="60" y="222"/>
                    <a:pt x="60" y="222"/>
                  </a:cubicBezTo>
                  <a:cubicBezTo>
                    <a:pt x="63" y="214"/>
                    <a:pt x="63" y="214"/>
                    <a:pt x="63" y="214"/>
                  </a:cubicBezTo>
                  <a:cubicBezTo>
                    <a:pt x="73" y="210"/>
                    <a:pt x="73" y="210"/>
                    <a:pt x="73" y="210"/>
                  </a:cubicBezTo>
                  <a:cubicBezTo>
                    <a:pt x="82" y="209"/>
                    <a:pt x="82" y="209"/>
                    <a:pt x="82" y="209"/>
                  </a:cubicBezTo>
                  <a:cubicBezTo>
                    <a:pt x="87" y="212"/>
                    <a:pt x="87" y="212"/>
                    <a:pt x="87" y="212"/>
                  </a:cubicBezTo>
                  <a:cubicBezTo>
                    <a:pt x="93" y="211"/>
                    <a:pt x="93" y="211"/>
                    <a:pt x="93" y="211"/>
                  </a:cubicBezTo>
                  <a:cubicBezTo>
                    <a:pt x="100" y="213"/>
                    <a:pt x="100" y="213"/>
                    <a:pt x="100" y="213"/>
                  </a:cubicBezTo>
                  <a:cubicBezTo>
                    <a:pt x="107" y="211"/>
                    <a:pt x="107" y="211"/>
                    <a:pt x="107" y="211"/>
                  </a:cubicBezTo>
                  <a:cubicBezTo>
                    <a:pt x="105" y="205"/>
                    <a:pt x="105" y="205"/>
                    <a:pt x="105" y="205"/>
                  </a:cubicBezTo>
                  <a:cubicBezTo>
                    <a:pt x="109" y="196"/>
                    <a:pt x="109" y="196"/>
                    <a:pt x="109" y="196"/>
                  </a:cubicBezTo>
                  <a:cubicBezTo>
                    <a:pt x="122" y="191"/>
                    <a:pt x="122" y="191"/>
                    <a:pt x="122" y="191"/>
                  </a:cubicBezTo>
                  <a:cubicBezTo>
                    <a:pt x="134" y="189"/>
                    <a:pt x="134" y="189"/>
                    <a:pt x="134" y="189"/>
                  </a:cubicBezTo>
                  <a:cubicBezTo>
                    <a:pt x="142" y="198"/>
                    <a:pt x="142" y="198"/>
                    <a:pt x="142" y="198"/>
                  </a:cubicBezTo>
                  <a:cubicBezTo>
                    <a:pt x="151" y="195"/>
                    <a:pt x="151" y="195"/>
                    <a:pt x="151" y="195"/>
                  </a:cubicBezTo>
                  <a:cubicBezTo>
                    <a:pt x="156" y="194"/>
                    <a:pt x="156" y="194"/>
                    <a:pt x="156" y="194"/>
                  </a:cubicBezTo>
                  <a:cubicBezTo>
                    <a:pt x="160" y="203"/>
                    <a:pt x="160" y="203"/>
                    <a:pt x="160" y="203"/>
                  </a:cubicBezTo>
                  <a:cubicBezTo>
                    <a:pt x="164" y="212"/>
                    <a:pt x="164" y="212"/>
                    <a:pt x="164" y="212"/>
                  </a:cubicBezTo>
                  <a:cubicBezTo>
                    <a:pt x="174" y="212"/>
                    <a:pt x="174" y="212"/>
                    <a:pt x="174" y="212"/>
                  </a:cubicBezTo>
                  <a:cubicBezTo>
                    <a:pt x="182" y="216"/>
                    <a:pt x="182" y="216"/>
                    <a:pt x="182" y="216"/>
                  </a:cubicBezTo>
                  <a:cubicBezTo>
                    <a:pt x="189" y="217"/>
                    <a:pt x="189" y="217"/>
                    <a:pt x="189" y="217"/>
                  </a:cubicBezTo>
                  <a:cubicBezTo>
                    <a:pt x="189" y="223"/>
                    <a:pt x="189" y="223"/>
                    <a:pt x="189" y="223"/>
                  </a:cubicBezTo>
                  <a:cubicBezTo>
                    <a:pt x="191" y="222"/>
                    <a:pt x="191" y="222"/>
                    <a:pt x="191" y="222"/>
                  </a:cubicBezTo>
                  <a:cubicBezTo>
                    <a:pt x="192" y="223"/>
                    <a:pt x="192" y="223"/>
                    <a:pt x="192" y="223"/>
                  </a:cubicBezTo>
                  <a:cubicBezTo>
                    <a:pt x="194" y="219"/>
                    <a:pt x="194" y="219"/>
                    <a:pt x="194" y="219"/>
                  </a:cubicBezTo>
                  <a:cubicBezTo>
                    <a:pt x="201" y="214"/>
                    <a:pt x="201" y="214"/>
                    <a:pt x="201" y="214"/>
                  </a:cubicBezTo>
                  <a:cubicBezTo>
                    <a:pt x="212" y="213"/>
                    <a:pt x="212" y="213"/>
                    <a:pt x="212" y="213"/>
                  </a:cubicBezTo>
                  <a:cubicBezTo>
                    <a:pt x="220" y="217"/>
                    <a:pt x="220" y="217"/>
                    <a:pt x="220" y="217"/>
                  </a:cubicBezTo>
                  <a:cubicBezTo>
                    <a:pt x="224" y="211"/>
                    <a:pt x="224" y="211"/>
                    <a:pt x="224" y="211"/>
                  </a:cubicBezTo>
                  <a:cubicBezTo>
                    <a:pt x="228" y="206"/>
                    <a:pt x="228" y="206"/>
                    <a:pt x="228" y="206"/>
                  </a:cubicBezTo>
                  <a:cubicBezTo>
                    <a:pt x="240" y="211"/>
                    <a:pt x="240" y="211"/>
                    <a:pt x="240" y="211"/>
                  </a:cubicBezTo>
                  <a:cubicBezTo>
                    <a:pt x="243" y="215"/>
                    <a:pt x="243" y="215"/>
                    <a:pt x="243" y="215"/>
                  </a:cubicBezTo>
                  <a:cubicBezTo>
                    <a:pt x="253" y="215"/>
                    <a:pt x="253" y="215"/>
                    <a:pt x="253" y="215"/>
                  </a:cubicBezTo>
                  <a:cubicBezTo>
                    <a:pt x="259" y="220"/>
                    <a:pt x="259" y="220"/>
                    <a:pt x="259" y="220"/>
                  </a:cubicBezTo>
                  <a:cubicBezTo>
                    <a:pt x="275" y="216"/>
                    <a:pt x="275" y="216"/>
                    <a:pt x="275" y="216"/>
                  </a:cubicBezTo>
                  <a:cubicBezTo>
                    <a:pt x="282" y="218"/>
                    <a:pt x="282" y="218"/>
                    <a:pt x="282" y="218"/>
                  </a:cubicBezTo>
                  <a:cubicBezTo>
                    <a:pt x="283" y="216"/>
                    <a:pt x="283" y="216"/>
                    <a:pt x="283" y="216"/>
                  </a:cubicBezTo>
                  <a:cubicBezTo>
                    <a:pt x="289" y="216"/>
                    <a:pt x="289" y="216"/>
                    <a:pt x="289" y="216"/>
                  </a:cubicBezTo>
                  <a:cubicBezTo>
                    <a:pt x="295" y="205"/>
                    <a:pt x="295" y="205"/>
                    <a:pt x="295" y="205"/>
                  </a:cubicBezTo>
                  <a:cubicBezTo>
                    <a:pt x="298" y="200"/>
                    <a:pt x="298" y="200"/>
                    <a:pt x="298" y="200"/>
                  </a:cubicBezTo>
                  <a:cubicBezTo>
                    <a:pt x="307" y="200"/>
                    <a:pt x="307" y="200"/>
                    <a:pt x="307" y="200"/>
                  </a:cubicBezTo>
                  <a:cubicBezTo>
                    <a:pt x="317" y="218"/>
                    <a:pt x="317" y="218"/>
                    <a:pt x="317" y="218"/>
                  </a:cubicBezTo>
                  <a:cubicBezTo>
                    <a:pt x="325" y="220"/>
                    <a:pt x="325" y="220"/>
                    <a:pt x="325" y="220"/>
                  </a:cubicBezTo>
                  <a:cubicBezTo>
                    <a:pt x="327" y="224"/>
                    <a:pt x="327" y="224"/>
                    <a:pt x="327" y="224"/>
                  </a:cubicBezTo>
                  <a:cubicBezTo>
                    <a:pt x="339" y="223"/>
                    <a:pt x="339" y="223"/>
                    <a:pt x="339" y="223"/>
                  </a:cubicBezTo>
                  <a:cubicBezTo>
                    <a:pt x="334" y="238"/>
                    <a:pt x="334" y="238"/>
                    <a:pt x="334" y="238"/>
                  </a:cubicBezTo>
                  <a:cubicBezTo>
                    <a:pt x="329" y="239"/>
                    <a:pt x="329" y="239"/>
                    <a:pt x="329" y="239"/>
                  </a:cubicBezTo>
                  <a:cubicBezTo>
                    <a:pt x="326" y="250"/>
                    <a:pt x="326" y="250"/>
                    <a:pt x="326" y="250"/>
                  </a:cubicBezTo>
                  <a:cubicBezTo>
                    <a:pt x="327" y="250"/>
                    <a:pt x="327" y="250"/>
                    <a:pt x="327" y="250"/>
                  </a:cubicBezTo>
                  <a:cubicBezTo>
                    <a:pt x="329" y="250"/>
                    <a:pt x="329" y="250"/>
                    <a:pt x="329" y="250"/>
                  </a:cubicBezTo>
                  <a:cubicBezTo>
                    <a:pt x="331" y="249"/>
                    <a:pt x="331" y="249"/>
                    <a:pt x="331" y="249"/>
                  </a:cubicBezTo>
                  <a:cubicBezTo>
                    <a:pt x="332" y="249"/>
                    <a:pt x="332" y="249"/>
                    <a:pt x="332" y="249"/>
                  </a:cubicBezTo>
                  <a:cubicBezTo>
                    <a:pt x="335" y="250"/>
                    <a:pt x="335" y="250"/>
                    <a:pt x="335" y="250"/>
                  </a:cubicBezTo>
                  <a:cubicBezTo>
                    <a:pt x="342" y="245"/>
                    <a:pt x="342" y="245"/>
                    <a:pt x="342" y="245"/>
                  </a:cubicBezTo>
                  <a:cubicBezTo>
                    <a:pt x="345" y="241"/>
                    <a:pt x="345" y="241"/>
                    <a:pt x="345" y="241"/>
                  </a:cubicBezTo>
                  <a:cubicBezTo>
                    <a:pt x="353" y="230"/>
                    <a:pt x="353" y="230"/>
                    <a:pt x="353" y="230"/>
                  </a:cubicBezTo>
                  <a:cubicBezTo>
                    <a:pt x="357" y="223"/>
                    <a:pt x="357" y="223"/>
                    <a:pt x="357" y="223"/>
                  </a:cubicBezTo>
                  <a:cubicBezTo>
                    <a:pt x="358" y="214"/>
                    <a:pt x="358" y="214"/>
                    <a:pt x="358" y="214"/>
                  </a:cubicBezTo>
                  <a:cubicBezTo>
                    <a:pt x="360" y="203"/>
                    <a:pt x="360" y="203"/>
                    <a:pt x="360" y="203"/>
                  </a:cubicBezTo>
                  <a:cubicBezTo>
                    <a:pt x="360" y="199"/>
                    <a:pt x="360" y="199"/>
                    <a:pt x="360" y="199"/>
                  </a:cubicBezTo>
                  <a:cubicBezTo>
                    <a:pt x="355" y="194"/>
                    <a:pt x="355" y="194"/>
                    <a:pt x="355" y="194"/>
                  </a:cubicBezTo>
                  <a:cubicBezTo>
                    <a:pt x="355" y="194"/>
                    <a:pt x="349" y="198"/>
                    <a:pt x="349" y="198"/>
                  </a:cubicBezTo>
                  <a:cubicBezTo>
                    <a:pt x="348" y="198"/>
                    <a:pt x="346" y="196"/>
                    <a:pt x="346" y="196"/>
                  </a:cubicBezTo>
                  <a:cubicBezTo>
                    <a:pt x="344" y="192"/>
                    <a:pt x="344" y="192"/>
                    <a:pt x="344" y="192"/>
                  </a:cubicBezTo>
                  <a:cubicBezTo>
                    <a:pt x="341" y="192"/>
                    <a:pt x="341" y="192"/>
                    <a:pt x="341" y="192"/>
                  </a:cubicBezTo>
                  <a:cubicBezTo>
                    <a:pt x="344" y="190"/>
                    <a:pt x="344" y="190"/>
                    <a:pt x="344" y="190"/>
                  </a:cubicBezTo>
                  <a:cubicBezTo>
                    <a:pt x="349" y="185"/>
                    <a:pt x="349" y="185"/>
                    <a:pt x="349" y="185"/>
                  </a:cubicBezTo>
                  <a:cubicBezTo>
                    <a:pt x="353" y="180"/>
                    <a:pt x="353" y="180"/>
                    <a:pt x="353" y="180"/>
                  </a:cubicBezTo>
                  <a:cubicBezTo>
                    <a:pt x="354" y="178"/>
                    <a:pt x="354" y="178"/>
                    <a:pt x="354" y="178"/>
                  </a:cubicBezTo>
                  <a:cubicBezTo>
                    <a:pt x="367" y="165"/>
                    <a:pt x="367" y="165"/>
                    <a:pt x="367" y="165"/>
                  </a:cubicBezTo>
                  <a:cubicBezTo>
                    <a:pt x="371" y="164"/>
                    <a:pt x="371" y="164"/>
                    <a:pt x="371" y="164"/>
                  </a:cubicBezTo>
                  <a:cubicBezTo>
                    <a:pt x="381" y="164"/>
                    <a:pt x="381" y="164"/>
                    <a:pt x="381" y="164"/>
                  </a:cubicBezTo>
                  <a:cubicBezTo>
                    <a:pt x="386" y="163"/>
                    <a:pt x="386" y="163"/>
                    <a:pt x="386" y="163"/>
                  </a:cubicBezTo>
                  <a:cubicBezTo>
                    <a:pt x="392" y="165"/>
                    <a:pt x="392" y="165"/>
                    <a:pt x="392" y="165"/>
                  </a:cubicBezTo>
                  <a:cubicBezTo>
                    <a:pt x="392" y="168"/>
                    <a:pt x="392" y="168"/>
                    <a:pt x="392" y="168"/>
                  </a:cubicBezTo>
                  <a:cubicBezTo>
                    <a:pt x="392" y="168"/>
                    <a:pt x="400" y="166"/>
                    <a:pt x="401" y="166"/>
                  </a:cubicBezTo>
                  <a:cubicBezTo>
                    <a:pt x="401" y="167"/>
                    <a:pt x="403" y="166"/>
                    <a:pt x="403" y="166"/>
                  </a:cubicBezTo>
                  <a:cubicBezTo>
                    <a:pt x="402" y="164"/>
                    <a:pt x="402" y="164"/>
                    <a:pt x="402" y="164"/>
                  </a:cubicBezTo>
                  <a:cubicBezTo>
                    <a:pt x="403" y="159"/>
                    <a:pt x="403" y="159"/>
                    <a:pt x="403" y="159"/>
                  </a:cubicBezTo>
                  <a:cubicBezTo>
                    <a:pt x="406" y="153"/>
                    <a:pt x="406" y="153"/>
                    <a:pt x="406" y="153"/>
                  </a:cubicBezTo>
                  <a:cubicBezTo>
                    <a:pt x="411" y="149"/>
                    <a:pt x="411" y="149"/>
                    <a:pt x="411" y="149"/>
                  </a:cubicBezTo>
                  <a:cubicBezTo>
                    <a:pt x="419" y="150"/>
                    <a:pt x="419" y="150"/>
                    <a:pt x="419" y="150"/>
                  </a:cubicBezTo>
                  <a:cubicBezTo>
                    <a:pt x="421" y="155"/>
                    <a:pt x="421" y="155"/>
                    <a:pt x="421" y="155"/>
                  </a:cubicBezTo>
                  <a:cubicBezTo>
                    <a:pt x="426" y="151"/>
                    <a:pt x="426" y="151"/>
                    <a:pt x="426" y="151"/>
                  </a:cubicBezTo>
                  <a:cubicBezTo>
                    <a:pt x="433" y="144"/>
                    <a:pt x="433" y="144"/>
                    <a:pt x="433" y="144"/>
                  </a:cubicBezTo>
                  <a:cubicBezTo>
                    <a:pt x="433" y="152"/>
                    <a:pt x="433" y="152"/>
                    <a:pt x="433" y="152"/>
                  </a:cubicBezTo>
                  <a:cubicBezTo>
                    <a:pt x="427" y="158"/>
                    <a:pt x="427" y="158"/>
                    <a:pt x="427" y="158"/>
                  </a:cubicBezTo>
                  <a:cubicBezTo>
                    <a:pt x="423" y="160"/>
                    <a:pt x="423" y="160"/>
                    <a:pt x="423" y="160"/>
                  </a:cubicBezTo>
                  <a:cubicBezTo>
                    <a:pt x="419" y="166"/>
                    <a:pt x="419" y="166"/>
                    <a:pt x="419" y="166"/>
                  </a:cubicBezTo>
                  <a:cubicBezTo>
                    <a:pt x="416" y="171"/>
                    <a:pt x="416" y="171"/>
                    <a:pt x="416" y="171"/>
                  </a:cubicBezTo>
                  <a:cubicBezTo>
                    <a:pt x="416" y="171"/>
                    <a:pt x="411" y="173"/>
                    <a:pt x="411" y="174"/>
                  </a:cubicBezTo>
                  <a:cubicBezTo>
                    <a:pt x="410" y="174"/>
                    <a:pt x="409" y="175"/>
                    <a:pt x="409" y="175"/>
                  </a:cubicBezTo>
                  <a:cubicBezTo>
                    <a:pt x="405" y="186"/>
                    <a:pt x="405" y="186"/>
                    <a:pt x="405" y="186"/>
                  </a:cubicBezTo>
                  <a:cubicBezTo>
                    <a:pt x="410" y="210"/>
                    <a:pt x="410" y="210"/>
                    <a:pt x="410" y="210"/>
                  </a:cubicBezTo>
                  <a:cubicBezTo>
                    <a:pt x="416" y="202"/>
                    <a:pt x="416" y="202"/>
                    <a:pt x="416" y="202"/>
                  </a:cubicBezTo>
                  <a:cubicBezTo>
                    <a:pt x="418" y="201"/>
                    <a:pt x="418" y="201"/>
                    <a:pt x="418" y="201"/>
                  </a:cubicBezTo>
                  <a:cubicBezTo>
                    <a:pt x="420" y="196"/>
                    <a:pt x="420" y="196"/>
                    <a:pt x="420" y="196"/>
                  </a:cubicBezTo>
                  <a:cubicBezTo>
                    <a:pt x="422" y="193"/>
                    <a:pt x="422" y="193"/>
                    <a:pt x="422" y="193"/>
                  </a:cubicBezTo>
                  <a:cubicBezTo>
                    <a:pt x="426" y="191"/>
                    <a:pt x="426" y="191"/>
                    <a:pt x="426" y="191"/>
                  </a:cubicBezTo>
                  <a:cubicBezTo>
                    <a:pt x="426" y="186"/>
                    <a:pt x="426" y="186"/>
                    <a:pt x="426" y="186"/>
                  </a:cubicBezTo>
                  <a:cubicBezTo>
                    <a:pt x="427" y="184"/>
                    <a:pt x="427" y="184"/>
                    <a:pt x="427" y="184"/>
                  </a:cubicBezTo>
                  <a:cubicBezTo>
                    <a:pt x="429" y="177"/>
                    <a:pt x="429" y="177"/>
                    <a:pt x="429" y="177"/>
                  </a:cubicBezTo>
                  <a:cubicBezTo>
                    <a:pt x="429" y="175"/>
                    <a:pt x="429" y="175"/>
                    <a:pt x="429" y="175"/>
                  </a:cubicBezTo>
                  <a:cubicBezTo>
                    <a:pt x="426" y="174"/>
                    <a:pt x="426" y="174"/>
                    <a:pt x="426" y="174"/>
                  </a:cubicBezTo>
                  <a:cubicBezTo>
                    <a:pt x="430" y="165"/>
                    <a:pt x="430" y="165"/>
                    <a:pt x="430" y="165"/>
                  </a:cubicBezTo>
                  <a:cubicBezTo>
                    <a:pt x="432" y="162"/>
                    <a:pt x="432" y="162"/>
                    <a:pt x="432" y="162"/>
                  </a:cubicBezTo>
                  <a:cubicBezTo>
                    <a:pt x="435" y="161"/>
                    <a:pt x="435" y="161"/>
                    <a:pt x="435" y="161"/>
                  </a:cubicBezTo>
                  <a:cubicBezTo>
                    <a:pt x="438" y="160"/>
                    <a:pt x="438" y="160"/>
                    <a:pt x="438" y="160"/>
                  </a:cubicBezTo>
                  <a:cubicBezTo>
                    <a:pt x="439" y="162"/>
                    <a:pt x="439" y="162"/>
                    <a:pt x="439" y="162"/>
                  </a:cubicBezTo>
                  <a:cubicBezTo>
                    <a:pt x="446" y="157"/>
                    <a:pt x="446" y="157"/>
                    <a:pt x="446" y="157"/>
                  </a:cubicBezTo>
                  <a:cubicBezTo>
                    <a:pt x="446" y="157"/>
                    <a:pt x="452" y="162"/>
                    <a:pt x="452" y="162"/>
                  </a:cubicBezTo>
                  <a:cubicBezTo>
                    <a:pt x="453" y="162"/>
                    <a:pt x="454" y="157"/>
                    <a:pt x="454" y="157"/>
                  </a:cubicBezTo>
                  <a:cubicBezTo>
                    <a:pt x="457" y="156"/>
                    <a:pt x="457" y="156"/>
                    <a:pt x="457" y="156"/>
                  </a:cubicBezTo>
                  <a:cubicBezTo>
                    <a:pt x="457" y="156"/>
                    <a:pt x="463" y="150"/>
                    <a:pt x="464" y="149"/>
                  </a:cubicBezTo>
                  <a:cubicBezTo>
                    <a:pt x="464" y="149"/>
                    <a:pt x="472" y="145"/>
                    <a:pt x="472" y="145"/>
                  </a:cubicBezTo>
                  <a:cubicBezTo>
                    <a:pt x="473" y="145"/>
                    <a:pt x="476" y="145"/>
                    <a:pt x="476" y="145"/>
                  </a:cubicBezTo>
                  <a:cubicBezTo>
                    <a:pt x="480" y="146"/>
                    <a:pt x="480" y="146"/>
                    <a:pt x="480" y="146"/>
                  </a:cubicBezTo>
                  <a:cubicBezTo>
                    <a:pt x="480" y="144"/>
                    <a:pt x="480" y="144"/>
                    <a:pt x="480" y="144"/>
                  </a:cubicBezTo>
                  <a:cubicBezTo>
                    <a:pt x="479" y="140"/>
                    <a:pt x="479" y="140"/>
                    <a:pt x="479" y="140"/>
                  </a:cubicBezTo>
                  <a:cubicBezTo>
                    <a:pt x="478" y="135"/>
                    <a:pt x="478" y="135"/>
                    <a:pt x="478" y="135"/>
                  </a:cubicBezTo>
                  <a:cubicBezTo>
                    <a:pt x="474" y="131"/>
                    <a:pt x="474" y="131"/>
                    <a:pt x="474" y="131"/>
                  </a:cubicBezTo>
                  <a:cubicBezTo>
                    <a:pt x="477" y="129"/>
                    <a:pt x="477" y="129"/>
                    <a:pt x="477" y="129"/>
                  </a:cubicBezTo>
                  <a:lnTo>
                    <a:pt x="482" y="127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28" name="Freeform 16"/>
            <p:cNvSpPr>
              <a:spLocks/>
            </p:cNvSpPr>
            <p:nvPr/>
          </p:nvSpPr>
          <p:spPr bwMode="auto">
            <a:xfrm>
              <a:off x="1168" y="958"/>
              <a:ext cx="4309" cy="2450"/>
            </a:xfrm>
            <a:custGeom>
              <a:avLst/>
              <a:gdLst>
                <a:gd name="T0" fmla="*/ 2113974515 w 483"/>
                <a:gd name="T1" fmla="*/ 587383165 h 260"/>
                <a:gd name="T2" fmla="*/ 2028755155 w 483"/>
                <a:gd name="T3" fmla="*/ 639908857 h 260"/>
                <a:gd name="T4" fmla="*/ 1938500206 w 483"/>
                <a:gd name="T5" fmla="*/ 587383165 h 260"/>
                <a:gd name="T6" fmla="*/ 1812480039 w 483"/>
                <a:gd name="T7" fmla="*/ 508254941 h 260"/>
                <a:gd name="T8" fmla="*/ 1628473115 w 483"/>
                <a:gd name="T9" fmla="*/ 389238775 h 260"/>
                <a:gd name="T10" fmla="*/ 1538224456 w 483"/>
                <a:gd name="T11" fmla="*/ 462043945 h 260"/>
                <a:gd name="T12" fmla="*/ 1452999448 w 483"/>
                <a:gd name="T13" fmla="*/ 481660756 h 260"/>
                <a:gd name="T14" fmla="*/ 1403102218 w 483"/>
                <a:gd name="T15" fmla="*/ 336784114 h 260"/>
                <a:gd name="T16" fmla="*/ 1290695137 w 483"/>
                <a:gd name="T17" fmla="*/ 349335728 h 260"/>
                <a:gd name="T18" fmla="*/ 1187333379 w 483"/>
                <a:gd name="T19" fmla="*/ 290573119 h 260"/>
                <a:gd name="T20" fmla="*/ 1178236955 w 483"/>
                <a:gd name="T21" fmla="*/ 257655890 h 260"/>
                <a:gd name="T22" fmla="*/ 1142466091 w 483"/>
                <a:gd name="T23" fmla="*/ 52526577 h 260"/>
                <a:gd name="T24" fmla="*/ 971508434 w 483"/>
                <a:gd name="T25" fmla="*/ 125339305 h 260"/>
                <a:gd name="T26" fmla="*/ 760269620 w 483"/>
                <a:gd name="T27" fmla="*/ 356321451 h 260"/>
                <a:gd name="T28" fmla="*/ 683633404 w 483"/>
                <a:gd name="T29" fmla="*/ 389238775 h 260"/>
                <a:gd name="T30" fmla="*/ 643339588 w 483"/>
                <a:gd name="T31" fmla="*/ 501276681 h 260"/>
                <a:gd name="T32" fmla="*/ 575749337 w 483"/>
                <a:gd name="T33" fmla="*/ 462043945 h 260"/>
                <a:gd name="T34" fmla="*/ 593891734 w 483"/>
                <a:gd name="T35" fmla="*/ 620292932 h 260"/>
                <a:gd name="T36" fmla="*/ 467871648 w 483"/>
                <a:gd name="T37" fmla="*/ 626608438 h 260"/>
                <a:gd name="T38" fmla="*/ 373100046 w 483"/>
                <a:gd name="T39" fmla="*/ 639908857 h 260"/>
                <a:gd name="T40" fmla="*/ 265215899 w 483"/>
                <a:gd name="T41" fmla="*/ 738575304 h 260"/>
                <a:gd name="T42" fmla="*/ 238483996 w 483"/>
                <a:gd name="T43" fmla="*/ 653210161 h 260"/>
                <a:gd name="T44" fmla="*/ 220341607 w 483"/>
                <a:gd name="T45" fmla="*/ 765169488 h 260"/>
                <a:gd name="T46" fmla="*/ 175474310 w 483"/>
                <a:gd name="T47" fmla="*/ 851283521 h 260"/>
                <a:gd name="T48" fmla="*/ 139645983 w 483"/>
                <a:gd name="T49" fmla="*/ 897493621 h 260"/>
                <a:gd name="T50" fmla="*/ 103361036 w 483"/>
                <a:gd name="T51" fmla="*/ 778470793 h 260"/>
                <a:gd name="T52" fmla="*/ 98838093 w 483"/>
                <a:gd name="T53" fmla="*/ 745631351 h 260"/>
                <a:gd name="T54" fmla="*/ 161854863 w 483"/>
                <a:gd name="T55" fmla="*/ 666503041 h 260"/>
                <a:gd name="T56" fmla="*/ 58493827 w 483"/>
                <a:gd name="T57" fmla="*/ 574081946 h 260"/>
                <a:gd name="T58" fmla="*/ 18142469 w 483"/>
                <a:gd name="T59" fmla="*/ 620292932 h 260"/>
                <a:gd name="T60" fmla="*/ 35771507 w 483"/>
                <a:gd name="T61" fmla="*/ 705657189 h 260"/>
                <a:gd name="T62" fmla="*/ 35771507 w 483"/>
                <a:gd name="T63" fmla="*/ 851283521 h 260"/>
                <a:gd name="T64" fmla="*/ 49390953 w 483"/>
                <a:gd name="T65" fmla="*/ 943704701 h 260"/>
                <a:gd name="T66" fmla="*/ 9096424 w 483"/>
                <a:gd name="T67" fmla="*/ 1081674124 h 260"/>
                <a:gd name="T68" fmla="*/ 40351358 w 483"/>
                <a:gd name="T69" fmla="*/ 1227292107 h 260"/>
                <a:gd name="T70" fmla="*/ 67532709 w 483"/>
                <a:gd name="T71" fmla="*/ 1352552644 h 260"/>
                <a:gd name="T72" fmla="*/ 152752069 w 483"/>
                <a:gd name="T73" fmla="*/ 1444973834 h 260"/>
                <a:gd name="T74" fmla="*/ 116980491 w 483"/>
                <a:gd name="T75" fmla="*/ 1530417641 h 260"/>
                <a:gd name="T76" fmla="*/ 202148679 w 483"/>
                <a:gd name="T77" fmla="*/ 1636140050 h 260"/>
                <a:gd name="T78" fmla="*/ 265215899 w 483"/>
                <a:gd name="T79" fmla="*/ 1688595511 h 260"/>
                <a:gd name="T80" fmla="*/ 283358377 w 483"/>
                <a:gd name="T81" fmla="*/ 1609545866 h 260"/>
                <a:gd name="T82" fmla="*/ 283358377 w 483"/>
                <a:gd name="T83" fmla="*/ 1477891064 h 260"/>
                <a:gd name="T84" fmla="*/ 369027185 w 483"/>
                <a:gd name="T85" fmla="*/ 1378484161 h 260"/>
                <a:gd name="T86" fmla="*/ 490080529 w 483"/>
                <a:gd name="T87" fmla="*/ 1293040439 h 260"/>
                <a:gd name="T88" fmla="*/ 719461731 w 483"/>
                <a:gd name="T89" fmla="*/ 1339251425 h 260"/>
                <a:gd name="T90" fmla="*/ 859107714 w 483"/>
                <a:gd name="T91" fmla="*/ 1464590645 h 260"/>
                <a:gd name="T92" fmla="*/ 1007343130 w 483"/>
                <a:gd name="T93" fmla="*/ 1391785465 h 260"/>
                <a:gd name="T94" fmla="*/ 1236724332 w 483"/>
                <a:gd name="T95" fmla="*/ 1424695147 h 260"/>
                <a:gd name="T96" fmla="*/ 1380943717 w 483"/>
                <a:gd name="T97" fmla="*/ 1319713203 h 260"/>
                <a:gd name="T98" fmla="*/ 1479731431 w 483"/>
                <a:gd name="T99" fmla="*/ 1576627835 h 260"/>
                <a:gd name="T100" fmla="*/ 1506970244 w 483"/>
                <a:gd name="T101" fmla="*/ 1649441364 h 260"/>
                <a:gd name="T102" fmla="*/ 1619376691 w 483"/>
                <a:gd name="T103" fmla="*/ 1339251425 h 260"/>
                <a:gd name="T104" fmla="*/ 1533702156 w 483"/>
                <a:gd name="T105" fmla="*/ 1266446160 h 260"/>
                <a:gd name="T106" fmla="*/ 1668824474 w 483"/>
                <a:gd name="T107" fmla="*/ 1081674124 h 260"/>
                <a:gd name="T108" fmla="*/ 1812480039 w 483"/>
                <a:gd name="T109" fmla="*/ 1094967880 h 260"/>
                <a:gd name="T110" fmla="*/ 1893632194 w 483"/>
                <a:gd name="T111" fmla="*/ 1022832926 h 260"/>
                <a:gd name="T112" fmla="*/ 1884586943 w 483"/>
                <a:gd name="T113" fmla="*/ 1094967880 h 260"/>
                <a:gd name="T114" fmla="*/ 1870967497 w 483"/>
                <a:gd name="T115" fmla="*/ 1332273165 h 260"/>
                <a:gd name="T116" fmla="*/ 1920364097 w 483"/>
                <a:gd name="T117" fmla="*/ 1213990793 h 260"/>
                <a:gd name="T118" fmla="*/ 1956699423 w 483"/>
                <a:gd name="T119" fmla="*/ 1062058199 h 260"/>
                <a:gd name="T120" fmla="*/ 2055480688 w 483"/>
                <a:gd name="T121" fmla="*/ 1029140083 h 260"/>
                <a:gd name="T122" fmla="*/ 2147483646 w 483"/>
                <a:gd name="T123" fmla="*/ 923417674 h 260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483" h="260">
                  <a:moveTo>
                    <a:pt x="482" y="127"/>
                  </a:moveTo>
                  <a:cubicBezTo>
                    <a:pt x="483" y="96"/>
                    <a:pt x="483" y="96"/>
                    <a:pt x="483" y="96"/>
                  </a:cubicBezTo>
                  <a:cubicBezTo>
                    <a:pt x="480" y="95"/>
                    <a:pt x="480" y="95"/>
                    <a:pt x="480" y="95"/>
                  </a:cubicBezTo>
                  <a:cubicBezTo>
                    <a:pt x="478" y="94"/>
                    <a:pt x="478" y="94"/>
                    <a:pt x="478" y="94"/>
                  </a:cubicBezTo>
                  <a:cubicBezTo>
                    <a:pt x="478" y="94"/>
                    <a:pt x="474" y="90"/>
                    <a:pt x="474" y="90"/>
                  </a:cubicBezTo>
                  <a:cubicBezTo>
                    <a:pt x="473" y="89"/>
                    <a:pt x="470" y="89"/>
                    <a:pt x="470" y="89"/>
                  </a:cubicBezTo>
                  <a:cubicBezTo>
                    <a:pt x="463" y="88"/>
                    <a:pt x="463" y="88"/>
                    <a:pt x="463" y="88"/>
                  </a:cubicBezTo>
                  <a:cubicBezTo>
                    <a:pt x="459" y="87"/>
                    <a:pt x="459" y="87"/>
                    <a:pt x="459" y="87"/>
                  </a:cubicBezTo>
                  <a:cubicBezTo>
                    <a:pt x="456" y="87"/>
                    <a:pt x="456" y="87"/>
                    <a:pt x="456" y="87"/>
                  </a:cubicBezTo>
                  <a:cubicBezTo>
                    <a:pt x="454" y="87"/>
                    <a:pt x="454" y="87"/>
                    <a:pt x="454" y="87"/>
                  </a:cubicBezTo>
                  <a:cubicBezTo>
                    <a:pt x="455" y="95"/>
                    <a:pt x="455" y="95"/>
                    <a:pt x="455" y="95"/>
                  </a:cubicBezTo>
                  <a:cubicBezTo>
                    <a:pt x="455" y="95"/>
                    <a:pt x="451" y="97"/>
                    <a:pt x="451" y="97"/>
                  </a:cubicBezTo>
                  <a:cubicBezTo>
                    <a:pt x="450" y="97"/>
                    <a:pt x="448" y="94"/>
                    <a:pt x="448" y="94"/>
                  </a:cubicBezTo>
                  <a:cubicBezTo>
                    <a:pt x="445" y="91"/>
                    <a:pt x="445" y="91"/>
                    <a:pt x="445" y="91"/>
                  </a:cubicBezTo>
                  <a:cubicBezTo>
                    <a:pt x="445" y="89"/>
                    <a:pt x="445" y="89"/>
                    <a:pt x="445" y="89"/>
                  </a:cubicBezTo>
                  <a:cubicBezTo>
                    <a:pt x="440" y="89"/>
                    <a:pt x="440" y="89"/>
                    <a:pt x="440" y="89"/>
                  </a:cubicBezTo>
                  <a:cubicBezTo>
                    <a:pt x="437" y="90"/>
                    <a:pt x="437" y="90"/>
                    <a:pt x="437" y="90"/>
                  </a:cubicBezTo>
                  <a:cubicBezTo>
                    <a:pt x="431" y="89"/>
                    <a:pt x="431" y="89"/>
                    <a:pt x="431" y="89"/>
                  </a:cubicBezTo>
                  <a:cubicBezTo>
                    <a:pt x="426" y="89"/>
                    <a:pt x="426" y="89"/>
                    <a:pt x="426" y="89"/>
                  </a:cubicBezTo>
                  <a:cubicBezTo>
                    <a:pt x="423" y="90"/>
                    <a:pt x="423" y="90"/>
                    <a:pt x="423" y="90"/>
                  </a:cubicBezTo>
                  <a:cubicBezTo>
                    <a:pt x="419" y="87"/>
                    <a:pt x="419" y="87"/>
                    <a:pt x="419" y="87"/>
                  </a:cubicBezTo>
                  <a:cubicBezTo>
                    <a:pt x="419" y="80"/>
                    <a:pt x="419" y="80"/>
                    <a:pt x="419" y="80"/>
                  </a:cubicBezTo>
                  <a:cubicBezTo>
                    <a:pt x="413" y="77"/>
                    <a:pt x="413" y="77"/>
                    <a:pt x="413" y="77"/>
                  </a:cubicBezTo>
                  <a:cubicBezTo>
                    <a:pt x="403" y="77"/>
                    <a:pt x="403" y="77"/>
                    <a:pt x="403" y="77"/>
                  </a:cubicBezTo>
                  <a:cubicBezTo>
                    <a:pt x="394" y="77"/>
                    <a:pt x="394" y="77"/>
                    <a:pt x="394" y="77"/>
                  </a:cubicBezTo>
                  <a:cubicBezTo>
                    <a:pt x="393" y="75"/>
                    <a:pt x="393" y="75"/>
                    <a:pt x="393" y="75"/>
                  </a:cubicBezTo>
                  <a:cubicBezTo>
                    <a:pt x="392" y="72"/>
                    <a:pt x="392" y="72"/>
                    <a:pt x="392" y="72"/>
                  </a:cubicBezTo>
                  <a:cubicBezTo>
                    <a:pt x="386" y="69"/>
                    <a:pt x="386" y="69"/>
                    <a:pt x="386" y="69"/>
                  </a:cubicBezTo>
                  <a:cubicBezTo>
                    <a:pt x="386" y="64"/>
                    <a:pt x="386" y="64"/>
                    <a:pt x="386" y="64"/>
                  </a:cubicBezTo>
                  <a:cubicBezTo>
                    <a:pt x="362" y="59"/>
                    <a:pt x="362" y="59"/>
                    <a:pt x="362" y="59"/>
                  </a:cubicBezTo>
                  <a:cubicBezTo>
                    <a:pt x="361" y="61"/>
                    <a:pt x="361" y="61"/>
                    <a:pt x="361" y="61"/>
                  </a:cubicBezTo>
                  <a:cubicBezTo>
                    <a:pt x="356" y="65"/>
                    <a:pt x="356" y="65"/>
                    <a:pt x="356" y="65"/>
                  </a:cubicBezTo>
                  <a:cubicBezTo>
                    <a:pt x="357" y="71"/>
                    <a:pt x="357" y="71"/>
                    <a:pt x="357" y="71"/>
                  </a:cubicBezTo>
                  <a:cubicBezTo>
                    <a:pt x="351" y="73"/>
                    <a:pt x="351" y="73"/>
                    <a:pt x="351" y="73"/>
                  </a:cubicBezTo>
                  <a:cubicBezTo>
                    <a:pt x="347" y="72"/>
                    <a:pt x="347" y="72"/>
                    <a:pt x="347" y="72"/>
                  </a:cubicBezTo>
                  <a:cubicBezTo>
                    <a:pt x="342" y="70"/>
                    <a:pt x="342" y="70"/>
                    <a:pt x="342" y="70"/>
                  </a:cubicBezTo>
                  <a:cubicBezTo>
                    <a:pt x="340" y="72"/>
                    <a:pt x="340" y="72"/>
                    <a:pt x="340" y="72"/>
                  </a:cubicBezTo>
                  <a:cubicBezTo>
                    <a:pt x="336" y="71"/>
                    <a:pt x="336" y="71"/>
                    <a:pt x="336" y="71"/>
                  </a:cubicBezTo>
                  <a:cubicBezTo>
                    <a:pt x="332" y="68"/>
                    <a:pt x="332" y="68"/>
                    <a:pt x="332" y="68"/>
                  </a:cubicBezTo>
                  <a:cubicBezTo>
                    <a:pt x="331" y="74"/>
                    <a:pt x="331" y="74"/>
                    <a:pt x="331" y="74"/>
                  </a:cubicBezTo>
                  <a:cubicBezTo>
                    <a:pt x="328" y="78"/>
                    <a:pt x="328" y="78"/>
                    <a:pt x="328" y="78"/>
                  </a:cubicBezTo>
                  <a:cubicBezTo>
                    <a:pt x="323" y="73"/>
                    <a:pt x="323" y="73"/>
                    <a:pt x="323" y="73"/>
                  </a:cubicBezTo>
                  <a:cubicBezTo>
                    <a:pt x="320" y="67"/>
                    <a:pt x="320" y="67"/>
                    <a:pt x="320" y="67"/>
                  </a:cubicBezTo>
                  <a:cubicBezTo>
                    <a:pt x="323" y="60"/>
                    <a:pt x="323" y="60"/>
                    <a:pt x="323" y="60"/>
                  </a:cubicBezTo>
                  <a:cubicBezTo>
                    <a:pt x="323" y="57"/>
                    <a:pt x="323" y="57"/>
                    <a:pt x="323" y="57"/>
                  </a:cubicBezTo>
                  <a:cubicBezTo>
                    <a:pt x="320" y="52"/>
                    <a:pt x="320" y="52"/>
                    <a:pt x="320" y="52"/>
                  </a:cubicBezTo>
                  <a:cubicBezTo>
                    <a:pt x="316" y="51"/>
                    <a:pt x="316" y="51"/>
                    <a:pt x="316" y="51"/>
                  </a:cubicBezTo>
                  <a:cubicBezTo>
                    <a:pt x="312" y="51"/>
                    <a:pt x="312" y="51"/>
                    <a:pt x="312" y="51"/>
                  </a:cubicBezTo>
                  <a:cubicBezTo>
                    <a:pt x="310" y="49"/>
                    <a:pt x="310" y="49"/>
                    <a:pt x="310" y="49"/>
                  </a:cubicBezTo>
                  <a:cubicBezTo>
                    <a:pt x="306" y="46"/>
                    <a:pt x="306" y="46"/>
                    <a:pt x="306" y="46"/>
                  </a:cubicBezTo>
                  <a:cubicBezTo>
                    <a:pt x="303" y="50"/>
                    <a:pt x="303" y="50"/>
                    <a:pt x="303" y="50"/>
                  </a:cubicBezTo>
                  <a:cubicBezTo>
                    <a:pt x="301" y="55"/>
                    <a:pt x="301" y="55"/>
                    <a:pt x="301" y="55"/>
                  </a:cubicBezTo>
                  <a:cubicBezTo>
                    <a:pt x="292" y="55"/>
                    <a:pt x="292" y="55"/>
                    <a:pt x="292" y="55"/>
                  </a:cubicBezTo>
                  <a:cubicBezTo>
                    <a:pt x="287" y="53"/>
                    <a:pt x="287" y="53"/>
                    <a:pt x="287" y="53"/>
                  </a:cubicBezTo>
                  <a:cubicBezTo>
                    <a:pt x="286" y="49"/>
                    <a:pt x="286" y="49"/>
                    <a:pt x="286" y="49"/>
                  </a:cubicBezTo>
                  <a:cubicBezTo>
                    <a:pt x="277" y="49"/>
                    <a:pt x="277" y="49"/>
                    <a:pt x="277" y="49"/>
                  </a:cubicBezTo>
                  <a:cubicBezTo>
                    <a:pt x="272" y="52"/>
                    <a:pt x="272" y="52"/>
                    <a:pt x="272" y="52"/>
                  </a:cubicBezTo>
                  <a:cubicBezTo>
                    <a:pt x="271" y="49"/>
                    <a:pt x="271" y="49"/>
                    <a:pt x="271" y="49"/>
                  </a:cubicBezTo>
                  <a:cubicBezTo>
                    <a:pt x="268" y="45"/>
                    <a:pt x="268" y="45"/>
                    <a:pt x="268" y="45"/>
                  </a:cubicBezTo>
                  <a:cubicBezTo>
                    <a:pt x="264" y="44"/>
                    <a:pt x="264" y="44"/>
                    <a:pt x="264" y="44"/>
                  </a:cubicBezTo>
                  <a:cubicBezTo>
                    <a:pt x="259" y="49"/>
                    <a:pt x="259" y="49"/>
                    <a:pt x="259" y="49"/>
                  </a:cubicBezTo>
                  <a:cubicBezTo>
                    <a:pt x="253" y="52"/>
                    <a:pt x="253" y="52"/>
                    <a:pt x="253" y="52"/>
                  </a:cubicBezTo>
                  <a:cubicBezTo>
                    <a:pt x="247" y="57"/>
                    <a:pt x="247" y="57"/>
                    <a:pt x="247" y="57"/>
                  </a:cubicBezTo>
                  <a:cubicBezTo>
                    <a:pt x="251" y="51"/>
                    <a:pt x="251" y="51"/>
                    <a:pt x="251" y="51"/>
                  </a:cubicBezTo>
                  <a:cubicBezTo>
                    <a:pt x="255" y="48"/>
                    <a:pt x="255" y="48"/>
                    <a:pt x="255" y="48"/>
                  </a:cubicBezTo>
                  <a:cubicBezTo>
                    <a:pt x="262" y="39"/>
                    <a:pt x="262" y="39"/>
                    <a:pt x="262" y="39"/>
                  </a:cubicBezTo>
                  <a:cubicBezTo>
                    <a:pt x="266" y="35"/>
                    <a:pt x="266" y="35"/>
                    <a:pt x="266" y="35"/>
                  </a:cubicBezTo>
                  <a:cubicBezTo>
                    <a:pt x="270" y="29"/>
                    <a:pt x="270" y="29"/>
                    <a:pt x="270" y="29"/>
                  </a:cubicBezTo>
                  <a:cubicBezTo>
                    <a:pt x="268" y="19"/>
                    <a:pt x="268" y="19"/>
                    <a:pt x="268" y="19"/>
                  </a:cubicBezTo>
                  <a:cubicBezTo>
                    <a:pt x="260" y="12"/>
                    <a:pt x="260" y="12"/>
                    <a:pt x="260" y="12"/>
                  </a:cubicBezTo>
                  <a:cubicBezTo>
                    <a:pt x="254" y="11"/>
                    <a:pt x="254" y="11"/>
                    <a:pt x="254" y="11"/>
                  </a:cubicBezTo>
                  <a:cubicBezTo>
                    <a:pt x="254" y="8"/>
                    <a:pt x="254" y="8"/>
                    <a:pt x="254" y="8"/>
                  </a:cubicBezTo>
                  <a:cubicBezTo>
                    <a:pt x="249" y="1"/>
                    <a:pt x="249" y="1"/>
                    <a:pt x="249" y="1"/>
                  </a:cubicBezTo>
                  <a:cubicBezTo>
                    <a:pt x="249" y="1"/>
                    <a:pt x="242" y="0"/>
                    <a:pt x="241" y="0"/>
                  </a:cubicBezTo>
                  <a:cubicBezTo>
                    <a:pt x="241" y="1"/>
                    <a:pt x="233" y="9"/>
                    <a:pt x="233" y="9"/>
                  </a:cubicBezTo>
                  <a:cubicBezTo>
                    <a:pt x="231" y="16"/>
                    <a:pt x="231" y="16"/>
                    <a:pt x="231" y="16"/>
                  </a:cubicBezTo>
                  <a:cubicBezTo>
                    <a:pt x="222" y="22"/>
                    <a:pt x="222" y="22"/>
                    <a:pt x="222" y="22"/>
                  </a:cubicBezTo>
                  <a:cubicBezTo>
                    <a:pt x="216" y="19"/>
                    <a:pt x="216" y="19"/>
                    <a:pt x="216" y="19"/>
                  </a:cubicBezTo>
                  <a:cubicBezTo>
                    <a:pt x="206" y="23"/>
                    <a:pt x="206" y="23"/>
                    <a:pt x="206" y="23"/>
                  </a:cubicBezTo>
                  <a:cubicBezTo>
                    <a:pt x="195" y="29"/>
                    <a:pt x="195" y="29"/>
                    <a:pt x="195" y="29"/>
                  </a:cubicBezTo>
                  <a:cubicBezTo>
                    <a:pt x="190" y="35"/>
                    <a:pt x="190" y="35"/>
                    <a:pt x="190" y="35"/>
                  </a:cubicBezTo>
                  <a:cubicBezTo>
                    <a:pt x="190" y="35"/>
                    <a:pt x="189" y="46"/>
                    <a:pt x="188" y="46"/>
                  </a:cubicBezTo>
                  <a:cubicBezTo>
                    <a:pt x="187" y="46"/>
                    <a:pt x="172" y="50"/>
                    <a:pt x="172" y="50"/>
                  </a:cubicBezTo>
                  <a:cubicBezTo>
                    <a:pt x="169" y="54"/>
                    <a:pt x="169" y="54"/>
                    <a:pt x="169" y="54"/>
                  </a:cubicBezTo>
                  <a:cubicBezTo>
                    <a:pt x="169" y="54"/>
                    <a:pt x="171" y="63"/>
                    <a:pt x="170" y="64"/>
                  </a:cubicBezTo>
                  <a:cubicBezTo>
                    <a:pt x="170" y="64"/>
                    <a:pt x="167" y="63"/>
                    <a:pt x="167" y="63"/>
                  </a:cubicBezTo>
                  <a:cubicBezTo>
                    <a:pt x="162" y="61"/>
                    <a:pt x="162" y="61"/>
                    <a:pt x="162" y="61"/>
                  </a:cubicBezTo>
                  <a:cubicBezTo>
                    <a:pt x="162" y="61"/>
                    <a:pt x="160" y="65"/>
                    <a:pt x="158" y="66"/>
                  </a:cubicBezTo>
                  <a:cubicBezTo>
                    <a:pt x="155" y="67"/>
                    <a:pt x="155" y="62"/>
                    <a:pt x="155" y="62"/>
                  </a:cubicBezTo>
                  <a:cubicBezTo>
                    <a:pt x="152" y="59"/>
                    <a:pt x="152" y="59"/>
                    <a:pt x="152" y="59"/>
                  </a:cubicBezTo>
                  <a:cubicBezTo>
                    <a:pt x="150" y="59"/>
                    <a:pt x="150" y="59"/>
                    <a:pt x="150" y="59"/>
                  </a:cubicBezTo>
                  <a:cubicBezTo>
                    <a:pt x="148" y="65"/>
                    <a:pt x="148" y="65"/>
                    <a:pt x="148" y="65"/>
                  </a:cubicBezTo>
                  <a:cubicBezTo>
                    <a:pt x="148" y="65"/>
                    <a:pt x="148" y="70"/>
                    <a:pt x="148" y="70"/>
                  </a:cubicBezTo>
                  <a:cubicBezTo>
                    <a:pt x="149" y="71"/>
                    <a:pt x="148" y="79"/>
                    <a:pt x="148" y="79"/>
                  </a:cubicBezTo>
                  <a:cubicBezTo>
                    <a:pt x="145" y="80"/>
                    <a:pt x="145" y="80"/>
                    <a:pt x="145" y="80"/>
                  </a:cubicBezTo>
                  <a:cubicBezTo>
                    <a:pt x="143" y="76"/>
                    <a:pt x="143" y="76"/>
                    <a:pt x="143" y="76"/>
                  </a:cubicBezTo>
                  <a:cubicBezTo>
                    <a:pt x="145" y="68"/>
                    <a:pt x="145" y="68"/>
                    <a:pt x="145" y="68"/>
                  </a:cubicBezTo>
                  <a:cubicBezTo>
                    <a:pt x="144" y="63"/>
                    <a:pt x="144" y="63"/>
                    <a:pt x="144" y="63"/>
                  </a:cubicBezTo>
                  <a:cubicBezTo>
                    <a:pt x="143" y="58"/>
                    <a:pt x="143" y="58"/>
                    <a:pt x="143" y="58"/>
                  </a:cubicBezTo>
                  <a:cubicBezTo>
                    <a:pt x="137" y="56"/>
                    <a:pt x="137" y="56"/>
                    <a:pt x="137" y="56"/>
                  </a:cubicBezTo>
                  <a:cubicBezTo>
                    <a:pt x="131" y="56"/>
                    <a:pt x="131" y="56"/>
                    <a:pt x="131" y="56"/>
                  </a:cubicBezTo>
                  <a:cubicBezTo>
                    <a:pt x="128" y="70"/>
                    <a:pt x="128" y="70"/>
                    <a:pt x="128" y="70"/>
                  </a:cubicBezTo>
                  <a:cubicBezTo>
                    <a:pt x="125" y="73"/>
                    <a:pt x="125" y="73"/>
                    <a:pt x="125" y="73"/>
                  </a:cubicBezTo>
                  <a:cubicBezTo>
                    <a:pt x="123" y="76"/>
                    <a:pt x="123" y="76"/>
                    <a:pt x="123" y="76"/>
                  </a:cubicBezTo>
                  <a:cubicBezTo>
                    <a:pt x="126" y="81"/>
                    <a:pt x="126" y="81"/>
                    <a:pt x="126" y="81"/>
                  </a:cubicBezTo>
                  <a:cubicBezTo>
                    <a:pt x="125" y="86"/>
                    <a:pt x="125" y="86"/>
                    <a:pt x="125" y="86"/>
                  </a:cubicBezTo>
                  <a:cubicBezTo>
                    <a:pt x="126" y="88"/>
                    <a:pt x="126" y="88"/>
                    <a:pt x="126" y="88"/>
                  </a:cubicBezTo>
                  <a:cubicBezTo>
                    <a:pt x="132" y="94"/>
                    <a:pt x="132" y="94"/>
                    <a:pt x="132" y="94"/>
                  </a:cubicBezTo>
                  <a:cubicBezTo>
                    <a:pt x="128" y="101"/>
                    <a:pt x="128" y="101"/>
                    <a:pt x="128" y="101"/>
                  </a:cubicBezTo>
                  <a:cubicBezTo>
                    <a:pt x="121" y="94"/>
                    <a:pt x="121" y="94"/>
                    <a:pt x="121" y="94"/>
                  </a:cubicBezTo>
                  <a:cubicBezTo>
                    <a:pt x="113" y="88"/>
                    <a:pt x="113" y="88"/>
                    <a:pt x="113" y="88"/>
                  </a:cubicBezTo>
                  <a:cubicBezTo>
                    <a:pt x="108" y="88"/>
                    <a:pt x="108" y="88"/>
                    <a:pt x="108" y="88"/>
                  </a:cubicBezTo>
                  <a:cubicBezTo>
                    <a:pt x="103" y="88"/>
                    <a:pt x="103" y="88"/>
                    <a:pt x="103" y="88"/>
                  </a:cubicBezTo>
                  <a:cubicBezTo>
                    <a:pt x="104" y="95"/>
                    <a:pt x="104" y="95"/>
                    <a:pt x="104" y="95"/>
                  </a:cubicBezTo>
                  <a:cubicBezTo>
                    <a:pt x="102" y="96"/>
                    <a:pt x="102" y="96"/>
                    <a:pt x="102" y="96"/>
                  </a:cubicBezTo>
                  <a:cubicBezTo>
                    <a:pt x="98" y="95"/>
                    <a:pt x="98" y="95"/>
                    <a:pt x="98" y="95"/>
                  </a:cubicBezTo>
                  <a:cubicBezTo>
                    <a:pt x="93" y="97"/>
                    <a:pt x="93" y="97"/>
                    <a:pt x="93" y="97"/>
                  </a:cubicBezTo>
                  <a:cubicBezTo>
                    <a:pt x="89" y="98"/>
                    <a:pt x="89" y="98"/>
                    <a:pt x="89" y="98"/>
                  </a:cubicBezTo>
                  <a:cubicBezTo>
                    <a:pt x="85" y="99"/>
                    <a:pt x="85" y="99"/>
                    <a:pt x="85" y="99"/>
                  </a:cubicBezTo>
                  <a:cubicBezTo>
                    <a:pt x="83" y="97"/>
                    <a:pt x="83" y="97"/>
                    <a:pt x="83" y="97"/>
                  </a:cubicBezTo>
                  <a:cubicBezTo>
                    <a:pt x="79" y="98"/>
                    <a:pt x="79" y="98"/>
                    <a:pt x="79" y="98"/>
                  </a:cubicBezTo>
                  <a:cubicBezTo>
                    <a:pt x="73" y="102"/>
                    <a:pt x="73" y="102"/>
                    <a:pt x="73" y="102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4" y="107"/>
                    <a:pt x="64" y="107"/>
                    <a:pt x="64" y="107"/>
                  </a:cubicBezTo>
                  <a:cubicBezTo>
                    <a:pt x="62" y="112"/>
                    <a:pt x="62" y="112"/>
                    <a:pt x="62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7" y="106"/>
                    <a:pt x="57" y="106"/>
                    <a:pt x="57" y="106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5" y="99"/>
                    <a:pt x="55" y="99"/>
                    <a:pt x="55" y="99"/>
                  </a:cubicBezTo>
                  <a:cubicBezTo>
                    <a:pt x="53" y="99"/>
                    <a:pt x="53" y="99"/>
                    <a:pt x="53" y="99"/>
                  </a:cubicBezTo>
                  <a:cubicBezTo>
                    <a:pt x="50" y="98"/>
                    <a:pt x="50" y="98"/>
                    <a:pt x="50" y="98"/>
                  </a:cubicBezTo>
                  <a:cubicBezTo>
                    <a:pt x="52" y="102"/>
                    <a:pt x="52" y="102"/>
                    <a:pt x="52" y="102"/>
                  </a:cubicBezTo>
                  <a:cubicBezTo>
                    <a:pt x="52" y="109"/>
                    <a:pt x="52" y="109"/>
                    <a:pt x="52" y="109"/>
                  </a:cubicBezTo>
                  <a:cubicBezTo>
                    <a:pt x="54" y="112"/>
                    <a:pt x="54" y="112"/>
                    <a:pt x="54" y="112"/>
                  </a:cubicBezTo>
                  <a:cubicBezTo>
                    <a:pt x="52" y="118"/>
                    <a:pt x="52" y="118"/>
                    <a:pt x="52" y="118"/>
                  </a:cubicBezTo>
                  <a:cubicBezTo>
                    <a:pt x="49" y="116"/>
                    <a:pt x="49" y="116"/>
                    <a:pt x="49" y="116"/>
                  </a:cubicBezTo>
                  <a:cubicBezTo>
                    <a:pt x="46" y="116"/>
                    <a:pt x="46" y="116"/>
                    <a:pt x="46" y="116"/>
                  </a:cubicBezTo>
                  <a:cubicBezTo>
                    <a:pt x="43" y="118"/>
                    <a:pt x="43" y="118"/>
                    <a:pt x="43" y="118"/>
                  </a:cubicBezTo>
                  <a:cubicBezTo>
                    <a:pt x="40" y="121"/>
                    <a:pt x="40" y="121"/>
                    <a:pt x="40" y="121"/>
                  </a:cubicBezTo>
                  <a:cubicBezTo>
                    <a:pt x="38" y="123"/>
                    <a:pt x="38" y="123"/>
                    <a:pt x="38" y="123"/>
                  </a:cubicBezTo>
                  <a:cubicBezTo>
                    <a:pt x="41" y="130"/>
                    <a:pt x="41" y="130"/>
                    <a:pt x="41" y="130"/>
                  </a:cubicBezTo>
                  <a:cubicBezTo>
                    <a:pt x="41" y="130"/>
                    <a:pt x="39" y="129"/>
                    <a:pt x="39" y="129"/>
                  </a:cubicBezTo>
                  <a:cubicBezTo>
                    <a:pt x="38" y="128"/>
                    <a:pt x="33" y="128"/>
                    <a:pt x="33" y="128"/>
                  </a:cubicBezTo>
                  <a:cubicBezTo>
                    <a:pt x="30" y="127"/>
                    <a:pt x="30" y="127"/>
                    <a:pt x="30" y="127"/>
                  </a:cubicBezTo>
                  <a:cubicBezTo>
                    <a:pt x="30" y="129"/>
                    <a:pt x="30" y="129"/>
                    <a:pt x="30" y="129"/>
                  </a:cubicBezTo>
                  <a:cubicBezTo>
                    <a:pt x="32" y="132"/>
                    <a:pt x="32" y="132"/>
                    <a:pt x="32" y="132"/>
                  </a:cubicBezTo>
                  <a:cubicBezTo>
                    <a:pt x="33" y="135"/>
                    <a:pt x="33" y="135"/>
                    <a:pt x="33" y="135"/>
                  </a:cubicBezTo>
                  <a:cubicBezTo>
                    <a:pt x="31" y="136"/>
                    <a:pt x="31" y="136"/>
                    <a:pt x="31" y="136"/>
                  </a:cubicBezTo>
                  <a:cubicBezTo>
                    <a:pt x="26" y="133"/>
                    <a:pt x="26" y="133"/>
                    <a:pt x="26" y="133"/>
                  </a:cubicBezTo>
                  <a:cubicBezTo>
                    <a:pt x="23" y="130"/>
                    <a:pt x="23" y="130"/>
                    <a:pt x="23" y="130"/>
                  </a:cubicBezTo>
                  <a:cubicBezTo>
                    <a:pt x="23" y="128"/>
                    <a:pt x="23" y="128"/>
                    <a:pt x="23" y="128"/>
                  </a:cubicBezTo>
                  <a:cubicBezTo>
                    <a:pt x="21" y="123"/>
                    <a:pt x="21" y="123"/>
                    <a:pt x="21" y="123"/>
                  </a:cubicBezTo>
                  <a:cubicBezTo>
                    <a:pt x="23" y="121"/>
                    <a:pt x="23" y="121"/>
                    <a:pt x="23" y="121"/>
                  </a:cubicBezTo>
                  <a:cubicBezTo>
                    <a:pt x="23" y="118"/>
                    <a:pt x="23" y="118"/>
                    <a:pt x="23" y="118"/>
                  </a:cubicBezTo>
                  <a:cubicBezTo>
                    <a:pt x="19" y="116"/>
                    <a:pt x="19" y="116"/>
                    <a:pt x="19" y="116"/>
                  </a:cubicBezTo>
                  <a:cubicBezTo>
                    <a:pt x="15" y="113"/>
                    <a:pt x="15" y="113"/>
                    <a:pt x="15" y="113"/>
                  </a:cubicBezTo>
                  <a:cubicBezTo>
                    <a:pt x="14" y="111"/>
                    <a:pt x="14" y="111"/>
                    <a:pt x="14" y="111"/>
                  </a:cubicBezTo>
                  <a:cubicBezTo>
                    <a:pt x="16" y="111"/>
                    <a:pt x="16" y="111"/>
                    <a:pt x="16" y="111"/>
                  </a:cubicBezTo>
                  <a:cubicBezTo>
                    <a:pt x="18" y="112"/>
                    <a:pt x="18" y="112"/>
                    <a:pt x="18" y="112"/>
                  </a:cubicBezTo>
                  <a:cubicBezTo>
                    <a:pt x="18" y="112"/>
                    <a:pt x="22" y="113"/>
                    <a:pt x="22" y="113"/>
                  </a:cubicBezTo>
                  <a:cubicBezTo>
                    <a:pt x="23" y="113"/>
                    <a:pt x="24" y="116"/>
                    <a:pt x="24" y="116"/>
                  </a:cubicBezTo>
                  <a:cubicBezTo>
                    <a:pt x="31" y="118"/>
                    <a:pt x="31" y="118"/>
                    <a:pt x="31" y="118"/>
                  </a:cubicBezTo>
                  <a:cubicBezTo>
                    <a:pt x="38" y="117"/>
                    <a:pt x="38" y="117"/>
                    <a:pt x="38" y="117"/>
                  </a:cubicBezTo>
                  <a:cubicBezTo>
                    <a:pt x="42" y="114"/>
                    <a:pt x="42" y="114"/>
                    <a:pt x="42" y="114"/>
                  </a:cubicBezTo>
                  <a:cubicBezTo>
                    <a:pt x="43" y="109"/>
                    <a:pt x="43" y="109"/>
                    <a:pt x="43" y="109"/>
                  </a:cubicBezTo>
                  <a:cubicBezTo>
                    <a:pt x="36" y="101"/>
                    <a:pt x="36" y="101"/>
                    <a:pt x="36" y="101"/>
                  </a:cubicBezTo>
                  <a:cubicBezTo>
                    <a:pt x="30" y="97"/>
                    <a:pt x="30" y="97"/>
                    <a:pt x="30" y="97"/>
                  </a:cubicBezTo>
                  <a:cubicBezTo>
                    <a:pt x="26" y="93"/>
                    <a:pt x="26" y="93"/>
                    <a:pt x="26" y="93"/>
                  </a:cubicBezTo>
                  <a:cubicBezTo>
                    <a:pt x="20" y="91"/>
                    <a:pt x="20" y="91"/>
                    <a:pt x="20" y="91"/>
                  </a:cubicBezTo>
                  <a:cubicBezTo>
                    <a:pt x="17" y="90"/>
                    <a:pt x="17" y="90"/>
                    <a:pt x="17" y="90"/>
                  </a:cubicBezTo>
                  <a:cubicBezTo>
                    <a:pt x="17" y="87"/>
                    <a:pt x="17" y="87"/>
                    <a:pt x="17" y="87"/>
                  </a:cubicBezTo>
                  <a:cubicBezTo>
                    <a:pt x="13" y="87"/>
                    <a:pt x="13" y="87"/>
                    <a:pt x="13" y="87"/>
                  </a:cubicBezTo>
                  <a:cubicBezTo>
                    <a:pt x="10" y="87"/>
                    <a:pt x="10" y="87"/>
                    <a:pt x="10" y="87"/>
                  </a:cubicBezTo>
                  <a:cubicBezTo>
                    <a:pt x="9" y="87"/>
                    <a:pt x="9" y="87"/>
                    <a:pt x="9" y="87"/>
                  </a:cubicBezTo>
                  <a:cubicBezTo>
                    <a:pt x="8" y="89"/>
                    <a:pt x="8" y="89"/>
                    <a:pt x="8" y="89"/>
                  </a:cubicBezTo>
                  <a:cubicBezTo>
                    <a:pt x="4" y="93"/>
                    <a:pt x="4" y="93"/>
                    <a:pt x="4" y="93"/>
                  </a:cubicBezTo>
                  <a:cubicBezTo>
                    <a:pt x="4" y="93"/>
                    <a:pt x="4" y="93"/>
                    <a:pt x="4" y="93"/>
                  </a:cubicBezTo>
                  <a:cubicBezTo>
                    <a:pt x="4" y="94"/>
                    <a:pt x="4" y="94"/>
                    <a:pt x="4" y="94"/>
                  </a:cubicBezTo>
                  <a:cubicBezTo>
                    <a:pt x="3" y="95"/>
                    <a:pt x="3" y="95"/>
                    <a:pt x="3" y="95"/>
                  </a:cubicBezTo>
                  <a:cubicBezTo>
                    <a:pt x="3" y="96"/>
                    <a:pt x="3" y="96"/>
                    <a:pt x="3" y="96"/>
                  </a:cubicBezTo>
                  <a:cubicBezTo>
                    <a:pt x="2" y="99"/>
                    <a:pt x="2" y="99"/>
                    <a:pt x="2" y="99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6" y="102"/>
                    <a:pt x="6" y="102"/>
                    <a:pt x="6" y="102"/>
                  </a:cubicBezTo>
                  <a:cubicBezTo>
                    <a:pt x="8" y="107"/>
                    <a:pt x="8" y="107"/>
                    <a:pt x="8" y="107"/>
                  </a:cubicBezTo>
                  <a:cubicBezTo>
                    <a:pt x="4" y="112"/>
                    <a:pt x="4" y="112"/>
                    <a:pt x="4" y="112"/>
                  </a:cubicBezTo>
                  <a:cubicBezTo>
                    <a:pt x="8" y="122"/>
                    <a:pt x="8" y="122"/>
                    <a:pt x="8" y="122"/>
                  </a:cubicBezTo>
                  <a:cubicBezTo>
                    <a:pt x="6" y="124"/>
                    <a:pt x="6" y="124"/>
                    <a:pt x="6" y="124"/>
                  </a:cubicBezTo>
                  <a:cubicBezTo>
                    <a:pt x="7" y="126"/>
                    <a:pt x="7" y="126"/>
                    <a:pt x="7" y="126"/>
                  </a:cubicBezTo>
                  <a:cubicBezTo>
                    <a:pt x="6" y="127"/>
                    <a:pt x="6" y="127"/>
                    <a:pt x="6" y="127"/>
                  </a:cubicBezTo>
                  <a:cubicBezTo>
                    <a:pt x="8" y="129"/>
                    <a:pt x="8" y="129"/>
                    <a:pt x="8" y="129"/>
                  </a:cubicBezTo>
                  <a:cubicBezTo>
                    <a:pt x="8" y="129"/>
                    <a:pt x="7" y="131"/>
                    <a:pt x="7" y="131"/>
                  </a:cubicBezTo>
                  <a:cubicBezTo>
                    <a:pt x="8" y="131"/>
                    <a:pt x="9" y="133"/>
                    <a:pt x="9" y="133"/>
                  </a:cubicBezTo>
                  <a:cubicBezTo>
                    <a:pt x="8" y="137"/>
                    <a:pt x="8" y="137"/>
                    <a:pt x="8" y="137"/>
                  </a:cubicBezTo>
                  <a:cubicBezTo>
                    <a:pt x="10" y="140"/>
                    <a:pt x="10" y="140"/>
                    <a:pt x="10" y="140"/>
                  </a:cubicBezTo>
                  <a:cubicBezTo>
                    <a:pt x="12" y="141"/>
                    <a:pt x="12" y="141"/>
                    <a:pt x="12" y="141"/>
                  </a:cubicBezTo>
                  <a:cubicBezTo>
                    <a:pt x="11" y="143"/>
                    <a:pt x="11" y="143"/>
                    <a:pt x="11" y="143"/>
                  </a:cubicBezTo>
                  <a:cubicBezTo>
                    <a:pt x="0" y="157"/>
                    <a:pt x="0" y="157"/>
                    <a:pt x="0" y="157"/>
                  </a:cubicBezTo>
                  <a:cubicBezTo>
                    <a:pt x="2" y="157"/>
                    <a:pt x="2" y="157"/>
                    <a:pt x="2" y="157"/>
                  </a:cubicBezTo>
                  <a:cubicBezTo>
                    <a:pt x="4" y="158"/>
                    <a:pt x="4" y="158"/>
                    <a:pt x="4" y="158"/>
                  </a:cubicBezTo>
                  <a:cubicBezTo>
                    <a:pt x="4" y="163"/>
                    <a:pt x="4" y="163"/>
                    <a:pt x="4" y="163"/>
                  </a:cubicBezTo>
                  <a:cubicBezTo>
                    <a:pt x="1" y="163"/>
                    <a:pt x="1" y="163"/>
                    <a:pt x="1" y="163"/>
                  </a:cubicBezTo>
                  <a:cubicBezTo>
                    <a:pt x="2" y="164"/>
                    <a:pt x="2" y="164"/>
                    <a:pt x="2" y="164"/>
                  </a:cubicBezTo>
                  <a:cubicBezTo>
                    <a:pt x="1" y="168"/>
                    <a:pt x="1" y="168"/>
                    <a:pt x="1" y="168"/>
                  </a:cubicBezTo>
                  <a:cubicBezTo>
                    <a:pt x="1" y="171"/>
                    <a:pt x="1" y="171"/>
                    <a:pt x="1" y="171"/>
                  </a:cubicBezTo>
                  <a:cubicBezTo>
                    <a:pt x="0" y="178"/>
                    <a:pt x="0" y="178"/>
                    <a:pt x="0" y="178"/>
                  </a:cubicBezTo>
                  <a:cubicBezTo>
                    <a:pt x="2" y="183"/>
                    <a:pt x="2" y="183"/>
                    <a:pt x="2" y="183"/>
                  </a:cubicBezTo>
                  <a:cubicBezTo>
                    <a:pt x="6" y="185"/>
                    <a:pt x="6" y="185"/>
                    <a:pt x="6" y="185"/>
                  </a:cubicBezTo>
                  <a:cubicBezTo>
                    <a:pt x="9" y="186"/>
                    <a:pt x="9" y="186"/>
                    <a:pt x="9" y="186"/>
                  </a:cubicBezTo>
                  <a:cubicBezTo>
                    <a:pt x="13" y="195"/>
                    <a:pt x="13" y="195"/>
                    <a:pt x="13" y="195"/>
                  </a:cubicBezTo>
                  <a:cubicBezTo>
                    <a:pt x="16" y="197"/>
                    <a:pt x="16" y="197"/>
                    <a:pt x="16" y="197"/>
                  </a:cubicBezTo>
                  <a:cubicBezTo>
                    <a:pt x="15" y="199"/>
                    <a:pt x="15" y="199"/>
                    <a:pt x="15" y="199"/>
                  </a:cubicBezTo>
                  <a:cubicBezTo>
                    <a:pt x="12" y="201"/>
                    <a:pt x="12" y="201"/>
                    <a:pt x="12" y="201"/>
                  </a:cubicBezTo>
                  <a:cubicBezTo>
                    <a:pt x="13" y="204"/>
                    <a:pt x="13" y="204"/>
                    <a:pt x="13" y="204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8" y="205"/>
                    <a:pt x="18" y="205"/>
                    <a:pt x="18" y="205"/>
                  </a:cubicBezTo>
                  <a:cubicBezTo>
                    <a:pt x="21" y="208"/>
                    <a:pt x="21" y="208"/>
                    <a:pt x="21" y="208"/>
                  </a:cubicBezTo>
                  <a:cubicBezTo>
                    <a:pt x="22" y="209"/>
                    <a:pt x="22" y="209"/>
                    <a:pt x="22" y="209"/>
                  </a:cubicBezTo>
                  <a:cubicBezTo>
                    <a:pt x="34" y="214"/>
                    <a:pt x="34" y="214"/>
                    <a:pt x="34" y="214"/>
                  </a:cubicBezTo>
                  <a:cubicBezTo>
                    <a:pt x="35" y="214"/>
                    <a:pt x="35" y="214"/>
                    <a:pt x="35" y="214"/>
                  </a:cubicBezTo>
                  <a:cubicBezTo>
                    <a:pt x="34" y="219"/>
                    <a:pt x="34" y="219"/>
                    <a:pt x="34" y="219"/>
                  </a:cubicBezTo>
                  <a:cubicBezTo>
                    <a:pt x="32" y="220"/>
                    <a:pt x="32" y="220"/>
                    <a:pt x="32" y="220"/>
                  </a:cubicBezTo>
                  <a:cubicBezTo>
                    <a:pt x="30" y="223"/>
                    <a:pt x="30" y="223"/>
                    <a:pt x="30" y="223"/>
                  </a:cubicBezTo>
                  <a:cubicBezTo>
                    <a:pt x="28" y="225"/>
                    <a:pt x="28" y="225"/>
                    <a:pt x="28" y="225"/>
                  </a:cubicBezTo>
                  <a:cubicBezTo>
                    <a:pt x="31" y="224"/>
                    <a:pt x="31" y="224"/>
                    <a:pt x="31" y="224"/>
                  </a:cubicBezTo>
                  <a:cubicBezTo>
                    <a:pt x="29" y="228"/>
                    <a:pt x="29" y="228"/>
                    <a:pt x="29" y="228"/>
                  </a:cubicBezTo>
                  <a:cubicBezTo>
                    <a:pt x="26" y="232"/>
                    <a:pt x="26" y="232"/>
                    <a:pt x="26" y="232"/>
                  </a:cubicBezTo>
                  <a:cubicBezTo>
                    <a:pt x="29" y="236"/>
                    <a:pt x="29" y="236"/>
                    <a:pt x="29" y="236"/>
                  </a:cubicBezTo>
                  <a:cubicBezTo>
                    <a:pt x="35" y="239"/>
                    <a:pt x="35" y="239"/>
                    <a:pt x="35" y="239"/>
                  </a:cubicBezTo>
                  <a:cubicBezTo>
                    <a:pt x="40" y="244"/>
                    <a:pt x="40" y="244"/>
                    <a:pt x="40" y="244"/>
                  </a:cubicBezTo>
                  <a:cubicBezTo>
                    <a:pt x="40" y="247"/>
                    <a:pt x="40" y="247"/>
                    <a:pt x="40" y="247"/>
                  </a:cubicBezTo>
                  <a:cubicBezTo>
                    <a:pt x="42" y="248"/>
                    <a:pt x="42" y="248"/>
                    <a:pt x="42" y="248"/>
                  </a:cubicBezTo>
                  <a:cubicBezTo>
                    <a:pt x="45" y="248"/>
                    <a:pt x="45" y="248"/>
                    <a:pt x="45" y="248"/>
                  </a:cubicBezTo>
                  <a:cubicBezTo>
                    <a:pt x="47" y="250"/>
                    <a:pt x="47" y="250"/>
                    <a:pt x="47" y="250"/>
                  </a:cubicBezTo>
                  <a:cubicBezTo>
                    <a:pt x="50" y="255"/>
                    <a:pt x="50" y="255"/>
                    <a:pt x="50" y="255"/>
                  </a:cubicBezTo>
                  <a:cubicBezTo>
                    <a:pt x="49" y="256"/>
                    <a:pt x="49" y="256"/>
                    <a:pt x="49" y="256"/>
                  </a:cubicBezTo>
                  <a:cubicBezTo>
                    <a:pt x="52" y="259"/>
                    <a:pt x="52" y="259"/>
                    <a:pt x="52" y="259"/>
                  </a:cubicBezTo>
                  <a:cubicBezTo>
                    <a:pt x="56" y="259"/>
                    <a:pt x="56" y="259"/>
                    <a:pt x="56" y="259"/>
                  </a:cubicBezTo>
                  <a:cubicBezTo>
                    <a:pt x="59" y="256"/>
                    <a:pt x="59" y="256"/>
                    <a:pt x="59" y="256"/>
                  </a:cubicBezTo>
                  <a:cubicBezTo>
                    <a:pt x="61" y="258"/>
                    <a:pt x="61" y="258"/>
                    <a:pt x="61" y="258"/>
                  </a:cubicBezTo>
                  <a:cubicBezTo>
                    <a:pt x="61" y="260"/>
                    <a:pt x="61" y="260"/>
                    <a:pt x="61" y="260"/>
                  </a:cubicBezTo>
                  <a:cubicBezTo>
                    <a:pt x="62" y="260"/>
                    <a:pt x="62" y="260"/>
                    <a:pt x="62" y="260"/>
                  </a:cubicBezTo>
                  <a:cubicBezTo>
                    <a:pt x="64" y="257"/>
                    <a:pt x="64" y="257"/>
                    <a:pt x="64" y="257"/>
                  </a:cubicBezTo>
                  <a:cubicBezTo>
                    <a:pt x="67" y="253"/>
                    <a:pt x="67" y="253"/>
                    <a:pt x="67" y="253"/>
                  </a:cubicBezTo>
                  <a:cubicBezTo>
                    <a:pt x="67" y="253"/>
                    <a:pt x="64" y="244"/>
                    <a:pt x="63" y="244"/>
                  </a:cubicBezTo>
                  <a:cubicBezTo>
                    <a:pt x="62" y="243"/>
                    <a:pt x="56" y="235"/>
                    <a:pt x="56" y="235"/>
                  </a:cubicBezTo>
                  <a:cubicBezTo>
                    <a:pt x="59" y="229"/>
                    <a:pt x="59" y="229"/>
                    <a:pt x="59" y="229"/>
                  </a:cubicBezTo>
                  <a:cubicBezTo>
                    <a:pt x="63" y="226"/>
                    <a:pt x="63" y="226"/>
                    <a:pt x="63" y="226"/>
                  </a:cubicBezTo>
                  <a:cubicBezTo>
                    <a:pt x="63" y="225"/>
                    <a:pt x="63" y="225"/>
                    <a:pt x="63" y="225"/>
                  </a:cubicBezTo>
                  <a:cubicBezTo>
                    <a:pt x="64" y="226"/>
                    <a:pt x="64" y="226"/>
                    <a:pt x="64" y="226"/>
                  </a:cubicBezTo>
                  <a:cubicBezTo>
                    <a:pt x="63" y="224"/>
                    <a:pt x="63" y="224"/>
                    <a:pt x="63" y="224"/>
                  </a:cubicBezTo>
                  <a:cubicBezTo>
                    <a:pt x="63" y="224"/>
                    <a:pt x="63" y="224"/>
                    <a:pt x="63" y="224"/>
                  </a:cubicBezTo>
                  <a:cubicBezTo>
                    <a:pt x="63" y="224"/>
                    <a:pt x="63" y="224"/>
                    <a:pt x="63" y="224"/>
                  </a:cubicBezTo>
                  <a:cubicBezTo>
                    <a:pt x="60" y="222"/>
                    <a:pt x="60" y="222"/>
                    <a:pt x="60" y="222"/>
                  </a:cubicBezTo>
                  <a:cubicBezTo>
                    <a:pt x="63" y="214"/>
                    <a:pt x="63" y="214"/>
                    <a:pt x="63" y="214"/>
                  </a:cubicBezTo>
                  <a:cubicBezTo>
                    <a:pt x="73" y="210"/>
                    <a:pt x="73" y="210"/>
                    <a:pt x="73" y="210"/>
                  </a:cubicBezTo>
                  <a:cubicBezTo>
                    <a:pt x="82" y="209"/>
                    <a:pt x="82" y="209"/>
                    <a:pt x="82" y="209"/>
                  </a:cubicBezTo>
                  <a:cubicBezTo>
                    <a:pt x="87" y="212"/>
                    <a:pt x="87" y="212"/>
                    <a:pt x="87" y="212"/>
                  </a:cubicBezTo>
                  <a:cubicBezTo>
                    <a:pt x="93" y="211"/>
                    <a:pt x="93" y="211"/>
                    <a:pt x="93" y="211"/>
                  </a:cubicBezTo>
                  <a:cubicBezTo>
                    <a:pt x="100" y="213"/>
                    <a:pt x="100" y="213"/>
                    <a:pt x="100" y="213"/>
                  </a:cubicBezTo>
                  <a:cubicBezTo>
                    <a:pt x="107" y="211"/>
                    <a:pt x="107" y="211"/>
                    <a:pt x="107" y="211"/>
                  </a:cubicBezTo>
                  <a:cubicBezTo>
                    <a:pt x="105" y="205"/>
                    <a:pt x="105" y="205"/>
                    <a:pt x="105" y="205"/>
                  </a:cubicBezTo>
                  <a:cubicBezTo>
                    <a:pt x="109" y="196"/>
                    <a:pt x="109" y="196"/>
                    <a:pt x="109" y="196"/>
                  </a:cubicBezTo>
                  <a:cubicBezTo>
                    <a:pt x="122" y="191"/>
                    <a:pt x="122" y="191"/>
                    <a:pt x="122" y="191"/>
                  </a:cubicBezTo>
                  <a:cubicBezTo>
                    <a:pt x="134" y="189"/>
                    <a:pt x="134" y="189"/>
                    <a:pt x="134" y="189"/>
                  </a:cubicBezTo>
                  <a:cubicBezTo>
                    <a:pt x="142" y="198"/>
                    <a:pt x="142" y="198"/>
                    <a:pt x="142" y="198"/>
                  </a:cubicBezTo>
                  <a:cubicBezTo>
                    <a:pt x="151" y="195"/>
                    <a:pt x="151" y="195"/>
                    <a:pt x="151" y="195"/>
                  </a:cubicBezTo>
                  <a:cubicBezTo>
                    <a:pt x="156" y="194"/>
                    <a:pt x="156" y="194"/>
                    <a:pt x="156" y="194"/>
                  </a:cubicBezTo>
                  <a:cubicBezTo>
                    <a:pt x="160" y="203"/>
                    <a:pt x="160" y="203"/>
                    <a:pt x="160" y="203"/>
                  </a:cubicBezTo>
                  <a:cubicBezTo>
                    <a:pt x="164" y="212"/>
                    <a:pt x="164" y="212"/>
                    <a:pt x="164" y="212"/>
                  </a:cubicBezTo>
                  <a:cubicBezTo>
                    <a:pt x="174" y="212"/>
                    <a:pt x="174" y="212"/>
                    <a:pt x="174" y="212"/>
                  </a:cubicBezTo>
                  <a:cubicBezTo>
                    <a:pt x="182" y="216"/>
                    <a:pt x="182" y="216"/>
                    <a:pt x="182" y="216"/>
                  </a:cubicBezTo>
                  <a:cubicBezTo>
                    <a:pt x="189" y="217"/>
                    <a:pt x="189" y="217"/>
                    <a:pt x="189" y="217"/>
                  </a:cubicBezTo>
                  <a:cubicBezTo>
                    <a:pt x="189" y="223"/>
                    <a:pt x="189" y="223"/>
                    <a:pt x="189" y="223"/>
                  </a:cubicBezTo>
                  <a:cubicBezTo>
                    <a:pt x="191" y="222"/>
                    <a:pt x="191" y="222"/>
                    <a:pt x="191" y="222"/>
                  </a:cubicBezTo>
                  <a:cubicBezTo>
                    <a:pt x="192" y="223"/>
                    <a:pt x="192" y="223"/>
                    <a:pt x="192" y="223"/>
                  </a:cubicBezTo>
                  <a:cubicBezTo>
                    <a:pt x="194" y="219"/>
                    <a:pt x="194" y="219"/>
                    <a:pt x="194" y="219"/>
                  </a:cubicBezTo>
                  <a:cubicBezTo>
                    <a:pt x="201" y="214"/>
                    <a:pt x="201" y="214"/>
                    <a:pt x="201" y="214"/>
                  </a:cubicBezTo>
                  <a:cubicBezTo>
                    <a:pt x="212" y="213"/>
                    <a:pt x="212" y="213"/>
                    <a:pt x="212" y="213"/>
                  </a:cubicBezTo>
                  <a:cubicBezTo>
                    <a:pt x="220" y="217"/>
                    <a:pt x="220" y="217"/>
                    <a:pt x="220" y="217"/>
                  </a:cubicBezTo>
                  <a:cubicBezTo>
                    <a:pt x="224" y="211"/>
                    <a:pt x="224" y="211"/>
                    <a:pt x="224" y="211"/>
                  </a:cubicBezTo>
                  <a:cubicBezTo>
                    <a:pt x="228" y="206"/>
                    <a:pt x="228" y="206"/>
                    <a:pt x="228" y="206"/>
                  </a:cubicBezTo>
                  <a:cubicBezTo>
                    <a:pt x="240" y="211"/>
                    <a:pt x="240" y="211"/>
                    <a:pt x="240" y="211"/>
                  </a:cubicBezTo>
                  <a:cubicBezTo>
                    <a:pt x="243" y="215"/>
                    <a:pt x="243" y="215"/>
                    <a:pt x="243" y="215"/>
                  </a:cubicBezTo>
                  <a:cubicBezTo>
                    <a:pt x="253" y="215"/>
                    <a:pt x="253" y="215"/>
                    <a:pt x="253" y="215"/>
                  </a:cubicBezTo>
                  <a:cubicBezTo>
                    <a:pt x="259" y="220"/>
                    <a:pt x="259" y="220"/>
                    <a:pt x="259" y="220"/>
                  </a:cubicBezTo>
                  <a:cubicBezTo>
                    <a:pt x="275" y="216"/>
                    <a:pt x="275" y="216"/>
                    <a:pt x="275" y="216"/>
                  </a:cubicBezTo>
                  <a:cubicBezTo>
                    <a:pt x="282" y="218"/>
                    <a:pt x="282" y="218"/>
                    <a:pt x="282" y="218"/>
                  </a:cubicBezTo>
                  <a:cubicBezTo>
                    <a:pt x="283" y="216"/>
                    <a:pt x="283" y="216"/>
                    <a:pt x="283" y="216"/>
                  </a:cubicBezTo>
                  <a:cubicBezTo>
                    <a:pt x="289" y="216"/>
                    <a:pt x="289" y="216"/>
                    <a:pt x="289" y="216"/>
                  </a:cubicBezTo>
                  <a:cubicBezTo>
                    <a:pt x="295" y="205"/>
                    <a:pt x="295" y="205"/>
                    <a:pt x="295" y="205"/>
                  </a:cubicBezTo>
                  <a:cubicBezTo>
                    <a:pt x="298" y="200"/>
                    <a:pt x="298" y="200"/>
                    <a:pt x="298" y="200"/>
                  </a:cubicBezTo>
                  <a:cubicBezTo>
                    <a:pt x="307" y="200"/>
                    <a:pt x="307" y="200"/>
                    <a:pt x="307" y="200"/>
                  </a:cubicBezTo>
                  <a:cubicBezTo>
                    <a:pt x="317" y="218"/>
                    <a:pt x="317" y="218"/>
                    <a:pt x="317" y="218"/>
                  </a:cubicBezTo>
                  <a:cubicBezTo>
                    <a:pt x="325" y="220"/>
                    <a:pt x="325" y="220"/>
                    <a:pt x="325" y="220"/>
                  </a:cubicBezTo>
                  <a:cubicBezTo>
                    <a:pt x="327" y="224"/>
                    <a:pt x="327" y="224"/>
                    <a:pt x="327" y="224"/>
                  </a:cubicBezTo>
                  <a:cubicBezTo>
                    <a:pt x="339" y="223"/>
                    <a:pt x="339" y="223"/>
                    <a:pt x="339" y="223"/>
                  </a:cubicBezTo>
                  <a:cubicBezTo>
                    <a:pt x="334" y="238"/>
                    <a:pt x="334" y="238"/>
                    <a:pt x="334" y="238"/>
                  </a:cubicBezTo>
                  <a:cubicBezTo>
                    <a:pt x="329" y="239"/>
                    <a:pt x="329" y="239"/>
                    <a:pt x="329" y="239"/>
                  </a:cubicBezTo>
                  <a:cubicBezTo>
                    <a:pt x="326" y="250"/>
                    <a:pt x="326" y="250"/>
                    <a:pt x="326" y="250"/>
                  </a:cubicBezTo>
                  <a:cubicBezTo>
                    <a:pt x="327" y="250"/>
                    <a:pt x="327" y="250"/>
                    <a:pt x="327" y="250"/>
                  </a:cubicBezTo>
                  <a:cubicBezTo>
                    <a:pt x="329" y="250"/>
                    <a:pt x="329" y="250"/>
                    <a:pt x="329" y="250"/>
                  </a:cubicBezTo>
                  <a:cubicBezTo>
                    <a:pt x="331" y="249"/>
                    <a:pt x="331" y="249"/>
                    <a:pt x="331" y="249"/>
                  </a:cubicBezTo>
                  <a:cubicBezTo>
                    <a:pt x="332" y="249"/>
                    <a:pt x="332" y="249"/>
                    <a:pt x="332" y="249"/>
                  </a:cubicBezTo>
                  <a:cubicBezTo>
                    <a:pt x="335" y="250"/>
                    <a:pt x="335" y="250"/>
                    <a:pt x="335" y="250"/>
                  </a:cubicBezTo>
                  <a:cubicBezTo>
                    <a:pt x="342" y="245"/>
                    <a:pt x="342" y="245"/>
                    <a:pt x="342" y="245"/>
                  </a:cubicBezTo>
                  <a:cubicBezTo>
                    <a:pt x="345" y="241"/>
                    <a:pt x="345" y="241"/>
                    <a:pt x="345" y="241"/>
                  </a:cubicBezTo>
                  <a:cubicBezTo>
                    <a:pt x="353" y="230"/>
                    <a:pt x="353" y="230"/>
                    <a:pt x="353" y="230"/>
                  </a:cubicBezTo>
                  <a:cubicBezTo>
                    <a:pt x="357" y="223"/>
                    <a:pt x="357" y="223"/>
                    <a:pt x="357" y="223"/>
                  </a:cubicBezTo>
                  <a:cubicBezTo>
                    <a:pt x="358" y="214"/>
                    <a:pt x="358" y="214"/>
                    <a:pt x="358" y="214"/>
                  </a:cubicBezTo>
                  <a:cubicBezTo>
                    <a:pt x="360" y="203"/>
                    <a:pt x="360" y="203"/>
                    <a:pt x="360" y="203"/>
                  </a:cubicBezTo>
                  <a:cubicBezTo>
                    <a:pt x="360" y="199"/>
                    <a:pt x="360" y="199"/>
                    <a:pt x="360" y="199"/>
                  </a:cubicBezTo>
                  <a:cubicBezTo>
                    <a:pt x="355" y="194"/>
                    <a:pt x="355" y="194"/>
                    <a:pt x="355" y="194"/>
                  </a:cubicBezTo>
                  <a:cubicBezTo>
                    <a:pt x="355" y="194"/>
                    <a:pt x="349" y="198"/>
                    <a:pt x="349" y="198"/>
                  </a:cubicBezTo>
                  <a:cubicBezTo>
                    <a:pt x="348" y="198"/>
                    <a:pt x="346" y="196"/>
                    <a:pt x="346" y="196"/>
                  </a:cubicBezTo>
                  <a:cubicBezTo>
                    <a:pt x="344" y="192"/>
                    <a:pt x="344" y="192"/>
                    <a:pt x="344" y="192"/>
                  </a:cubicBezTo>
                  <a:cubicBezTo>
                    <a:pt x="341" y="192"/>
                    <a:pt x="341" y="192"/>
                    <a:pt x="341" y="192"/>
                  </a:cubicBezTo>
                  <a:cubicBezTo>
                    <a:pt x="344" y="190"/>
                    <a:pt x="344" y="190"/>
                    <a:pt x="344" y="190"/>
                  </a:cubicBezTo>
                  <a:cubicBezTo>
                    <a:pt x="349" y="185"/>
                    <a:pt x="349" y="185"/>
                    <a:pt x="349" y="185"/>
                  </a:cubicBezTo>
                  <a:cubicBezTo>
                    <a:pt x="353" y="180"/>
                    <a:pt x="353" y="180"/>
                    <a:pt x="353" y="180"/>
                  </a:cubicBezTo>
                  <a:cubicBezTo>
                    <a:pt x="354" y="178"/>
                    <a:pt x="354" y="178"/>
                    <a:pt x="354" y="178"/>
                  </a:cubicBezTo>
                  <a:cubicBezTo>
                    <a:pt x="367" y="165"/>
                    <a:pt x="367" y="165"/>
                    <a:pt x="367" y="165"/>
                  </a:cubicBezTo>
                  <a:cubicBezTo>
                    <a:pt x="371" y="164"/>
                    <a:pt x="371" y="164"/>
                    <a:pt x="371" y="164"/>
                  </a:cubicBezTo>
                  <a:cubicBezTo>
                    <a:pt x="381" y="164"/>
                    <a:pt x="381" y="164"/>
                    <a:pt x="381" y="164"/>
                  </a:cubicBezTo>
                  <a:cubicBezTo>
                    <a:pt x="386" y="163"/>
                    <a:pt x="386" y="163"/>
                    <a:pt x="386" y="163"/>
                  </a:cubicBezTo>
                  <a:cubicBezTo>
                    <a:pt x="392" y="165"/>
                    <a:pt x="392" y="165"/>
                    <a:pt x="392" y="165"/>
                  </a:cubicBezTo>
                  <a:cubicBezTo>
                    <a:pt x="392" y="168"/>
                    <a:pt x="392" y="168"/>
                    <a:pt x="392" y="168"/>
                  </a:cubicBezTo>
                  <a:cubicBezTo>
                    <a:pt x="392" y="168"/>
                    <a:pt x="400" y="166"/>
                    <a:pt x="401" y="166"/>
                  </a:cubicBezTo>
                  <a:cubicBezTo>
                    <a:pt x="401" y="167"/>
                    <a:pt x="403" y="166"/>
                    <a:pt x="403" y="166"/>
                  </a:cubicBezTo>
                  <a:cubicBezTo>
                    <a:pt x="402" y="164"/>
                    <a:pt x="402" y="164"/>
                    <a:pt x="402" y="164"/>
                  </a:cubicBezTo>
                  <a:cubicBezTo>
                    <a:pt x="403" y="159"/>
                    <a:pt x="403" y="159"/>
                    <a:pt x="403" y="159"/>
                  </a:cubicBezTo>
                  <a:cubicBezTo>
                    <a:pt x="406" y="153"/>
                    <a:pt x="406" y="153"/>
                    <a:pt x="406" y="153"/>
                  </a:cubicBezTo>
                  <a:cubicBezTo>
                    <a:pt x="411" y="149"/>
                    <a:pt x="411" y="149"/>
                    <a:pt x="411" y="149"/>
                  </a:cubicBezTo>
                  <a:cubicBezTo>
                    <a:pt x="419" y="150"/>
                    <a:pt x="419" y="150"/>
                    <a:pt x="419" y="150"/>
                  </a:cubicBezTo>
                  <a:cubicBezTo>
                    <a:pt x="421" y="155"/>
                    <a:pt x="421" y="155"/>
                    <a:pt x="421" y="155"/>
                  </a:cubicBezTo>
                  <a:cubicBezTo>
                    <a:pt x="426" y="151"/>
                    <a:pt x="426" y="151"/>
                    <a:pt x="426" y="151"/>
                  </a:cubicBezTo>
                  <a:cubicBezTo>
                    <a:pt x="433" y="144"/>
                    <a:pt x="433" y="144"/>
                    <a:pt x="433" y="144"/>
                  </a:cubicBezTo>
                  <a:cubicBezTo>
                    <a:pt x="433" y="152"/>
                    <a:pt x="433" y="152"/>
                    <a:pt x="433" y="152"/>
                  </a:cubicBezTo>
                  <a:cubicBezTo>
                    <a:pt x="427" y="158"/>
                    <a:pt x="427" y="158"/>
                    <a:pt x="427" y="158"/>
                  </a:cubicBezTo>
                  <a:cubicBezTo>
                    <a:pt x="423" y="160"/>
                    <a:pt x="423" y="160"/>
                    <a:pt x="423" y="160"/>
                  </a:cubicBezTo>
                  <a:cubicBezTo>
                    <a:pt x="419" y="166"/>
                    <a:pt x="419" y="166"/>
                    <a:pt x="419" y="166"/>
                  </a:cubicBezTo>
                  <a:cubicBezTo>
                    <a:pt x="416" y="171"/>
                    <a:pt x="416" y="171"/>
                    <a:pt x="416" y="171"/>
                  </a:cubicBezTo>
                  <a:cubicBezTo>
                    <a:pt x="416" y="171"/>
                    <a:pt x="411" y="173"/>
                    <a:pt x="411" y="174"/>
                  </a:cubicBezTo>
                  <a:cubicBezTo>
                    <a:pt x="410" y="174"/>
                    <a:pt x="409" y="175"/>
                    <a:pt x="409" y="175"/>
                  </a:cubicBezTo>
                  <a:cubicBezTo>
                    <a:pt x="405" y="186"/>
                    <a:pt x="405" y="186"/>
                    <a:pt x="405" y="186"/>
                  </a:cubicBezTo>
                  <a:cubicBezTo>
                    <a:pt x="410" y="210"/>
                    <a:pt x="410" y="210"/>
                    <a:pt x="410" y="210"/>
                  </a:cubicBezTo>
                  <a:cubicBezTo>
                    <a:pt x="416" y="202"/>
                    <a:pt x="416" y="202"/>
                    <a:pt x="416" y="202"/>
                  </a:cubicBezTo>
                  <a:cubicBezTo>
                    <a:pt x="418" y="201"/>
                    <a:pt x="418" y="201"/>
                    <a:pt x="418" y="201"/>
                  </a:cubicBezTo>
                  <a:cubicBezTo>
                    <a:pt x="420" y="196"/>
                    <a:pt x="420" y="196"/>
                    <a:pt x="420" y="196"/>
                  </a:cubicBezTo>
                  <a:cubicBezTo>
                    <a:pt x="422" y="193"/>
                    <a:pt x="422" y="193"/>
                    <a:pt x="422" y="193"/>
                  </a:cubicBezTo>
                  <a:cubicBezTo>
                    <a:pt x="426" y="191"/>
                    <a:pt x="426" y="191"/>
                    <a:pt x="426" y="191"/>
                  </a:cubicBezTo>
                  <a:cubicBezTo>
                    <a:pt x="426" y="186"/>
                    <a:pt x="426" y="186"/>
                    <a:pt x="426" y="186"/>
                  </a:cubicBezTo>
                  <a:cubicBezTo>
                    <a:pt x="427" y="184"/>
                    <a:pt x="427" y="184"/>
                    <a:pt x="427" y="184"/>
                  </a:cubicBezTo>
                  <a:cubicBezTo>
                    <a:pt x="429" y="177"/>
                    <a:pt x="429" y="177"/>
                    <a:pt x="429" y="177"/>
                  </a:cubicBezTo>
                  <a:cubicBezTo>
                    <a:pt x="429" y="175"/>
                    <a:pt x="429" y="175"/>
                    <a:pt x="429" y="175"/>
                  </a:cubicBezTo>
                  <a:cubicBezTo>
                    <a:pt x="426" y="174"/>
                    <a:pt x="426" y="174"/>
                    <a:pt x="426" y="174"/>
                  </a:cubicBezTo>
                  <a:cubicBezTo>
                    <a:pt x="430" y="165"/>
                    <a:pt x="430" y="165"/>
                    <a:pt x="430" y="165"/>
                  </a:cubicBezTo>
                  <a:cubicBezTo>
                    <a:pt x="432" y="162"/>
                    <a:pt x="432" y="162"/>
                    <a:pt x="432" y="162"/>
                  </a:cubicBezTo>
                  <a:cubicBezTo>
                    <a:pt x="435" y="161"/>
                    <a:pt x="435" y="161"/>
                    <a:pt x="435" y="161"/>
                  </a:cubicBezTo>
                  <a:cubicBezTo>
                    <a:pt x="438" y="160"/>
                    <a:pt x="438" y="160"/>
                    <a:pt x="438" y="160"/>
                  </a:cubicBezTo>
                  <a:cubicBezTo>
                    <a:pt x="439" y="162"/>
                    <a:pt x="439" y="162"/>
                    <a:pt x="439" y="162"/>
                  </a:cubicBezTo>
                  <a:cubicBezTo>
                    <a:pt x="446" y="157"/>
                    <a:pt x="446" y="157"/>
                    <a:pt x="446" y="157"/>
                  </a:cubicBezTo>
                  <a:cubicBezTo>
                    <a:pt x="446" y="157"/>
                    <a:pt x="452" y="162"/>
                    <a:pt x="452" y="162"/>
                  </a:cubicBezTo>
                  <a:cubicBezTo>
                    <a:pt x="453" y="162"/>
                    <a:pt x="454" y="157"/>
                    <a:pt x="454" y="157"/>
                  </a:cubicBezTo>
                  <a:cubicBezTo>
                    <a:pt x="457" y="156"/>
                    <a:pt x="457" y="156"/>
                    <a:pt x="457" y="156"/>
                  </a:cubicBezTo>
                  <a:cubicBezTo>
                    <a:pt x="457" y="156"/>
                    <a:pt x="463" y="150"/>
                    <a:pt x="464" y="149"/>
                  </a:cubicBezTo>
                  <a:cubicBezTo>
                    <a:pt x="464" y="149"/>
                    <a:pt x="472" y="145"/>
                    <a:pt x="472" y="145"/>
                  </a:cubicBezTo>
                  <a:cubicBezTo>
                    <a:pt x="473" y="145"/>
                    <a:pt x="476" y="145"/>
                    <a:pt x="476" y="145"/>
                  </a:cubicBezTo>
                  <a:cubicBezTo>
                    <a:pt x="480" y="146"/>
                    <a:pt x="480" y="146"/>
                    <a:pt x="480" y="146"/>
                  </a:cubicBezTo>
                  <a:cubicBezTo>
                    <a:pt x="480" y="144"/>
                    <a:pt x="480" y="144"/>
                    <a:pt x="480" y="144"/>
                  </a:cubicBezTo>
                  <a:cubicBezTo>
                    <a:pt x="479" y="140"/>
                    <a:pt x="479" y="140"/>
                    <a:pt x="479" y="140"/>
                  </a:cubicBezTo>
                  <a:cubicBezTo>
                    <a:pt x="478" y="135"/>
                    <a:pt x="478" y="135"/>
                    <a:pt x="478" y="135"/>
                  </a:cubicBezTo>
                  <a:cubicBezTo>
                    <a:pt x="474" y="131"/>
                    <a:pt x="474" y="131"/>
                    <a:pt x="474" y="131"/>
                  </a:cubicBezTo>
                  <a:cubicBezTo>
                    <a:pt x="477" y="129"/>
                    <a:pt x="477" y="129"/>
                    <a:pt x="477" y="129"/>
                  </a:cubicBezTo>
                  <a:lnTo>
                    <a:pt x="482" y="127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55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B8D98A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177</Words>
  <Application>Microsoft Office PowerPoint</Application>
  <PresentationFormat>On-screen Show (4:3)</PresentationFormat>
  <Paragraphs>23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Arial</vt:lpstr>
      <vt:lpstr>Wingdings</vt:lpstr>
      <vt:lpstr>Office Theme</vt:lpstr>
      <vt:lpstr>PowerPoint Presentation</vt:lpstr>
      <vt:lpstr>Example Bullet Point Slide</vt:lpstr>
      <vt:lpstr>PowerPoint Presentation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Jonty Pearce</cp:lastModifiedBy>
  <cp:revision>26</cp:revision>
  <dcterms:created xsi:type="dcterms:W3CDTF">2011-07-11T11:56:50Z</dcterms:created>
  <dcterms:modified xsi:type="dcterms:W3CDTF">2015-02-22T11:15:20Z</dcterms:modified>
</cp:coreProperties>
</file>