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58" r:id="rId3"/>
    <p:sldId id="264" r:id="rId4"/>
    <p:sldId id="262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3780FCB-1CAA-474D-89FD-94100B6A18A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C3F25EF-0D4F-4710-9828-BA8F602FA4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303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6E0D30-CAD6-4F38-B42D-71DB38EB362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74539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DFB782-9D0F-4370-B070-6A358A8F5A8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5841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3B064-C556-47FF-8E53-D46042993C8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78D9DE-C080-469C-90BB-F65CF234D3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7843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95AE2-E7F0-44F0-8106-48B106B9389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8D99B-B21B-40CB-BB93-B92C1EC305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9589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F7648-0E91-4E3B-B6C8-8B3CDB08F79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F4EBC-E93F-4B27-8713-364007C088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527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37B7-B4B9-4116-BE90-091B933926E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0F04A-F922-4BAA-904B-2AC52B5215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163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B20F6-75FF-4289-867C-161F6CF2DF0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983CD-5914-480E-B4FB-D797835469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4901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33C2A-3CBA-4784-A2BC-81CCB51BDC6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B2532-8EA7-402D-9D32-7EE5A0684B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605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3BD91-D911-4498-BA3E-F072DD7E1E7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B51BB-BDD2-4821-992F-AAA4E57866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1852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84AFD-EEB8-4AC7-8640-532AC106E4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2133A-213D-430F-99A5-3A1C0501EC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150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0316F-88BA-4BAD-A5EB-C7F48A13DEC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FF03F-A021-4DDE-8783-0FF829833F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538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DC09B-B2C5-4785-AA00-AFAACD9F7F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14F70-1160-44D9-A99E-7CB56F19D8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98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E8B62-D3AC-4FF5-AF14-5EA618807B6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99612E-7017-47AA-8897-873D77FE5E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232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3966D-196A-4A44-9221-59FF87376AB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1A3BF-383A-4933-BEFB-4A94FF6645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051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F3D3D3-1F42-4A29-8806-7A4DC3331A5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AD4B92E-DBE5-4950-8811-5BB38A399F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64" r:id="rId8"/>
    <p:sldLayoutId id="2147483859" r:id="rId9"/>
    <p:sldLayoutId id="2147483860" r:id="rId10"/>
    <p:sldLayoutId id="2147483861" r:id="rId11"/>
    <p:sldLayoutId id="214748386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PAKISTAN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18"/>
          <p:cNvSpPr>
            <a:spLocks/>
          </p:cNvSpPr>
          <p:nvPr/>
        </p:nvSpPr>
        <p:spPr bwMode="auto">
          <a:xfrm>
            <a:off x="2555875" y="1773238"/>
            <a:ext cx="4535488" cy="4295775"/>
          </a:xfrm>
          <a:custGeom>
            <a:avLst/>
            <a:gdLst>
              <a:gd name="T0" fmla="*/ 2147483646 w 3634"/>
              <a:gd name="T1" fmla="*/ 2147483646 h 3442"/>
              <a:gd name="T2" fmla="*/ 2147483646 w 3634"/>
              <a:gd name="T3" fmla="*/ 2147483646 h 3442"/>
              <a:gd name="T4" fmla="*/ 2147483646 w 3634"/>
              <a:gd name="T5" fmla="*/ 2147483646 h 3442"/>
              <a:gd name="T6" fmla="*/ 2147483646 w 3634"/>
              <a:gd name="T7" fmla="*/ 2147483646 h 3442"/>
              <a:gd name="T8" fmla="*/ 2147483646 w 3634"/>
              <a:gd name="T9" fmla="*/ 2147483646 h 3442"/>
              <a:gd name="T10" fmla="*/ 2147483646 w 3634"/>
              <a:gd name="T11" fmla="*/ 2147483646 h 3442"/>
              <a:gd name="T12" fmla="*/ 2147483646 w 3634"/>
              <a:gd name="T13" fmla="*/ 2147483646 h 3442"/>
              <a:gd name="T14" fmla="*/ 2147483646 w 3634"/>
              <a:gd name="T15" fmla="*/ 2147483646 h 3442"/>
              <a:gd name="T16" fmla="*/ 2147483646 w 3634"/>
              <a:gd name="T17" fmla="*/ 2147483646 h 3442"/>
              <a:gd name="T18" fmla="*/ 2147483646 w 3634"/>
              <a:gd name="T19" fmla="*/ 2147483646 h 3442"/>
              <a:gd name="T20" fmla="*/ 2147483646 w 3634"/>
              <a:gd name="T21" fmla="*/ 2147483646 h 3442"/>
              <a:gd name="T22" fmla="*/ 2147483646 w 3634"/>
              <a:gd name="T23" fmla="*/ 2147483646 h 3442"/>
              <a:gd name="T24" fmla="*/ 2147483646 w 3634"/>
              <a:gd name="T25" fmla="*/ 2147483646 h 3442"/>
              <a:gd name="T26" fmla="*/ 2147483646 w 3634"/>
              <a:gd name="T27" fmla="*/ 2147483646 h 3442"/>
              <a:gd name="T28" fmla="*/ 2147483646 w 3634"/>
              <a:gd name="T29" fmla="*/ 2147483646 h 3442"/>
              <a:gd name="T30" fmla="*/ 2147483646 w 3634"/>
              <a:gd name="T31" fmla="*/ 2147483646 h 3442"/>
              <a:gd name="T32" fmla="*/ 2147483646 w 3634"/>
              <a:gd name="T33" fmla="*/ 2147483646 h 3442"/>
              <a:gd name="T34" fmla="*/ 2147483646 w 3634"/>
              <a:gd name="T35" fmla="*/ 0 h 3442"/>
              <a:gd name="T36" fmla="*/ 2147483646 w 3634"/>
              <a:gd name="T37" fmla="*/ 2147483646 h 3442"/>
              <a:gd name="T38" fmla="*/ 2147483646 w 3634"/>
              <a:gd name="T39" fmla="*/ 2147483646 h 3442"/>
              <a:gd name="T40" fmla="*/ 2147483646 w 3634"/>
              <a:gd name="T41" fmla="*/ 2147483646 h 3442"/>
              <a:gd name="T42" fmla="*/ 2147483646 w 3634"/>
              <a:gd name="T43" fmla="*/ 2147483646 h 3442"/>
              <a:gd name="T44" fmla="*/ 2147483646 w 3634"/>
              <a:gd name="T45" fmla="*/ 2147483646 h 3442"/>
              <a:gd name="T46" fmla="*/ 2147483646 w 3634"/>
              <a:gd name="T47" fmla="*/ 2147483646 h 3442"/>
              <a:gd name="T48" fmla="*/ 2147483646 w 3634"/>
              <a:gd name="T49" fmla="*/ 2147483646 h 3442"/>
              <a:gd name="T50" fmla="*/ 2147483646 w 3634"/>
              <a:gd name="T51" fmla="*/ 2147483646 h 3442"/>
              <a:gd name="T52" fmla="*/ 2147483646 w 3634"/>
              <a:gd name="T53" fmla="*/ 2147483646 h 3442"/>
              <a:gd name="T54" fmla="*/ 2147483646 w 3634"/>
              <a:gd name="T55" fmla="*/ 2147483646 h 3442"/>
              <a:gd name="T56" fmla="*/ 2147483646 w 3634"/>
              <a:gd name="T57" fmla="*/ 2147483646 h 3442"/>
              <a:gd name="T58" fmla="*/ 2147483646 w 3634"/>
              <a:gd name="T59" fmla="*/ 2147483646 h 3442"/>
              <a:gd name="T60" fmla="*/ 2147483646 w 3634"/>
              <a:gd name="T61" fmla="*/ 2147483646 h 3442"/>
              <a:gd name="T62" fmla="*/ 2147483646 w 3634"/>
              <a:gd name="T63" fmla="*/ 2147483646 h 3442"/>
              <a:gd name="T64" fmla="*/ 2147483646 w 3634"/>
              <a:gd name="T65" fmla="*/ 2147483646 h 3442"/>
              <a:gd name="T66" fmla="*/ 2147483646 w 3634"/>
              <a:gd name="T67" fmla="*/ 2147483646 h 3442"/>
              <a:gd name="T68" fmla="*/ 2147483646 w 3634"/>
              <a:gd name="T69" fmla="*/ 2147483646 h 3442"/>
              <a:gd name="T70" fmla="*/ 2147483646 w 3634"/>
              <a:gd name="T71" fmla="*/ 2147483646 h 3442"/>
              <a:gd name="T72" fmla="*/ 2147483646 w 3634"/>
              <a:gd name="T73" fmla="*/ 2147483646 h 3442"/>
              <a:gd name="T74" fmla="*/ 2147483646 w 3634"/>
              <a:gd name="T75" fmla="*/ 2147483646 h 3442"/>
              <a:gd name="T76" fmla="*/ 2147483646 w 3634"/>
              <a:gd name="T77" fmla="*/ 2147483646 h 3442"/>
              <a:gd name="T78" fmla="*/ 2147483646 w 3634"/>
              <a:gd name="T79" fmla="*/ 2147483646 h 3442"/>
              <a:gd name="T80" fmla="*/ 2147483646 w 3634"/>
              <a:gd name="T81" fmla="*/ 2147483646 h 3442"/>
              <a:gd name="T82" fmla="*/ 2147483646 w 3634"/>
              <a:gd name="T83" fmla="*/ 2147483646 h 3442"/>
              <a:gd name="T84" fmla="*/ 2147483646 w 3634"/>
              <a:gd name="T85" fmla="*/ 2147483646 h 3442"/>
              <a:gd name="T86" fmla="*/ 2147483646 w 3634"/>
              <a:gd name="T87" fmla="*/ 2147483646 h 3442"/>
              <a:gd name="T88" fmla="*/ 2147483646 w 3634"/>
              <a:gd name="T89" fmla="*/ 2147483646 h 3442"/>
              <a:gd name="T90" fmla="*/ 2147483646 w 3634"/>
              <a:gd name="T91" fmla="*/ 2147483646 h 3442"/>
              <a:gd name="T92" fmla="*/ 2147483646 w 3634"/>
              <a:gd name="T93" fmla="*/ 2147483646 h 3442"/>
              <a:gd name="T94" fmla="*/ 2147483646 w 3634"/>
              <a:gd name="T95" fmla="*/ 2147483646 h 3442"/>
              <a:gd name="T96" fmla="*/ 2147483646 w 3634"/>
              <a:gd name="T97" fmla="*/ 2147483646 h 3442"/>
              <a:gd name="T98" fmla="*/ 2147483646 w 3634"/>
              <a:gd name="T99" fmla="*/ 2147483646 h 3442"/>
              <a:gd name="T100" fmla="*/ 2147483646 w 3634"/>
              <a:gd name="T101" fmla="*/ 2147483646 h 3442"/>
              <a:gd name="T102" fmla="*/ 2147483646 w 3634"/>
              <a:gd name="T103" fmla="*/ 2147483646 h 3442"/>
              <a:gd name="T104" fmla="*/ 2147483646 w 3634"/>
              <a:gd name="T105" fmla="*/ 2147483646 h 3442"/>
              <a:gd name="T106" fmla="*/ 2147483646 w 3634"/>
              <a:gd name="T107" fmla="*/ 2147483646 h 3442"/>
              <a:gd name="T108" fmla="*/ 2147483646 w 3634"/>
              <a:gd name="T109" fmla="*/ 2147483646 h 3442"/>
              <a:gd name="T110" fmla="*/ 2147483646 w 3634"/>
              <a:gd name="T111" fmla="*/ 2147483646 h 3442"/>
              <a:gd name="T112" fmla="*/ 2147483646 w 3634"/>
              <a:gd name="T113" fmla="*/ 2147483646 h 3442"/>
              <a:gd name="T114" fmla="*/ 2147483646 w 3634"/>
              <a:gd name="T115" fmla="*/ 2147483646 h 3442"/>
              <a:gd name="T116" fmla="*/ 2147483646 w 3634"/>
              <a:gd name="T117" fmla="*/ 2147483646 h 3442"/>
              <a:gd name="T118" fmla="*/ 2147483646 w 3634"/>
              <a:gd name="T119" fmla="*/ 2147483646 h 3442"/>
              <a:gd name="T120" fmla="*/ 2147483646 w 3634"/>
              <a:gd name="T121" fmla="*/ 2147483646 h 3442"/>
              <a:gd name="T122" fmla="*/ 2147483646 w 3634"/>
              <a:gd name="T123" fmla="*/ 2147483646 h 3442"/>
              <a:gd name="T124" fmla="*/ 2147483646 w 3634"/>
              <a:gd name="T125" fmla="*/ 2147483646 h 344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3634" h="3442">
                <a:moveTo>
                  <a:pt x="86" y="3018"/>
                </a:moveTo>
                <a:lnTo>
                  <a:pt x="104" y="2880"/>
                </a:lnTo>
                <a:lnTo>
                  <a:pt x="174" y="2758"/>
                </a:lnTo>
                <a:lnTo>
                  <a:pt x="270" y="2696"/>
                </a:lnTo>
                <a:lnTo>
                  <a:pt x="470" y="2688"/>
                </a:lnTo>
                <a:lnTo>
                  <a:pt x="496" y="2540"/>
                </a:lnTo>
                <a:lnTo>
                  <a:pt x="400" y="2532"/>
                </a:lnTo>
                <a:lnTo>
                  <a:pt x="408" y="2270"/>
                </a:lnTo>
                <a:lnTo>
                  <a:pt x="364" y="2254"/>
                </a:lnTo>
                <a:lnTo>
                  <a:pt x="312" y="2218"/>
                </a:lnTo>
                <a:lnTo>
                  <a:pt x="174" y="2158"/>
                </a:lnTo>
                <a:lnTo>
                  <a:pt x="78" y="1966"/>
                </a:lnTo>
                <a:lnTo>
                  <a:pt x="0" y="1810"/>
                </a:lnTo>
                <a:lnTo>
                  <a:pt x="364" y="1958"/>
                </a:lnTo>
                <a:lnTo>
                  <a:pt x="522" y="1948"/>
                </a:lnTo>
                <a:lnTo>
                  <a:pt x="696" y="1974"/>
                </a:lnTo>
                <a:lnTo>
                  <a:pt x="738" y="1932"/>
                </a:lnTo>
                <a:lnTo>
                  <a:pt x="870" y="1940"/>
                </a:lnTo>
                <a:lnTo>
                  <a:pt x="982" y="1940"/>
                </a:lnTo>
                <a:lnTo>
                  <a:pt x="1192" y="1854"/>
                </a:lnTo>
                <a:lnTo>
                  <a:pt x="1192" y="1784"/>
                </a:lnTo>
                <a:lnTo>
                  <a:pt x="1200" y="1654"/>
                </a:lnTo>
                <a:lnTo>
                  <a:pt x="1260" y="1574"/>
                </a:lnTo>
                <a:lnTo>
                  <a:pt x="1356" y="1488"/>
                </a:lnTo>
                <a:lnTo>
                  <a:pt x="1444" y="1522"/>
                </a:lnTo>
                <a:lnTo>
                  <a:pt x="1522" y="1480"/>
                </a:lnTo>
                <a:lnTo>
                  <a:pt x="1504" y="1454"/>
                </a:lnTo>
                <a:lnTo>
                  <a:pt x="1564" y="1426"/>
                </a:lnTo>
                <a:lnTo>
                  <a:pt x="1618" y="1374"/>
                </a:lnTo>
                <a:lnTo>
                  <a:pt x="1704" y="1374"/>
                </a:lnTo>
                <a:lnTo>
                  <a:pt x="1756" y="1418"/>
                </a:lnTo>
                <a:lnTo>
                  <a:pt x="1844" y="1332"/>
                </a:lnTo>
                <a:lnTo>
                  <a:pt x="1860" y="1200"/>
                </a:lnTo>
                <a:lnTo>
                  <a:pt x="1878" y="1122"/>
                </a:lnTo>
                <a:lnTo>
                  <a:pt x="1912" y="1054"/>
                </a:lnTo>
                <a:lnTo>
                  <a:pt x="1982" y="1036"/>
                </a:lnTo>
                <a:lnTo>
                  <a:pt x="2044" y="992"/>
                </a:lnTo>
                <a:lnTo>
                  <a:pt x="2044" y="922"/>
                </a:lnTo>
                <a:lnTo>
                  <a:pt x="1992" y="862"/>
                </a:lnTo>
                <a:lnTo>
                  <a:pt x="1982" y="792"/>
                </a:lnTo>
                <a:lnTo>
                  <a:pt x="2060" y="810"/>
                </a:lnTo>
                <a:lnTo>
                  <a:pt x="2138" y="818"/>
                </a:lnTo>
                <a:lnTo>
                  <a:pt x="2226" y="792"/>
                </a:lnTo>
                <a:lnTo>
                  <a:pt x="2244" y="722"/>
                </a:lnTo>
                <a:lnTo>
                  <a:pt x="2226" y="670"/>
                </a:lnTo>
                <a:lnTo>
                  <a:pt x="2286" y="574"/>
                </a:lnTo>
                <a:lnTo>
                  <a:pt x="2322" y="488"/>
                </a:lnTo>
                <a:lnTo>
                  <a:pt x="2322" y="400"/>
                </a:lnTo>
                <a:lnTo>
                  <a:pt x="2252" y="280"/>
                </a:lnTo>
                <a:lnTo>
                  <a:pt x="2348" y="174"/>
                </a:lnTo>
                <a:lnTo>
                  <a:pt x="2512" y="96"/>
                </a:lnTo>
                <a:lnTo>
                  <a:pt x="2686" y="44"/>
                </a:lnTo>
                <a:lnTo>
                  <a:pt x="2852" y="44"/>
                </a:lnTo>
                <a:lnTo>
                  <a:pt x="2956" y="0"/>
                </a:lnTo>
                <a:lnTo>
                  <a:pt x="3112" y="44"/>
                </a:lnTo>
                <a:lnTo>
                  <a:pt x="3208" y="70"/>
                </a:lnTo>
                <a:lnTo>
                  <a:pt x="3234" y="192"/>
                </a:lnTo>
                <a:lnTo>
                  <a:pt x="3270" y="270"/>
                </a:lnTo>
                <a:lnTo>
                  <a:pt x="3400" y="306"/>
                </a:lnTo>
                <a:lnTo>
                  <a:pt x="3548" y="348"/>
                </a:lnTo>
                <a:lnTo>
                  <a:pt x="3634" y="348"/>
                </a:lnTo>
                <a:lnTo>
                  <a:pt x="3604" y="390"/>
                </a:lnTo>
                <a:lnTo>
                  <a:pt x="3544" y="418"/>
                </a:lnTo>
                <a:lnTo>
                  <a:pt x="3486" y="476"/>
                </a:lnTo>
                <a:lnTo>
                  <a:pt x="3476" y="540"/>
                </a:lnTo>
                <a:lnTo>
                  <a:pt x="3464" y="572"/>
                </a:lnTo>
                <a:lnTo>
                  <a:pt x="3396" y="562"/>
                </a:lnTo>
                <a:lnTo>
                  <a:pt x="3342" y="582"/>
                </a:lnTo>
                <a:lnTo>
                  <a:pt x="3284" y="598"/>
                </a:lnTo>
                <a:lnTo>
                  <a:pt x="3230" y="636"/>
                </a:lnTo>
                <a:lnTo>
                  <a:pt x="3176" y="626"/>
                </a:lnTo>
                <a:lnTo>
                  <a:pt x="3048" y="610"/>
                </a:lnTo>
                <a:lnTo>
                  <a:pt x="2958" y="578"/>
                </a:lnTo>
                <a:lnTo>
                  <a:pt x="2884" y="588"/>
                </a:lnTo>
                <a:lnTo>
                  <a:pt x="2776" y="614"/>
                </a:lnTo>
                <a:lnTo>
                  <a:pt x="2766" y="684"/>
                </a:lnTo>
                <a:lnTo>
                  <a:pt x="2846" y="694"/>
                </a:lnTo>
                <a:lnTo>
                  <a:pt x="2856" y="754"/>
                </a:lnTo>
                <a:lnTo>
                  <a:pt x="2910" y="774"/>
                </a:lnTo>
                <a:lnTo>
                  <a:pt x="2868" y="818"/>
                </a:lnTo>
                <a:lnTo>
                  <a:pt x="2894" y="882"/>
                </a:lnTo>
                <a:lnTo>
                  <a:pt x="2904" y="950"/>
                </a:lnTo>
                <a:lnTo>
                  <a:pt x="2884" y="1014"/>
                </a:lnTo>
                <a:lnTo>
                  <a:pt x="2942" y="1042"/>
                </a:lnTo>
                <a:lnTo>
                  <a:pt x="2952" y="1094"/>
                </a:lnTo>
                <a:lnTo>
                  <a:pt x="3016" y="1078"/>
                </a:lnTo>
                <a:lnTo>
                  <a:pt x="3016" y="1158"/>
                </a:lnTo>
                <a:lnTo>
                  <a:pt x="3080" y="1164"/>
                </a:lnTo>
                <a:lnTo>
                  <a:pt x="3160" y="1180"/>
                </a:lnTo>
                <a:lnTo>
                  <a:pt x="3166" y="1234"/>
                </a:lnTo>
                <a:lnTo>
                  <a:pt x="3076" y="1276"/>
                </a:lnTo>
                <a:lnTo>
                  <a:pt x="3022" y="1324"/>
                </a:lnTo>
                <a:lnTo>
                  <a:pt x="2996" y="1372"/>
                </a:lnTo>
                <a:lnTo>
                  <a:pt x="3022" y="1426"/>
                </a:lnTo>
                <a:lnTo>
                  <a:pt x="3022" y="1478"/>
                </a:lnTo>
                <a:lnTo>
                  <a:pt x="3038" y="1532"/>
                </a:lnTo>
                <a:lnTo>
                  <a:pt x="3006" y="1548"/>
                </a:lnTo>
                <a:lnTo>
                  <a:pt x="2952" y="1606"/>
                </a:lnTo>
                <a:lnTo>
                  <a:pt x="2916" y="1660"/>
                </a:lnTo>
                <a:lnTo>
                  <a:pt x="2884" y="1708"/>
                </a:lnTo>
                <a:lnTo>
                  <a:pt x="2894" y="1778"/>
                </a:lnTo>
                <a:lnTo>
                  <a:pt x="2820" y="1804"/>
                </a:lnTo>
                <a:lnTo>
                  <a:pt x="2776" y="1836"/>
                </a:lnTo>
                <a:lnTo>
                  <a:pt x="2750" y="1938"/>
                </a:lnTo>
                <a:lnTo>
                  <a:pt x="2692" y="2038"/>
                </a:lnTo>
                <a:lnTo>
                  <a:pt x="2680" y="2082"/>
                </a:lnTo>
                <a:lnTo>
                  <a:pt x="2628" y="2102"/>
                </a:lnTo>
                <a:lnTo>
                  <a:pt x="2548" y="2156"/>
                </a:lnTo>
                <a:lnTo>
                  <a:pt x="2526" y="2230"/>
                </a:lnTo>
                <a:lnTo>
                  <a:pt x="2488" y="2262"/>
                </a:lnTo>
                <a:lnTo>
                  <a:pt x="2456" y="2306"/>
                </a:lnTo>
                <a:lnTo>
                  <a:pt x="2456" y="2348"/>
                </a:lnTo>
                <a:lnTo>
                  <a:pt x="2420" y="2364"/>
                </a:lnTo>
                <a:lnTo>
                  <a:pt x="2356" y="2370"/>
                </a:lnTo>
                <a:lnTo>
                  <a:pt x="2296" y="2374"/>
                </a:lnTo>
                <a:lnTo>
                  <a:pt x="2244" y="2402"/>
                </a:lnTo>
                <a:lnTo>
                  <a:pt x="2212" y="2412"/>
                </a:lnTo>
                <a:lnTo>
                  <a:pt x="2180" y="2396"/>
                </a:lnTo>
                <a:lnTo>
                  <a:pt x="2174" y="2348"/>
                </a:lnTo>
                <a:lnTo>
                  <a:pt x="2142" y="2332"/>
                </a:lnTo>
                <a:lnTo>
                  <a:pt x="2104" y="2348"/>
                </a:lnTo>
                <a:lnTo>
                  <a:pt x="2056" y="2390"/>
                </a:lnTo>
                <a:lnTo>
                  <a:pt x="2030" y="2460"/>
                </a:lnTo>
                <a:lnTo>
                  <a:pt x="1988" y="2498"/>
                </a:lnTo>
                <a:lnTo>
                  <a:pt x="1934" y="2550"/>
                </a:lnTo>
                <a:lnTo>
                  <a:pt x="1918" y="2636"/>
                </a:lnTo>
                <a:lnTo>
                  <a:pt x="1940" y="2674"/>
                </a:lnTo>
                <a:lnTo>
                  <a:pt x="1988" y="2706"/>
                </a:lnTo>
                <a:lnTo>
                  <a:pt x="2062" y="2706"/>
                </a:lnTo>
                <a:lnTo>
                  <a:pt x="2068" y="2770"/>
                </a:lnTo>
                <a:lnTo>
                  <a:pt x="2052" y="2854"/>
                </a:lnTo>
                <a:lnTo>
                  <a:pt x="2078" y="2902"/>
                </a:lnTo>
                <a:lnTo>
                  <a:pt x="2120" y="2934"/>
                </a:lnTo>
                <a:lnTo>
                  <a:pt x="2180" y="2918"/>
                </a:lnTo>
                <a:lnTo>
                  <a:pt x="2190" y="2956"/>
                </a:lnTo>
                <a:lnTo>
                  <a:pt x="2212" y="3042"/>
                </a:lnTo>
                <a:lnTo>
                  <a:pt x="2238" y="3078"/>
                </a:lnTo>
                <a:lnTo>
                  <a:pt x="2260" y="3138"/>
                </a:lnTo>
                <a:lnTo>
                  <a:pt x="2292" y="3180"/>
                </a:lnTo>
                <a:lnTo>
                  <a:pt x="2264" y="3212"/>
                </a:lnTo>
                <a:lnTo>
                  <a:pt x="2286" y="3260"/>
                </a:lnTo>
                <a:lnTo>
                  <a:pt x="2254" y="3266"/>
                </a:lnTo>
                <a:lnTo>
                  <a:pt x="2244" y="3292"/>
                </a:lnTo>
                <a:lnTo>
                  <a:pt x="2212" y="3308"/>
                </a:lnTo>
                <a:lnTo>
                  <a:pt x="2180" y="3302"/>
                </a:lnTo>
                <a:lnTo>
                  <a:pt x="2180" y="3244"/>
                </a:lnTo>
                <a:lnTo>
                  <a:pt x="2072" y="3282"/>
                </a:lnTo>
                <a:lnTo>
                  <a:pt x="2056" y="3330"/>
                </a:lnTo>
                <a:lnTo>
                  <a:pt x="2004" y="3330"/>
                </a:lnTo>
                <a:lnTo>
                  <a:pt x="1944" y="3286"/>
                </a:lnTo>
                <a:lnTo>
                  <a:pt x="1880" y="3286"/>
                </a:lnTo>
                <a:lnTo>
                  <a:pt x="1816" y="3298"/>
                </a:lnTo>
                <a:lnTo>
                  <a:pt x="1752" y="3292"/>
                </a:lnTo>
                <a:lnTo>
                  <a:pt x="1742" y="3356"/>
                </a:lnTo>
                <a:lnTo>
                  <a:pt x="1704" y="3388"/>
                </a:lnTo>
                <a:lnTo>
                  <a:pt x="1640" y="3388"/>
                </a:lnTo>
                <a:lnTo>
                  <a:pt x="1614" y="3442"/>
                </a:lnTo>
                <a:lnTo>
                  <a:pt x="1582" y="3442"/>
                </a:lnTo>
                <a:lnTo>
                  <a:pt x="1486" y="3414"/>
                </a:lnTo>
                <a:lnTo>
                  <a:pt x="1438" y="3388"/>
                </a:lnTo>
                <a:lnTo>
                  <a:pt x="1400" y="3314"/>
                </a:lnTo>
                <a:lnTo>
                  <a:pt x="1400" y="3266"/>
                </a:lnTo>
                <a:lnTo>
                  <a:pt x="1374" y="3190"/>
                </a:lnTo>
                <a:lnTo>
                  <a:pt x="1380" y="3174"/>
                </a:lnTo>
                <a:lnTo>
                  <a:pt x="1342" y="3148"/>
                </a:lnTo>
                <a:lnTo>
                  <a:pt x="1268" y="3148"/>
                </a:lnTo>
                <a:lnTo>
                  <a:pt x="1268" y="3068"/>
                </a:lnTo>
                <a:lnTo>
                  <a:pt x="1236" y="3010"/>
                </a:lnTo>
                <a:lnTo>
                  <a:pt x="1172" y="2978"/>
                </a:lnTo>
                <a:lnTo>
                  <a:pt x="1080" y="3004"/>
                </a:lnTo>
                <a:lnTo>
                  <a:pt x="1006" y="3014"/>
                </a:lnTo>
                <a:lnTo>
                  <a:pt x="936" y="3010"/>
                </a:lnTo>
                <a:lnTo>
                  <a:pt x="920" y="3026"/>
                </a:lnTo>
                <a:lnTo>
                  <a:pt x="824" y="3026"/>
                </a:lnTo>
                <a:lnTo>
                  <a:pt x="792" y="3046"/>
                </a:lnTo>
                <a:lnTo>
                  <a:pt x="756" y="3042"/>
                </a:lnTo>
                <a:lnTo>
                  <a:pt x="702" y="3010"/>
                </a:lnTo>
                <a:lnTo>
                  <a:pt x="648" y="3010"/>
                </a:lnTo>
                <a:lnTo>
                  <a:pt x="552" y="3004"/>
                </a:lnTo>
                <a:lnTo>
                  <a:pt x="532" y="3014"/>
                </a:lnTo>
                <a:lnTo>
                  <a:pt x="536" y="3052"/>
                </a:lnTo>
                <a:lnTo>
                  <a:pt x="462" y="3030"/>
                </a:lnTo>
                <a:lnTo>
                  <a:pt x="372" y="3014"/>
                </a:lnTo>
                <a:lnTo>
                  <a:pt x="308" y="3010"/>
                </a:lnTo>
                <a:lnTo>
                  <a:pt x="264" y="3020"/>
                </a:lnTo>
                <a:lnTo>
                  <a:pt x="200" y="3020"/>
                </a:lnTo>
                <a:lnTo>
                  <a:pt x="196" y="3046"/>
                </a:lnTo>
                <a:lnTo>
                  <a:pt x="148" y="3052"/>
                </a:lnTo>
                <a:lnTo>
                  <a:pt x="86" y="3018"/>
                </a:lnTo>
                <a:close/>
              </a:path>
            </a:pathLst>
          </a:custGeom>
          <a:solidFill>
            <a:srgbClr val="00A0C6"/>
          </a:solidFill>
          <a:ln w="762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5" name="Freeform 17"/>
          <p:cNvSpPr>
            <a:spLocks/>
          </p:cNvSpPr>
          <p:nvPr/>
        </p:nvSpPr>
        <p:spPr bwMode="auto">
          <a:xfrm>
            <a:off x="2555875" y="1771650"/>
            <a:ext cx="4535488" cy="4295775"/>
          </a:xfrm>
          <a:custGeom>
            <a:avLst/>
            <a:gdLst>
              <a:gd name="T0" fmla="*/ 2147483646 w 3634"/>
              <a:gd name="T1" fmla="*/ 2147483646 h 3442"/>
              <a:gd name="T2" fmla="*/ 2147483646 w 3634"/>
              <a:gd name="T3" fmla="*/ 2147483646 h 3442"/>
              <a:gd name="T4" fmla="*/ 2147483646 w 3634"/>
              <a:gd name="T5" fmla="*/ 2147483646 h 3442"/>
              <a:gd name="T6" fmla="*/ 2147483646 w 3634"/>
              <a:gd name="T7" fmla="*/ 2147483646 h 3442"/>
              <a:gd name="T8" fmla="*/ 2147483646 w 3634"/>
              <a:gd name="T9" fmla="*/ 2147483646 h 3442"/>
              <a:gd name="T10" fmla="*/ 2147483646 w 3634"/>
              <a:gd name="T11" fmla="*/ 2147483646 h 3442"/>
              <a:gd name="T12" fmla="*/ 2147483646 w 3634"/>
              <a:gd name="T13" fmla="*/ 2147483646 h 3442"/>
              <a:gd name="T14" fmla="*/ 2147483646 w 3634"/>
              <a:gd name="T15" fmla="*/ 2147483646 h 3442"/>
              <a:gd name="T16" fmla="*/ 2147483646 w 3634"/>
              <a:gd name="T17" fmla="*/ 2147483646 h 3442"/>
              <a:gd name="T18" fmla="*/ 2147483646 w 3634"/>
              <a:gd name="T19" fmla="*/ 2147483646 h 3442"/>
              <a:gd name="T20" fmla="*/ 2147483646 w 3634"/>
              <a:gd name="T21" fmla="*/ 2147483646 h 3442"/>
              <a:gd name="T22" fmla="*/ 2147483646 w 3634"/>
              <a:gd name="T23" fmla="*/ 2147483646 h 3442"/>
              <a:gd name="T24" fmla="*/ 2147483646 w 3634"/>
              <a:gd name="T25" fmla="*/ 2147483646 h 3442"/>
              <a:gd name="T26" fmla="*/ 2147483646 w 3634"/>
              <a:gd name="T27" fmla="*/ 2147483646 h 3442"/>
              <a:gd name="T28" fmla="*/ 2147483646 w 3634"/>
              <a:gd name="T29" fmla="*/ 2147483646 h 3442"/>
              <a:gd name="T30" fmla="*/ 2147483646 w 3634"/>
              <a:gd name="T31" fmla="*/ 2147483646 h 3442"/>
              <a:gd name="T32" fmla="*/ 2147483646 w 3634"/>
              <a:gd name="T33" fmla="*/ 2147483646 h 3442"/>
              <a:gd name="T34" fmla="*/ 2147483646 w 3634"/>
              <a:gd name="T35" fmla="*/ 0 h 3442"/>
              <a:gd name="T36" fmla="*/ 2147483646 w 3634"/>
              <a:gd name="T37" fmla="*/ 2147483646 h 3442"/>
              <a:gd name="T38" fmla="*/ 2147483646 w 3634"/>
              <a:gd name="T39" fmla="*/ 2147483646 h 3442"/>
              <a:gd name="T40" fmla="*/ 2147483646 w 3634"/>
              <a:gd name="T41" fmla="*/ 2147483646 h 3442"/>
              <a:gd name="T42" fmla="*/ 2147483646 w 3634"/>
              <a:gd name="T43" fmla="*/ 2147483646 h 3442"/>
              <a:gd name="T44" fmla="*/ 2147483646 w 3634"/>
              <a:gd name="T45" fmla="*/ 2147483646 h 3442"/>
              <a:gd name="T46" fmla="*/ 2147483646 w 3634"/>
              <a:gd name="T47" fmla="*/ 2147483646 h 3442"/>
              <a:gd name="T48" fmla="*/ 2147483646 w 3634"/>
              <a:gd name="T49" fmla="*/ 2147483646 h 3442"/>
              <a:gd name="T50" fmla="*/ 2147483646 w 3634"/>
              <a:gd name="T51" fmla="*/ 2147483646 h 3442"/>
              <a:gd name="T52" fmla="*/ 2147483646 w 3634"/>
              <a:gd name="T53" fmla="*/ 2147483646 h 3442"/>
              <a:gd name="T54" fmla="*/ 2147483646 w 3634"/>
              <a:gd name="T55" fmla="*/ 2147483646 h 3442"/>
              <a:gd name="T56" fmla="*/ 2147483646 w 3634"/>
              <a:gd name="T57" fmla="*/ 2147483646 h 3442"/>
              <a:gd name="T58" fmla="*/ 2147483646 w 3634"/>
              <a:gd name="T59" fmla="*/ 2147483646 h 3442"/>
              <a:gd name="T60" fmla="*/ 2147483646 w 3634"/>
              <a:gd name="T61" fmla="*/ 2147483646 h 3442"/>
              <a:gd name="T62" fmla="*/ 2147483646 w 3634"/>
              <a:gd name="T63" fmla="*/ 2147483646 h 3442"/>
              <a:gd name="T64" fmla="*/ 2147483646 w 3634"/>
              <a:gd name="T65" fmla="*/ 2147483646 h 3442"/>
              <a:gd name="T66" fmla="*/ 2147483646 w 3634"/>
              <a:gd name="T67" fmla="*/ 2147483646 h 3442"/>
              <a:gd name="T68" fmla="*/ 2147483646 w 3634"/>
              <a:gd name="T69" fmla="*/ 2147483646 h 3442"/>
              <a:gd name="T70" fmla="*/ 2147483646 w 3634"/>
              <a:gd name="T71" fmla="*/ 2147483646 h 3442"/>
              <a:gd name="T72" fmla="*/ 2147483646 w 3634"/>
              <a:gd name="T73" fmla="*/ 2147483646 h 3442"/>
              <a:gd name="T74" fmla="*/ 2147483646 w 3634"/>
              <a:gd name="T75" fmla="*/ 2147483646 h 3442"/>
              <a:gd name="T76" fmla="*/ 2147483646 w 3634"/>
              <a:gd name="T77" fmla="*/ 2147483646 h 3442"/>
              <a:gd name="T78" fmla="*/ 2147483646 w 3634"/>
              <a:gd name="T79" fmla="*/ 2147483646 h 3442"/>
              <a:gd name="T80" fmla="*/ 2147483646 w 3634"/>
              <a:gd name="T81" fmla="*/ 2147483646 h 3442"/>
              <a:gd name="T82" fmla="*/ 2147483646 w 3634"/>
              <a:gd name="T83" fmla="*/ 2147483646 h 3442"/>
              <a:gd name="T84" fmla="*/ 2147483646 w 3634"/>
              <a:gd name="T85" fmla="*/ 2147483646 h 3442"/>
              <a:gd name="T86" fmla="*/ 2147483646 w 3634"/>
              <a:gd name="T87" fmla="*/ 2147483646 h 3442"/>
              <a:gd name="T88" fmla="*/ 2147483646 w 3634"/>
              <a:gd name="T89" fmla="*/ 2147483646 h 3442"/>
              <a:gd name="T90" fmla="*/ 2147483646 w 3634"/>
              <a:gd name="T91" fmla="*/ 2147483646 h 3442"/>
              <a:gd name="T92" fmla="*/ 2147483646 w 3634"/>
              <a:gd name="T93" fmla="*/ 2147483646 h 3442"/>
              <a:gd name="T94" fmla="*/ 2147483646 w 3634"/>
              <a:gd name="T95" fmla="*/ 2147483646 h 3442"/>
              <a:gd name="T96" fmla="*/ 2147483646 w 3634"/>
              <a:gd name="T97" fmla="*/ 2147483646 h 3442"/>
              <a:gd name="T98" fmla="*/ 2147483646 w 3634"/>
              <a:gd name="T99" fmla="*/ 2147483646 h 3442"/>
              <a:gd name="T100" fmla="*/ 2147483646 w 3634"/>
              <a:gd name="T101" fmla="*/ 2147483646 h 3442"/>
              <a:gd name="T102" fmla="*/ 2147483646 w 3634"/>
              <a:gd name="T103" fmla="*/ 2147483646 h 3442"/>
              <a:gd name="T104" fmla="*/ 2147483646 w 3634"/>
              <a:gd name="T105" fmla="*/ 2147483646 h 3442"/>
              <a:gd name="T106" fmla="*/ 2147483646 w 3634"/>
              <a:gd name="T107" fmla="*/ 2147483646 h 3442"/>
              <a:gd name="T108" fmla="*/ 2147483646 w 3634"/>
              <a:gd name="T109" fmla="*/ 2147483646 h 3442"/>
              <a:gd name="T110" fmla="*/ 2147483646 w 3634"/>
              <a:gd name="T111" fmla="*/ 2147483646 h 3442"/>
              <a:gd name="T112" fmla="*/ 2147483646 w 3634"/>
              <a:gd name="T113" fmla="*/ 2147483646 h 3442"/>
              <a:gd name="T114" fmla="*/ 2147483646 w 3634"/>
              <a:gd name="T115" fmla="*/ 2147483646 h 3442"/>
              <a:gd name="T116" fmla="*/ 2147483646 w 3634"/>
              <a:gd name="T117" fmla="*/ 2147483646 h 3442"/>
              <a:gd name="T118" fmla="*/ 2147483646 w 3634"/>
              <a:gd name="T119" fmla="*/ 2147483646 h 3442"/>
              <a:gd name="T120" fmla="*/ 2147483646 w 3634"/>
              <a:gd name="T121" fmla="*/ 2147483646 h 3442"/>
              <a:gd name="T122" fmla="*/ 2147483646 w 3634"/>
              <a:gd name="T123" fmla="*/ 2147483646 h 3442"/>
              <a:gd name="T124" fmla="*/ 2147483646 w 3634"/>
              <a:gd name="T125" fmla="*/ 2147483646 h 344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3634" h="3442">
                <a:moveTo>
                  <a:pt x="86" y="3018"/>
                </a:moveTo>
                <a:lnTo>
                  <a:pt x="104" y="2880"/>
                </a:lnTo>
                <a:lnTo>
                  <a:pt x="174" y="2758"/>
                </a:lnTo>
                <a:lnTo>
                  <a:pt x="270" y="2696"/>
                </a:lnTo>
                <a:lnTo>
                  <a:pt x="470" y="2688"/>
                </a:lnTo>
                <a:lnTo>
                  <a:pt x="496" y="2540"/>
                </a:lnTo>
                <a:lnTo>
                  <a:pt x="400" y="2532"/>
                </a:lnTo>
                <a:lnTo>
                  <a:pt x="408" y="2270"/>
                </a:lnTo>
                <a:lnTo>
                  <a:pt x="364" y="2254"/>
                </a:lnTo>
                <a:lnTo>
                  <a:pt x="312" y="2218"/>
                </a:lnTo>
                <a:lnTo>
                  <a:pt x="174" y="2158"/>
                </a:lnTo>
                <a:lnTo>
                  <a:pt x="78" y="1966"/>
                </a:lnTo>
                <a:lnTo>
                  <a:pt x="0" y="1810"/>
                </a:lnTo>
                <a:lnTo>
                  <a:pt x="364" y="1958"/>
                </a:lnTo>
                <a:lnTo>
                  <a:pt x="522" y="1948"/>
                </a:lnTo>
                <a:lnTo>
                  <a:pt x="696" y="1974"/>
                </a:lnTo>
                <a:lnTo>
                  <a:pt x="738" y="1932"/>
                </a:lnTo>
                <a:lnTo>
                  <a:pt x="870" y="1940"/>
                </a:lnTo>
                <a:lnTo>
                  <a:pt x="982" y="1940"/>
                </a:lnTo>
                <a:lnTo>
                  <a:pt x="1192" y="1854"/>
                </a:lnTo>
                <a:lnTo>
                  <a:pt x="1192" y="1784"/>
                </a:lnTo>
                <a:lnTo>
                  <a:pt x="1200" y="1654"/>
                </a:lnTo>
                <a:lnTo>
                  <a:pt x="1260" y="1574"/>
                </a:lnTo>
                <a:lnTo>
                  <a:pt x="1356" y="1488"/>
                </a:lnTo>
                <a:lnTo>
                  <a:pt x="1444" y="1522"/>
                </a:lnTo>
                <a:lnTo>
                  <a:pt x="1522" y="1480"/>
                </a:lnTo>
                <a:lnTo>
                  <a:pt x="1504" y="1454"/>
                </a:lnTo>
                <a:lnTo>
                  <a:pt x="1564" y="1426"/>
                </a:lnTo>
                <a:lnTo>
                  <a:pt x="1618" y="1374"/>
                </a:lnTo>
                <a:lnTo>
                  <a:pt x="1704" y="1374"/>
                </a:lnTo>
                <a:lnTo>
                  <a:pt x="1756" y="1418"/>
                </a:lnTo>
                <a:lnTo>
                  <a:pt x="1844" y="1332"/>
                </a:lnTo>
                <a:lnTo>
                  <a:pt x="1860" y="1200"/>
                </a:lnTo>
                <a:lnTo>
                  <a:pt x="1878" y="1122"/>
                </a:lnTo>
                <a:lnTo>
                  <a:pt x="1912" y="1054"/>
                </a:lnTo>
                <a:lnTo>
                  <a:pt x="1982" y="1036"/>
                </a:lnTo>
                <a:lnTo>
                  <a:pt x="2044" y="992"/>
                </a:lnTo>
                <a:lnTo>
                  <a:pt x="2044" y="922"/>
                </a:lnTo>
                <a:lnTo>
                  <a:pt x="1992" y="862"/>
                </a:lnTo>
                <a:lnTo>
                  <a:pt x="1982" y="792"/>
                </a:lnTo>
                <a:lnTo>
                  <a:pt x="2060" y="810"/>
                </a:lnTo>
                <a:lnTo>
                  <a:pt x="2138" y="818"/>
                </a:lnTo>
                <a:lnTo>
                  <a:pt x="2226" y="792"/>
                </a:lnTo>
                <a:lnTo>
                  <a:pt x="2244" y="722"/>
                </a:lnTo>
                <a:lnTo>
                  <a:pt x="2226" y="670"/>
                </a:lnTo>
                <a:lnTo>
                  <a:pt x="2286" y="574"/>
                </a:lnTo>
                <a:lnTo>
                  <a:pt x="2322" y="488"/>
                </a:lnTo>
                <a:lnTo>
                  <a:pt x="2322" y="400"/>
                </a:lnTo>
                <a:lnTo>
                  <a:pt x="2252" y="280"/>
                </a:lnTo>
                <a:lnTo>
                  <a:pt x="2348" y="174"/>
                </a:lnTo>
                <a:lnTo>
                  <a:pt x="2512" y="96"/>
                </a:lnTo>
                <a:lnTo>
                  <a:pt x="2686" y="44"/>
                </a:lnTo>
                <a:lnTo>
                  <a:pt x="2852" y="44"/>
                </a:lnTo>
                <a:lnTo>
                  <a:pt x="2956" y="0"/>
                </a:lnTo>
                <a:lnTo>
                  <a:pt x="3112" y="44"/>
                </a:lnTo>
                <a:lnTo>
                  <a:pt x="3208" y="70"/>
                </a:lnTo>
                <a:lnTo>
                  <a:pt x="3234" y="192"/>
                </a:lnTo>
                <a:lnTo>
                  <a:pt x="3270" y="270"/>
                </a:lnTo>
                <a:lnTo>
                  <a:pt x="3400" y="306"/>
                </a:lnTo>
                <a:lnTo>
                  <a:pt x="3548" y="348"/>
                </a:lnTo>
                <a:lnTo>
                  <a:pt x="3634" y="348"/>
                </a:lnTo>
                <a:lnTo>
                  <a:pt x="3604" y="390"/>
                </a:lnTo>
                <a:lnTo>
                  <a:pt x="3544" y="418"/>
                </a:lnTo>
                <a:lnTo>
                  <a:pt x="3486" y="476"/>
                </a:lnTo>
                <a:lnTo>
                  <a:pt x="3476" y="540"/>
                </a:lnTo>
                <a:lnTo>
                  <a:pt x="3464" y="572"/>
                </a:lnTo>
                <a:lnTo>
                  <a:pt x="3396" y="562"/>
                </a:lnTo>
                <a:lnTo>
                  <a:pt x="3342" y="582"/>
                </a:lnTo>
                <a:lnTo>
                  <a:pt x="3284" y="598"/>
                </a:lnTo>
                <a:lnTo>
                  <a:pt x="3230" y="636"/>
                </a:lnTo>
                <a:lnTo>
                  <a:pt x="3176" y="626"/>
                </a:lnTo>
                <a:lnTo>
                  <a:pt x="3048" y="610"/>
                </a:lnTo>
                <a:lnTo>
                  <a:pt x="2958" y="578"/>
                </a:lnTo>
                <a:lnTo>
                  <a:pt x="2884" y="588"/>
                </a:lnTo>
                <a:lnTo>
                  <a:pt x="2776" y="614"/>
                </a:lnTo>
                <a:lnTo>
                  <a:pt x="2766" y="684"/>
                </a:lnTo>
                <a:lnTo>
                  <a:pt x="2846" y="694"/>
                </a:lnTo>
                <a:lnTo>
                  <a:pt x="2856" y="754"/>
                </a:lnTo>
                <a:lnTo>
                  <a:pt x="2910" y="774"/>
                </a:lnTo>
                <a:lnTo>
                  <a:pt x="2868" y="818"/>
                </a:lnTo>
                <a:lnTo>
                  <a:pt x="2894" y="882"/>
                </a:lnTo>
                <a:lnTo>
                  <a:pt x="2904" y="950"/>
                </a:lnTo>
                <a:lnTo>
                  <a:pt x="2884" y="1014"/>
                </a:lnTo>
                <a:lnTo>
                  <a:pt x="2942" y="1042"/>
                </a:lnTo>
                <a:lnTo>
                  <a:pt x="2952" y="1094"/>
                </a:lnTo>
                <a:lnTo>
                  <a:pt x="3016" y="1078"/>
                </a:lnTo>
                <a:lnTo>
                  <a:pt x="3016" y="1158"/>
                </a:lnTo>
                <a:lnTo>
                  <a:pt x="3080" y="1164"/>
                </a:lnTo>
                <a:lnTo>
                  <a:pt x="3160" y="1180"/>
                </a:lnTo>
                <a:lnTo>
                  <a:pt x="3166" y="1234"/>
                </a:lnTo>
                <a:lnTo>
                  <a:pt x="3076" y="1276"/>
                </a:lnTo>
                <a:lnTo>
                  <a:pt x="3022" y="1324"/>
                </a:lnTo>
                <a:lnTo>
                  <a:pt x="2996" y="1372"/>
                </a:lnTo>
                <a:lnTo>
                  <a:pt x="3022" y="1426"/>
                </a:lnTo>
                <a:lnTo>
                  <a:pt x="3022" y="1478"/>
                </a:lnTo>
                <a:lnTo>
                  <a:pt x="3038" y="1532"/>
                </a:lnTo>
                <a:lnTo>
                  <a:pt x="3006" y="1548"/>
                </a:lnTo>
                <a:lnTo>
                  <a:pt x="2952" y="1606"/>
                </a:lnTo>
                <a:lnTo>
                  <a:pt x="2916" y="1660"/>
                </a:lnTo>
                <a:lnTo>
                  <a:pt x="2884" y="1708"/>
                </a:lnTo>
                <a:lnTo>
                  <a:pt x="2894" y="1778"/>
                </a:lnTo>
                <a:lnTo>
                  <a:pt x="2820" y="1804"/>
                </a:lnTo>
                <a:lnTo>
                  <a:pt x="2776" y="1836"/>
                </a:lnTo>
                <a:lnTo>
                  <a:pt x="2750" y="1938"/>
                </a:lnTo>
                <a:lnTo>
                  <a:pt x="2692" y="2038"/>
                </a:lnTo>
                <a:lnTo>
                  <a:pt x="2680" y="2082"/>
                </a:lnTo>
                <a:lnTo>
                  <a:pt x="2628" y="2102"/>
                </a:lnTo>
                <a:lnTo>
                  <a:pt x="2548" y="2156"/>
                </a:lnTo>
                <a:lnTo>
                  <a:pt x="2526" y="2230"/>
                </a:lnTo>
                <a:lnTo>
                  <a:pt x="2488" y="2262"/>
                </a:lnTo>
                <a:lnTo>
                  <a:pt x="2456" y="2306"/>
                </a:lnTo>
                <a:lnTo>
                  <a:pt x="2456" y="2348"/>
                </a:lnTo>
                <a:lnTo>
                  <a:pt x="2420" y="2364"/>
                </a:lnTo>
                <a:lnTo>
                  <a:pt x="2356" y="2370"/>
                </a:lnTo>
                <a:lnTo>
                  <a:pt x="2296" y="2374"/>
                </a:lnTo>
                <a:lnTo>
                  <a:pt x="2244" y="2402"/>
                </a:lnTo>
                <a:lnTo>
                  <a:pt x="2212" y="2412"/>
                </a:lnTo>
                <a:lnTo>
                  <a:pt x="2180" y="2396"/>
                </a:lnTo>
                <a:lnTo>
                  <a:pt x="2174" y="2348"/>
                </a:lnTo>
                <a:lnTo>
                  <a:pt x="2142" y="2332"/>
                </a:lnTo>
                <a:lnTo>
                  <a:pt x="2104" y="2348"/>
                </a:lnTo>
                <a:lnTo>
                  <a:pt x="2056" y="2390"/>
                </a:lnTo>
                <a:lnTo>
                  <a:pt x="2030" y="2460"/>
                </a:lnTo>
                <a:lnTo>
                  <a:pt x="1988" y="2498"/>
                </a:lnTo>
                <a:lnTo>
                  <a:pt x="1934" y="2550"/>
                </a:lnTo>
                <a:lnTo>
                  <a:pt x="1918" y="2636"/>
                </a:lnTo>
                <a:lnTo>
                  <a:pt x="1940" y="2674"/>
                </a:lnTo>
                <a:lnTo>
                  <a:pt x="1988" y="2706"/>
                </a:lnTo>
                <a:lnTo>
                  <a:pt x="2062" y="2706"/>
                </a:lnTo>
                <a:lnTo>
                  <a:pt x="2068" y="2770"/>
                </a:lnTo>
                <a:lnTo>
                  <a:pt x="2052" y="2854"/>
                </a:lnTo>
                <a:lnTo>
                  <a:pt x="2078" y="2902"/>
                </a:lnTo>
                <a:lnTo>
                  <a:pt x="2120" y="2934"/>
                </a:lnTo>
                <a:lnTo>
                  <a:pt x="2180" y="2918"/>
                </a:lnTo>
                <a:lnTo>
                  <a:pt x="2190" y="2956"/>
                </a:lnTo>
                <a:lnTo>
                  <a:pt x="2212" y="3042"/>
                </a:lnTo>
                <a:lnTo>
                  <a:pt x="2238" y="3078"/>
                </a:lnTo>
                <a:lnTo>
                  <a:pt x="2260" y="3138"/>
                </a:lnTo>
                <a:lnTo>
                  <a:pt x="2292" y="3180"/>
                </a:lnTo>
                <a:lnTo>
                  <a:pt x="2264" y="3212"/>
                </a:lnTo>
                <a:lnTo>
                  <a:pt x="2286" y="3260"/>
                </a:lnTo>
                <a:lnTo>
                  <a:pt x="2254" y="3266"/>
                </a:lnTo>
                <a:lnTo>
                  <a:pt x="2244" y="3292"/>
                </a:lnTo>
                <a:lnTo>
                  <a:pt x="2212" y="3308"/>
                </a:lnTo>
                <a:lnTo>
                  <a:pt x="2180" y="3302"/>
                </a:lnTo>
                <a:lnTo>
                  <a:pt x="2180" y="3244"/>
                </a:lnTo>
                <a:lnTo>
                  <a:pt x="2072" y="3282"/>
                </a:lnTo>
                <a:lnTo>
                  <a:pt x="2056" y="3330"/>
                </a:lnTo>
                <a:lnTo>
                  <a:pt x="2004" y="3330"/>
                </a:lnTo>
                <a:lnTo>
                  <a:pt x="1944" y="3286"/>
                </a:lnTo>
                <a:lnTo>
                  <a:pt x="1880" y="3286"/>
                </a:lnTo>
                <a:lnTo>
                  <a:pt x="1816" y="3298"/>
                </a:lnTo>
                <a:lnTo>
                  <a:pt x="1752" y="3292"/>
                </a:lnTo>
                <a:lnTo>
                  <a:pt x="1742" y="3356"/>
                </a:lnTo>
                <a:lnTo>
                  <a:pt x="1704" y="3388"/>
                </a:lnTo>
                <a:lnTo>
                  <a:pt x="1640" y="3388"/>
                </a:lnTo>
                <a:lnTo>
                  <a:pt x="1614" y="3442"/>
                </a:lnTo>
                <a:lnTo>
                  <a:pt x="1582" y="3442"/>
                </a:lnTo>
                <a:lnTo>
                  <a:pt x="1486" y="3414"/>
                </a:lnTo>
                <a:lnTo>
                  <a:pt x="1438" y="3388"/>
                </a:lnTo>
                <a:lnTo>
                  <a:pt x="1400" y="3314"/>
                </a:lnTo>
                <a:lnTo>
                  <a:pt x="1400" y="3266"/>
                </a:lnTo>
                <a:lnTo>
                  <a:pt x="1374" y="3190"/>
                </a:lnTo>
                <a:lnTo>
                  <a:pt x="1380" y="3174"/>
                </a:lnTo>
                <a:lnTo>
                  <a:pt x="1342" y="3148"/>
                </a:lnTo>
                <a:lnTo>
                  <a:pt x="1268" y="3148"/>
                </a:lnTo>
                <a:lnTo>
                  <a:pt x="1268" y="3068"/>
                </a:lnTo>
                <a:lnTo>
                  <a:pt x="1236" y="3010"/>
                </a:lnTo>
                <a:lnTo>
                  <a:pt x="1172" y="2978"/>
                </a:lnTo>
                <a:lnTo>
                  <a:pt x="1080" y="3004"/>
                </a:lnTo>
                <a:lnTo>
                  <a:pt x="1006" y="3014"/>
                </a:lnTo>
                <a:lnTo>
                  <a:pt x="936" y="3010"/>
                </a:lnTo>
                <a:lnTo>
                  <a:pt x="920" y="3026"/>
                </a:lnTo>
                <a:lnTo>
                  <a:pt x="824" y="3026"/>
                </a:lnTo>
                <a:lnTo>
                  <a:pt x="792" y="3046"/>
                </a:lnTo>
                <a:lnTo>
                  <a:pt x="756" y="3042"/>
                </a:lnTo>
                <a:lnTo>
                  <a:pt x="702" y="3010"/>
                </a:lnTo>
                <a:lnTo>
                  <a:pt x="648" y="3010"/>
                </a:lnTo>
                <a:lnTo>
                  <a:pt x="552" y="3004"/>
                </a:lnTo>
                <a:lnTo>
                  <a:pt x="532" y="3014"/>
                </a:lnTo>
                <a:lnTo>
                  <a:pt x="536" y="3052"/>
                </a:lnTo>
                <a:lnTo>
                  <a:pt x="462" y="3030"/>
                </a:lnTo>
                <a:lnTo>
                  <a:pt x="372" y="3014"/>
                </a:lnTo>
                <a:lnTo>
                  <a:pt x="308" y="3010"/>
                </a:lnTo>
                <a:lnTo>
                  <a:pt x="264" y="3020"/>
                </a:lnTo>
                <a:lnTo>
                  <a:pt x="200" y="3020"/>
                </a:lnTo>
                <a:lnTo>
                  <a:pt x="196" y="3046"/>
                </a:lnTo>
                <a:lnTo>
                  <a:pt x="148" y="3052"/>
                </a:lnTo>
                <a:lnTo>
                  <a:pt x="86" y="3018"/>
                </a:lnTo>
                <a:close/>
              </a:path>
            </a:pathLst>
          </a:custGeom>
          <a:noFill/>
          <a:ln w="2857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8196" name="Picture 10" descr="g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6529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13"/>
          <p:cNvSpPr>
            <a:spLocks noChangeArrowheads="1"/>
          </p:cNvSpPr>
          <p:nvPr/>
        </p:nvSpPr>
        <p:spPr bwMode="auto">
          <a:xfrm>
            <a:off x="1979613" y="5734050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Karachi</a:t>
            </a:r>
          </a:p>
        </p:txBody>
      </p:sp>
      <p:sp>
        <p:nvSpPr>
          <p:cNvPr id="8198" name="Rectangle 14"/>
          <p:cNvSpPr>
            <a:spLocks noChangeArrowheads="1"/>
          </p:cNvSpPr>
          <p:nvPr/>
        </p:nvSpPr>
        <p:spPr bwMode="auto">
          <a:xfrm>
            <a:off x="3492500" y="1412875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Peshawar</a:t>
            </a:r>
          </a:p>
        </p:txBody>
      </p:sp>
      <p:sp>
        <p:nvSpPr>
          <p:cNvPr id="8199" name="Rectangle 3"/>
          <p:cNvSpPr>
            <a:spLocks noChangeArrowheads="1"/>
          </p:cNvSpPr>
          <p:nvPr/>
        </p:nvSpPr>
        <p:spPr bwMode="auto">
          <a:xfrm>
            <a:off x="395288" y="18891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PAKISTAN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8200" name="Freeform 18"/>
          <p:cNvSpPr>
            <a:spLocks/>
          </p:cNvSpPr>
          <p:nvPr/>
        </p:nvSpPr>
        <p:spPr bwMode="auto">
          <a:xfrm>
            <a:off x="2555875" y="1782763"/>
            <a:ext cx="4535488" cy="4295775"/>
          </a:xfrm>
          <a:custGeom>
            <a:avLst/>
            <a:gdLst>
              <a:gd name="T0" fmla="*/ 2147483646 w 3634"/>
              <a:gd name="T1" fmla="*/ 2147483646 h 3442"/>
              <a:gd name="T2" fmla="*/ 2147483646 w 3634"/>
              <a:gd name="T3" fmla="*/ 2147483646 h 3442"/>
              <a:gd name="T4" fmla="*/ 2147483646 w 3634"/>
              <a:gd name="T5" fmla="*/ 2147483646 h 3442"/>
              <a:gd name="T6" fmla="*/ 2147483646 w 3634"/>
              <a:gd name="T7" fmla="*/ 2147483646 h 3442"/>
              <a:gd name="T8" fmla="*/ 2147483646 w 3634"/>
              <a:gd name="T9" fmla="*/ 2147483646 h 3442"/>
              <a:gd name="T10" fmla="*/ 2147483646 w 3634"/>
              <a:gd name="T11" fmla="*/ 2147483646 h 3442"/>
              <a:gd name="T12" fmla="*/ 2147483646 w 3634"/>
              <a:gd name="T13" fmla="*/ 2147483646 h 3442"/>
              <a:gd name="T14" fmla="*/ 2147483646 w 3634"/>
              <a:gd name="T15" fmla="*/ 2147483646 h 3442"/>
              <a:gd name="T16" fmla="*/ 2147483646 w 3634"/>
              <a:gd name="T17" fmla="*/ 2147483646 h 3442"/>
              <a:gd name="T18" fmla="*/ 2147483646 w 3634"/>
              <a:gd name="T19" fmla="*/ 2147483646 h 3442"/>
              <a:gd name="T20" fmla="*/ 2147483646 w 3634"/>
              <a:gd name="T21" fmla="*/ 2147483646 h 3442"/>
              <a:gd name="T22" fmla="*/ 2147483646 w 3634"/>
              <a:gd name="T23" fmla="*/ 2147483646 h 3442"/>
              <a:gd name="T24" fmla="*/ 2147483646 w 3634"/>
              <a:gd name="T25" fmla="*/ 2147483646 h 3442"/>
              <a:gd name="T26" fmla="*/ 2147483646 w 3634"/>
              <a:gd name="T27" fmla="*/ 2147483646 h 3442"/>
              <a:gd name="T28" fmla="*/ 2147483646 w 3634"/>
              <a:gd name="T29" fmla="*/ 2147483646 h 3442"/>
              <a:gd name="T30" fmla="*/ 2147483646 w 3634"/>
              <a:gd name="T31" fmla="*/ 2147483646 h 3442"/>
              <a:gd name="T32" fmla="*/ 2147483646 w 3634"/>
              <a:gd name="T33" fmla="*/ 2147483646 h 3442"/>
              <a:gd name="T34" fmla="*/ 2147483646 w 3634"/>
              <a:gd name="T35" fmla="*/ 0 h 3442"/>
              <a:gd name="T36" fmla="*/ 2147483646 w 3634"/>
              <a:gd name="T37" fmla="*/ 2147483646 h 3442"/>
              <a:gd name="T38" fmla="*/ 2147483646 w 3634"/>
              <a:gd name="T39" fmla="*/ 2147483646 h 3442"/>
              <a:gd name="T40" fmla="*/ 2147483646 w 3634"/>
              <a:gd name="T41" fmla="*/ 2147483646 h 3442"/>
              <a:gd name="T42" fmla="*/ 2147483646 w 3634"/>
              <a:gd name="T43" fmla="*/ 2147483646 h 3442"/>
              <a:gd name="T44" fmla="*/ 2147483646 w 3634"/>
              <a:gd name="T45" fmla="*/ 2147483646 h 3442"/>
              <a:gd name="T46" fmla="*/ 2147483646 w 3634"/>
              <a:gd name="T47" fmla="*/ 2147483646 h 3442"/>
              <a:gd name="T48" fmla="*/ 2147483646 w 3634"/>
              <a:gd name="T49" fmla="*/ 2147483646 h 3442"/>
              <a:gd name="T50" fmla="*/ 2147483646 w 3634"/>
              <a:gd name="T51" fmla="*/ 2147483646 h 3442"/>
              <a:gd name="T52" fmla="*/ 2147483646 w 3634"/>
              <a:gd name="T53" fmla="*/ 2147483646 h 3442"/>
              <a:gd name="T54" fmla="*/ 2147483646 w 3634"/>
              <a:gd name="T55" fmla="*/ 2147483646 h 3442"/>
              <a:gd name="T56" fmla="*/ 2147483646 w 3634"/>
              <a:gd name="T57" fmla="*/ 2147483646 h 3442"/>
              <a:gd name="T58" fmla="*/ 2147483646 w 3634"/>
              <a:gd name="T59" fmla="*/ 2147483646 h 3442"/>
              <a:gd name="T60" fmla="*/ 2147483646 w 3634"/>
              <a:gd name="T61" fmla="*/ 2147483646 h 3442"/>
              <a:gd name="T62" fmla="*/ 2147483646 w 3634"/>
              <a:gd name="T63" fmla="*/ 2147483646 h 3442"/>
              <a:gd name="T64" fmla="*/ 2147483646 w 3634"/>
              <a:gd name="T65" fmla="*/ 2147483646 h 3442"/>
              <a:gd name="T66" fmla="*/ 2147483646 w 3634"/>
              <a:gd name="T67" fmla="*/ 2147483646 h 3442"/>
              <a:gd name="T68" fmla="*/ 2147483646 w 3634"/>
              <a:gd name="T69" fmla="*/ 2147483646 h 3442"/>
              <a:gd name="T70" fmla="*/ 2147483646 w 3634"/>
              <a:gd name="T71" fmla="*/ 2147483646 h 3442"/>
              <a:gd name="T72" fmla="*/ 2147483646 w 3634"/>
              <a:gd name="T73" fmla="*/ 2147483646 h 3442"/>
              <a:gd name="T74" fmla="*/ 2147483646 w 3634"/>
              <a:gd name="T75" fmla="*/ 2147483646 h 3442"/>
              <a:gd name="T76" fmla="*/ 2147483646 w 3634"/>
              <a:gd name="T77" fmla="*/ 2147483646 h 3442"/>
              <a:gd name="T78" fmla="*/ 2147483646 w 3634"/>
              <a:gd name="T79" fmla="*/ 2147483646 h 3442"/>
              <a:gd name="T80" fmla="*/ 2147483646 w 3634"/>
              <a:gd name="T81" fmla="*/ 2147483646 h 3442"/>
              <a:gd name="T82" fmla="*/ 2147483646 w 3634"/>
              <a:gd name="T83" fmla="*/ 2147483646 h 3442"/>
              <a:gd name="T84" fmla="*/ 2147483646 w 3634"/>
              <a:gd name="T85" fmla="*/ 2147483646 h 3442"/>
              <a:gd name="T86" fmla="*/ 2147483646 w 3634"/>
              <a:gd name="T87" fmla="*/ 2147483646 h 3442"/>
              <a:gd name="T88" fmla="*/ 2147483646 w 3634"/>
              <a:gd name="T89" fmla="*/ 2147483646 h 3442"/>
              <a:gd name="T90" fmla="*/ 2147483646 w 3634"/>
              <a:gd name="T91" fmla="*/ 2147483646 h 3442"/>
              <a:gd name="T92" fmla="*/ 2147483646 w 3634"/>
              <a:gd name="T93" fmla="*/ 2147483646 h 3442"/>
              <a:gd name="T94" fmla="*/ 2147483646 w 3634"/>
              <a:gd name="T95" fmla="*/ 2147483646 h 3442"/>
              <a:gd name="T96" fmla="*/ 2147483646 w 3634"/>
              <a:gd name="T97" fmla="*/ 2147483646 h 3442"/>
              <a:gd name="T98" fmla="*/ 2147483646 w 3634"/>
              <a:gd name="T99" fmla="*/ 2147483646 h 3442"/>
              <a:gd name="T100" fmla="*/ 2147483646 w 3634"/>
              <a:gd name="T101" fmla="*/ 2147483646 h 3442"/>
              <a:gd name="T102" fmla="*/ 2147483646 w 3634"/>
              <a:gd name="T103" fmla="*/ 2147483646 h 3442"/>
              <a:gd name="T104" fmla="*/ 2147483646 w 3634"/>
              <a:gd name="T105" fmla="*/ 2147483646 h 3442"/>
              <a:gd name="T106" fmla="*/ 2147483646 w 3634"/>
              <a:gd name="T107" fmla="*/ 2147483646 h 3442"/>
              <a:gd name="T108" fmla="*/ 2147483646 w 3634"/>
              <a:gd name="T109" fmla="*/ 2147483646 h 3442"/>
              <a:gd name="T110" fmla="*/ 2147483646 w 3634"/>
              <a:gd name="T111" fmla="*/ 2147483646 h 3442"/>
              <a:gd name="T112" fmla="*/ 2147483646 w 3634"/>
              <a:gd name="T113" fmla="*/ 2147483646 h 3442"/>
              <a:gd name="T114" fmla="*/ 2147483646 w 3634"/>
              <a:gd name="T115" fmla="*/ 2147483646 h 3442"/>
              <a:gd name="T116" fmla="*/ 2147483646 w 3634"/>
              <a:gd name="T117" fmla="*/ 2147483646 h 3442"/>
              <a:gd name="T118" fmla="*/ 2147483646 w 3634"/>
              <a:gd name="T119" fmla="*/ 2147483646 h 3442"/>
              <a:gd name="T120" fmla="*/ 2147483646 w 3634"/>
              <a:gd name="T121" fmla="*/ 2147483646 h 3442"/>
              <a:gd name="T122" fmla="*/ 2147483646 w 3634"/>
              <a:gd name="T123" fmla="*/ 2147483646 h 3442"/>
              <a:gd name="T124" fmla="*/ 2147483646 w 3634"/>
              <a:gd name="T125" fmla="*/ 2147483646 h 344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3634" h="3442">
                <a:moveTo>
                  <a:pt x="86" y="3018"/>
                </a:moveTo>
                <a:lnTo>
                  <a:pt x="104" y="2880"/>
                </a:lnTo>
                <a:lnTo>
                  <a:pt x="174" y="2758"/>
                </a:lnTo>
                <a:lnTo>
                  <a:pt x="270" y="2696"/>
                </a:lnTo>
                <a:lnTo>
                  <a:pt x="470" y="2688"/>
                </a:lnTo>
                <a:lnTo>
                  <a:pt x="496" y="2540"/>
                </a:lnTo>
                <a:lnTo>
                  <a:pt x="400" y="2532"/>
                </a:lnTo>
                <a:lnTo>
                  <a:pt x="408" y="2270"/>
                </a:lnTo>
                <a:lnTo>
                  <a:pt x="364" y="2254"/>
                </a:lnTo>
                <a:lnTo>
                  <a:pt x="312" y="2218"/>
                </a:lnTo>
                <a:lnTo>
                  <a:pt x="174" y="2158"/>
                </a:lnTo>
                <a:lnTo>
                  <a:pt x="78" y="1966"/>
                </a:lnTo>
                <a:lnTo>
                  <a:pt x="0" y="1810"/>
                </a:lnTo>
                <a:lnTo>
                  <a:pt x="364" y="1958"/>
                </a:lnTo>
                <a:lnTo>
                  <a:pt x="522" y="1948"/>
                </a:lnTo>
                <a:lnTo>
                  <a:pt x="696" y="1974"/>
                </a:lnTo>
                <a:lnTo>
                  <a:pt x="738" y="1932"/>
                </a:lnTo>
                <a:lnTo>
                  <a:pt x="870" y="1940"/>
                </a:lnTo>
                <a:lnTo>
                  <a:pt x="982" y="1940"/>
                </a:lnTo>
                <a:lnTo>
                  <a:pt x="1192" y="1854"/>
                </a:lnTo>
                <a:lnTo>
                  <a:pt x="1192" y="1784"/>
                </a:lnTo>
                <a:lnTo>
                  <a:pt x="1200" y="1654"/>
                </a:lnTo>
                <a:lnTo>
                  <a:pt x="1260" y="1574"/>
                </a:lnTo>
                <a:lnTo>
                  <a:pt x="1356" y="1488"/>
                </a:lnTo>
                <a:lnTo>
                  <a:pt x="1444" y="1522"/>
                </a:lnTo>
                <a:lnTo>
                  <a:pt x="1522" y="1480"/>
                </a:lnTo>
                <a:lnTo>
                  <a:pt x="1504" y="1454"/>
                </a:lnTo>
                <a:lnTo>
                  <a:pt x="1564" y="1426"/>
                </a:lnTo>
                <a:lnTo>
                  <a:pt x="1618" y="1374"/>
                </a:lnTo>
                <a:lnTo>
                  <a:pt x="1704" y="1374"/>
                </a:lnTo>
                <a:lnTo>
                  <a:pt x="1756" y="1418"/>
                </a:lnTo>
                <a:lnTo>
                  <a:pt x="1844" y="1332"/>
                </a:lnTo>
                <a:lnTo>
                  <a:pt x="1860" y="1200"/>
                </a:lnTo>
                <a:lnTo>
                  <a:pt x="1878" y="1122"/>
                </a:lnTo>
                <a:lnTo>
                  <a:pt x="1912" y="1054"/>
                </a:lnTo>
                <a:lnTo>
                  <a:pt x="1982" y="1036"/>
                </a:lnTo>
                <a:lnTo>
                  <a:pt x="2044" y="992"/>
                </a:lnTo>
                <a:lnTo>
                  <a:pt x="2044" y="922"/>
                </a:lnTo>
                <a:lnTo>
                  <a:pt x="1992" y="862"/>
                </a:lnTo>
                <a:lnTo>
                  <a:pt x="1982" y="792"/>
                </a:lnTo>
                <a:lnTo>
                  <a:pt x="2060" y="810"/>
                </a:lnTo>
                <a:lnTo>
                  <a:pt x="2138" y="818"/>
                </a:lnTo>
                <a:lnTo>
                  <a:pt x="2226" y="792"/>
                </a:lnTo>
                <a:lnTo>
                  <a:pt x="2244" y="722"/>
                </a:lnTo>
                <a:lnTo>
                  <a:pt x="2226" y="670"/>
                </a:lnTo>
                <a:lnTo>
                  <a:pt x="2286" y="574"/>
                </a:lnTo>
                <a:lnTo>
                  <a:pt x="2322" y="488"/>
                </a:lnTo>
                <a:lnTo>
                  <a:pt x="2322" y="400"/>
                </a:lnTo>
                <a:lnTo>
                  <a:pt x="2252" y="280"/>
                </a:lnTo>
                <a:lnTo>
                  <a:pt x="2348" y="174"/>
                </a:lnTo>
                <a:lnTo>
                  <a:pt x="2512" y="96"/>
                </a:lnTo>
                <a:lnTo>
                  <a:pt x="2686" y="44"/>
                </a:lnTo>
                <a:lnTo>
                  <a:pt x="2852" y="44"/>
                </a:lnTo>
                <a:lnTo>
                  <a:pt x="2956" y="0"/>
                </a:lnTo>
                <a:lnTo>
                  <a:pt x="3112" y="44"/>
                </a:lnTo>
                <a:lnTo>
                  <a:pt x="3208" y="70"/>
                </a:lnTo>
                <a:lnTo>
                  <a:pt x="3234" y="192"/>
                </a:lnTo>
                <a:lnTo>
                  <a:pt x="3270" y="270"/>
                </a:lnTo>
                <a:lnTo>
                  <a:pt x="3400" y="306"/>
                </a:lnTo>
                <a:lnTo>
                  <a:pt x="3548" y="348"/>
                </a:lnTo>
                <a:lnTo>
                  <a:pt x="3634" y="348"/>
                </a:lnTo>
                <a:lnTo>
                  <a:pt x="3604" y="390"/>
                </a:lnTo>
                <a:lnTo>
                  <a:pt x="3544" y="418"/>
                </a:lnTo>
                <a:lnTo>
                  <a:pt x="3486" y="476"/>
                </a:lnTo>
                <a:lnTo>
                  <a:pt x="3476" y="540"/>
                </a:lnTo>
                <a:lnTo>
                  <a:pt x="3464" y="572"/>
                </a:lnTo>
                <a:lnTo>
                  <a:pt x="3396" y="562"/>
                </a:lnTo>
                <a:lnTo>
                  <a:pt x="3342" y="582"/>
                </a:lnTo>
                <a:lnTo>
                  <a:pt x="3284" y="598"/>
                </a:lnTo>
                <a:lnTo>
                  <a:pt x="3230" y="636"/>
                </a:lnTo>
                <a:lnTo>
                  <a:pt x="3176" y="626"/>
                </a:lnTo>
                <a:lnTo>
                  <a:pt x="3048" y="610"/>
                </a:lnTo>
                <a:lnTo>
                  <a:pt x="2958" y="578"/>
                </a:lnTo>
                <a:lnTo>
                  <a:pt x="2884" y="588"/>
                </a:lnTo>
                <a:lnTo>
                  <a:pt x="2776" y="614"/>
                </a:lnTo>
                <a:lnTo>
                  <a:pt x="2766" y="684"/>
                </a:lnTo>
                <a:lnTo>
                  <a:pt x="2846" y="694"/>
                </a:lnTo>
                <a:lnTo>
                  <a:pt x="2856" y="754"/>
                </a:lnTo>
                <a:lnTo>
                  <a:pt x="2910" y="774"/>
                </a:lnTo>
                <a:lnTo>
                  <a:pt x="2868" y="818"/>
                </a:lnTo>
                <a:lnTo>
                  <a:pt x="2894" y="882"/>
                </a:lnTo>
                <a:lnTo>
                  <a:pt x="2904" y="950"/>
                </a:lnTo>
                <a:lnTo>
                  <a:pt x="2884" y="1014"/>
                </a:lnTo>
                <a:lnTo>
                  <a:pt x="2942" y="1042"/>
                </a:lnTo>
                <a:lnTo>
                  <a:pt x="2952" y="1094"/>
                </a:lnTo>
                <a:lnTo>
                  <a:pt x="3016" y="1078"/>
                </a:lnTo>
                <a:lnTo>
                  <a:pt x="3016" y="1158"/>
                </a:lnTo>
                <a:lnTo>
                  <a:pt x="3080" y="1164"/>
                </a:lnTo>
                <a:lnTo>
                  <a:pt x="3160" y="1180"/>
                </a:lnTo>
                <a:lnTo>
                  <a:pt x="3166" y="1234"/>
                </a:lnTo>
                <a:lnTo>
                  <a:pt x="3076" y="1276"/>
                </a:lnTo>
                <a:lnTo>
                  <a:pt x="3022" y="1324"/>
                </a:lnTo>
                <a:lnTo>
                  <a:pt x="2996" y="1372"/>
                </a:lnTo>
                <a:lnTo>
                  <a:pt x="3022" y="1426"/>
                </a:lnTo>
                <a:lnTo>
                  <a:pt x="3022" y="1478"/>
                </a:lnTo>
                <a:lnTo>
                  <a:pt x="3038" y="1532"/>
                </a:lnTo>
                <a:lnTo>
                  <a:pt x="3006" y="1548"/>
                </a:lnTo>
                <a:lnTo>
                  <a:pt x="2952" y="1606"/>
                </a:lnTo>
                <a:lnTo>
                  <a:pt x="2916" y="1660"/>
                </a:lnTo>
                <a:lnTo>
                  <a:pt x="2884" y="1708"/>
                </a:lnTo>
                <a:lnTo>
                  <a:pt x="2894" y="1778"/>
                </a:lnTo>
                <a:lnTo>
                  <a:pt x="2820" y="1804"/>
                </a:lnTo>
                <a:lnTo>
                  <a:pt x="2776" y="1836"/>
                </a:lnTo>
                <a:lnTo>
                  <a:pt x="2750" y="1938"/>
                </a:lnTo>
                <a:lnTo>
                  <a:pt x="2692" y="2038"/>
                </a:lnTo>
                <a:lnTo>
                  <a:pt x="2680" y="2082"/>
                </a:lnTo>
                <a:lnTo>
                  <a:pt x="2628" y="2102"/>
                </a:lnTo>
                <a:lnTo>
                  <a:pt x="2548" y="2156"/>
                </a:lnTo>
                <a:lnTo>
                  <a:pt x="2526" y="2230"/>
                </a:lnTo>
                <a:lnTo>
                  <a:pt x="2488" y="2262"/>
                </a:lnTo>
                <a:lnTo>
                  <a:pt x="2456" y="2306"/>
                </a:lnTo>
                <a:lnTo>
                  <a:pt x="2456" y="2348"/>
                </a:lnTo>
                <a:lnTo>
                  <a:pt x="2420" y="2364"/>
                </a:lnTo>
                <a:lnTo>
                  <a:pt x="2356" y="2370"/>
                </a:lnTo>
                <a:lnTo>
                  <a:pt x="2296" y="2374"/>
                </a:lnTo>
                <a:lnTo>
                  <a:pt x="2244" y="2402"/>
                </a:lnTo>
                <a:lnTo>
                  <a:pt x="2212" y="2412"/>
                </a:lnTo>
                <a:lnTo>
                  <a:pt x="2180" y="2396"/>
                </a:lnTo>
                <a:lnTo>
                  <a:pt x="2174" y="2348"/>
                </a:lnTo>
                <a:lnTo>
                  <a:pt x="2142" y="2332"/>
                </a:lnTo>
                <a:lnTo>
                  <a:pt x="2104" y="2348"/>
                </a:lnTo>
                <a:lnTo>
                  <a:pt x="2056" y="2390"/>
                </a:lnTo>
                <a:lnTo>
                  <a:pt x="2030" y="2460"/>
                </a:lnTo>
                <a:lnTo>
                  <a:pt x="1988" y="2498"/>
                </a:lnTo>
                <a:lnTo>
                  <a:pt x="1934" y="2550"/>
                </a:lnTo>
                <a:lnTo>
                  <a:pt x="1918" y="2636"/>
                </a:lnTo>
                <a:lnTo>
                  <a:pt x="1940" y="2674"/>
                </a:lnTo>
                <a:lnTo>
                  <a:pt x="1988" y="2706"/>
                </a:lnTo>
                <a:lnTo>
                  <a:pt x="2062" y="2706"/>
                </a:lnTo>
                <a:lnTo>
                  <a:pt x="2068" y="2770"/>
                </a:lnTo>
                <a:lnTo>
                  <a:pt x="2052" y="2854"/>
                </a:lnTo>
                <a:lnTo>
                  <a:pt x="2078" y="2902"/>
                </a:lnTo>
                <a:lnTo>
                  <a:pt x="2120" y="2934"/>
                </a:lnTo>
                <a:lnTo>
                  <a:pt x="2180" y="2918"/>
                </a:lnTo>
                <a:lnTo>
                  <a:pt x="2190" y="2956"/>
                </a:lnTo>
                <a:lnTo>
                  <a:pt x="2212" y="3042"/>
                </a:lnTo>
                <a:lnTo>
                  <a:pt x="2238" y="3078"/>
                </a:lnTo>
                <a:lnTo>
                  <a:pt x="2260" y="3138"/>
                </a:lnTo>
                <a:lnTo>
                  <a:pt x="2292" y="3180"/>
                </a:lnTo>
                <a:lnTo>
                  <a:pt x="2264" y="3212"/>
                </a:lnTo>
                <a:lnTo>
                  <a:pt x="2286" y="3260"/>
                </a:lnTo>
                <a:lnTo>
                  <a:pt x="2254" y="3266"/>
                </a:lnTo>
                <a:lnTo>
                  <a:pt x="2244" y="3292"/>
                </a:lnTo>
                <a:lnTo>
                  <a:pt x="2212" y="3308"/>
                </a:lnTo>
                <a:lnTo>
                  <a:pt x="2180" y="3302"/>
                </a:lnTo>
                <a:lnTo>
                  <a:pt x="2180" y="3244"/>
                </a:lnTo>
                <a:lnTo>
                  <a:pt x="2072" y="3282"/>
                </a:lnTo>
                <a:lnTo>
                  <a:pt x="2056" y="3330"/>
                </a:lnTo>
                <a:lnTo>
                  <a:pt x="2004" y="3330"/>
                </a:lnTo>
                <a:lnTo>
                  <a:pt x="1944" y="3286"/>
                </a:lnTo>
                <a:lnTo>
                  <a:pt x="1880" y="3286"/>
                </a:lnTo>
                <a:lnTo>
                  <a:pt x="1816" y="3298"/>
                </a:lnTo>
                <a:lnTo>
                  <a:pt x="1752" y="3292"/>
                </a:lnTo>
                <a:lnTo>
                  <a:pt x="1742" y="3356"/>
                </a:lnTo>
                <a:lnTo>
                  <a:pt x="1704" y="3388"/>
                </a:lnTo>
                <a:lnTo>
                  <a:pt x="1640" y="3388"/>
                </a:lnTo>
                <a:lnTo>
                  <a:pt x="1614" y="3442"/>
                </a:lnTo>
                <a:lnTo>
                  <a:pt x="1582" y="3442"/>
                </a:lnTo>
                <a:lnTo>
                  <a:pt x="1486" y="3414"/>
                </a:lnTo>
                <a:lnTo>
                  <a:pt x="1438" y="3388"/>
                </a:lnTo>
                <a:lnTo>
                  <a:pt x="1400" y="3314"/>
                </a:lnTo>
                <a:lnTo>
                  <a:pt x="1400" y="3266"/>
                </a:lnTo>
                <a:lnTo>
                  <a:pt x="1374" y="3190"/>
                </a:lnTo>
                <a:lnTo>
                  <a:pt x="1380" y="3174"/>
                </a:lnTo>
                <a:lnTo>
                  <a:pt x="1342" y="3148"/>
                </a:lnTo>
                <a:lnTo>
                  <a:pt x="1268" y="3148"/>
                </a:lnTo>
                <a:lnTo>
                  <a:pt x="1268" y="3068"/>
                </a:lnTo>
                <a:lnTo>
                  <a:pt x="1236" y="3010"/>
                </a:lnTo>
                <a:lnTo>
                  <a:pt x="1172" y="2978"/>
                </a:lnTo>
                <a:lnTo>
                  <a:pt x="1080" y="3004"/>
                </a:lnTo>
                <a:lnTo>
                  <a:pt x="1006" y="3014"/>
                </a:lnTo>
                <a:lnTo>
                  <a:pt x="936" y="3010"/>
                </a:lnTo>
                <a:lnTo>
                  <a:pt x="920" y="3026"/>
                </a:lnTo>
                <a:lnTo>
                  <a:pt x="824" y="3026"/>
                </a:lnTo>
                <a:lnTo>
                  <a:pt x="792" y="3046"/>
                </a:lnTo>
                <a:lnTo>
                  <a:pt x="756" y="3042"/>
                </a:lnTo>
                <a:lnTo>
                  <a:pt x="702" y="3010"/>
                </a:lnTo>
                <a:lnTo>
                  <a:pt x="648" y="3010"/>
                </a:lnTo>
                <a:lnTo>
                  <a:pt x="552" y="3004"/>
                </a:lnTo>
                <a:lnTo>
                  <a:pt x="532" y="3014"/>
                </a:lnTo>
                <a:lnTo>
                  <a:pt x="536" y="3052"/>
                </a:lnTo>
                <a:lnTo>
                  <a:pt x="462" y="3030"/>
                </a:lnTo>
                <a:lnTo>
                  <a:pt x="372" y="3014"/>
                </a:lnTo>
                <a:lnTo>
                  <a:pt x="308" y="3010"/>
                </a:lnTo>
                <a:lnTo>
                  <a:pt x="264" y="3020"/>
                </a:lnTo>
                <a:lnTo>
                  <a:pt x="200" y="3020"/>
                </a:lnTo>
                <a:lnTo>
                  <a:pt x="196" y="3046"/>
                </a:lnTo>
                <a:lnTo>
                  <a:pt x="148" y="3052"/>
                </a:lnTo>
                <a:lnTo>
                  <a:pt x="86" y="3018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8201" name="Picture 11" descr="pur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276475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9" descr="r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325" y="242093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ctangle 12"/>
          <p:cNvSpPr>
            <a:spLocks noChangeArrowheads="1"/>
          </p:cNvSpPr>
          <p:nvPr/>
        </p:nvSpPr>
        <p:spPr bwMode="auto">
          <a:xfrm>
            <a:off x="6300788" y="2451100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Islamabad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177</Words>
  <Application>Microsoft Office PowerPoint</Application>
  <PresentationFormat>On-screen Show (4:3)</PresentationFormat>
  <Paragraphs>23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Wingdings</vt:lpstr>
      <vt:lpstr>Office Theme</vt:lpstr>
      <vt:lpstr>PowerPoint Presentation</vt:lpstr>
      <vt:lpstr>Example Bullet Point Slide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28</cp:revision>
  <dcterms:created xsi:type="dcterms:W3CDTF">2011-07-11T11:56:50Z</dcterms:created>
  <dcterms:modified xsi:type="dcterms:W3CDTF">2015-02-22T11:15:18Z</dcterms:modified>
</cp:coreProperties>
</file>