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4" r:id="rId4"/>
    <p:sldId id="265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4660"/>
  </p:normalViewPr>
  <p:slideViewPr>
    <p:cSldViewPr>
      <p:cViewPr>
        <p:scale>
          <a:sx n="71" d="100"/>
          <a:sy n="71" d="100"/>
        </p:scale>
        <p:origin x="-1140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CD52B3-C886-46B7-AF72-E855896022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5626B70-31AC-4F7B-B613-F4C9FD05DA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0329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995B4E-947D-4863-9597-CAC24DBDA59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4193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A2AEBE-E788-45A9-8A02-C0F7A158FC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3233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22106-8B58-4378-87F7-F38E7E752E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62298A-2CE4-4DDB-8D58-59018A6983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42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43F1-5E2C-4DA9-BCDF-F8BFF7A9CE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4E81C-BD90-43CA-AF57-D915E215E1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966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722CA-E0EA-434C-B3A0-2F092C1BE06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DA23D-118D-464E-B686-6C13807EA7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7491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DFCCF-2681-492E-9BED-27D35C3770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1763-7F1D-4E64-966B-72FA9EDEE8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7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BC6FE-02F6-450D-8332-885FFF14CA5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0728D-C974-4FCF-8CD2-566CE3B090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584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244B3-5B78-4649-9183-1ADDF7B479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5DB42-0BA9-4EE7-9BCE-D49A5EF8E0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790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4A7B3-10D4-479C-8E23-1D531EE9A6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1DB3C-D238-4D2A-8817-ACCF244253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543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A1C83-3D3E-4A0B-8688-D7FBDAC7F7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E3BB-A0B8-4C43-B6E2-F736C5880F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276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D1DF4-3910-4B6A-AABE-18E223A8BE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C17AC-30E2-4BD0-AA26-4A01664735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251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4A0EF-0037-436C-A0A4-C770D9A315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F8824D-EF5F-4A6C-9D61-28EE9E691B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6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3CE17-F9BD-414A-86F5-15D4ACED73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58D17-1E3A-4E3F-96D8-2F4B9E70CA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28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20FE9-829A-4C63-A5C6-E2369DF593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1FA51-67BE-4A15-BEB8-0AB77F4331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403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284CA7-3BDE-41BA-946F-18A3ABC93F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4C20451-1CE0-45EC-8D56-C4CB964D25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38" y="-1588"/>
            <a:ext cx="1922462" cy="144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50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INDIA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17"/>
          <p:cNvSpPr>
            <a:spLocks/>
          </p:cNvSpPr>
          <p:nvPr/>
        </p:nvSpPr>
        <p:spPr bwMode="auto">
          <a:xfrm>
            <a:off x="2771775" y="1196975"/>
            <a:ext cx="4967288" cy="5400675"/>
          </a:xfrm>
          <a:custGeom>
            <a:avLst/>
            <a:gdLst>
              <a:gd name="T0" fmla="*/ 2147483646 w 3445"/>
              <a:gd name="T1" fmla="*/ 2147483646 h 4003"/>
              <a:gd name="T2" fmla="*/ 2147483646 w 3445"/>
              <a:gd name="T3" fmla="*/ 2147483646 h 4003"/>
              <a:gd name="T4" fmla="*/ 2147483646 w 3445"/>
              <a:gd name="T5" fmla="*/ 2147483646 h 4003"/>
              <a:gd name="T6" fmla="*/ 2147483646 w 3445"/>
              <a:gd name="T7" fmla="*/ 2147483646 h 4003"/>
              <a:gd name="T8" fmla="*/ 2147483646 w 3445"/>
              <a:gd name="T9" fmla="*/ 2147483646 h 4003"/>
              <a:gd name="T10" fmla="*/ 2147483646 w 3445"/>
              <a:gd name="T11" fmla="*/ 2147483646 h 4003"/>
              <a:gd name="T12" fmla="*/ 2147483646 w 3445"/>
              <a:gd name="T13" fmla="*/ 2147483646 h 4003"/>
              <a:gd name="T14" fmla="*/ 2147483646 w 3445"/>
              <a:gd name="T15" fmla="*/ 2147483646 h 4003"/>
              <a:gd name="T16" fmla="*/ 2147483646 w 3445"/>
              <a:gd name="T17" fmla="*/ 2147483646 h 4003"/>
              <a:gd name="T18" fmla="*/ 2147483646 w 3445"/>
              <a:gd name="T19" fmla="*/ 2147483646 h 4003"/>
              <a:gd name="T20" fmla="*/ 2147483646 w 3445"/>
              <a:gd name="T21" fmla="*/ 2147483646 h 4003"/>
              <a:gd name="T22" fmla="*/ 2147483646 w 3445"/>
              <a:gd name="T23" fmla="*/ 2147483646 h 4003"/>
              <a:gd name="T24" fmla="*/ 2147483646 w 3445"/>
              <a:gd name="T25" fmla="*/ 2147483646 h 4003"/>
              <a:gd name="T26" fmla="*/ 2147483646 w 3445"/>
              <a:gd name="T27" fmla="*/ 2147483646 h 4003"/>
              <a:gd name="T28" fmla="*/ 2147483646 w 3445"/>
              <a:gd name="T29" fmla="*/ 2147483646 h 4003"/>
              <a:gd name="T30" fmla="*/ 2147483646 w 3445"/>
              <a:gd name="T31" fmla="*/ 2147483646 h 4003"/>
              <a:gd name="T32" fmla="*/ 2147483646 w 3445"/>
              <a:gd name="T33" fmla="*/ 2147483646 h 4003"/>
              <a:gd name="T34" fmla="*/ 2147483646 w 3445"/>
              <a:gd name="T35" fmla="*/ 2147483646 h 4003"/>
              <a:gd name="T36" fmla="*/ 2147483646 w 3445"/>
              <a:gd name="T37" fmla="*/ 2147483646 h 4003"/>
              <a:gd name="T38" fmla="*/ 2147483646 w 3445"/>
              <a:gd name="T39" fmla="*/ 2147483646 h 4003"/>
              <a:gd name="T40" fmla="*/ 2147483646 w 3445"/>
              <a:gd name="T41" fmla="*/ 2147483646 h 4003"/>
              <a:gd name="T42" fmla="*/ 2147483646 w 3445"/>
              <a:gd name="T43" fmla="*/ 2147483646 h 4003"/>
              <a:gd name="T44" fmla="*/ 2147483646 w 3445"/>
              <a:gd name="T45" fmla="*/ 2147483646 h 4003"/>
              <a:gd name="T46" fmla="*/ 2147483646 w 3445"/>
              <a:gd name="T47" fmla="*/ 2147483646 h 4003"/>
              <a:gd name="T48" fmla="*/ 2147483646 w 3445"/>
              <a:gd name="T49" fmla="*/ 2147483646 h 4003"/>
              <a:gd name="T50" fmla="*/ 2147483646 w 3445"/>
              <a:gd name="T51" fmla="*/ 2147483646 h 4003"/>
              <a:gd name="T52" fmla="*/ 2147483646 w 3445"/>
              <a:gd name="T53" fmla="*/ 2147483646 h 4003"/>
              <a:gd name="T54" fmla="*/ 2147483646 w 3445"/>
              <a:gd name="T55" fmla="*/ 2147483646 h 4003"/>
              <a:gd name="T56" fmla="*/ 2147483646 w 3445"/>
              <a:gd name="T57" fmla="*/ 2147483646 h 4003"/>
              <a:gd name="T58" fmla="*/ 2147483646 w 3445"/>
              <a:gd name="T59" fmla="*/ 2147483646 h 4003"/>
              <a:gd name="T60" fmla="*/ 2147483646 w 3445"/>
              <a:gd name="T61" fmla="*/ 2147483646 h 4003"/>
              <a:gd name="T62" fmla="*/ 2147483646 w 3445"/>
              <a:gd name="T63" fmla="*/ 2147483646 h 4003"/>
              <a:gd name="T64" fmla="*/ 2147483646 w 3445"/>
              <a:gd name="T65" fmla="*/ 2147483646 h 4003"/>
              <a:gd name="T66" fmla="*/ 2147483646 w 3445"/>
              <a:gd name="T67" fmla="*/ 2147483646 h 4003"/>
              <a:gd name="T68" fmla="*/ 2147483646 w 3445"/>
              <a:gd name="T69" fmla="*/ 2147483646 h 4003"/>
              <a:gd name="T70" fmla="*/ 2147483646 w 3445"/>
              <a:gd name="T71" fmla="*/ 2147483646 h 4003"/>
              <a:gd name="T72" fmla="*/ 2147483646 w 3445"/>
              <a:gd name="T73" fmla="*/ 2147483646 h 4003"/>
              <a:gd name="T74" fmla="*/ 2147483646 w 3445"/>
              <a:gd name="T75" fmla="*/ 2147483646 h 4003"/>
              <a:gd name="T76" fmla="*/ 2147483646 w 3445"/>
              <a:gd name="T77" fmla="*/ 2147483646 h 4003"/>
              <a:gd name="T78" fmla="*/ 2147483646 w 3445"/>
              <a:gd name="T79" fmla="*/ 2147483646 h 4003"/>
              <a:gd name="T80" fmla="*/ 2147483646 w 3445"/>
              <a:gd name="T81" fmla="*/ 2147483646 h 4003"/>
              <a:gd name="T82" fmla="*/ 2147483646 w 3445"/>
              <a:gd name="T83" fmla="*/ 2147483646 h 4003"/>
              <a:gd name="T84" fmla="*/ 2147483646 w 3445"/>
              <a:gd name="T85" fmla="*/ 2147483646 h 4003"/>
              <a:gd name="T86" fmla="*/ 2147483646 w 3445"/>
              <a:gd name="T87" fmla="*/ 2147483646 h 4003"/>
              <a:gd name="T88" fmla="*/ 2147483646 w 3445"/>
              <a:gd name="T89" fmla="*/ 2147483646 h 4003"/>
              <a:gd name="T90" fmla="*/ 2147483646 w 3445"/>
              <a:gd name="T91" fmla="*/ 2147483646 h 4003"/>
              <a:gd name="T92" fmla="*/ 2147483646 w 3445"/>
              <a:gd name="T93" fmla="*/ 2147483646 h 4003"/>
              <a:gd name="T94" fmla="*/ 2147483646 w 3445"/>
              <a:gd name="T95" fmla="*/ 2147483646 h 4003"/>
              <a:gd name="T96" fmla="*/ 2147483646 w 3445"/>
              <a:gd name="T97" fmla="*/ 2147483646 h 4003"/>
              <a:gd name="T98" fmla="*/ 2147483646 w 3445"/>
              <a:gd name="T99" fmla="*/ 2147483646 h 4003"/>
              <a:gd name="T100" fmla="*/ 2147483646 w 3445"/>
              <a:gd name="T101" fmla="*/ 2147483646 h 40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445" h="4003">
                <a:moveTo>
                  <a:pt x="0" y="1739"/>
                </a:moveTo>
                <a:lnTo>
                  <a:pt x="19" y="1712"/>
                </a:lnTo>
                <a:lnTo>
                  <a:pt x="61" y="1706"/>
                </a:lnTo>
                <a:lnTo>
                  <a:pt x="85" y="1660"/>
                </a:lnTo>
                <a:lnTo>
                  <a:pt x="178" y="1680"/>
                </a:lnTo>
                <a:lnTo>
                  <a:pt x="281" y="1674"/>
                </a:lnTo>
                <a:lnTo>
                  <a:pt x="342" y="1667"/>
                </a:lnTo>
                <a:lnTo>
                  <a:pt x="337" y="1538"/>
                </a:lnTo>
                <a:lnTo>
                  <a:pt x="318" y="1492"/>
                </a:lnTo>
                <a:lnTo>
                  <a:pt x="269" y="1454"/>
                </a:lnTo>
                <a:lnTo>
                  <a:pt x="269" y="1363"/>
                </a:lnTo>
                <a:lnTo>
                  <a:pt x="196" y="1306"/>
                </a:lnTo>
                <a:lnTo>
                  <a:pt x="251" y="1240"/>
                </a:lnTo>
                <a:lnTo>
                  <a:pt x="318" y="1163"/>
                </a:lnTo>
                <a:lnTo>
                  <a:pt x="465" y="1195"/>
                </a:lnTo>
                <a:lnTo>
                  <a:pt x="538" y="1098"/>
                </a:lnTo>
                <a:lnTo>
                  <a:pt x="667" y="968"/>
                </a:lnTo>
                <a:lnTo>
                  <a:pt x="716" y="911"/>
                </a:lnTo>
                <a:lnTo>
                  <a:pt x="771" y="832"/>
                </a:lnTo>
                <a:lnTo>
                  <a:pt x="820" y="768"/>
                </a:lnTo>
                <a:lnTo>
                  <a:pt x="820" y="671"/>
                </a:lnTo>
                <a:lnTo>
                  <a:pt x="930" y="612"/>
                </a:lnTo>
                <a:lnTo>
                  <a:pt x="875" y="587"/>
                </a:lnTo>
                <a:lnTo>
                  <a:pt x="814" y="535"/>
                </a:lnTo>
                <a:lnTo>
                  <a:pt x="768" y="531"/>
                </a:lnTo>
                <a:lnTo>
                  <a:pt x="733" y="476"/>
                </a:lnTo>
                <a:lnTo>
                  <a:pt x="733" y="382"/>
                </a:lnTo>
                <a:lnTo>
                  <a:pt x="733" y="322"/>
                </a:lnTo>
                <a:lnTo>
                  <a:pt x="778" y="253"/>
                </a:lnTo>
                <a:lnTo>
                  <a:pt x="688" y="163"/>
                </a:lnTo>
                <a:lnTo>
                  <a:pt x="619" y="134"/>
                </a:lnTo>
                <a:lnTo>
                  <a:pt x="658" y="59"/>
                </a:lnTo>
                <a:lnTo>
                  <a:pt x="768" y="34"/>
                </a:lnTo>
                <a:lnTo>
                  <a:pt x="852" y="0"/>
                </a:lnTo>
                <a:lnTo>
                  <a:pt x="927" y="0"/>
                </a:lnTo>
                <a:lnTo>
                  <a:pt x="1090" y="149"/>
                </a:lnTo>
                <a:lnTo>
                  <a:pt x="1218" y="192"/>
                </a:lnTo>
                <a:lnTo>
                  <a:pt x="1180" y="203"/>
                </a:lnTo>
                <a:lnTo>
                  <a:pt x="1383" y="158"/>
                </a:lnTo>
                <a:lnTo>
                  <a:pt x="1473" y="218"/>
                </a:lnTo>
                <a:lnTo>
                  <a:pt x="1378" y="372"/>
                </a:lnTo>
                <a:lnTo>
                  <a:pt x="1321" y="471"/>
                </a:lnTo>
                <a:lnTo>
                  <a:pt x="1365" y="516"/>
                </a:lnTo>
                <a:lnTo>
                  <a:pt x="1370" y="587"/>
                </a:lnTo>
                <a:lnTo>
                  <a:pt x="1321" y="612"/>
                </a:lnTo>
                <a:lnTo>
                  <a:pt x="1297" y="594"/>
                </a:lnTo>
                <a:lnTo>
                  <a:pt x="1255" y="594"/>
                </a:lnTo>
                <a:lnTo>
                  <a:pt x="1304" y="671"/>
                </a:lnTo>
                <a:lnTo>
                  <a:pt x="1309" y="762"/>
                </a:lnTo>
                <a:lnTo>
                  <a:pt x="1346" y="762"/>
                </a:lnTo>
                <a:lnTo>
                  <a:pt x="1419" y="820"/>
                </a:lnTo>
                <a:lnTo>
                  <a:pt x="1493" y="878"/>
                </a:lnTo>
                <a:lnTo>
                  <a:pt x="1512" y="936"/>
                </a:lnTo>
                <a:lnTo>
                  <a:pt x="1475" y="1020"/>
                </a:lnTo>
                <a:lnTo>
                  <a:pt x="1450" y="1124"/>
                </a:lnTo>
                <a:lnTo>
                  <a:pt x="1578" y="1215"/>
                </a:lnTo>
                <a:lnTo>
                  <a:pt x="1725" y="1279"/>
                </a:lnTo>
                <a:lnTo>
                  <a:pt x="1823" y="1318"/>
                </a:lnTo>
                <a:lnTo>
                  <a:pt x="1909" y="1318"/>
                </a:lnTo>
                <a:lnTo>
                  <a:pt x="2056" y="1383"/>
                </a:lnTo>
                <a:lnTo>
                  <a:pt x="2178" y="1415"/>
                </a:lnTo>
                <a:lnTo>
                  <a:pt x="2356" y="1428"/>
                </a:lnTo>
                <a:lnTo>
                  <a:pt x="2398" y="1370"/>
                </a:lnTo>
                <a:lnTo>
                  <a:pt x="2381" y="1292"/>
                </a:lnTo>
                <a:lnTo>
                  <a:pt x="2442" y="1202"/>
                </a:lnTo>
                <a:lnTo>
                  <a:pt x="2460" y="1279"/>
                </a:lnTo>
                <a:lnTo>
                  <a:pt x="2454" y="1351"/>
                </a:lnTo>
                <a:lnTo>
                  <a:pt x="2521" y="1376"/>
                </a:lnTo>
                <a:lnTo>
                  <a:pt x="2655" y="1363"/>
                </a:lnTo>
                <a:lnTo>
                  <a:pt x="2851" y="1338"/>
                </a:lnTo>
                <a:lnTo>
                  <a:pt x="2833" y="1279"/>
                </a:lnTo>
                <a:lnTo>
                  <a:pt x="2797" y="1247"/>
                </a:lnTo>
                <a:lnTo>
                  <a:pt x="2919" y="1156"/>
                </a:lnTo>
                <a:lnTo>
                  <a:pt x="3029" y="1052"/>
                </a:lnTo>
                <a:lnTo>
                  <a:pt x="3103" y="988"/>
                </a:lnTo>
                <a:lnTo>
                  <a:pt x="3213" y="1000"/>
                </a:lnTo>
                <a:lnTo>
                  <a:pt x="3279" y="950"/>
                </a:lnTo>
                <a:lnTo>
                  <a:pt x="3316" y="1007"/>
                </a:lnTo>
                <a:lnTo>
                  <a:pt x="3323" y="1085"/>
                </a:lnTo>
                <a:lnTo>
                  <a:pt x="3426" y="1098"/>
                </a:lnTo>
                <a:lnTo>
                  <a:pt x="3445" y="1150"/>
                </a:lnTo>
                <a:lnTo>
                  <a:pt x="3440" y="1240"/>
                </a:lnTo>
                <a:lnTo>
                  <a:pt x="3365" y="1234"/>
                </a:lnTo>
                <a:lnTo>
                  <a:pt x="3232" y="1324"/>
                </a:lnTo>
                <a:lnTo>
                  <a:pt x="3213" y="1447"/>
                </a:lnTo>
                <a:lnTo>
                  <a:pt x="3157" y="1526"/>
                </a:lnTo>
                <a:lnTo>
                  <a:pt x="3145" y="1648"/>
                </a:lnTo>
                <a:lnTo>
                  <a:pt x="3134" y="1732"/>
                </a:lnTo>
                <a:lnTo>
                  <a:pt x="3017" y="1719"/>
                </a:lnTo>
                <a:lnTo>
                  <a:pt x="3041" y="1855"/>
                </a:lnTo>
                <a:lnTo>
                  <a:pt x="3010" y="1868"/>
                </a:lnTo>
                <a:lnTo>
                  <a:pt x="3029" y="1971"/>
                </a:lnTo>
                <a:lnTo>
                  <a:pt x="3005" y="1998"/>
                </a:lnTo>
                <a:lnTo>
                  <a:pt x="2949" y="1998"/>
                </a:lnTo>
                <a:lnTo>
                  <a:pt x="2888" y="1758"/>
                </a:lnTo>
                <a:lnTo>
                  <a:pt x="2851" y="1816"/>
                </a:lnTo>
                <a:lnTo>
                  <a:pt x="2846" y="1882"/>
                </a:lnTo>
                <a:lnTo>
                  <a:pt x="2809" y="1862"/>
                </a:lnTo>
                <a:lnTo>
                  <a:pt x="2753" y="1816"/>
                </a:lnTo>
                <a:lnTo>
                  <a:pt x="2778" y="1746"/>
                </a:lnTo>
                <a:lnTo>
                  <a:pt x="2827" y="1712"/>
                </a:lnTo>
                <a:lnTo>
                  <a:pt x="2863" y="1700"/>
                </a:lnTo>
                <a:lnTo>
                  <a:pt x="2937" y="1610"/>
                </a:lnTo>
                <a:lnTo>
                  <a:pt x="2882" y="1583"/>
                </a:lnTo>
                <a:lnTo>
                  <a:pt x="2814" y="1590"/>
                </a:lnTo>
                <a:lnTo>
                  <a:pt x="2735" y="1590"/>
                </a:lnTo>
                <a:lnTo>
                  <a:pt x="2650" y="1583"/>
                </a:lnTo>
                <a:lnTo>
                  <a:pt x="2582" y="1558"/>
                </a:lnTo>
                <a:lnTo>
                  <a:pt x="2601" y="1480"/>
                </a:lnTo>
                <a:lnTo>
                  <a:pt x="2570" y="1454"/>
                </a:lnTo>
                <a:lnTo>
                  <a:pt x="2557" y="1487"/>
                </a:lnTo>
                <a:lnTo>
                  <a:pt x="2496" y="1460"/>
                </a:lnTo>
                <a:lnTo>
                  <a:pt x="2491" y="1435"/>
                </a:lnTo>
                <a:lnTo>
                  <a:pt x="2454" y="1435"/>
                </a:lnTo>
                <a:lnTo>
                  <a:pt x="2423" y="1415"/>
                </a:lnTo>
                <a:lnTo>
                  <a:pt x="2405" y="1460"/>
                </a:lnTo>
                <a:lnTo>
                  <a:pt x="2381" y="1506"/>
                </a:lnTo>
                <a:lnTo>
                  <a:pt x="2423" y="1531"/>
                </a:lnTo>
                <a:lnTo>
                  <a:pt x="2466" y="1571"/>
                </a:lnTo>
                <a:lnTo>
                  <a:pt x="2496" y="1603"/>
                </a:lnTo>
                <a:lnTo>
                  <a:pt x="2435" y="1603"/>
                </a:lnTo>
                <a:lnTo>
                  <a:pt x="2411" y="1635"/>
                </a:lnTo>
                <a:lnTo>
                  <a:pt x="2393" y="1694"/>
                </a:lnTo>
                <a:lnTo>
                  <a:pt x="2472" y="1726"/>
                </a:lnTo>
                <a:lnTo>
                  <a:pt x="2466" y="1816"/>
                </a:lnTo>
                <a:lnTo>
                  <a:pt x="2503" y="1887"/>
                </a:lnTo>
                <a:lnTo>
                  <a:pt x="2540" y="2011"/>
                </a:lnTo>
                <a:lnTo>
                  <a:pt x="2533" y="2075"/>
                </a:lnTo>
                <a:lnTo>
                  <a:pt x="2533" y="2102"/>
                </a:lnTo>
                <a:lnTo>
                  <a:pt x="2466" y="2088"/>
                </a:lnTo>
                <a:lnTo>
                  <a:pt x="2423" y="2082"/>
                </a:lnTo>
                <a:lnTo>
                  <a:pt x="2362" y="2088"/>
                </a:lnTo>
                <a:lnTo>
                  <a:pt x="2264" y="2120"/>
                </a:lnTo>
                <a:lnTo>
                  <a:pt x="2264" y="2198"/>
                </a:lnTo>
                <a:lnTo>
                  <a:pt x="2252" y="2282"/>
                </a:lnTo>
                <a:lnTo>
                  <a:pt x="2185" y="2334"/>
                </a:lnTo>
                <a:lnTo>
                  <a:pt x="2117" y="2372"/>
                </a:lnTo>
                <a:lnTo>
                  <a:pt x="2043" y="2411"/>
                </a:lnTo>
                <a:lnTo>
                  <a:pt x="1982" y="2515"/>
                </a:lnTo>
                <a:lnTo>
                  <a:pt x="1928" y="2560"/>
                </a:lnTo>
                <a:lnTo>
                  <a:pt x="1818" y="2677"/>
                </a:lnTo>
                <a:lnTo>
                  <a:pt x="1701" y="2748"/>
                </a:lnTo>
                <a:lnTo>
                  <a:pt x="1707" y="2812"/>
                </a:lnTo>
                <a:lnTo>
                  <a:pt x="1597" y="2851"/>
                </a:lnTo>
                <a:lnTo>
                  <a:pt x="1554" y="2878"/>
                </a:lnTo>
                <a:lnTo>
                  <a:pt x="1517" y="2916"/>
                </a:lnTo>
                <a:lnTo>
                  <a:pt x="1450" y="2930"/>
                </a:lnTo>
                <a:lnTo>
                  <a:pt x="1407" y="3032"/>
                </a:lnTo>
                <a:lnTo>
                  <a:pt x="1414" y="3136"/>
                </a:lnTo>
                <a:lnTo>
                  <a:pt x="1432" y="3253"/>
                </a:lnTo>
                <a:lnTo>
                  <a:pt x="1419" y="3337"/>
                </a:lnTo>
                <a:lnTo>
                  <a:pt x="1370" y="3454"/>
                </a:lnTo>
                <a:lnTo>
                  <a:pt x="1365" y="3543"/>
                </a:lnTo>
                <a:lnTo>
                  <a:pt x="1365" y="3660"/>
                </a:lnTo>
                <a:lnTo>
                  <a:pt x="1365" y="3706"/>
                </a:lnTo>
                <a:lnTo>
                  <a:pt x="1316" y="3699"/>
                </a:lnTo>
                <a:lnTo>
                  <a:pt x="1273" y="3751"/>
                </a:lnTo>
                <a:lnTo>
                  <a:pt x="1255" y="3822"/>
                </a:lnTo>
                <a:lnTo>
                  <a:pt x="1273" y="3842"/>
                </a:lnTo>
                <a:lnTo>
                  <a:pt x="1224" y="3861"/>
                </a:lnTo>
                <a:lnTo>
                  <a:pt x="1150" y="3880"/>
                </a:lnTo>
                <a:lnTo>
                  <a:pt x="1138" y="3964"/>
                </a:lnTo>
                <a:lnTo>
                  <a:pt x="1077" y="3997"/>
                </a:lnTo>
                <a:lnTo>
                  <a:pt x="1010" y="4003"/>
                </a:lnTo>
                <a:lnTo>
                  <a:pt x="930" y="3919"/>
                </a:lnTo>
                <a:lnTo>
                  <a:pt x="893" y="3796"/>
                </a:lnTo>
                <a:lnTo>
                  <a:pt x="888" y="3679"/>
                </a:lnTo>
                <a:lnTo>
                  <a:pt x="839" y="3531"/>
                </a:lnTo>
                <a:lnTo>
                  <a:pt x="697" y="3188"/>
                </a:lnTo>
                <a:lnTo>
                  <a:pt x="667" y="3066"/>
                </a:lnTo>
                <a:lnTo>
                  <a:pt x="643" y="3014"/>
                </a:lnTo>
                <a:lnTo>
                  <a:pt x="612" y="2955"/>
                </a:lnTo>
                <a:lnTo>
                  <a:pt x="587" y="2890"/>
                </a:lnTo>
                <a:lnTo>
                  <a:pt x="569" y="2864"/>
                </a:lnTo>
                <a:lnTo>
                  <a:pt x="551" y="2735"/>
                </a:lnTo>
                <a:lnTo>
                  <a:pt x="538" y="2626"/>
                </a:lnTo>
                <a:lnTo>
                  <a:pt x="526" y="2547"/>
                </a:lnTo>
                <a:lnTo>
                  <a:pt x="526" y="2470"/>
                </a:lnTo>
                <a:lnTo>
                  <a:pt x="526" y="2379"/>
                </a:lnTo>
                <a:lnTo>
                  <a:pt x="508" y="2308"/>
                </a:lnTo>
                <a:lnTo>
                  <a:pt x="538" y="2191"/>
                </a:lnTo>
                <a:lnTo>
                  <a:pt x="508" y="2088"/>
                </a:lnTo>
                <a:lnTo>
                  <a:pt x="533" y="2068"/>
                </a:lnTo>
                <a:lnTo>
                  <a:pt x="502" y="2036"/>
                </a:lnTo>
                <a:lnTo>
                  <a:pt x="514" y="1998"/>
                </a:lnTo>
                <a:lnTo>
                  <a:pt x="545" y="1991"/>
                </a:lnTo>
                <a:lnTo>
                  <a:pt x="484" y="1971"/>
                </a:lnTo>
                <a:lnTo>
                  <a:pt x="465" y="2016"/>
                </a:lnTo>
                <a:lnTo>
                  <a:pt x="471" y="2082"/>
                </a:lnTo>
                <a:lnTo>
                  <a:pt x="440" y="2114"/>
                </a:lnTo>
                <a:lnTo>
                  <a:pt x="379" y="2152"/>
                </a:lnTo>
                <a:lnTo>
                  <a:pt x="311" y="2179"/>
                </a:lnTo>
                <a:lnTo>
                  <a:pt x="232" y="2152"/>
                </a:lnTo>
                <a:lnTo>
                  <a:pt x="122" y="2043"/>
                </a:lnTo>
                <a:lnTo>
                  <a:pt x="68" y="1926"/>
                </a:lnTo>
                <a:lnTo>
                  <a:pt x="110" y="1939"/>
                </a:lnTo>
                <a:lnTo>
                  <a:pt x="152" y="1939"/>
                </a:lnTo>
                <a:lnTo>
                  <a:pt x="201" y="1932"/>
                </a:lnTo>
                <a:lnTo>
                  <a:pt x="262" y="1842"/>
                </a:lnTo>
                <a:lnTo>
                  <a:pt x="232" y="1842"/>
                </a:lnTo>
                <a:lnTo>
                  <a:pt x="171" y="1868"/>
                </a:lnTo>
                <a:lnTo>
                  <a:pt x="134" y="1868"/>
                </a:lnTo>
                <a:lnTo>
                  <a:pt x="61" y="1823"/>
                </a:lnTo>
                <a:lnTo>
                  <a:pt x="30" y="1778"/>
                </a:lnTo>
                <a:lnTo>
                  <a:pt x="54" y="1732"/>
                </a:lnTo>
                <a:lnTo>
                  <a:pt x="12" y="1758"/>
                </a:lnTo>
                <a:lnTo>
                  <a:pt x="0" y="1739"/>
                </a:lnTo>
                <a:close/>
              </a:path>
            </a:pathLst>
          </a:custGeom>
          <a:solidFill>
            <a:srgbClr val="00A0C6"/>
          </a:solidFill>
          <a:ln w="762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5" name="Freeform 18"/>
          <p:cNvSpPr>
            <a:spLocks/>
          </p:cNvSpPr>
          <p:nvPr/>
        </p:nvSpPr>
        <p:spPr bwMode="auto">
          <a:xfrm>
            <a:off x="2771775" y="1196975"/>
            <a:ext cx="4967288" cy="5400675"/>
          </a:xfrm>
          <a:custGeom>
            <a:avLst/>
            <a:gdLst>
              <a:gd name="T0" fmla="*/ 2147483646 w 3445"/>
              <a:gd name="T1" fmla="*/ 2147483646 h 4003"/>
              <a:gd name="T2" fmla="*/ 2147483646 w 3445"/>
              <a:gd name="T3" fmla="*/ 2147483646 h 4003"/>
              <a:gd name="T4" fmla="*/ 2147483646 w 3445"/>
              <a:gd name="T5" fmla="*/ 2147483646 h 4003"/>
              <a:gd name="T6" fmla="*/ 2147483646 w 3445"/>
              <a:gd name="T7" fmla="*/ 2147483646 h 4003"/>
              <a:gd name="T8" fmla="*/ 2147483646 w 3445"/>
              <a:gd name="T9" fmla="*/ 2147483646 h 4003"/>
              <a:gd name="T10" fmla="*/ 2147483646 w 3445"/>
              <a:gd name="T11" fmla="*/ 2147483646 h 4003"/>
              <a:gd name="T12" fmla="*/ 2147483646 w 3445"/>
              <a:gd name="T13" fmla="*/ 2147483646 h 4003"/>
              <a:gd name="T14" fmla="*/ 2147483646 w 3445"/>
              <a:gd name="T15" fmla="*/ 2147483646 h 4003"/>
              <a:gd name="T16" fmla="*/ 2147483646 w 3445"/>
              <a:gd name="T17" fmla="*/ 2147483646 h 4003"/>
              <a:gd name="T18" fmla="*/ 2147483646 w 3445"/>
              <a:gd name="T19" fmla="*/ 2147483646 h 4003"/>
              <a:gd name="T20" fmla="*/ 2147483646 w 3445"/>
              <a:gd name="T21" fmla="*/ 2147483646 h 4003"/>
              <a:gd name="T22" fmla="*/ 2147483646 w 3445"/>
              <a:gd name="T23" fmla="*/ 2147483646 h 4003"/>
              <a:gd name="T24" fmla="*/ 2147483646 w 3445"/>
              <a:gd name="T25" fmla="*/ 2147483646 h 4003"/>
              <a:gd name="T26" fmla="*/ 2147483646 w 3445"/>
              <a:gd name="T27" fmla="*/ 2147483646 h 4003"/>
              <a:gd name="T28" fmla="*/ 2147483646 w 3445"/>
              <a:gd name="T29" fmla="*/ 2147483646 h 4003"/>
              <a:gd name="T30" fmla="*/ 2147483646 w 3445"/>
              <a:gd name="T31" fmla="*/ 2147483646 h 4003"/>
              <a:gd name="T32" fmla="*/ 2147483646 w 3445"/>
              <a:gd name="T33" fmla="*/ 2147483646 h 4003"/>
              <a:gd name="T34" fmla="*/ 2147483646 w 3445"/>
              <a:gd name="T35" fmla="*/ 2147483646 h 4003"/>
              <a:gd name="T36" fmla="*/ 2147483646 w 3445"/>
              <a:gd name="T37" fmla="*/ 2147483646 h 4003"/>
              <a:gd name="T38" fmla="*/ 2147483646 w 3445"/>
              <a:gd name="T39" fmla="*/ 2147483646 h 4003"/>
              <a:gd name="T40" fmla="*/ 2147483646 w 3445"/>
              <a:gd name="T41" fmla="*/ 2147483646 h 4003"/>
              <a:gd name="T42" fmla="*/ 2147483646 w 3445"/>
              <a:gd name="T43" fmla="*/ 2147483646 h 4003"/>
              <a:gd name="T44" fmla="*/ 2147483646 w 3445"/>
              <a:gd name="T45" fmla="*/ 2147483646 h 4003"/>
              <a:gd name="T46" fmla="*/ 2147483646 w 3445"/>
              <a:gd name="T47" fmla="*/ 2147483646 h 4003"/>
              <a:gd name="T48" fmla="*/ 2147483646 w 3445"/>
              <a:gd name="T49" fmla="*/ 2147483646 h 4003"/>
              <a:gd name="T50" fmla="*/ 2147483646 w 3445"/>
              <a:gd name="T51" fmla="*/ 2147483646 h 4003"/>
              <a:gd name="T52" fmla="*/ 2147483646 w 3445"/>
              <a:gd name="T53" fmla="*/ 2147483646 h 4003"/>
              <a:gd name="T54" fmla="*/ 2147483646 w 3445"/>
              <a:gd name="T55" fmla="*/ 2147483646 h 4003"/>
              <a:gd name="T56" fmla="*/ 2147483646 w 3445"/>
              <a:gd name="T57" fmla="*/ 2147483646 h 4003"/>
              <a:gd name="T58" fmla="*/ 2147483646 w 3445"/>
              <a:gd name="T59" fmla="*/ 2147483646 h 4003"/>
              <a:gd name="T60" fmla="*/ 2147483646 w 3445"/>
              <a:gd name="T61" fmla="*/ 2147483646 h 4003"/>
              <a:gd name="T62" fmla="*/ 2147483646 w 3445"/>
              <a:gd name="T63" fmla="*/ 2147483646 h 4003"/>
              <a:gd name="T64" fmla="*/ 2147483646 w 3445"/>
              <a:gd name="T65" fmla="*/ 2147483646 h 4003"/>
              <a:gd name="T66" fmla="*/ 2147483646 w 3445"/>
              <a:gd name="T67" fmla="*/ 2147483646 h 4003"/>
              <a:gd name="T68" fmla="*/ 2147483646 w 3445"/>
              <a:gd name="T69" fmla="*/ 2147483646 h 4003"/>
              <a:gd name="T70" fmla="*/ 2147483646 w 3445"/>
              <a:gd name="T71" fmla="*/ 2147483646 h 4003"/>
              <a:gd name="T72" fmla="*/ 2147483646 w 3445"/>
              <a:gd name="T73" fmla="*/ 2147483646 h 4003"/>
              <a:gd name="T74" fmla="*/ 2147483646 w 3445"/>
              <a:gd name="T75" fmla="*/ 2147483646 h 4003"/>
              <a:gd name="T76" fmla="*/ 2147483646 w 3445"/>
              <a:gd name="T77" fmla="*/ 2147483646 h 4003"/>
              <a:gd name="T78" fmla="*/ 2147483646 w 3445"/>
              <a:gd name="T79" fmla="*/ 2147483646 h 4003"/>
              <a:gd name="T80" fmla="*/ 2147483646 w 3445"/>
              <a:gd name="T81" fmla="*/ 2147483646 h 4003"/>
              <a:gd name="T82" fmla="*/ 2147483646 w 3445"/>
              <a:gd name="T83" fmla="*/ 2147483646 h 4003"/>
              <a:gd name="T84" fmla="*/ 2147483646 w 3445"/>
              <a:gd name="T85" fmla="*/ 2147483646 h 4003"/>
              <a:gd name="T86" fmla="*/ 2147483646 w 3445"/>
              <a:gd name="T87" fmla="*/ 2147483646 h 4003"/>
              <a:gd name="T88" fmla="*/ 2147483646 w 3445"/>
              <a:gd name="T89" fmla="*/ 2147483646 h 4003"/>
              <a:gd name="T90" fmla="*/ 2147483646 w 3445"/>
              <a:gd name="T91" fmla="*/ 2147483646 h 4003"/>
              <a:gd name="T92" fmla="*/ 2147483646 w 3445"/>
              <a:gd name="T93" fmla="*/ 2147483646 h 4003"/>
              <a:gd name="T94" fmla="*/ 2147483646 w 3445"/>
              <a:gd name="T95" fmla="*/ 2147483646 h 4003"/>
              <a:gd name="T96" fmla="*/ 2147483646 w 3445"/>
              <a:gd name="T97" fmla="*/ 2147483646 h 4003"/>
              <a:gd name="T98" fmla="*/ 2147483646 w 3445"/>
              <a:gd name="T99" fmla="*/ 2147483646 h 4003"/>
              <a:gd name="T100" fmla="*/ 2147483646 w 3445"/>
              <a:gd name="T101" fmla="*/ 2147483646 h 40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445" h="4003">
                <a:moveTo>
                  <a:pt x="0" y="1739"/>
                </a:moveTo>
                <a:lnTo>
                  <a:pt x="19" y="1712"/>
                </a:lnTo>
                <a:lnTo>
                  <a:pt x="61" y="1706"/>
                </a:lnTo>
                <a:lnTo>
                  <a:pt x="85" y="1660"/>
                </a:lnTo>
                <a:lnTo>
                  <a:pt x="178" y="1680"/>
                </a:lnTo>
                <a:lnTo>
                  <a:pt x="281" y="1674"/>
                </a:lnTo>
                <a:lnTo>
                  <a:pt x="342" y="1667"/>
                </a:lnTo>
                <a:lnTo>
                  <a:pt x="337" y="1538"/>
                </a:lnTo>
                <a:lnTo>
                  <a:pt x="318" y="1492"/>
                </a:lnTo>
                <a:lnTo>
                  <a:pt x="269" y="1454"/>
                </a:lnTo>
                <a:lnTo>
                  <a:pt x="269" y="1363"/>
                </a:lnTo>
                <a:lnTo>
                  <a:pt x="196" y="1306"/>
                </a:lnTo>
                <a:lnTo>
                  <a:pt x="251" y="1240"/>
                </a:lnTo>
                <a:lnTo>
                  <a:pt x="318" y="1163"/>
                </a:lnTo>
                <a:lnTo>
                  <a:pt x="465" y="1195"/>
                </a:lnTo>
                <a:lnTo>
                  <a:pt x="538" y="1098"/>
                </a:lnTo>
                <a:lnTo>
                  <a:pt x="667" y="968"/>
                </a:lnTo>
                <a:lnTo>
                  <a:pt x="716" y="911"/>
                </a:lnTo>
                <a:lnTo>
                  <a:pt x="771" y="832"/>
                </a:lnTo>
                <a:lnTo>
                  <a:pt x="820" y="768"/>
                </a:lnTo>
                <a:lnTo>
                  <a:pt x="820" y="671"/>
                </a:lnTo>
                <a:lnTo>
                  <a:pt x="930" y="612"/>
                </a:lnTo>
                <a:lnTo>
                  <a:pt x="875" y="587"/>
                </a:lnTo>
                <a:lnTo>
                  <a:pt x="814" y="535"/>
                </a:lnTo>
                <a:lnTo>
                  <a:pt x="768" y="531"/>
                </a:lnTo>
                <a:lnTo>
                  <a:pt x="733" y="476"/>
                </a:lnTo>
                <a:lnTo>
                  <a:pt x="733" y="382"/>
                </a:lnTo>
                <a:lnTo>
                  <a:pt x="733" y="322"/>
                </a:lnTo>
                <a:lnTo>
                  <a:pt x="778" y="253"/>
                </a:lnTo>
                <a:lnTo>
                  <a:pt x="688" y="163"/>
                </a:lnTo>
                <a:lnTo>
                  <a:pt x="619" y="134"/>
                </a:lnTo>
                <a:lnTo>
                  <a:pt x="658" y="59"/>
                </a:lnTo>
                <a:lnTo>
                  <a:pt x="768" y="34"/>
                </a:lnTo>
                <a:lnTo>
                  <a:pt x="852" y="0"/>
                </a:lnTo>
                <a:lnTo>
                  <a:pt x="927" y="0"/>
                </a:lnTo>
                <a:lnTo>
                  <a:pt x="1090" y="149"/>
                </a:lnTo>
                <a:lnTo>
                  <a:pt x="1218" y="192"/>
                </a:lnTo>
                <a:lnTo>
                  <a:pt x="1180" y="203"/>
                </a:lnTo>
                <a:lnTo>
                  <a:pt x="1383" y="158"/>
                </a:lnTo>
                <a:lnTo>
                  <a:pt x="1473" y="218"/>
                </a:lnTo>
                <a:lnTo>
                  <a:pt x="1378" y="372"/>
                </a:lnTo>
                <a:lnTo>
                  <a:pt x="1321" y="471"/>
                </a:lnTo>
                <a:lnTo>
                  <a:pt x="1365" y="516"/>
                </a:lnTo>
                <a:lnTo>
                  <a:pt x="1370" y="587"/>
                </a:lnTo>
                <a:lnTo>
                  <a:pt x="1321" y="612"/>
                </a:lnTo>
                <a:lnTo>
                  <a:pt x="1297" y="594"/>
                </a:lnTo>
                <a:lnTo>
                  <a:pt x="1255" y="594"/>
                </a:lnTo>
                <a:lnTo>
                  <a:pt x="1304" y="671"/>
                </a:lnTo>
                <a:lnTo>
                  <a:pt x="1309" y="762"/>
                </a:lnTo>
                <a:lnTo>
                  <a:pt x="1346" y="762"/>
                </a:lnTo>
                <a:lnTo>
                  <a:pt x="1419" y="820"/>
                </a:lnTo>
                <a:lnTo>
                  <a:pt x="1493" y="878"/>
                </a:lnTo>
                <a:lnTo>
                  <a:pt x="1512" y="936"/>
                </a:lnTo>
                <a:lnTo>
                  <a:pt x="1475" y="1020"/>
                </a:lnTo>
                <a:lnTo>
                  <a:pt x="1450" y="1124"/>
                </a:lnTo>
                <a:lnTo>
                  <a:pt x="1578" y="1215"/>
                </a:lnTo>
                <a:lnTo>
                  <a:pt x="1725" y="1279"/>
                </a:lnTo>
                <a:lnTo>
                  <a:pt x="1823" y="1318"/>
                </a:lnTo>
                <a:lnTo>
                  <a:pt x="1909" y="1318"/>
                </a:lnTo>
                <a:lnTo>
                  <a:pt x="2056" y="1383"/>
                </a:lnTo>
                <a:lnTo>
                  <a:pt x="2178" y="1415"/>
                </a:lnTo>
                <a:lnTo>
                  <a:pt x="2356" y="1428"/>
                </a:lnTo>
                <a:lnTo>
                  <a:pt x="2398" y="1370"/>
                </a:lnTo>
                <a:lnTo>
                  <a:pt x="2381" y="1292"/>
                </a:lnTo>
                <a:lnTo>
                  <a:pt x="2442" y="1202"/>
                </a:lnTo>
                <a:lnTo>
                  <a:pt x="2460" y="1279"/>
                </a:lnTo>
                <a:lnTo>
                  <a:pt x="2454" y="1351"/>
                </a:lnTo>
                <a:lnTo>
                  <a:pt x="2521" y="1376"/>
                </a:lnTo>
                <a:lnTo>
                  <a:pt x="2655" y="1363"/>
                </a:lnTo>
                <a:lnTo>
                  <a:pt x="2851" y="1338"/>
                </a:lnTo>
                <a:lnTo>
                  <a:pt x="2833" y="1279"/>
                </a:lnTo>
                <a:lnTo>
                  <a:pt x="2797" y="1247"/>
                </a:lnTo>
                <a:lnTo>
                  <a:pt x="2919" y="1156"/>
                </a:lnTo>
                <a:lnTo>
                  <a:pt x="3029" y="1052"/>
                </a:lnTo>
                <a:lnTo>
                  <a:pt x="3103" y="988"/>
                </a:lnTo>
                <a:lnTo>
                  <a:pt x="3213" y="1000"/>
                </a:lnTo>
                <a:lnTo>
                  <a:pt x="3279" y="950"/>
                </a:lnTo>
                <a:lnTo>
                  <a:pt x="3316" y="1007"/>
                </a:lnTo>
                <a:lnTo>
                  <a:pt x="3323" y="1085"/>
                </a:lnTo>
                <a:lnTo>
                  <a:pt x="3426" y="1098"/>
                </a:lnTo>
                <a:lnTo>
                  <a:pt x="3445" y="1150"/>
                </a:lnTo>
                <a:lnTo>
                  <a:pt x="3440" y="1240"/>
                </a:lnTo>
                <a:lnTo>
                  <a:pt x="3365" y="1234"/>
                </a:lnTo>
                <a:lnTo>
                  <a:pt x="3232" y="1324"/>
                </a:lnTo>
                <a:lnTo>
                  <a:pt x="3213" y="1447"/>
                </a:lnTo>
                <a:lnTo>
                  <a:pt x="3157" y="1526"/>
                </a:lnTo>
                <a:lnTo>
                  <a:pt x="3145" y="1648"/>
                </a:lnTo>
                <a:lnTo>
                  <a:pt x="3134" y="1732"/>
                </a:lnTo>
                <a:lnTo>
                  <a:pt x="3017" y="1719"/>
                </a:lnTo>
                <a:lnTo>
                  <a:pt x="3041" y="1855"/>
                </a:lnTo>
                <a:lnTo>
                  <a:pt x="3010" y="1868"/>
                </a:lnTo>
                <a:lnTo>
                  <a:pt x="3029" y="1971"/>
                </a:lnTo>
                <a:lnTo>
                  <a:pt x="3005" y="1998"/>
                </a:lnTo>
                <a:lnTo>
                  <a:pt x="2949" y="1998"/>
                </a:lnTo>
                <a:lnTo>
                  <a:pt x="2888" y="1758"/>
                </a:lnTo>
                <a:lnTo>
                  <a:pt x="2851" y="1816"/>
                </a:lnTo>
                <a:lnTo>
                  <a:pt x="2846" y="1882"/>
                </a:lnTo>
                <a:lnTo>
                  <a:pt x="2809" y="1862"/>
                </a:lnTo>
                <a:lnTo>
                  <a:pt x="2753" y="1816"/>
                </a:lnTo>
                <a:lnTo>
                  <a:pt x="2778" y="1746"/>
                </a:lnTo>
                <a:lnTo>
                  <a:pt x="2827" y="1712"/>
                </a:lnTo>
                <a:lnTo>
                  <a:pt x="2863" y="1700"/>
                </a:lnTo>
                <a:lnTo>
                  <a:pt x="2937" y="1610"/>
                </a:lnTo>
                <a:lnTo>
                  <a:pt x="2882" y="1583"/>
                </a:lnTo>
                <a:lnTo>
                  <a:pt x="2814" y="1590"/>
                </a:lnTo>
                <a:lnTo>
                  <a:pt x="2735" y="1590"/>
                </a:lnTo>
                <a:lnTo>
                  <a:pt x="2650" y="1583"/>
                </a:lnTo>
                <a:lnTo>
                  <a:pt x="2582" y="1558"/>
                </a:lnTo>
                <a:lnTo>
                  <a:pt x="2601" y="1480"/>
                </a:lnTo>
                <a:lnTo>
                  <a:pt x="2570" y="1454"/>
                </a:lnTo>
                <a:lnTo>
                  <a:pt x="2557" y="1487"/>
                </a:lnTo>
                <a:lnTo>
                  <a:pt x="2496" y="1460"/>
                </a:lnTo>
                <a:lnTo>
                  <a:pt x="2491" y="1435"/>
                </a:lnTo>
                <a:lnTo>
                  <a:pt x="2454" y="1435"/>
                </a:lnTo>
                <a:lnTo>
                  <a:pt x="2423" y="1415"/>
                </a:lnTo>
                <a:lnTo>
                  <a:pt x="2405" y="1460"/>
                </a:lnTo>
                <a:lnTo>
                  <a:pt x="2381" y="1506"/>
                </a:lnTo>
                <a:lnTo>
                  <a:pt x="2423" y="1531"/>
                </a:lnTo>
                <a:lnTo>
                  <a:pt x="2466" y="1571"/>
                </a:lnTo>
                <a:lnTo>
                  <a:pt x="2496" y="1603"/>
                </a:lnTo>
                <a:lnTo>
                  <a:pt x="2435" y="1603"/>
                </a:lnTo>
                <a:lnTo>
                  <a:pt x="2411" y="1635"/>
                </a:lnTo>
                <a:lnTo>
                  <a:pt x="2393" y="1694"/>
                </a:lnTo>
                <a:lnTo>
                  <a:pt x="2472" y="1726"/>
                </a:lnTo>
                <a:lnTo>
                  <a:pt x="2466" y="1816"/>
                </a:lnTo>
                <a:lnTo>
                  <a:pt x="2503" y="1887"/>
                </a:lnTo>
                <a:lnTo>
                  <a:pt x="2540" y="2011"/>
                </a:lnTo>
                <a:lnTo>
                  <a:pt x="2533" y="2075"/>
                </a:lnTo>
                <a:lnTo>
                  <a:pt x="2533" y="2102"/>
                </a:lnTo>
                <a:lnTo>
                  <a:pt x="2466" y="2088"/>
                </a:lnTo>
                <a:lnTo>
                  <a:pt x="2423" y="2082"/>
                </a:lnTo>
                <a:lnTo>
                  <a:pt x="2362" y="2088"/>
                </a:lnTo>
                <a:lnTo>
                  <a:pt x="2264" y="2120"/>
                </a:lnTo>
                <a:lnTo>
                  <a:pt x="2264" y="2198"/>
                </a:lnTo>
                <a:lnTo>
                  <a:pt x="2252" y="2282"/>
                </a:lnTo>
                <a:lnTo>
                  <a:pt x="2185" y="2334"/>
                </a:lnTo>
                <a:lnTo>
                  <a:pt x="2117" y="2372"/>
                </a:lnTo>
                <a:lnTo>
                  <a:pt x="2043" y="2411"/>
                </a:lnTo>
                <a:lnTo>
                  <a:pt x="1982" y="2515"/>
                </a:lnTo>
                <a:lnTo>
                  <a:pt x="1928" y="2560"/>
                </a:lnTo>
                <a:lnTo>
                  <a:pt x="1818" y="2677"/>
                </a:lnTo>
                <a:lnTo>
                  <a:pt x="1701" y="2748"/>
                </a:lnTo>
                <a:lnTo>
                  <a:pt x="1707" y="2812"/>
                </a:lnTo>
                <a:lnTo>
                  <a:pt x="1597" y="2851"/>
                </a:lnTo>
                <a:lnTo>
                  <a:pt x="1554" y="2878"/>
                </a:lnTo>
                <a:lnTo>
                  <a:pt x="1517" y="2916"/>
                </a:lnTo>
                <a:lnTo>
                  <a:pt x="1450" y="2930"/>
                </a:lnTo>
                <a:lnTo>
                  <a:pt x="1407" y="3032"/>
                </a:lnTo>
                <a:lnTo>
                  <a:pt x="1414" y="3136"/>
                </a:lnTo>
                <a:lnTo>
                  <a:pt x="1432" y="3253"/>
                </a:lnTo>
                <a:lnTo>
                  <a:pt x="1419" y="3337"/>
                </a:lnTo>
                <a:lnTo>
                  <a:pt x="1370" y="3454"/>
                </a:lnTo>
                <a:lnTo>
                  <a:pt x="1365" y="3543"/>
                </a:lnTo>
                <a:lnTo>
                  <a:pt x="1365" y="3660"/>
                </a:lnTo>
                <a:lnTo>
                  <a:pt x="1365" y="3706"/>
                </a:lnTo>
                <a:lnTo>
                  <a:pt x="1316" y="3699"/>
                </a:lnTo>
                <a:lnTo>
                  <a:pt x="1273" y="3751"/>
                </a:lnTo>
                <a:lnTo>
                  <a:pt x="1255" y="3822"/>
                </a:lnTo>
                <a:lnTo>
                  <a:pt x="1273" y="3842"/>
                </a:lnTo>
                <a:lnTo>
                  <a:pt x="1224" y="3861"/>
                </a:lnTo>
                <a:lnTo>
                  <a:pt x="1150" y="3880"/>
                </a:lnTo>
                <a:lnTo>
                  <a:pt x="1138" y="3964"/>
                </a:lnTo>
                <a:lnTo>
                  <a:pt x="1077" y="3997"/>
                </a:lnTo>
                <a:lnTo>
                  <a:pt x="1010" y="4003"/>
                </a:lnTo>
                <a:lnTo>
                  <a:pt x="930" y="3919"/>
                </a:lnTo>
                <a:lnTo>
                  <a:pt x="893" y="3796"/>
                </a:lnTo>
                <a:lnTo>
                  <a:pt x="888" y="3679"/>
                </a:lnTo>
                <a:lnTo>
                  <a:pt x="839" y="3531"/>
                </a:lnTo>
                <a:lnTo>
                  <a:pt x="697" y="3188"/>
                </a:lnTo>
                <a:lnTo>
                  <a:pt x="667" y="3066"/>
                </a:lnTo>
                <a:lnTo>
                  <a:pt x="643" y="3014"/>
                </a:lnTo>
                <a:lnTo>
                  <a:pt x="612" y="2955"/>
                </a:lnTo>
                <a:lnTo>
                  <a:pt x="587" y="2890"/>
                </a:lnTo>
                <a:lnTo>
                  <a:pt x="569" y="2864"/>
                </a:lnTo>
                <a:lnTo>
                  <a:pt x="551" y="2735"/>
                </a:lnTo>
                <a:lnTo>
                  <a:pt x="538" y="2626"/>
                </a:lnTo>
                <a:lnTo>
                  <a:pt x="526" y="2547"/>
                </a:lnTo>
                <a:lnTo>
                  <a:pt x="526" y="2470"/>
                </a:lnTo>
                <a:lnTo>
                  <a:pt x="526" y="2379"/>
                </a:lnTo>
                <a:lnTo>
                  <a:pt x="508" y="2308"/>
                </a:lnTo>
                <a:lnTo>
                  <a:pt x="538" y="2191"/>
                </a:lnTo>
                <a:lnTo>
                  <a:pt x="508" y="2088"/>
                </a:lnTo>
                <a:lnTo>
                  <a:pt x="533" y="2068"/>
                </a:lnTo>
                <a:lnTo>
                  <a:pt x="502" y="2036"/>
                </a:lnTo>
                <a:lnTo>
                  <a:pt x="514" y="1998"/>
                </a:lnTo>
                <a:lnTo>
                  <a:pt x="545" y="1991"/>
                </a:lnTo>
                <a:lnTo>
                  <a:pt x="484" y="1971"/>
                </a:lnTo>
                <a:lnTo>
                  <a:pt x="465" y="2016"/>
                </a:lnTo>
                <a:lnTo>
                  <a:pt x="471" y="2082"/>
                </a:lnTo>
                <a:lnTo>
                  <a:pt x="440" y="2114"/>
                </a:lnTo>
                <a:lnTo>
                  <a:pt x="379" y="2152"/>
                </a:lnTo>
                <a:lnTo>
                  <a:pt x="311" y="2179"/>
                </a:lnTo>
                <a:lnTo>
                  <a:pt x="232" y="2152"/>
                </a:lnTo>
                <a:lnTo>
                  <a:pt x="122" y="2043"/>
                </a:lnTo>
                <a:lnTo>
                  <a:pt x="68" y="1926"/>
                </a:lnTo>
                <a:lnTo>
                  <a:pt x="110" y="1939"/>
                </a:lnTo>
                <a:lnTo>
                  <a:pt x="152" y="1939"/>
                </a:lnTo>
                <a:lnTo>
                  <a:pt x="201" y="1932"/>
                </a:lnTo>
                <a:lnTo>
                  <a:pt x="262" y="1842"/>
                </a:lnTo>
                <a:lnTo>
                  <a:pt x="232" y="1842"/>
                </a:lnTo>
                <a:lnTo>
                  <a:pt x="171" y="1868"/>
                </a:lnTo>
                <a:lnTo>
                  <a:pt x="134" y="1868"/>
                </a:lnTo>
                <a:lnTo>
                  <a:pt x="61" y="1823"/>
                </a:lnTo>
                <a:lnTo>
                  <a:pt x="30" y="1778"/>
                </a:lnTo>
                <a:lnTo>
                  <a:pt x="54" y="1732"/>
                </a:lnTo>
                <a:lnTo>
                  <a:pt x="12" y="1758"/>
                </a:lnTo>
                <a:lnTo>
                  <a:pt x="0" y="1739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5076825" y="547528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Chennai</a:t>
            </a: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395288" y="23336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8198" name="Freeform 17"/>
          <p:cNvSpPr>
            <a:spLocks/>
          </p:cNvSpPr>
          <p:nvPr/>
        </p:nvSpPr>
        <p:spPr bwMode="auto">
          <a:xfrm>
            <a:off x="2773363" y="1196975"/>
            <a:ext cx="4967287" cy="5400675"/>
          </a:xfrm>
          <a:custGeom>
            <a:avLst/>
            <a:gdLst>
              <a:gd name="T0" fmla="*/ 2147483646 w 3445"/>
              <a:gd name="T1" fmla="*/ 2147483646 h 4003"/>
              <a:gd name="T2" fmla="*/ 2147483646 w 3445"/>
              <a:gd name="T3" fmla="*/ 2147483646 h 4003"/>
              <a:gd name="T4" fmla="*/ 2147483646 w 3445"/>
              <a:gd name="T5" fmla="*/ 2147483646 h 4003"/>
              <a:gd name="T6" fmla="*/ 2147483646 w 3445"/>
              <a:gd name="T7" fmla="*/ 2147483646 h 4003"/>
              <a:gd name="T8" fmla="*/ 2147483646 w 3445"/>
              <a:gd name="T9" fmla="*/ 2147483646 h 4003"/>
              <a:gd name="T10" fmla="*/ 2147483646 w 3445"/>
              <a:gd name="T11" fmla="*/ 2147483646 h 4003"/>
              <a:gd name="T12" fmla="*/ 2147483646 w 3445"/>
              <a:gd name="T13" fmla="*/ 2147483646 h 4003"/>
              <a:gd name="T14" fmla="*/ 2147483646 w 3445"/>
              <a:gd name="T15" fmla="*/ 2147483646 h 4003"/>
              <a:gd name="T16" fmla="*/ 2147483646 w 3445"/>
              <a:gd name="T17" fmla="*/ 2147483646 h 4003"/>
              <a:gd name="T18" fmla="*/ 2147483646 w 3445"/>
              <a:gd name="T19" fmla="*/ 2147483646 h 4003"/>
              <a:gd name="T20" fmla="*/ 2147483646 w 3445"/>
              <a:gd name="T21" fmla="*/ 2147483646 h 4003"/>
              <a:gd name="T22" fmla="*/ 2147483646 w 3445"/>
              <a:gd name="T23" fmla="*/ 2147483646 h 4003"/>
              <a:gd name="T24" fmla="*/ 2147483646 w 3445"/>
              <a:gd name="T25" fmla="*/ 2147483646 h 4003"/>
              <a:gd name="T26" fmla="*/ 2147483646 w 3445"/>
              <a:gd name="T27" fmla="*/ 2147483646 h 4003"/>
              <a:gd name="T28" fmla="*/ 2147483646 w 3445"/>
              <a:gd name="T29" fmla="*/ 2147483646 h 4003"/>
              <a:gd name="T30" fmla="*/ 2147483646 w 3445"/>
              <a:gd name="T31" fmla="*/ 2147483646 h 4003"/>
              <a:gd name="T32" fmla="*/ 2147483646 w 3445"/>
              <a:gd name="T33" fmla="*/ 2147483646 h 4003"/>
              <a:gd name="T34" fmla="*/ 2147483646 w 3445"/>
              <a:gd name="T35" fmla="*/ 2147483646 h 4003"/>
              <a:gd name="T36" fmla="*/ 2147483646 w 3445"/>
              <a:gd name="T37" fmla="*/ 2147483646 h 4003"/>
              <a:gd name="T38" fmla="*/ 2147483646 w 3445"/>
              <a:gd name="T39" fmla="*/ 2147483646 h 4003"/>
              <a:gd name="T40" fmla="*/ 2147483646 w 3445"/>
              <a:gd name="T41" fmla="*/ 2147483646 h 4003"/>
              <a:gd name="T42" fmla="*/ 2147483646 w 3445"/>
              <a:gd name="T43" fmla="*/ 2147483646 h 4003"/>
              <a:gd name="T44" fmla="*/ 2147483646 w 3445"/>
              <a:gd name="T45" fmla="*/ 2147483646 h 4003"/>
              <a:gd name="T46" fmla="*/ 2147483646 w 3445"/>
              <a:gd name="T47" fmla="*/ 2147483646 h 4003"/>
              <a:gd name="T48" fmla="*/ 2147483646 w 3445"/>
              <a:gd name="T49" fmla="*/ 2147483646 h 4003"/>
              <a:gd name="T50" fmla="*/ 2147483646 w 3445"/>
              <a:gd name="T51" fmla="*/ 2147483646 h 4003"/>
              <a:gd name="T52" fmla="*/ 2147483646 w 3445"/>
              <a:gd name="T53" fmla="*/ 2147483646 h 4003"/>
              <a:gd name="T54" fmla="*/ 2147483646 w 3445"/>
              <a:gd name="T55" fmla="*/ 2147483646 h 4003"/>
              <a:gd name="T56" fmla="*/ 2147483646 w 3445"/>
              <a:gd name="T57" fmla="*/ 2147483646 h 4003"/>
              <a:gd name="T58" fmla="*/ 2147483646 w 3445"/>
              <a:gd name="T59" fmla="*/ 2147483646 h 4003"/>
              <a:gd name="T60" fmla="*/ 2147483646 w 3445"/>
              <a:gd name="T61" fmla="*/ 2147483646 h 4003"/>
              <a:gd name="T62" fmla="*/ 2147483646 w 3445"/>
              <a:gd name="T63" fmla="*/ 2147483646 h 4003"/>
              <a:gd name="T64" fmla="*/ 2147483646 w 3445"/>
              <a:gd name="T65" fmla="*/ 2147483646 h 4003"/>
              <a:gd name="T66" fmla="*/ 2147483646 w 3445"/>
              <a:gd name="T67" fmla="*/ 2147483646 h 4003"/>
              <a:gd name="T68" fmla="*/ 2147483646 w 3445"/>
              <a:gd name="T69" fmla="*/ 2147483646 h 4003"/>
              <a:gd name="T70" fmla="*/ 2147483646 w 3445"/>
              <a:gd name="T71" fmla="*/ 2147483646 h 4003"/>
              <a:gd name="T72" fmla="*/ 2147483646 w 3445"/>
              <a:gd name="T73" fmla="*/ 2147483646 h 4003"/>
              <a:gd name="T74" fmla="*/ 2147483646 w 3445"/>
              <a:gd name="T75" fmla="*/ 2147483646 h 4003"/>
              <a:gd name="T76" fmla="*/ 2147483646 w 3445"/>
              <a:gd name="T77" fmla="*/ 2147483646 h 4003"/>
              <a:gd name="T78" fmla="*/ 2147483646 w 3445"/>
              <a:gd name="T79" fmla="*/ 2147483646 h 4003"/>
              <a:gd name="T80" fmla="*/ 2147483646 w 3445"/>
              <a:gd name="T81" fmla="*/ 2147483646 h 4003"/>
              <a:gd name="T82" fmla="*/ 2147483646 w 3445"/>
              <a:gd name="T83" fmla="*/ 2147483646 h 4003"/>
              <a:gd name="T84" fmla="*/ 2147483646 w 3445"/>
              <a:gd name="T85" fmla="*/ 2147483646 h 4003"/>
              <a:gd name="T86" fmla="*/ 2147483646 w 3445"/>
              <a:gd name="T87" fmla="*/ 2147483646 h 4003"/>
              <a:gd name="T88" fmla="*/ 2147483646 w 3445"/>
              <a:gd name="T89" fmla="*/ 2147483646 h 4003"/>
              <a:gd name="T90" fmla="*/ 2147483646 w 3445"/>
              <a:gd name="T91" fmla="*/ 2147483646 h 4003"/>
              <a:gd name="T92" fmla="*/ 2147483646 w 3445"/>
              <a:gd name="T93" fmla="*/ 2147483646 h 4003"/>
              <a:gd name="T94" fmla="*/ 2147483646 w 3445"/>
              <a:gd name="T95" fmla="*/ 2147483646 h 4003"/>
              <a:gd name="T96" fmla="*/ 2147483646 w 3445"/>
              <a:gd name="T97" fmla="*/ 2147483646 h 4003"/>
              <a:gd name="T98" fmla="*/ 2147483646 w 3445"/>
              <a:gd name="T99" fmla="*/ 2147483646 h 4003"/>
              <a:gd name="T100" fmla="*/ 2147483646 w 3445"/>
              <a:gd name="T101" fmla="*/ 2147483646 h 40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445" h="4003">
                <a:moveTo>
                  <a:pt x="0" y="1739"/>
                </a:moveTo>
                <a:lnTo>
                  <a:pt x="19" y="1712"/>
                </a:lnTo>
                <a:lnTo>
                  <a:pt x="61" y="1706"/>
                </a:lnTo>
                <a:lnTo>
                  <a:pt x="85" y="1660"/>
                </a:lnTo>
                <a:lnTo>
                  <a:pt x="178" y="1680"/>
                </a:lnTo>
                <a:lnTo>
                  <a:pt x="281" y="1674"/>
                </a:lnTo>
                <a:lnTo>
                  <a:pt x="342" y="1667"/>
                </a:lnTo>
                <a:lnTo>
                  <a:pt x="337" y="1538"/>
                </a:lnTo>
                <a:lnTo>
                  <a:pt x="318" y="1492"/>
                </a:lnTo>
                <a:lnTo>
                  <a:pt x="269" y="1454"/>
                </a:lnTo>
                <a:lnTo>
                  <a:pt x="269" y="1363"/>
                </a:lnTo>
                <a:lnTo>
                  <a:pt x="196" y="1306"/>
                </a:lnTo>
                <a:lnTo>
                  <a:pt x="251" y="1240"/>
                </a:lnTo>
                <a:lnTo>
                  <a:pt x="318" y="1163"/>
                </a:lnTo>
                <a:lnTo>
                  <a:pt x="465" y="1195"/>
                </a:lnTo>
                <a:lnTo>
                  <a:pt x="538" y="1098"/>
                </a:lnTo>
                <a:lnTo>
                  <a:pt x="667" y="968"/>
                </a:lnTo>
                <a:lnTo>
                  <a:pt x="716" y="911"/>
                </a:lnTo>
                <a:lnTo>
                  <a:pt x="771" y="832"/>
                </a:lnTo>
                <a:lnTo>
                  <a:pt x="820" y="768"/>
                </a:lnTo>
                <a:lnTo>
                  <a:pt x="820" y="671"/>
                </a:lnTo>
                <a:lnTo>
                  <a:pt x="930" y="612"/>
                </a:lnTo>
                <a:lnTo>
                  <a:pt x="875" y="587"/>
                </a:lnTo>
                <a:lnTo>
                  <a:pt x="814" y="535"/>
                </a:lnTo>
                <a:lnTo>
                  <a:pt x="768" y="531"/>
                </a:lnTo>
                <a:lnTo>
                  <a:pt x="733" y="476"/>
                </a:lnTo>
                <a:lnTo>
                  <a:pt x="733" y="382"/>
                </a:lnTo>
                <a:lnTo>
                  <a:pt x="733" y="322"/>
                </a:lnTo>
                <a:lnTo>
                  <a:pt x="778" y="253"/>
                </a:lnTo>
                <a:lnTo>
                  <a:pt x="688" y="163"/>
                </a:lnTo>
                <a:lnTo>
                  <a:pt x="619" y="134"/>
                </a:lnTo>
                <a:lnTo>
                  <a:pt x="658" y="59"/>
                </a:lnTo>
                <a:lnTo>
                  <a:pt x="768" y="34"/>
                </a:lnTo>
                <a:lnTo>
                  <a:pt x="852" y="0"/>
                </a:lnTo>
                <a:lnTo>
                  <a:pt x="927" y="0"/>
                </a:lnTo>
                <a:lnTo>
                  <a:pt x="1090" y="149"/>
                </a:lnTo>
                <a:lnTo>
                  <a:pt x="1218" y="192"/>
                </a:lnTo>
                <a:lnTo>
                  <a:pt x="1180" y="203"/>
                </a:lnTo>
                <a:lnTo>
                  <a:pt x="1383" y="158"/>
                </a:lnTo>
                <a:lnTo>
                  <a:pt x="1473" y="218"/>
                </a:lnTo>
                <a:lnTo>
                  <a:pt x="1378" y="372"/>
                </a:lnTo>
                <a:lnTo>
                  <a:pt x="1321" y="471"/>
                </a:lnTo>
                <a:lnTo>
                  <a:pt x="1365" y="516"/>
                </a:lnTo>
                <a:lnTo>
                  <a:pt x="1370" y="587"/>
                </a:lnTo>
                <a:lnTo>
                  <a:pt x="1321" y="612"/>
                </a:lnTo>
                <a:lnTo>
                  <a:pt x="1297" y="594"/>
                </a:lnTo>
                <a:lnTo>
                  <a:pt x="1255" y="594"/>
                </a:lnTo>
                <a:lnTo>
                  <a:pt x="1304" y="671"/>
                </a:lnTo>
                <a:lnTo>
                  <a:pt x="1309" y="762"/>
                </a:lnTo>
                <a:lnTo>
                  <a:pt x="1346" y="762"/>
                </a:lnTo>
                <a:lnTo>
                  <a:pt x="1419" y="820"/>
                </a:lnTo>
                <a:lnTo>
                  <a:pt x="1493" y="878"/>
                </a:lnTo>
                <a:lnTo>
                  <a:pt x="1512" y="936"/>
                </a:lnTo>
                <a:lnTo>
                  <a:pt x="1475" y="1020"/>
                </a:lnTo>
                <a:lnTo>
                  <a:pt x="1450" y="1124"/>
                </a:lnTo>
                <a:lnTo>
                  <a:pt x="1578" y="1215"/>
                </a:lnTo>
                <a:lnTo>
                  <a:pt x="1725" y="1279"/>
                </a:lnTo>
                <a:lnTo>
                  <a:pt x="1823" y="1318"/>
                </a:lnTo>
                <a:lnTo>
                  <a:pt x="1909" y="1318"/>
                </a:lnTo>
                <a:lnTo>
                  <a:pt x="2056" y="1383"/>
                </a:lnTo>
                <a:lnTo>
                  <a:pt x="2178" y="1415"/>
                </a:lnTo>
                <a:lnTo>
                  <a:pt x="2356" y="1428"/>
                </a:lnTo>
                <a:lnTo>
                  <a:pt x="2398" y="1370"/>
                </a:lnTo>
                <a:lnTo>
                  <a:pt x="2381" y="1292"/>
                </a:lnTo>
                <a:lnTo>
                  <a:pt x="2442" y="1202"/>
                </a:lnTo>
                <a:lnTo>
                  <a:pt x="2460" y="1279"/>
                </a:lnTo>
                <a:lnTo>
                  <a:pt x="2454" y="1351"/>
                </a:lnTo>
                <a:lnTo>
                  <a:pt x="2521" y="1376"/>
                </a:lnTo>
                <a:lnTo>
                  <a:pt x="2655" y="1363"/>
                </a:lnTo>
                <a:lnTo>
                  <a:pt x="2851" y="1338"/>
                </a:lnTo>
                <a:lnTo>
                  <a:pt x="2833" y="1279"/>
                </a:lnTo>
                <a:lnTo>
                  <a:pt x="2797" y="1247"/>
                </a:lnTo>
                <a:lnTo>
                  <a:pt x="2919" y="1156"/>
                </a:lnTo>
                <a:lnTo>
                  <a:pt x="3029" y="1052"/>
                </a:lnTo>
                <a:lnTo>
                  <a:pt x="3103" y="988"/>
                </a:lnTo>
                <a:lnTo>
                  <a:pt x="3213" y="1000"/>
                </a:lnTo>
                <a:lnTo>
                  <a:pt x="3279" y="950"/>
                </a:lnTo>
                <a:lnTo>
                  <a:pt x="3316" y="1007"/>
                </a:lnTo>
                <a:lnTo>
                  <a:pt x="3323" y="1085"/>
                </a:lnTo>
                <a:lnTo>
                  <a:pt x="3426" y="1098"/>
                </a:lnTo>
                <a:lnTo>
                  <a:pt x="3445" y="1150"/>
                </a:lnTo>
                <a:lnTo>
                  <a:pt x="3440" y="1240"/>
                </a:lnTo>
                <a:lnTo>
                  <a:pt x="3365" y="1234"/>
                </a:lnTo>
                <a:lnTo>
                  <a:pt x="3232" y="1324"/>
                </a:lnTo>
                <a:lnTo>
                  <a:pt x="3213" y="1447"/>
                </a:lnTo>
                <a:lnTo>
                  <a:pt x="3157" y="1526"/>
                </a:lnTo>
                <a:lnTo>
                  <a:pt x="3145" y="1648"/>
                </a:lnTo>
                <a:lnTo>
                  <a:pt x="3134" y="1732"/>
                </a:lnTo>
                <a:lnTo>
                  <a:pt x="3017" y="1719"/>
                </a:lnTo>
                <a:lnTo>
                  <a:pt x="3041" y="1855"/>
                </a:lnTo>
                <a:lnTo>
                  <a:pt x="3010" y="1868"/>
                </a:lnTo>
                <a:lnTo>
                  <a:pt x="3029" y="1971"/>
                </a:lnTo>
                <a:lnTo>
                  <a:pt x="3005" y="1998"/>
                </a:lnTo>
                <a:lnTo>
                  <a:pt x="2949" y="1998"/>
                </a:lnTo>
                <a:lnTo>
                  <a:pt x="2888" y="1758"/>
                </a:lnTo>
                <a:lnTo>
                  <a:pt x="2851" y="1816"/>
                </a:lnTo>
                <a:lnTo>
                  <a:pt x="2846" y="1882"/>
                </a:lnTo>
                <a:lnTo>
                  <a:pt x="2809" y="1862"/>
                </a:lnTo>
                <a:lnTo>
                  <a:pt x="2753" y="1816"/>
                </a:lnTo>
                <a:lnTo>
                  <a:pt x="2778" y="1746"/>
                </a:lnTo>
                <a:lnTo>
                  <a:pt x="2827" y="1712"/>
                </a:lnTo>
                <a:lnTo>
                  <a:pt x="2863" y="1700"/>
                </a:lnTo>
                <a:lnTo>
                  <a:pt x="2937" y="1610"/>
                </a:lnTo>
                <a:lnTo>
                  <a:pt x="2882" y="1583"/>
                </a:lnTo>
                <a:lnTo>
                  <a:pt x="2814" y="1590"/>
                </a:lnTo>
                <a:lnTo>
                  <a:pt x="2735" y="1590"/>
                </a:lnTo>
                <a:lnTo>
                  <a:pt x="2650" y="1583"/>
                </a:lnTo>
                <a:lnTo>
                  <a:pt x="2582" y="1558"/>
                </a:lnTo>
                <a:lnTo>
                  <a:pt x="2601" y="1480"/>
                </a:lnTo>
                <a:lnTo>
                  <a:pt x="2570" y="1454"/>
                </a:lnTo>
                <a:lnTo>
                  <a:pt x="2557" y="1487"/>
                </a:lnTo>
                <a:lnTo>
                  <a:pt x="2496" y="1460"/>
                </a:lnTo>
                <a:lnTo>
                  <a:pt x="2491" y="1435"/>
                </a:lnTo>
                <a:lnTo>
                  <a:pt x="2454" y="1435"/>
                </a:lnTo>
                <a:lnTo>
                  <a:pt x="2423" y="1415"/>
                </a:lnTo>
                <a:lnTo>
                  <a:pt x="2405" y="1460"/>
                </a:lnTo>
                <a:lnTo>
                  <a:pt x="2381" y="1506"/>
                </a:lnTo>
                <a:lnTo>
                  <a:pt x="2423" y="1531"/>
                </a:lnTo>
                <a:lnTo>
                  <a:pt x="2466" y="1571"/>
                </a:lnTo>
                <a:lnTo>
                  <a:pt x="2496" y="1603"/>
                </a:lnTo>
                <a:lnTo>
                  <a:pt x="2435" y="1603"/>
                </a:lnTo>
                <a:lnTo>
                  <a:pt x="2411" y="1635"/>
                </a:lnTo>
                <a:lnTo>
                  <a:pt x="2393" y="1694"/>
                </a:lnTo>
                <a:lnTo>
                  <a:pt x="2472" y="1726"/>
                </a:lnTo>
                <a:lnTo>
                  <a:pt x="2466" y="1816"/>
                </a:lnTo>
                <a:lnTo>
                  <a:pt x="2503" y="1887"/>
                </a:lnTo>
                <a:lnTo>
                  <a:pt x="2540" y="2011"/>
                </a:lnTo>
                <a:lnTo>
                  <a:pt x="2533" y="2075"/>
                </a:lnTo>
                <a:lnTo>
                  <a:pt x="2533" y="2102"/>
                </a:lnTo>
                <a:lnTo>
                  <a:pt x="2466" y="2088"/>
                </a:lnTo>
                <a:lnTo>
                  <a:pt x="2423" y="2082"/>
                </a:lnTo>
                <a:lnTo>
                  <a:pt x="2362" y="2088"/>
                </a:lnTo>
                <a:lnTo>
                  <a:pt x="2264" y="2120"/>
                </a:lnTo>
                <a:lnTo>
                  <a:pt x="2264" y="2198"/>
                </a:lnTo>
                <a:lnTo>
                  <a:pt x="2252" y="2282"/>
                </a:lnTo>
                <a:lnTo>
                  <a:pt x="2185" y="2334"/>
                </a:lnTo>
                <a:lnTo>
                  <a:pt x="2117" y="2372"/>
                </a:lnTo>
                <a:lnTo>
                  <a:pt x="2043" y="2411"/>
                </a:lnTo>
                <a:lnTo>
                  <a:pt x="1982" y="2515"/>
                </a:lnTo>
                <a:lnTo>
                  <a:pt x="1928" y="2560"/>
                </a:lnTo>
                <a:lnTo>
                  <a:pt x="1818" y="2677"/>
                </a:lnTo>
                <a:lnTo>
                  <a:pt x="1701" y="2748"/>
                </a:lnTo>
                <a:lnTo>
                  <a:pt x="1707" y="2812"/>
                </a:lnTo>
                <a:lnTo>
                  <a:pt x="1597" y="2851"/>
                </a:lnTo>
                <a:lnTo>
                  <a:pt x="1554" y="2878"/>
                </a:lnTo>
                <a:lnTo>
                  <a:pt x="1517" y="2916"/>
                </a:lnTo>
                <a:lnTo>
                  <a:pt x="1450" y="2930"/>
                </a:lnTo>
                <a:lnTo>
                  <a:pt x="1407" y="3032"/>
                </a:lnTo>
                <a:lnTo>
                  <a:pt x="1414" y="3136"/>
                </a:lnTo>
                <a:lnTo>
                  <a:pt x="1432" y="3253"/>
                </a:lnTo>
                <a:lnTo>
                  <a:pt x="1419" y="3337"/>
                </a:lnTo>
                <a:lnTo>
                  <a:pt x="1370" y="3454"/>
                </a:lnTo>
                <a:lnTo>
                  <a:pt x="1365" y="3543"/>
                </a:lnTo>
                <a:lnTo>
                  <a:pt x="1365" y="3660"/>
                </a:lnTo>
                <a:lnTo>
                  <a:pt x="1365" y="3706"/>
                </a:lnTo>
                <a:lnTo>
                  <a:pt x="1316" y="3699"/>
                </a:lnTo>
                <a:lnTo>
                  <a:pt x="1273" y="3751"/>
                </a:lnTo>
                <a:lnTo>
                  <a:pt x="1255" y="3822"/>
                </a:lnTo>
                <a:lnTo>
                  <a:pt x="1273" y="3842"/>
                </a:lnTo>
                <a:lnTo>
                  <a:pt x="1224" y="3861"/>
                </a:lnTo>
                <a:lnTo>
                  <a:pt x="1150" y="3880"/>
                </a:lnTo>
                <a:lnTo>
                  <a:pt x="1138" y="3964"/>
                </a:lnTo>
                <a:lnTo>
                  <a:pt x="1077" y="3997"/>
                </a:lnTo>
                <a:lnTo>
                  <a:pt x="1010" y="4003"/>
                </a:lnTo>
                <a:lnTo>
                  <a:pt x="930" y="3919"/>
                </a:lnTo>
                <a:lnTo>
                  <a:pt x="893" y="3796"/>
                </a:lnTo>
                <a:lnTo>
                  <a:pt x="888" y="3679"/>
                </a:lnTo>
                <a:lnTo>
                  <a:pt x="839" y="3531"/>
                </a:lnTo>
                <a:lnTo>
                  <a:pt x="697" y="3188"/>
                </a:lnTo>
                <a:lnTo>
                  <a:pt x="667" y="3066"/>
                </a:lnTo>
                <a:lnTo>
                  <a:pt x="643" y="3014"/>
                </a:lnTo>
                <a:lnTo>
                  <a:pt x="612" y="2955"/>
                </a:lnTo>
                <a:lnTo>
                  <a:pt x="587" y="2890"/>
                </a:lnTo>
                <a:lnTo>
                  <a:pt x="569" y="2864"/>
                </a:lnTo>
                <a:lnTo>
                  <a:pt x="551" y="2735"/>
                </a:lnTo>
                <a:lnTo>
                  <a:pt x="538" y="2626"/>
                </a:lnTo>
                <a:lnTo>
                  <a:pt x="526" y="2547"/>
                </a:lnTo>
                <a:lnTo>
                  <a:pt x="526" y="2470"/>
                </a:lnTo>
                <a:lnTo>
                  <a:pt x="526" y="2379"/>
                </a:lnTo>
                <a:lnTo>
                  <a:pt x="508" y="2308"/>
                </a:lnTo>
                <a:lnTo>
                  <a:pt x="538" y="2191"/>
                </a:lnTo>
                <a:lnTo>
                  <a:pt x="508" y="2088"/>
                </a:lnTo>
                <a:lnTo>
                  <a:pt x="533" y="2068"/>
                </a:lnTo>
                <a:lnTo>
                  <a:pt x="502" y="2036"/>
                </a:lnTo>
                <a:lnTo>
                  <a:pt x="514" y="1998"/>
                </a:lnTo>
                <a:lnTo>
                  <a:pt x="545" y="1991"/>
                </a:lnTo>
                <a:lnTo>
                  <a:pt x="484" y="1971"/>
                </a:lnTo>
                <a:lnTo>
                  <a:pt x="465" y="2016"/>
                </a:lnTo>
                <a:lnTo>
                  <a:pt x="471" y="2082"/>
                </a:lnTo>
                <a:lnTo>
                  <a:pt x="440" y="2114"/>
                </a:lnTo>
                <a:lnTo>
                  <a:pt x="379" y="2152"/>
                </a:lnTo>
                <a:lnTo>
                  <a:pt x="311" y="2179"/>
                </a:lnTo>
                <a:lnTo>
                  <a:pt x="232" y="2152"/>
                </a:lnTo>
                <a:lnTo>
                  <a:pt x="122" y="2043"/>
                </a:lnTo>
                <a:lnTo>
                  <a:pt x="68" y="1926"/>
                </a:lnTo>
                <a:lnTo>
                  <a:pt x="110" y="1939"/>
                </a:lnTo>
                <a:lnTo>
                  <a:pt x="152" y="1939"/>
                </a:lnTo>
                <a:lnTo>
                  <a:pt x="201" y="1932"/>
                </a:lnTo>
                <a:lnTo>
                  <a:pt x="262" y="1842"/>
                </a:lnTo>
                <a:lnTo>
                  <a:pt x="232" y="1842"/>
                </a:lnTo>
                <a:lnTo>
                  <a:pt x="171" y="1868"/>
                </a:lnTo>
                <a:lnTo>
                  <a:pt x="134" y="1868"/>
                </a:lnTo>
                <a:lnTo>
                  <a:pt x="61" y="1823"/>
                </a:lnTo>
                <a:lnTo>
                  <a:pt x="30" y="1778"/>
                </a:lnTo>
                <a:lnTo>
                  <a:pt x="54" y="1732"/>
                </a:lnTo>
                <a:lnTo>
                  <a:pt x="12" y="1758"/>
                </a:lnTo>
                <a:lnTo>
                  <a:pt x="0" y="1739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8199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1384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338" y="49704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Rectangle 12"/>
          <p:cNvSpPr>
            <a:spLocks noChangeArrowheads="1"/>
          </p:cNvSpPr>
          <p:nvPr/>
        </p:nvSpPr>
        <p:spPr bwMode="auto">
          <a:xfrm>
            <a:off x="5724525" y="2379663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Kolkata</a:t>
            </a:r>
          </a:p>
        </p:txBody>
      </p:sp>
      <p:sp>
        <p:nvSpPr>
          <p:cNvPr id="8202" name="Rectangle 14"/>
          <p:cNvSpPr>
            <a:spLocks noChangeArrowheads="1"/>
          </p:cNvSpPr>
          <p:nvPr/>
        </p:nvSpPr>
        <p:spPr bwMode="auto">
          <a:xfrm>
            <a:off x="2916238" y="295433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Mumbai</a:t>
            </a:r>
          </a:p>
        </p:txBody>
      </p:sp>
      <p:pic>
        <p:nvPicPr>
          <p:cNvPr id="8203" name="Picture 11" descr="pur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7465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848100" y="1266825"/>
            <a:ext cx="1214438" cy="966788"/>
          </a:xfrm>
          <a:custGeom>
            <a:avLst/>
            <a:gdLst>
              <a:gd name="connsiteX0" fmla="*/ 0 w 1213253"/>
              <a:gd name="connsiteY0" fmla="*/ 93671 h 967926"/>
              <a:gd name="connsiteX1" fmla="*/ 8921 w 1213253"/>
              <a:gd name="connsiteY1" fmla="*/ 196262 h 967926"/>
              <a:gd name="connsiteX2" fmla="*/ 75828 w 1213253"/>
              <a:gd name="connsiteY2" fmla="*/ 214104 h 967926"/>
              <a:gd name="connsiteX3" fmla="*/ 111512 w 1213253"/>
              <a:gd name="connsiteY3" fmla="*/ 236406 h 967926"/>
              <a:gd name="connsiteX4" fmla="*/ 151656 w 1213253"/>
              <a:gd name="connsiteY4" fmla="*/ 289932 h 967926"/>
              <a:gd name="connsiteX5" fmla="*/ 182880 w 1213253"/>
              <a:gd name="connsiteY5" fmla="*/ 298853 h 967926"/>
              <a:gd name="connsiteX6" fmla="*/ 209643 w 1213253"/>
              <a:gd name="connsiteY6" fmla="*/ 347919 h 967926"/>
              <a:gd name="connsiteX7" fmla="*/ 209643 w 1213253"/>
              <a:gd name="connsiteY7" fmla="*/ 392523 h 967926"/>
              <a:gd name="connsiteX8" fmla="*/ 129354 w 1213253"/>
              <a:gd name="connsiteY8" fmla="*/ 472812 h 967926"/>
              <a:gd name="connsiteX9" fmla="*/ 115973 w 1213253"/>
              <a:gd name="connsiteY9" fmla="*/ 504036 h 967926"/>
              <a:gd name="connsiteX10" fmla="*/ 120433 w 1213253"/>
              <a:gd name="connsiteY10" fmla="*/ 722600 h 967926"/>
              <a:gd name="connsiteX11" fmla="*/ 156117 w 1213253"/>
              <a:gd name="connsiteY11" fmla="*/ 762744 h 967926"/>
              <a:gd name="connsiteX12" fmla="*/ 200722 w 1213253"/>
              <a:gd name="connsiteY12" fmla="*/ 771665 h 967926"/>
              <a:gd name="connsiteX13" fmla="*/ 218564 w 1213253"/>
              <a:gd name="connsiteY13" fmla="*/ 802888 h 967926"/>
              <a:gd name="connsiteX14" fmla="*/ 245327 w 1213253"/>
              <a:gd name="connsiteY14" fmla="*/ 802888 h 967926"/>
              <a:gd name="connsiteX15" fmla="*/ 285471 w 1213253"/>
              <a:gd name="connsiteY15" fmla="*/ 860875 h 967926"/>
              <a:gd name="connsiteX16" fmla="*/ 356839 w 1213253"/>
              <a:gd name="connsiteY16" fmla="*/ 860875 h 967926"/>
              <a:gd name="connsiteX17" fmla="*/ 356839 w 1213253"/>
              <a:gd name="connsiteY17" fmla="*/ 909940 h 967926"/>
              <a:gd name="connsiteX18" fmla="*/ 432667 w 1213253"/>
              <a:gd name="connsiteY18" fmla="*/ 905480 h 967926"/>
              <a:gd name="connsiteX19" fmla="*/ 450509 w 1213253"/>
              <a:gd name="connsiteY19" fmla="*/ 896559 h 967926"/>
              <a:gd name="connsiteX20" fmla="*/ 454970 w 1213253"/>
              <a:gd name="connsiteY20" fmla="*/ 820730 h 967926"/>
              <a:gd name="connsiteX21" fmla="*/ 481733 w 1213253"/>
              <a:gd name="connsiteY21" fmla="*/ 785046 h 967926"/>
              <a:gd name="connsiteX22" fmla="*/ 499575 w 1213253"/>
              <a:gd name="connsiteY22" fmla="*/ 749362 h 967926"/>
              <a:gd name="connsiteX23" fmla="*/ 544179 w 1213253"/>
              <a:gd name="connsiteY23" fmla="*/ 740441 h 967926"/>
              <a:gd name="connsiteX24" fmla="*/ 597705 w 1213253"/>
              <a:gd name="connsiteY24" fmla="*/ 740441 h 967926"/>
              <a:gd name="connsiteX25" fmla="*/ 624468 w 1213253"/>
              <a:gd name="connsiteY25" fmla="*/ 785046 h 967926"/>
              <a:gd name="connsiteX26" fmla="*/ 651231 w 1213253"/>
              <a:gd name="connsiteY26" fmla="*/ 802888 h 967926"/>
              <a:gd name="connsiteX27" fmla="*/ 709217 w 1213253"/>
              <a:gd name="connsiteY27" fmla="*/ 825191 h 967926"/>
              <a:gd name="connsiteX28" fmla="*/ 771664 w 1213253"/>
              <a:gd name="connsiteY28" fmla="*/ 816270 h 967926"/>
              <a:gd name="connsiteX29" fmla="*/ 785046 w 1213253"/>
              <a:gd name="connsiteY29" fmla="*/ 851954 h 967926"/>
              <a:gd name="connsiteX30" fmla="*/ 807348 w 1213253"/>
              <a:gd name="connsiteY30" fmla="*/ 869796 h 967926"/>
              <a:gd name="connsiteX31" fmla="*/ 865335 w 1213253"/>
              <a:gd name="connsiteY31" fmla="*/ 905480 h 967926"/>
              <a:gd name="connsiteX32" fmla="*/ 932242 w 1213253"/>
              <a:gd name="connsiteY32" fmla="*/ 878717 h 967926"/>
              <a:gd name="connsiteX33" fmla="*/ 945623 w 1213253"/>
              <a:gd name="connsiteY33" fmla="*/ 874256 h 967926"/>
              <a:gd name="connsiteX34" fmla="*/ 936702 w 1213253"/>
              <a:gd name="connsiteY34" fmla="*/ 918861 h 967926"/>
              <a:gd name="connsiteX35" fmla="*/ 945623 w 1213253"/>
              <a:gd name="connsiteY35" fmla="*/ 959005 h 967926"/>
              <a:gd name="connsiteX36" fmla="*/ 999149 w 1213253"/>
              <a:gd name="connsiteY36" fmla="*/ 967926 h 967926"/>
              <a:gd name="connsiteX37" fmla="*/ 1008070 w 1213253"/>
              <a:gd name="connsiteY37" fmla="*/ 936703 h 967926"/>
              <a:gd name="connsiteX38" fmla="*/ 1016991 w 1213253"/>
              <a:gd name="connsiteY38" fmla="*/ 901019 h 967926"/>
              <a:gd name="connsiteX39" fmla="*/ 1052675 w 1213253"/>
              <a:gd name="connsiteY39" fmla="*/ 892098 h 967926"/>
              <a:gd name="connsiteX40" fmla="*/ 1074977 w 1213253"/>
              <a:gd name="connsiteY40" fmla="*/ 878717 h 967926"/>
              <a:gd name="connsiteX41" fmla="*/ 1061596 w 1213253"/>
              <a:gd name="connsiteY41" fmla="*/ 843033 h 967926"/>
              <a:gd name="connsiteX42" fmla="*/ 1034833 w 1213253"/>
              <a:gd name="connsiteY42" fmla="*/ 807349 h 967926"/>
              <a:gd name="connsiteX43" fmla="*/ 1043754 w 1213253"/>
              <a:gd name="connsiteY43" fmla="*/ 762744 h 967926"/>
              <a:gd name="connsiteX44" fmla="*/ 1008070 w 1213253"/>
              <a:gd name="connsiteY44" fmla="*/ 758283 h 967926"/>
              <a:gd name="connsiteX45" fmla="*/ 972386 w 1213253"/>
              <a:gd name="connsiteY45" fmla="*/ 695837 h 967926"/>
              <a:gd name="connsiteX46" fmla="*/ 985768 w 1213253"/>
              <a:gd name="connsiteY46" fmla="*/ 664613 h 967926"/>
              <a:gd name="connsiteX47" fmla="*/ 994689 w 1213253"/>
              <a:gd name="connsiteY47" fmla="*/ 646771 h 967926"/>
              <a:gd name="connsiteX48" fmla="*/ 990228 w 1213253"/>
              <a:gd name="connsiteY48" fmla="*/ 615548 h 967926"/>
              <a:gd name="connsiteX49" fmla="*/ 1003610 w 1213253"/>
              <a:gd name="connsiteY49" fmla="*/ 606627 h 967926"/>
              <a:gd name="connsiteX50" fmla="*/ 1034833 w 1213253"/>
              <a:gd name="connsiteY50" fmla="*/ 624469 h 967926"/>
              <a:gd name="connsiteX51" fmla="*/ 1066056 w 1213253"/>
              <a:gd name="connsiteY51" fmla="*/ 588785 h 967926"/>
              <a:gd name="connsiteX52" fmla="*/ 1074977 w 1213253"/>
              <a:gd name="connsiteY52" fmla="*/ 570943 h 967926"/>
              <a:gd name="connsiteX53" fmla="*/ 1074977 w 1213253"/>
              <a:gd name="connsiteY53" fmla="*/ 553101 h 967926"/>
              <a:gd name="connsiteX54" fmla="*/ 1092819 w 1213253"/>
              <a:gd name="connsiteY54" fmla="*/ 530799 h 967926"/>
              <a:gd name="connsiteX55" fmla="*/ 1159727 w 1213253"/>
              <a:gd name="connsiteY55" fmla="*/ 517417 h 967926"/>
              <a:gd name="connsiteX56" fmla="*/ 1168648 w 1213253"/>
              <a:gd name="connsiteY56" fmla="*/ 468352 h 967926"/>
              <a:gd name="connsiteX57" fmla="*/ 1190950 w 1213253"/>
              <a:gd name="connsiteY57" fmla="*/ 437128 h 967926"/>
              <a:gd name="connsiteX58" fmla="*/ 1195411 w 1213253"/>
              <a:gd name="connsiteY58" fmla="*/ 379142 h 967926"/>
              <a:gd name="connsiteX59" fmla="*/ 1213253 w 1213253"/>
              <a:gd name="connsiteY59" fmla="*/ 325616 h 967926"/>
              <a:gd name="connsiteX60" fmla="*/ 1204332 w 1213253"/>
              <a:gd name="connsiteY60" fmla="*/ 281011 h 967926"/>
              <a:gd name="connsiteX61" fmla="*/ 1155266 w 1213253"/>
              <a:gd name="connsiteY61" fmla="*/ 272090 h 967926"/>
              <a:gd name="connsiteX62" fmla="*/ 1110661 w 1213253"/>
              <a:gd name="connsiteY62" fmla="*/ 281011 h 967926"/>
              <a:gd name="connsiteX63" fmla="*/ 1030373 w 1213253"/>
              <a:gd name="connsiteY63" fmla="*/ 227485 h 967926"/>
              <a:gd name="connsiteX64" fmla="*/ 1003610 w 1213253"/>
              <a:gd name="connsiteY64" fmla="*/ 231946 h 967926"/>
              <a:gd name="connsiteX65" fmla="*/ 985768 w 1213253"/>
              <a:gd name="connsiteY65" fmla="*/ 285472 h 967926"/>
              <a:gd name="connsiteX66" fmla="*/ 967926 w 1213253"/>
              <a:gd name="connsiteY66" fmla="*/ 289932 h 967926"/>
              <a:gd name="connsiteX67" fmla="*/ 896558 w 1213253"/>
              <a:gd name="connsiteY67" fmla="*/ 281011 h 967926"/>
              <a:gd name="connsiteX68" fmla="*/ 878716 w 1213253"/>
              <a:gd name="connsiteY68" fmla="*/ 325616 h 967926"/>
              <a:gd name="connsiteX69" fmla="*/ 856414 w 1213253"/>
              <a:gd name="connsiteY69" fmla="*/ 325616 h 967926"/>
              <a:gd name="connsiteX70" fmla="*/ 802888 w 1213253"/>
              <a:gd name="connsiteY70" fmla="*/ 307774 h 967926"/>
              <a:gd name="connsiteX71" fmla="*/ 758283 w 1213253"/>
              <a:gd name="connsiteY71" fmla="*/ 321156 h 967926"/>
              <a:gd name="connsiteX72" fmla="*/ 677994 w 1213253"/>
              <a:gd name="connsiteY72" fmla="*/ 272090 h 967926"/>
              <a:gd name="connsiteX73" fmla="*/ 669073 w 1213253"/>
              <a:gd name="connsiteY73" fmla="*/ 205183 h 967926"/>
              <a:gd name="connsiteX74" fmla="*/ 664613 w 1213253"/>
              <a:gd name="connsiteY74" fmla="*/ 182880 h 967926"/>
              <a:gd name="connsiteX75" fmla="*/ 620008 w 1213253"/>
              <a:gd name="connsiteY75" fmla="*/ 173960 h 967926"/>
              <a:gd name="connsiteX76" fmla="*/ 597705 w 1213253"/>
              <a:gd name="connsiteY76" fmla="*/ 124894 h 967926"/>
              <a:gd name="connsiteX77" fmla="*/ 526337 w 1213253"/>
              <a:gd name="connsiteY77" fmla="*/ 120434 h 967926"/>
              <a:gd name="connsiteX78" fmla="*/ 504035 w 1213253"/>
              <a:gd name="connsiteY78" fmla="*/ 57987 h 967926"/>
              <a:gd name="connsiteX79" fmla="*/ 454970 w 1213253"/>
              <a:gd name="connsiteY79" fmla="*/ 8921 h 967926"/>
              <a:gd name="connsiteX80" fmla="*/ 419286 w 1213253"/>
              <a:gd name="connsiteY80" fmla="*/ 0 h 967926"/>
              <a:gd name="connsiteX81" fmla="*/ 401444 w 1213253"/>
              <a:gd name="connsiteY81" fmla="*/ 22303 h 967926"/>
              <a:gd name="connsiteX82" fmla="*/ 361299 w 1213253"/>
              <a:gd name="connsiteY82" fmla="*/ 4461 h 967926"/>
              <a:gd name="connsiteX83" fmla="*/ 343457 w 1213253"/>
              <a:gd name="connsiteY83" fmla="*/ 13382 h 967926"/>
              <a:gd name="connsiteX84" fmla="*/ 321155 w 1213253"/>
              <a:gd name="connsiteY84" fmla="*/ 31224 h 967926"/>
              <a:gd name="connsiteX85" fmla="*/ 281011 w 1213253"/>
              <a:gd name="connsiteY85" fmla="*/ 22303 h 967926"/>
              <a:gd name="connsiteX86" fmla="*/ 249787 w 1213253"/>
              <a:gd name="connsiteY86" fmla="*/ 40145 h 967926"/>
              <a:gd name="connsiteX87" fmla="*/ 165038 w 1213253"/>
              <a:gd name="connsiteY87" fmla="*/ 40145 h 967926"/>
              <a:gd name="connsiteX88" fmla="*/ 133815 w 1213253"/>
              <a:gd name="connsiteY88" fmla="*/ 35684 h 967926"/>
              <a:gd name="connsiteX89" fmla="*/ 133815 w 1213253"/>
              <a:gd name="connsiteY89" fmla="*/ 35684 h 967926"/>
              <a:gd name="connsiteX90" fmla="*/ 98131 w 1213253"/>
              <a:gd name="connsiteY90" fmla="*/ 75829 h 967926"/>
              <a:gd name="connsiteX91" fmla="*/ 98131 w 1213253"/>
              <a:gd name="connsiteY91" fmla="*/ 129355 h 967926"/>
              <a:gd name="connsiteX92" fmla="*/ 84749 w 1213253"/>
              <a:gd name="connsiteY92" fmla="*/ 129355 h 967926"/>
              <a:gd name="connsiteX93" fmla="*/ 0 w 1213253"/>
              <a:gd name="connsiteY93" fmla="*/ 93671 h 96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213253" h="967926">
                <a:moveTo>
                  <a:pt x="0" y="93671"/>
                </a:moveTo>
                <a:lnTo>
                  <a:pt x="8921" y="196262"/>
                </a:lnTo>
                <a:lnTo>
                  <a:pt x="75828" y="214104"/>
                </a:lnTo>
                <a:lnTo>
                  <a:pt x="111512" y="236406"/>
                </a:lnTo>
                <a:lnTo>
                  <a:pt x="151656" y="289932"/>
                </a:lnTo>
                <a:lnTo>
                  <a:pt x="182880" y="298853"/>
                </a:lnTo>
                <a:lnTo>
                  <a:pt x="209643" y="347919"/>
                </a:lnTo>
                <a:lnTo>
                  <a:pt x="209643" y="392523"/>
                </a:lnTo>
                <a:lnTo>
                  <a:pt x="129354" y="472812"/>
                </a:lnTo>
                <a:lnTo>
                  <a:pt x="115973" y="504036"/>
                </a:lnTo>
                <a:cubicBezTo>
                  <a:pt x="117460" y="576891"/>
                  <a:pt x="118946" y="649745"/>
                  <a:pt x="120433" y="722600"/>
                </a:cubicBezTo>
                <a:lnTo>
                  <a:pt x="156117" y="762744"/>
                </a:lnTo>
                <a:lnTo>
                  <a:pt x="200722" y="771665"/>
                </a:lnTo>
                <a:lnTo>
                  <a:pt x="218564" y="802888"/>
                </a:lnTo>
                <a:lnTo>
                  <a:pt x="245327" y="802888"/>
                </a:lnTo>
                <a:lnTo>
                  <a:pt x="285471" y="860875"/>
                </a:lnTo>
                <a:lnTo>
                  <a:pt x="356839" y="860875"/>
                </a:lnTo>
                <a:lnTo>
                  <a:pt x="356839" y="909940"/>
                </a:lnTo>
                <a:lnTo>
                  <a:pt x="432667" y="905480"/>
                </a:lnTo>
                <a:lnTo>
                  <a:pt x="450509" y="896559"/>
                </a:lnTo>
                <a:lnTo>
                  <a:pt x="454970" y="820730"/>
                </a:lnTo>
                <a:lnTo>
                  <a:pt x="481733" y="785046"/>
                </a:lnTo>
                <a:lnTo>
                  <a:pt x="499575" y="749362"/>
                </a:lnTo>
                <a:lnTo>
                  <a:pt x="544179" y="740441"/>
                </a:lnTo>
                <a:lnTo>
                  <a:pt x="597705" y="740441"/>
                </a:lnTo>
                <a:lnTo>
                  <a:pt x="624468" y="785046"/>
                </a:lnTo>
                <a:lnTo>
                  <a:pt x="651231" y="802888"/>
                </a:lnTo>
                <a:lnTo>
                  <a:pt x="709217" y="825191"/>
                </a:lnTo>
                <a:lnTo>
                  <a:pt x="771664" y="816270"/>
                </a:lnTo>
                <a:lnTo>
                  <a:pt x="785046" y="851954"/>
                </a:lnTo>
                <a:lnTo>
                  <a:pt x="807348" y="869796"/>
                </a:lnTo>
                <a:lnTo>
                  <a:pt x="865335" y="905480"/>
                </a:lnTo>
                <a:lnTo>
                  <a:pt x="932242" y="878717"/>
                </a:lnTo>
                <a:lnTo>
                  <a:pt x="945623" y="874256"/>
                </a:lnTo>
                <a:lnTo>
                  <a:pt x="936702" y="918861"/>
                </a:lnTo>
                <a:lnTo>
                  <a:pt x="945623" y="959005"/>
                </a:lnTo>
                <a:lnTo>
                  <a:pt x="999149" y="967926"/>
                </a:lnTo>
                <a:lnTo>
                  <a:pt x="1008070" y="936703"/>
                </a:lnTo>
                <a:lnTo>
                  <a:pt x="1016991" y="901019"/>
                </a:lnTo>
                <a:lnTo>
                  <a:pt x="1052675" y="892098"/>
                </a:lnTo>
                <a:lnTo>
                  <a:pt x="1074977" y="878717"/>
                </a:lnTo>
                <a:lnTo>
                  <a:pt x="1061596" y="843033"/>
                </a:lnTo>
                <a:lnTo>
                  <a:pt x="1034833" y="807349"/>
                </a:lnTo>
                <a:lnTo>
                  <a:pt x="1043754" y="762744"/>
                </a:lnTo>
                <a:lnTo>
                  <a:pt x="1008070" y="758283"/>
                </a:lnTo>
                <a:lnTo>
                  <a:pt x="972386" y="695837"/>
                </a:lnTo>
                <a:lnTo>
                  <a:pt x="985768" y="664613"/>
                </a:lnTo>
                <a:lnTo>
                  <a:pt x="994689" y="646771"/>
                </a:lnTo>
                <a:lnTo>
                  <a:pt x="990228" y="615548"/>
                </a:lnTo>
                <a:lnTo>
                  <a:pt x="1003610" y="606627"/>
                </a:lnTo>
                <a:lnTo>
                  <a:pt x="1034833" y="624469"/>
                </a:lnTo>
                <a:lnTo>
                  <a:pt x="1066056" y="588785"/>
                </a:lnTo>
                <a:lnTo>
                  <a:pt x="1074977" y="570943"/>
                </a:lnTo>
                <a:lnTo>
                  <a:pt x="1074977" y="553101"/>
                </a:lnTo>
                <a:lnTo>
                  <a:pt x="1092819" y="530799"/>
                </a:lnTo>
                <a:lnTo>
                  <a:pt x="1159727" y="517417"/>
                </a:lnTo>
                <a:lnTo>
                  <a:pt x="1168648" y="468352"/>
                </a:lnTo>
                <a:lnTo>
                  <a:pt x="1190950" y="437128"/>
                </a:lnTo>
                <a:lnTo>
                  <a:pt x="1195411" y="379142"/>
                </a:lnTo>
                <a:lnTo>
                  <a:pt x="1213253" y="325616"/>
                </a:lnTo>
                <a:lnTo>
                  <a:pt x="1204332" y="281011"/>
                </a:lnTo>
                <a:lnTo>
                  <a:pt x="1155266" y="272090"/>
                </a:lnTo>
                <a:lnTo>
                  <a:pt x="1110661" y="281011"/>
                </a:lnTo>
                <a:lnTo>
                  <a:pt x="1030373" y="227485"/>
                </a:lnTo>
                <a:lnTo>
                  <a:pt x="1003610" y="231946"/>
                </a:lnTo>
                <a:lnTo>
                  <a:pt x="985768" y="285472"/>
                </a:lnTo>
                <a:lnTo>
                  <a:pt x="967926" y="289932"/>
                </a:lnTo>
                <a:lnTo>
                  <a:pt x="896558" y="281011"/>
                </a:lnTo>
                <a:lnTo>
                  <a:pt x="878716" y="325616"/>
                </a:lnTo>
                <a:lnTo>
                  <a:pt x="856414" y="325616"/>
                </a:lnTo>
                <a:lnTo>
                  <a:pt x="802888" y="307774"/>
                </a:lnTo>
                <a:lnTo>
                  <a:pt x="758283" y="321156"/>
                </a:lnTo>
                <a:lnTo>
                  <a:pt x="677994" y="272090"/>
                </a:lnTo>
                <a:lnTo>
                  <a:pt x="669073" y="205183"/>
                </a:lnTo>
                <a:lnTo>
                  <a:pt x="664613" y="182880"/>
                </a:lnTo>
                <a:lnTo>
                  <a:pt x="620008" y="173960"/>
                </a:lnTo>
                <a:lnTo>
                  <a:pt x="597705" y="124894"/>
                </a:lnTo>
                <a:lnTo>
                  <a:pt x="526337" y="120434"/>
                </a:lnTo>
                <a:lnTo>
                  <a:pt x="504035" y="57987"/>
                </a:lnTo>
                <a:lnTo>
                  <a:pt x="454970" y="8921"/>
                </a:lnTo>
                <a:lnTo>
                  <a:pt x="419286" y="0"/>
                </a:lnTo>
                <a:lnTo>
                  <a:pt x="401444" y="22303"/>
                </a:lnTo>
                <a:lnTo>
                  <a:pt x="361299" y="4461"/>
                </a:lnTo>
                <a:lnTo>
                  <a:pt x="343457" y="13382"/>
                </a:lnTo>
                <a:lnTo>
                  <a:pt x="321155" y="31224"/>
                </a:lnTo>
                <a:lnTo>
                  <a:pt x="281011" y="22303"/>
                </a:lnTo>
                <a:lnTo>
                  <a:pt x="249787" y="40145"/>
                </a:lnTo>
                <a:lnTo>
                  <a:pt x="165038" y="40145"/>
                </a:lnTo>
                <a:lnTo>
                  <a:pt x="133815" y="35684"/>
                </a:lnTo>
                <a:lnTo>
                  <a:pt x="133815" y="35684"/>
                </a:lnTo>
                <a:lnTo>
                  <a:pt x="98131" y="75829"/>
                </a:lnTo>
                <a:lnTo>
                  <a:pt x="98131" y="129355"/>
                </a:lnTo>
                <a:lnTo>
                  <a:pt x="84749" y="129355"/>
                </a:lnTo>
                <a:lnTo>
                  <a:pt x="0" y="9367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4276725" y="2001838"/>
            <a:ext cx="482600" cy="539750"/>
          </a:xfrm>
          <a:custGeom>
            <a:avLst/>
            <a:gdLst>
              <a:gd name="connsiteX0" fmla="*/ 165038 w 481732"/>
              <a:gd name="connsiteY0" fmla="*/ 0 h 539719"/>
              <a:gd name="connsiteX1" fmla="*/ 75828 w 481732"/>
              <a:gd name="connsiteY1" fmla="*/ 8921 h 539719"/>
              <a:gd name="connsiteX2" fmla="*/ 31223 w 481732"/>
              <a:gd name="connsiteY2" fmla="*/ 80289 h 539719"/>
              <a:gd name="connsiteX3" fmla="*/ 22302 w 481732"/>
              <a:gd name="connsiteY3" fmla="*/ 160578 h 539719"/>
              <a:gd name="connsiteX4" fmla="*/ 0 w 481732"/>
              <a:gd name="connsiteY4" fmla="*/ 178419 h 539719"/>
              <a:gd name="connsiteX5" fmla="*/ 0 w 481732"/>
              <a:gd name="connsiteY5" fmla="*/ 223024 h 539719"/>
              <a:gd name="connsiteX6" fmla="*/ 35684 w 481732"/>
              <a:gd name="connsiteY6" fmla="*/ 258708 h 539719"/>
              <a:gd name="connsiteX7" fmla="*/ 62447 w 481732"/>
              <a:gd name="connsiteY7" fmla="*/ 338997 h 539719"/>
              <a:gd name="connsiteX8" fmla="*/ 107051 w 481732"/>
              <a:gd name="connsiteY8" fmla="*/ 356839 h 539719"/>
              <a:gd name="connsiteX9" fmla="*/ 133814 w 481732"/>
              <a:gd name="connsiteY9" fmla="*/ 414825 h 539719"/>
              <a:gd name="connsiteX10" fmla="*/ 214103 w 481732"/>
              <a:gd name="connsiteY10" fmla="*/ 437128 h 539719"/>
              <a:gd name="connsiteX11" fmla="*/ 223024 w 481732"/>
              <a:gd name="connsiteY11" fmla="*/ 486193 h 539719"/>
              <a:gd name="connsiteX12" fmla="*/ 249787 w 481732"/>
              <a:gd name="connsiteY12" fmla="*/ 486193 h 539719"/>
              <a:gd name="connsiteX13" fmla="*/ 281010 w 481732"/>
              <a:gd name="connsiteY13" fmla="*/ 539719 h 539719"/>
              <a:gd name="connsiteX14" fmla="*/ 330076 w 481732"/>
              <a:gd name="connsiteY14" fmla="*/ 472812 h 539719"/>
              <a:gd name="connsiteX15" fmla="*/ 321155 w 481732"/>
              <a:gd name="connsiteY15" fmla="*/ 414825 h 539719"/>
              <a:gd name="connsiteX16" fmla="*/ 388062 w 481732"/>
              <a:gd name="connsiteY16" fmla="*/ 379141 h 539719"/>
              <a:gd name="connsiteX17" fmla="*/ 437128 w 481732"/>
              <a:gd name="connsiteY17" fmla="*/ 392523 h 539719"/>
              <a:gd name="connsiteX18" fmla="*/ 437128 w 481732"/>
              <a:gd name="connsiteY18" fmla="*/ 392523 h 539719"/>
              <a:gd name="connsiteX19" fmla="*/ 481732 w 481732"/>
              <a:gd name="connsiteY19" fmla="*/ 383602 h 539719"/>
              <a:gd name="connsiteX20" fmla="*/ 468351 w 481732"/>
              <a:gd name="connsiteY20" fmla="*/ 347918 h 539719"/>
              <a:gd name="connsiteX21" fmla="*/ 468351 w 481732"/>
              <a:gd name="connsiteY21" fmla="*/ 298853 h 539719"/>
              <a:gd name="connsiteX22" fmla="*/ 481732 w 481732"/>
              <a:gd name="connsiteY22" fmla="*/ 263169 h 539719"/>
              <a:gd name="connsiteX23" fmla="*/ 459430 w 481732"/>
              <a:gd name="connsiteY23" fmla="*/ 231945 h 539719"/>
              <a:gd name="connsiteX24" fmla="*/ 437128 w 481732"/>
              <a:gd name="connsiteY24" fmla="*/ 173959 h 539719"/>
              <a:gd name="connsiteX25" fmla="*/ 361299 w 481732"/>
              <a:gd name="connsiteY25" fmla="*/ 120433 h 539719"/>
              <a:gd name="connsiteX26" fmla="*/ 338997 w 481732"/>
              <a:gd name="connsiteY26" fmla="*/ 75828 h 539719"/>
              <a:gd name="connsiteX27" fmla="*/ 281010 w 481732"/>
              <a:gd name="connsiteY27" fmla="*/ 89210 h 539719"/>
              <a:gd name="connsiteX28" fmla="*/ 209643 w 481732"/>
              <a:gd name="connsiteY28" fmla="*/ 62447 h 539719"/>
              <a:gd name="connsiteX29" fmla="*/ 165038 w 481732"/>
              <a:gd name="connsiteY29" fmla="*/ 0 h 539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81732" h="539719">
                <a:moveTo>
                  <a:pt x="165038" y="0"/>
                </a:moveTo>
                <a:lnTo>
                  <a:pt x="75828" y="8921"/>
                </a:lnTo>
                <a:lnTo>
                  <a:pt x="31223" y="80289"/>
                </a:lnTo>
                <a:lnTo>
                  <a:pt x="22302" y="160578"/>
                </a:lnTo>
                <a:lnTo>
                  <a:pt x="0" y="178419"/>
                </a:lnTo>
                <a:lnTo>
                  <a:pt x="0" y="223024"/>
                </a:lnTo>
                <a:lnTo>
                  <a:pt x="35684" y="258708"/>
                </a:lnTo>
                <a:lnTo>
                  <a:pt x="62447" y="338997"/>
                </a:lnTo>
                <a:lnTo>
                  <a:pt x="107051" y="356839"/>
                </a:lnTo>
                <a:lnTo>
                  <a:pt x="133814" y="414825"/>
                </a:lnTo>
                <a:lnTo>
                  <a:pt x="214103" y="437128"/>
                </a:lnTo>
                <a:lnTo>
                  <a:pt x="223024" y="486193"/>
                </a:lnTo>
                <a:lnTo>
                  <a:pt x="249787" y="486193"/>
                </a:lnTo>
                <a:lnTo>
                  <a:pt x="281010" y="539719"/>
                </a:lnTo>
                <a:lnTo>
                  <a:pt x="330076" y="472812"/>
                </a:lnTo>
                <a:lnTo>
                  <a:pt x="321155" y="414825"/>
                </a:lnTo>
                <a:lnTo>
                  <a:pt x="388062" y="379141"/>
                </a:lnTo>
                <a:lnTo>
                  <a:pt x="437128" y="392523"/>
                </a:lnTo>
                <a:lnTo>
                  <a:pt x="437128" y="392523"/>
                </a:lnTo>
                <a:lnTo>
                  <a:pt x="481732" y="383602"/>
                </a:lnTo>
                <a:lnTo>
                  <a:pt x="468351" y="347918"/>
                </a:lnTo>
                <a:lnTo>
                  <a:pt x="468351" y="298853"/>
                </a:lnTo>
                <a:lnTo>
                  <a:pt x="481732" y="263169"/>
                </a:lnTo>
                <a:lnTo>
                  <a:pt x="459430" y="231945"/>
                </a:lnTo>
                <a:lnTo>
                  <a:pt x="437128" y="173959"/>
                </a:lnTo>
                <a:lnTo>
                  <a:pt x="361299" y="120433"/>
                </a:lnTo>
                <a:lnTo>
                  <a:pt x="338997" y="75828"/>
                </a:lnTo>
                <a:lnTo>
                  <a:pt x="281010" y="89210"/>
                </a:lnTo>
                <a:lnTo>
                  <a:pt x="209643" y="62447"/>
                </a:lnTo>
                <a:lnTo>
                  <a:pt x="1650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3935413" y="2174875"/>
            <a:ext cx="522287" cy="465138"/>
          </a:xfrm>
          <a:custGeom>
            <a:avLst/>
            <a:gdLst>
              <a:gd name="connsiteX0" fmla="*/ 336884 w 521791"/>
              <a:gd name="connsiteY0" fmla="*/ 0 h 466065"/>
              <a:gd name="connsiteX1" fmla="*/ 271027 w 521791"/>
              <a:gd name="connsiteY1" fmla="*/ 2533 h 466065"/>
              <a:gd name="connsiteX2" fmla="*/ 238099 w 521791"/>
              <a:gd name="connsiteY2" fmla="*/ 48126 h 466065"/>
              <a:gd name="connsiteX3" fmla="*/ 200104 w 521791"/>
              <a:gd name="connsiteY3" fmla="*/ 60791 h 466065"/>
              <a:gd name="connsiteX4" fmla="*/ 131714 w 521791"/>
              <a:gd name="connsiteY4" fmla="*/ 98785 h 466065"/>
              <a:gd name="connsiteX5" fmla="*/ 131714 w 521791"/>
              <a:gd name="connsiteY5" fmla="*/ 134247 h 466065"/>
              <a:gd name="connsiteX6" fmla="*/ 151978 w 521791"/>
              <a:gd name="connsiteY6" fmla="*/ 174774 h 466065"/>
              <a:gd name="connsiteX7" fmla="*/ 159577 w 521791"/>
              <a:gd name="connsiteY7" fmla="*/ 207703 h 466065"/>
              <a:gd name="connsiteX8" fmla="*/ 169709 w 521791"/>
              <a:gd name="connsiteY8" fmla="*/ 222900 h 466065"/>
              <a:gd name="connsiteX9" fmla="*/ 141846 w 521791"/>
              <a:gd name="connsiteY9" fmla="*/ 235565 h 466065"/>
              <a:gd name="connsiteX10" fmla="*/ 53192 w 521791"/>
              <a:gd name="connsiteY10" fmla="*/ 263428 h 466065"/>
              <a:gd name="connsiteX11" fmla="*/ 22797 w 521791"/>
              <a:gd name="connsiteY11" fmla="*/ 321686 h 466065"/>
              <a:gd name="connsiteX12" fmla="*/ 0 w 521791"/>
              <a:gd name="connsiteY12" fmla="*/ 339417 h 466065"/>
              <a:gd name="connsiteX13" fmla="*/ 7599 w 521791"/>
              <a:gd name="connsiteY13" fmla="*/ 369812 h 466065"/>
              <a:gd name="connsiteX14" fmla="*/ 20264 w 521791"/>
              <a:gd name="connsiteY14" fmla="*/ 397675 h 466065"/>
              <a:gd name="connsiteX15" fmla="*/ 113983 w 521791"/>
              <a:gd name="connsiteY15" fmla="*/ 402741 h 466065"/>
              <a:gd name="connsiteX16" fmla="*/ 134247 w 521791"/>
              <a:gd name="connsiteY16" fmla="*/ 390076 h 466065"/>
              <a:gd name="connsiteX17" fmla="*/ 162110 w 521791"/>
              <a:gd name="connsiteY17" fmla="*/ 387543 h 466065"/>
              <a:gd name="connsiteX18" fmla="*/ 189972 w 521791"/>
              <a:gd name="connsiteY18" fmla="*/ 405274 h 466065"/>
              <a:gd name="connsiteX19" fmla="*/ 243165 w 521791"/>
              <a:gd name="connsiteY19" fmla="*/ 466065 h 466065"/>
              <a:gd name="connsiteX20" fmla="*/ 288758 w 521791"/>
              <a:gd name="connsiteY20" fmla="*/ 430604 h 466065"/>
              <a:gd name="connsiteX21" fmla="*/ 359681 w 521791"/>
              <a:gd name="connsiteY21" fmla="*/ 433136 h 466065"/>
              <a:gd name="connsiteX22" fmla="*/ 390077 w 521791"/>
              <a:gd name="connsiteY22" fmla="*/ 405274 h 466065"/>
              <a:gd name="connsiteX23" fmla="*/ 423005 w 521791"/>
              <a:gd name="connsiteY23" fmla="*/ 359681 h 466065"/>
              <a:gd name="connsiteX24" fmla="*/ 466065 w 521791"/>
              <a:gd name="connsiteY24" fmla="*/ 341950 h 466065"/>
              <a:gd name="connsiteX25" fmla="*/ 488862 w 521791"/>
              <a:gd name="connsiteY25" fmla="*/ 331818 h 466065"/>
              <a:gd name="connsiteX26" fmla="*/ 521791 w 521791"/>
              <a:gd name="connsiteY26" fmla="*/ 344483 h 466065"/>
              <a:gd name="connsiteX27" fmla="*/ 519258 w 521791"/>
              <a:gd name="connsiteY27" fmla="*/ 321686 h 466065"/>
              <a:gd name="connsiteX28" fmla="*/ 501527 w 521791"/>
              <a:gd name="connsiteY28" fmla="*/ 296356 h 466065"/>
              <a:gd name="connsiteX29" fmla="*/ 516725 w 521791"/>
              <a:gd name="connsiteY29" fmla="*/ 253296 h 466065"/>
              <a:gd name="connsiteX30" fmla="*/ 476197 w 521791"/>
              <a:gd name="connsiteY30" fmla="*/ 240631 h 466065"/>
              <a:gd name="connsiteX31" fmla="*/ 448335 w 521791"/>
              <a:gd name="connsiteY31" fmla="*/ 192505 h 466065"/>
              <a:gd name="connsiteX32" fmla="*/ 410340 w 521791"/>
              <a:gd name="connsiteY32" fmla="*/ 167175 h 466065"/>
              <a:gd name="connsiteX33" fmla="*/ 379945 w 521791"/>
              <a:gd name="connsiteY33" fmla="*/ 88653 h 466065"/>
              <a:gd name="connsiteX34" fmla="*/ 349549 w 521791"/>
              <a:gd name="connsiteY34" fmla="*/ 53192 h 466065"/>
              <a:gd name="connsiteX35" fmla="*/ 336884 w 521791"/>
              <a:gd name="connsiteY35" fmla="*/ 0 h 4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21791" h="466065">
                <a:moveTo>
                  <a:pt x="336884" y="0"/>
                </a:moveTo>
                <a:lnTo>
                  <a:pt x="271027" y="2533"/>
                </a:lnTo>
                <a:lnTo>
                  <a:pt x="238099" y="48126"/>
                </a:lnTo>
                <a:lnTo>
                  <a:pt x="200104" y="60791"/>
                </a:lnTo>
                <a:lnTo>
                  <a:pt x="131714" y="98785"/>
                </a:lnTo>
                <a:lnTo>
                  <a:pt x="131714" y="134247"/>
                </a:lnTo>
                <a:lnTo>
                  <a:pt x="151978" y="174774"/>
                </a:lnTo>
                <a:lnTo>
                  <a:pt x="159577" y="207703"/>
                </a:lnTo>
                <a:lnTo>
                  <a:pt x="169709" y="222900"/>
                </a:lnTo>
                <a:lnTo>
                  <a:pt x="141846" y="235565"/>
                </a:lnTo>
                <a:lnTo>
                  <a:pt x="53192" y="263428"/>
                </a:lnTo>
                <a:lnTo>
                  <a:pt x="22797" y="321686"/>
                </a:lnTo>
                <a:lnTo>
                  <a:pt x="0" y="339417"/>
                </a:lnTo>
                <a:lnTo>
                  <a:pt x="7599" y="369812"/>
                </a:lnTo>
                <a:lnTo>
                  <a:pt x="20264" y="397675"/>
                </a:lnTo>
                <a:lnTo>
                  <a:pt x="113983" y="402741"/>
                </a:lnTo>
                <a:lnTo>
                  <a:pt x="134247" y="390076"/>
                </a:lnTo>
                <a:lnTo>
                  <a:pt x="162110" y="387543"/>
                </a:lnTo>
                <a:lnTo>
                  <a:pt x="189972" y="405274"/>
                </a:lnTo>
                <a:lnTo>
                  <a:pt x="243165" y="466065"/>
                </a:lnTo>
                <a:lnTo>
                  <a:pt x="288758" y="430604"/>
                </a:lnTo>
                <a:lnTo>
                  <a:pt x="359681" y="433136"/>
                </a:lnTo>
                <a:lnTo>
                  <a:pt x="390077" y="405274"/>
                </a:lnTo>
                <a:lnTo>
                  <a:pt x="423005" y="359681"/>
                </a:lnTo>
                <a:lnTo>
                  <a:pt x="466065" y="341950"/>
                </a:lnTo>
                <a:lnTo>
                  <a:pt x="488862" y="331818"/>
                </a:lnTo>
                <a:lnTo>
                  <a:pt x="521791" y="344483"/>
                </a:lnTo>
                <a:lnTo>
                  <a:pt x="519258" y="321686"/>
                </a:lnTo>
                <a:lnTo>
                  <a:pt x="501527" y="296356"/>
                </a:lnTo>
                <a:lnTo>
                  <a:pt x="516725" y="253296"/>
                </a:lnTo>
                <a:lnTo>
                  <a:pt x="476197" y="240631"/>
                </a:lnTo>
                <a:lnTo>
                  <a:pt x="448335" y="192505"/>
                </a:lnTo>
                <a:lnTo>
                  <a:pt x="410340" y="167175"/>
                </a:lnTo>
                <a:lnTo>
                  <a:pt x="379945" y="88653"/>
                </a:lnTo>
                <a:lnTo>
                  <a:pt x="349549" y="53192"/>
                </a:lnTo>
                <a:lnTo>
                  <a:pt x="3368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4019550" y="2430463"/>
            <a:ext cx="542925" cy="561975"/>
          </a:xfrm>
          <a:custGeom>
            <a:avLst/>
            <a:gdLst>
              <a:gd name="connsiteX0" fmla="*/ 22797 w 542054"/>
              <a:gd name="connsiteY0" fmla="*/ 146912 h 562318"/>
              <a:gd name="connsiteX1" fmla="*/ 0 w 542054"/>
              <a:gd name="connsiteY1" fmla="*/ 205170 h 562318"/>
              <a:gd name="connsiteX2" fmla="*/ 55725 w 542054"/>
              <a:gd name="connsiteY2" fmla="*/ 245697 h 562318"/>
              <a:gd name="connsiteX3" fmla="*/ 96252 w 542054"/>
              <a:gd name="connsiteY3" fmla="*/ 321686 h 562318"/>
              <a:gd name="connsiteX4" fmla="*/ 157044 w 542054"/>
              <a:gd name="connsiteY4" fmla="*/ 347016 h 562318"/>
              <a:gd name="connsiteX5" fmla="*/ 151978 w 542054"/>
              <a:gd name="connsiteY5" fmla="*/ 400208 h 562318"/>
              <a:gd name="connsiteX6" fmla="*/ 164643 w 542054"/>
              <a:gd name="connsiteY6" fmla="*/ 415406 h 562318"/>
              <a:gd name="connsiteX7" fmla="*/ 164643 w 542054"/>
              <a:gd name="connsiteY7" fmla="*/ 438203 h 562318"/>
              <a:gd name="connsiteX8" fmla="*/ 164643 w 542054"/>
              <a:gd name="connsiteY8" fmla="*/ 501527 h 562318"/>
              <a:gd name="connsiteX9" fmla="*/ 197571 w 542054"/>
              <a:gd name="connsiteY9" fmla="*/ 552186 h 562318"/>
              <a:gd name="connsiteX10" fmla="*/ 248230 w 542054"/>
              <a:gd name="connsiteY10" fmla="*/ 557252 h 562318"/>
              <a:gd name="connsiteX11" fmla="*/ 298890 w 542054"/>
              <a:gd name="connsiteY11" fmla="*/ 526857 h 562318"/>
              <a:gd name="connsiteX12" fmla="*/ 311554 w 542054"/>
              <a:gd name="connsiteY12" fmla="*/ 526857 h 562318"/>
              <a:gd name="connsiteX13" fmla="*/ 324219 w 542054"/>
              <a:gd name="connsiteY13" fmla="*/ 557252 h 562318"/>
              <a:gd name="connsiteX14" fmla="*/ 387543 w 542054"/>
              <a:gd name="connsiteY14" fmla="*/ 562318 h 562318"/>
              <a:gd name="connsiteX15" fmla="*/ 440736 w 542054"/>
              <a:gd name="connsiteY15" fmla="*/ 544587 h 562318"/>
              <a:gd name="connsiteX16" fmla="*/ 481263 w 542054"/>
              <a:gd name="connsiteY16" fmla="*/ 491395 h 562318"/>
              <a:gd name="connsiteX17" fmla="*/ 488862 w 542054"/>
              <a:gd name="connsiteY17" fmla="*/ 448335 h 562318"/>
              <a:gd name="connsiteX18" fmla="*/ 466065 w 542054"/>
              <a:gd name="connsiteY18" fmla="*/ 433137 h 562318"/>
              <a:gd name="connsiteX19" fmla="*/ 453400 w 542054"/>
              <a:gd name="connsiteY19" fmla="*/ 453401 h 562318"/>
              <a:gd name="connsiteX20" fmla="*/ 438203 w 542054"/>
              <a:gd name="connsiteY20" fmla="*/ 458466 h 562318"/>
              <a:gd name="connsiteX21" fmla="*/ 402741 w 542054"/>
              <a:gd name="connsiteY21" fmla="*/ 440736 h 562318"/>
              <a:gd name="connsiteX22" fmla="*/ 382477 w 542054"/>
              <a:gd name="connsiteY22" fmla="*/ 428071 h 562318"/>
              <a:gd name="connsiteX23" fmla="*/ 395142 w 542054"/>
              <a:gd name="connsiteY23" fmla="*/ 407807 h 562318"/>
              <a:gd name="connsiteX24" fmla="*/ 387543 w 542054"/>
              <a:gd name="connsiteY24" fmla="*/ 397675 h 562318"/>
              <a:gd name="connsiteX25" fmla="*/ 407807 w 542054"/>
              <a:gd name="connsiteY25" fmla="*/ 359681 h 562318"/>
              <a:gd name="connsiteX26" fmla="*/ 445802 w 542054"/>
              <a:gd name="connsiteY26" fmla="*/ 362214 h 562318"/>
              <a:gd name="connsiteX27" fmla="*/ 468598 w 542054"/>
              <a:gd name="connsiteY27" fmla="*/ 354615 h 562318"/>
              <a:gd name="connsiteX28" fmla="*/ 493928 w 542054"/>
              <a:gd name="connsiteY28" fmla="*/ 316620 h 562318"/>
              <a:gd name="connsiteX29" fmla="*/ 491395 w 542054"/>
              <a:gd name="connsiteY29" fmla="*/ 293824 h 562318"/>
              <a:gd name="connsiteX30" fmla="*/ 460999 w 542054"/>
              <a:gd name="connsiteY30" fmla="*/ 263428 h 562318"/>
              <a:gd name="connsiteX31" fmla="*/ 481263 w 542054"/>
              <a:gd name="connsiteY31" fmla="*/ 220368 h 562318"/>
              <a:gd name="connsiteX32" fmla="*/ 483796 w 542054"/>
              <a:gd name="connsiteY32" fmla="*/ 205170 h 562318"/>
              <a:gd name="connsiteX33" fmla="*/ 476197 w 542054"/>
              <a:gd name="connsiteY33" fmla="*/ 169709 h 562318"/>
              <a:gd name="connsiteX34" fmla="*/ 491395 w 542054"/>
              <a:gd name="connsiteY34" fmla="*/ 144379 h 562318"/>
              <a:gd name="connsiteX35" fmla="*/ 542054 w 542054"/>
              <a:gd name="connsiteY35" fmla="*/ 113983 h 562318"/>
              <a:gd name="connsiteX36" fmla="*/ 506593 w 542054"/>
              <a:gd name="connsiteY36" fmla="*/ 58258 h 562318"/>
              <a:gd name="connsiteX37" fmla="*/ 471131 w 542054"/>
              <a:gd name="connsiteY37" fmla="*/ 60791 h 562318"/>
              <a:gd name="connsiteX38" fmla="*/ 466065 w 542054"/>
              <a:gd name="connsiteY38" fmla="*/ 20264 h 562318"/>
              <a:gd name="connsiteX39" fmla="*/ 466065 w 542054"/>
              <a:gd name="connsiteY39" fmla="*/ 12665 h 562318"/>
              <a:gd name="connsiteX40" fmla="*/ 433137 w 542054"/>
              <a:gd name="connsiteY40" fmla="*/ 0 h 562318"/>
              <a:gd name="connsiteX41" fmla="*/ 420472 w 542054"/>
              <a:gd name="connsiteY41" fmla="*/ 45593 h 562318"/>
              <a:gd name="connsiteX42" fmla="*/ 435670 w 542054"/>
              <a:gd name="connsiteY42" fmla="*/ 68390 h 562318"/>
              <a:gd name="connsiteX43" fmla="*/ 435670 w 542054"/>
              <a:gd name="connsiteY43" fmla="*/ 91187 h 562318"/>
              <a:gd name="connsiteX44" fmla="*/ 407807 w 542054"/>
              <a:gd name="connsiteY44" fmla="*/ 81055 h 562318"/>
              <a:gd name="connsiteX45" fmla="*/ 344483 w 542054"/>
              <a:gd name="connsiteY45" fmla="*/ 98786 h 562318"/>
              <a:gd name="connsiteX46" fmla="*/ 278626 w 542054"/>
              <a:gd name="connsiteY46" fmla="*/ 174775 h 562318"/>
              <a:gd name="connsiteX47" fmla="*/ 210236 w 542054"/>
              <a:gd name="connsiteY47" fmla="*/ 182373 h 562318"/>
              <a:gd name="connsiteX48" fmla="*/ 162110 w 542054"/>
              <a:gd name="connsiteY48" fmla="*/ 210236 h 562318"/>
              <a:gd name="connsiteX49" fmla="*/ 88654 w 542054"/>
              <a:gd name="connsiteY49" fmla="*/ 136780 h 562318"/>
              <a:gd name="connsiteX50" fmla="*/ 22797 w 542054"/>
              <a:gd name="connsiteY50" fmla="*/ 146912 h 562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42054" h="562318">
                <a:moveTo>
                  <a:pt x="22797" y="146912"/>
                </a:moveTo>
                <a:lnTo>
                  <a:pt x="0" y="205170"/>
                </a:lnTo>
                <a:lnTo>
                  <a:pt x="55725" y="245697"/>
                </a:lnTo>
                <a:lnTo>
                  <a:pt x="96252" y="321686"/>
                </a:lnTo>
                <a:lnTo>
                  <a:pt x="157044" y="347016"/>
                </a:lnTo>
                <a:lnTo>
                  <a:pt x="151978" y="400208"/>
                </a:lnTo>
                <a:lnTo>
                  <a:pt x="164643" y="415406"/>
                </a:lnTo>
                <a:lnTo>
                  <a:pt x="164643" y="438203"/>
                </a:lnTo>
                <a:lnTo>
                  <a:pt x="164643" y="501527"/>
                </a:lnTo>
                <a:lnTo>
                  <a:pt x="197571" y="552186"/>
                </a:lnTo>
                <a:lnTo>
                  <a:pt x="248230" y="557252"/>
                </a:lnTo>
                <a:lnTo>
                  <a:pt x="298890" y="526857"/>
                </a:lnTo>
                <a:lnTo>
                  <a:pt x="311554" y="526857"/>
                </a:lnTo>
                <a:lnTo>
                  <a:pt x="324219" y="557252"/>
                </a:lnTo>
                <a:lnTo>
                  <a:pt x="387543" y="562318"/>
                </a:lnTo>
                <a:lnTo>
                  <a:pt x="440736" y="544587"/>
                </a:lnTo>
                <a:lnTo>
                  <a:pt x="481263" y="491395"/>
                </a:lnTo>
                <a:lnTo>
                  <a:pt x="488862" y="448335"/>
                </a:lnTo>
                <a:lnTo>
                  <a:pt x="466065" y="433137"/>
                </a:lnTo>
                <a:lnTo>
                  <a:pt x="453400" y="453401"/>
                </a:lnTo>
                <a:lnTo>
                  <a:pt x="438203" y="458466"/>
                </a:lnTo>
                <a:lnTo>
                  <a:pt x="402741" y="440736"/>
                </a:lnTo>
                <a:lnTo>
                  <a:pt x="382477" y="428071"/>
                </a:lnTo>
                <a:lnTo>
                  <a:pt x="395142" y="407807"/>
                </a:lnTo>
                <a:lnTo>
                  <a:pt x="387543" y="397675"/>
                </a:lnTo>
                <a:lnTo>
                  <a:pt x="407807" y="359681"/>
                </a:lnTo>
                <a:lnTo>
                  <a:pt x="445802" y="362214"/>
                </a:lnTo>
                <a:lnTo>
                  <a:pt x="468598" y="354615"/>
                </a:lnTo>
                <a:lnTo>
                  <a:pt x="493928" y="316620"/>
                </a:lnTo>
                <a:lnTo>
                  <a:pt x="491395" y="293824"/>
                </a:lnTo>
                <a:lnTo>
                  <a:pt x="460999" y="263428"/>
                </a:lnTo>
                <a:lnTo>
                  <a:pt x="481263" y="220368"/>
                </a:lnTo>
                <a:lnTo>
                  <a:pt x="483796" y="205170"/>
                </a:lnTo>
                <a:lnTo>
                  <a:pt x="476197" y="169709"/>
                </a:lnTo>
                <a:lnTo>
                  <a:pt x="491395" y="144379"/>
                </a:lnTo>
                <a:lnTo>
                  <a:pt x="542054" y="113983"/>
                </a:lnTo>
                <a:lnTo>
                  <a:pt x="506593" y="58258"/>
                </a:lnTo>
                <a:lnTo>
                  <a:pt x="471131" y="60791"/>
                </a:lnTo>
                <a:lnTo>
                  <a:pt x="466065" y="20264"/>
                </a:lnTo>
                <a:lnTo>
                  <a:pt x="466065" y="12665"/>
                </a:lnTo>
                <a:lnTo>
                  <a:pt x="433137" y="0"/>
                </a:lnTo>
                <a:lnTo>
                  <a:pt x="420472" y="45593"/>
                </a:lnTo>
                <a:lnTo>
                  <a:pt x="435670" y="68390"/>
                </a:lnTo>
                <a:lnTo>
                  <a:pt x="435670" y="91187"/>
                </a:lnTo>
                <a:lnTo>
                  <a:pt x="407807" y="81055"/>
                </a:lnTo>
                <a:lnTo>
                  <a:pt x="344483" y="98786"/>
                </a:lnTo>
                <a:lnTo>
                  <a:pt x="278626" y="174775"/>
                </a:lnTo>
                <a:lnTo>
                  <a:pt x="210236" y="182373"/>
                </a:lnTo>
                <a:lnTo>
                  <a:pt x="162110" y="210236"/>
                </a:lnTo>
                <a:lnTo>
                  <a:pt x="88654" y="136780"/>
                </a:lnTo>
                <a:lnTo>
                  <a:pt x="22797" y="14691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4405313" y="2782888"/>
            <a:ext cx="82550" cy="104775"/>
          </a:xfrm>
          <a:custGeom>
            <a:avLst/>
            <a:gdLst>
              <a:gd name="connsiteX0" fmla="*/ 70923 w 83588"/>
              <a:gd name="connsiteY0" fmla="*/ 0 h 93719"/>
              <a:gd name="connsiteX1" fmla="*/ 7599 w 83588"/>
              <a:gd name="connsiteY1" fmla="*/ 32928 h 93719"/>
              <a:gd name="connsiteX2" fmla="*/ 10132 w 83588"/>
              <a:gd name="connsiteY2" fmla="*/ 45593 h 93719"/>
              <a:gd name="connsiteX3" fmla="*/ 0 w 83588"/>
              <a:gd name="connsiteY3" fmla="*/ 65857 h 93719"/>
              <a:gd name="connsiteX4" fmla="*/ 58259 w 83588"/>
              <a:gd name="connsiteY4" fmla="*/ 93719 h 93719"/>
              <a:gd name="connsiteX5" fmla="*/ 73456 w 83588"/>
              <a:gd name="connsiteY5" fmla="*/ 88654 h 93719"/>
              <a:gd name="connsiteX6" fmla="*/ 83588 w 83588"/>
              <a:gd name="connsiteY6" fmla="*/ 70923 h 93719"/>
              <a:gd name="connsiteX7" fmla="*/ 70923 w 83588"/>
              <a:gd name="connsiteY7" fmla="*/ 0 h 93719"/>
              <a:gd name="connsiteX0" fmla="*/ 70923 w 83588"/>
              <a:gd name="connsiteY0" fmla="*/ 0 h 93719"/>
              <a:gd name="connsiteX1" fmla="*/ 35521 w 83588"/>
              <a:gd name="connsiteY1" fmla="*/ 14386 h 93719"/>
              <a:gd name="connsiteX2" fmla="*/ 7599 w 83588"/>
              <a:gd name="connsiteY2" fmla="*/ 32928 h 93719"/>
              <a:gd name="connsiteX3" fmla="*/ 10132 w 83588"/>
              <a:gd name="connsiteY3" fmla="*/ 45593 h 93719"/>
              <a:gd name="connsiteX4" fmla="*/ 0 w 83588"/>
              <a:gd name="connsiteY4" fmla="*/ 65857 h 93719"/>
              <a:gd name="connsiteX5" fmla="*/ 58259 w 83588"/>
              <a:gd name="connsiteY5" fmla="*/ 93719 h 93719"/>
              <a:gd name="connsiteX6" fmla="*/ 73456 w 83588"/>
              <a:gd name="connsiteY6" fmla="*/ 88654 h 93719"/>
              <a:gd name="connsiteX7" fmla="*/ 83588 w 83588"/>
              <a:gd name="connsiteY7" fmla="*/ 70923 h 93719"/>
              <a:gd name="connsiteX8" fmla="*/ 70923 w 83588"/>
              <a:gd name="connsiteY8" fmla="*/ 0 h 93719"/>
              <a:gd name="connsiteX0" fmla="*/ 70923 w 83588"/>
              <a:gd name="connsiteY0" fmla="*/ 11808 h 105527"/>
              <a:gd name="connsiteX1" fmla="*/ 21234 w 83588"/>
              <a:gd name="connsiteY1" fmla="*/ 0 h 105527"/>
              <a:gd name="connsiteX2" fmla="*/ 7599 w 83588"/>
              <a:gd name="connsiteY2" fmla="*/ 44736 h 105527"/>
              <a:gd name="connsiteX3" fmla="*/ 10132 w 83588"/>
              <a:gd name="connsiteY3" fmla="*/ 57401 h 105527"/>
              <a:gd name="connsiteX4" fmla="*/ 0 w 83588"/>
              <a:gd name="connsiteY4" fmla="*/ 77665 h 105527"/>
              <a:gd name="connsiteX5" fmla="*/ 58259 w 83588"/>
              <a:gd name="connsiteY5" fmla="*/ 105527 h 105527"/>
              <a:gd name="connsiteX6" fmla="*/ 73456 w 83588"/>
              <a:gd name="connsiteY6" fmla="*/ 100462 h 105527"/>
              <a:gd name="connsiteX7" fmla="*/ 83588 w 83588"/>
              <a:gd name="connsiteY7" fmla="*/ 82731 h 105527"/>
              <a:gd name="connsiteX8" fmla="*/ 70923 w 83588"/>
              <a:gd name="connsiteY8" fmla="*/ 11808 h 10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588" h="105527">
                <a:moveTo>
                  <a:pt x="70923" y="11808"/>
                </a:moveTo>
                <a:lnTo>
                  <a:pt x="21234" y="0"/>
                </a:lnTo>
                <a:lnTo>
                  <a:pt x="7599" y="44736"/>
                </a:lnTo>
                <a:lnTo>
                  <a:pt x="10132" y="57401"/>
                </a:lnTo>
                <a:lnTo>
                  <a:pt x="0" y="77665"/>
                </a:lnTo>
                <a:lnTo>
                  <a:pt x="58259" y="105527"/>
                </a:lnTo>
                <a:lnTo>
                  <a:pt x="73456" y="100462"/>
                </a:lnTo>
                <a:lnTo>
                  <a:pt x="83588" y="82731"/>
                </a:lnTo>
                <a:lnTo>
                  <a:pt x="70923" y="118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4564063" y="2368550"/>
            <a:ext cx="509587" cy="514350"/>
          </a:xfrm>
          <a:custGeom>
            <a:avLst/>
            <a:gdLst>
              <a:gd name="connsiteX0" fmla="*/ 0 w 509588"/>
              <a:gd name="connsiteY0" fmla="*/ 180975 h 514350"/>
              <a:gd name="connsiteX1" fmla="*/ 54769 w 509588"/>
              <a:gd name="connsiteY1" fmla="*/ 264319 h 514350"/>
              <a:gd name="connsiteX2" fmla="*/ 80963 w 509588"/>
              <a:gd name="connsiteY2" fmla="*/ 271463 h 514350"/>
              <a:gd name="connsiteX3" fmla="*/ 88107 w 509588"/>
              <a:gd name="connsiteY3" fmla="*/ 326231 h 514350"/>
              <a:gd name="connsiteX4" fmla="*/ 66675 w 509588"/>
              <a:gd name="connsiteY4" fmla="*/ 426244 h 514350"/>
              <a:gd name="connsiteX5" fmla="*/ 111919 w 509588"/>
              <a:gd name="connsiteY5" fmla="*/ 433388 h 514350"/>
              <a:gd name="connsiteX6" fmla="*/ 178594 w 509588"/>
              <a:gd name="connsiteY6" fmla="*/ 414338 h 514350"/>
              <a:gd name="connsiteX7" fmla="*/ 221457 w 509588"/>
              <a:gd name="connsiteY7" fmla="*/ 433388 h 514350"/>
              <a:gd name="connsiteX8" fmla="*/ 330994 w 509588"/>
              <a:gd name="connsiteY8" fmla="*/ 509588 h 514350"/>
              <a:gd name="connsiteX9" fmla="*/ 395288 w 509588"/>
              <a:gd name="connsiteY9" fmla="*/ 514350 h 514350"/>
              <a:gd name="connsiteX10" fmla="*/ 414338 w 509588"/>
              <a:gd name="connsiteY10" fmla="*/ 495300 h 514350"/>
              <a:gd name="connsiteX11" fmla="*/ 385763 w 509588"/>
              <a:gd name="connsiteY11" fmla="*/ 473869 h 514350"/>
              <a:gd name="connsiteX12" fmla="*/ 385763 w 509588"/>
              <a:gd name="connsiteY12" fmla="*/ 440531 h 514350"/>
              <a:gd name="connsiteX13" fmla="*/ 423863 w 509588"/>
              <a:gd name="connsiteY13" fmla="*/ 419100 h 514350"/>
              <a:gd name="connsiteX14" fmla="*/ 431007 w 509588"/>
              <a:gd name="connsiteY14" fmla="*/ 376238 h 514350"/>
              <a:gd name="connsiteX15" fmla="*/ 435769 w 509588"/>
              <a:gd name="connsiteY15" fmla="*/ 335756 h 514350"/>
              <a:gd name="connsiteX16" fmla="*/ 497682 w 509588"/>
              <a:gd name="connsiteY16" fmla="*/ 278606 h 514350"/>
              <a:gd name="connsiteX17" fmla="*/ 509588 w 509588"/>
              <a:gd name="connsiteY17" fmla="*/ 200025 h 514350"/>
              <a:gd name="connsiteX18" fmla="*/ 390525 w 509588"/>
              <a:gd name="connsiteY18" fmla="*/ 95250 h 514350"/>
              <a:gd name="connsiteX19" fmla="*/ 323850 w 509588"/>
              <a:gd name="connsiteY19" fmla="*/ 100013 h 514350"/>
              <a:gd name="connsiteX20" fmla="*/ 295275 w 509588"/>
              <a:gd name="connsiteY20" fmla="*/ 76200 h 514350"/>
              <a:gd name="connsiteX21" fmla="*/ 283369 w 509588"/>
              <a:gd name="connsiteY21" fmla="*/ 42863 h 514350"/>
              <a:gd name="connsiteX22" fmla="*/ 266700 w 509588"/>
              <a:gd name="connsiteY22" fmla="*/ 16669 h 514350"/>
              <a:gd name="connsiteX23" fmla="*/ 192882 w 509588"/>
              <a:gd name="connsiteY23" fmla="*/ 0 h 514350"/>
              <a:gd name="connsiteX24" fmla="*/ 195263 w 509588"/>
              <a:gd name="connsiteY24" fmla="*/ 21431 h 514350"/>
              <a:gd name="connsiteX25" fmla="*/ 159544 w 509588"/>
              <a:gd name="connsiteY25" fmla="*/ 33338 h 514350"/>
              <a:gd name="connsiteX26" fmla="*/ 100013 w 509588"/>
              <a:gd name="connsiteY26" fmla="*/ 16669 h 514350"/>
              <a:gd name="connsiteX27" fmla="*/ 38100 w 509588"/>
              <a:gd name="connsiteY27" fmla="*/ 52388 h 514350"/>
              <a:gd name="connsiteX28" fmla="*/ 42863 w 509588"/>
              <a:gd name="connsiteY28" fmla="*/ 109538 h 514350"/>
              <a:gd name="connsiteX29" fmla="*/ 0 w 509588"/>
              <a:gd name="connsiteY29" fmla="*/ 180975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09588" h="514350">
                <a:moveTo>
                  <a:pt x="0" y="180975"/>
                </a:moveTo>
                <a:lnTo>
                  <a:pt x="54769" y="264319"/>
                </a:lnTo>
                <a:lnTo>
                  <a:pt x="80963" y="271463"/>
                </a:lnTo>
                <a:lnTo>
                  <a:pt x="88107" y="326231"/>
                </a:lnTo>
                <a:lnTo>
                  <a:pt x="66675" y="426244"/>
                </a:lnTo>
                <a:lnTo>
                  <a:pt x="111919" y="433388"/>
                </a:lnTo>
                <a:lnTo>
                  <a:pt x="178594" y="414338"/>
                </a:lnTo>
                <a:lnTo>
                  <a:pt x="221457" y="433388"/>
                </a:lnTo>
                <a:lnTo>
                  <a:pt x="330994" y="509588"/>
                </a:lnTo>
                <a:lnTo>
                  <a:pt x="395288" y="514350"/>
                </a:lnTo>
                <a:lnTo>
                  <a:pt x="414338" y="495300"/>
                </a:lnTo>
                <a:lnTo>
                  <a:pt x="385763" y="473869"/>
                </a:lnTo>
                <a:lnTo>
                  <a:pt x="385763" y="440531"/>
                </a:lnTo>
                <a:lnTo>
                  <a:pt x="423863" y="419100"/>
                </a:lnTo>
                <a:lnTo>
                  <a:pt x="431007" y="376238"/>
                </a:lnTo>
                <a:lnTo>
                  <a:pt x="435769" y="335756"/>
                </a:lnTo>
                <a:lnTo>
                  <a:pt x="497682" y="278606"/>
                </a:lnTo>
                <a:lnTo>
                  <a:pt x="509588" y="200025"/>
                </a:lnTo>
                <a:lnTo>
                  <a:pt x="390525" y="95250"/>
                </a:lnTo>
                <a:lnTo>
                  <a:pt x="323850" y="100013"/>
                </a:lnTo>
                <a:lnTo>
                  <a:pt x="295275" y="76200"/>
                </a:lnTo>
                <a:lnTo>
                  <a:pt x="283369" y="42863"/>
                </a:lnTo>
                <a:lnTo>
                  <a:pt x="266700" y="16669"/>
                </a:lnTo>
                <a:lnTo>
                  <a:pt x="192882" y="0"/>
                </a:lnTo>
                <a:lnTo>
                  <a:pt x="195263" y="21431"/>
                </a:lnTo>
                <a:lnTo>
                  <a:pt x="159544" y="33338"/>
                </a:lnTo>
                <a:lnTo>
                  <a:pt x="100013" y="16669"/>
                </a:lnTo>
                <a:lnTo>
                  <a:pt x="38100" y="52388"/>
                </a:lnTo>
                <a:lnTo>
                  <a:pt x="42863" y="109538"/>
                </a:lnTo>
                <a:lnTo>
                  <a:pt x="0" y="1809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4416425" y="2552700"/>
            <a:ext cx="1225550" cy="1201738"/>
          </a:xfrm>
          <a:custGeom>
            <a:avLst/>
            <a:gdLst>
              <a:gd name="connsiteX0" fmla="*/ 0 w 1226344"/>
              <a:gd name="connsiteY0" fmla="*/ 452438 h 1152525"/>
              <a:gd name="connsiteX1" fmla="*/ 28575 w 1226344"/>
              <a:gd name="connsiteY1" fmla="*/ 526257 h 1152525"/>
              <a:gd name="connsiteX2" fmla="*/ 73819 w 1226344"/>
              <a:gd name="connsiteY2" fmla="*/ 564357 h 1152525"/>
              <a:gd name="connsiteX3" fmla="*/ 109537 w 1226344"/>
              <a:gd name="connsiteY3" fmla="*/ 657225 h 1152525"/>
              <a:gd name="connsiteX4" fmla="*/ 128587 w 1226344"/>
              <a:gd name="connsiteY4" fmla="*/ 685800 h 1152525"/>
              <a:gd name="connsiteX5" fmla="*/ 142875 w 1226344"/>
              <a:gd name="connsiteY5" fmla="*/ 666750 h 1152525"/>
              <a:gd name="connsiteX6" fmla="*/ 142875 w 1226344"/>
              <a:gd name="connsiteY6" fmla="*/ 633413 h 1152525"/>
              <a:gd name="connsiteX7" fmla="*/ 180975 w 1226344"/>
              <a:gd name="connsiteY7" fmla="*/ 666750 h 1152525"/>
              <a:gd name="connsiteX8" fmla="*/ 240506 w 1226344"/>
              <a:gd name="connsiteY8" fmla="*/ 673894 h 1152525"/>
              <a:gd name="connsiteX9" fmla="*/ 271462 w 1226344"/>
              <a:gd name="connsiteY9" fmla="*/ 702469 h 1152525"/>
              <a:gd name="connsiteX10" fmla="*/ 326231 w 1226344"/>
              <a:gd name="connsiteY10" fmla="*/ 721519 h 1152525"/>
              <a:gd name="connsiteX11" fmla="*/ 338137 w 1226344"/>
              <a:gd name="connsiteY11" fmla="*/ 762000 h 1152525"/>
              <a:gd name="connsiteX12" fmla="*/ 321469 w 1226344"/>
              <a:gd name="connsiteY12" fmla="*/ 781050 h 1152525"/>
              <a:gd name="connsiteX13" fmla="*/ 311944 w 1226344"/>
              <a:gd name="connsiteY13" fmla="*/ 807244 h 1152525"/>
              <a:gd name="connsiteX14" fmla="*/ 266700 w 1226344"/>
              <a:gd name="connsiteY14" fmla="*/ 826294 h 1152525"/>
              <a:gd name="connsiteX15" fmla="*/ 219075 w 1226344"/>
              <a:gd name="connsiteY15" fmla="*/ 900113 h 1152525"/>
              <a:gd name="connsiteX16" fmla="*/ 204787 w 1226344"/>
              <a:gd name="connsiteY16" fmla="*/ 909638 h 1152525"/>
              <a:gd name="connsiteX17" fmla="*/ 192881 w 1226344"/>
              <a:gd name="connsiteY17" fmla="*/ 973932 h 1152525"/>
              <a:gd name="connsiteX18" fmla="*/ 152400 w 1226344"/>
              <a:gd name="connsiteY18" fmla="*/ 1042988 h 1152525"/>
              <a:gd name="connsiteX19" fmla="*/ 157162 w 1226344"/>
              <a:gd name="connsiteY19" fmla="*/ 1071563 h 1152525"/>
              <a:gd name="connsiteX20" fmla="*/ 204787 w 1226344"/>
              <a:gd name="connsiteY20" fmla="*/ 1083469 h 1152525"/>
              <a:gd name="connsiteX21" fmla="*/ 233362 w 1226344"/>
              <a:gd name="connsiteY21" fmla="*/ 1133475 h 1152525"/>
              <a:gd name="connsiteX22" fmla="*/ 247650 w 1226344"/>
              <a:gd name="connsiteY22" fmla="*/ 1133475 h 1152525"/>
              <a:gd name="connsiteX23" fmla="*/ 266700 w 1226344"/>
              <a:gd name="connsiteY23" fmla="*/ 1102519 h 1152525"/>
              <a:gd name="connsiteX24" fmla="*/ 257175 w 1226344"/>
              <a:gd name="connsiteY24" fmla="*/ 1081088 h 1152525"/>
              <a:gd name="connsiteX25" fmla="*/ 230981 w 1226344"/>
              <a:gd name="connsiteY25" fmla="*/ 1076325 h 1152525"/>
              <a:gd name="connsiteX26" fmla="*/ 230981 w 1226344"/>
              <a:gd name="connsiteY26" fmla="*/ 1052513 h 1152525"/>
              <a:gd name="connsiteX27" fmla="*/ 228600 w 1226344"/>
              <a:gd name="connsiteY27" fmla="*/ 1009650 h 1152525"/>
              <a:gd name="connsiteX28" fmla="*/ 216694 w 1226344"/>
              <a:gd name="connsiteY28" fmla="*/ 976313 h 1152525"/>
              <a:gd name="connsiteX29" fmla="*/ 223837 w 1226344"/>
              <a:gd name="connsiteY29" fmla="*/ 940594 h 1152525"/>
              <a:gd name="connsiteX30" fmla="*/ 266700 w 1226344"/>
              <a:gd name="connsiteY30" fmla="*/ 900113 h 1152525"/>
              <a:gd name="connsiteX31" fmla="*/ 278606 w 1226344"/>
              <a:gd name="connsiteY31" fmla="*/ 897732 h 1152525"/>
              <a:gd name="connsiteX32" fmla="*/ 290512 w 1226344"/>
              <a:gd name="connsiteY32" fmla="*/ 938213 h 1152525"/>
              <a:gd name="connsiteX33" fmla="*/ 302419 w 1226344"/>
              <a:gd name="connsiteY33" fmla="*/ 938213 h 1152525"/>
              <a:gd name="connsiteX34" fmla="*/ 321469 w 1226344"/>
              <a:gd name="connsiteY34" fmla="*/ 962025 h 1152525"/>
              <a:gd name="connsiteX35" fmla="*/ 338137 w 1226344"/>
              <a:gd name="connsiteY35" fmla="*/ 957263 h 1152525"/>
              <a:gd name="connsiteX36" fmla="*/ 359569 w 1226344"/>
              <a:gd name="connsiteY36" fmla="*/ 942975 h 1152525"/>
              <a:gd name="connsiteX37" fmla="*/ 483394 w 1226344"/>
              <a:gd name="connsiteY37" fmla="*/ 954882 h 1152525"/>
              <a:gd name="connsiteX38" fmla="*/ 516731 w 1226344"/>
              <a:gd name="connsiteY38" fmla="*/ 947738 h 1152525"/>
              <a:gd name="connsiteX39" fmla="*/ 545306 w 1226344"/>
              <a:gd name="connsiteY39" fmla="*/ 964407 h 1152525"/>
              <a:gd name="connsiteX40" fmla="*/ 561975 w 1226344"/>
              <a:gd name="connsiteY40" fmla="*/ 978694 h 1152525"/>
              <a:gd name="connsiteX41" fmla="*/ 604837 w 1226344"/>
              <a:gd name="connsiteY41" fmla="*/ 981075 h 1152525"/>
              <a:gd name="connsiteX42" fmla="*/ 640556 w 1226344"/>
              <a:gd name="connsiteY42" fmla="*/ 1021557 h 1152525"/>
              <a:gd name="connsiteX43" fmla="*/ 659606 w 1226344"/>
              <a:gd name="connsiteY43" fmla="*/ 1019175 h 1152525"/>
              <a:gd name="connsiteX44" fmla="*/ 702469 w 1226344"/>
              <a:gd name="connsiteY44" fmla="*/ 976313 h 1152525"/>
              <a:gd name="connsiteX45" fmla="*/ 735806 w 1226344"/>
              <a:gd name="connsiteY45" fmla="*/ 1000125 h 1152525"/>
              <a:gd name="connsiteX46" fmla="*/ 752475 w 1226344"/>
              <a:gd name="connsiteY46" fmla="*/ 1023938 h 1152525"/>
              <a:gd name="connsiteX47" fmla="*/ 785812 w 1226344"/>
              <a:gd name="connsiteY47" fmla="*/ 1021557 h 1152525"/>
              <a:gd name="connsiteX48" fmla="*/ 819150 w 1226344"/>
              <a:gd name="connsiteY48" fmla="*/ 1042988 h 1152525"/>
              <a:gd name="connsiteX49" fmla="*/ 823912 w 1226344"/>
              <a:gd name="connsiteY49" fmla="*/ 1064419 h 1152525"/>
              <a:gd name="connsiteX50" fmla="*/ 842962 w 1226344"/>
              <a:gd name="connsiteY50" fmla="*/ 1066800 h 1152525"/>
              <a:gd name="connsiteX51" fmla="*/ 904875 w 1226344"/>
              <a:gd name="connsiteY51" fmla="*/ 1073944 h 1152525"/>
              <a:gd name="connsiteX52" fmla="*/ 933450 w 1226344"/>
              <a:gd name="connsiteY52" fmla="*/ 1112044 h 1152525"/>
              <a:gd name="connsiteX53" fmla="*/ 938212 w 1226344"/>
              <a:gd name="connsiteY53" fmla="*/ 1140619 h 1152525"/>
              <a:gd name="connsiteX54" fmla="*/ 940594 w 1226344"/>
              <a:gd name="connsiteY54" fmla="*/ 1152525 h 1152525"/>
              <a:gd name="connsiteX55" fmla="*/ 1042987 w 1226344"/>
              <a:gd name="connsiteY55" fmla="*/ 1150144 h 1152525"/>
              <a:gd name="connsiteX56" fmla="*/ 1071562 w 1226344"/>
              <a:gd name="connsiteY56" fmla="*/ 1069182 h 1152525"/>
              <a:gd name="connsiteX57" fmla="*/ 1062037 w 1226344"/>
              <a:gd name="connsiteY57" fmla="*/ 1045369 h 1152525"/>
              <a:gd name="connsiteX58" fmla="*/ 1059656 w 1226344"/>
              <a:gd name="connsiteY58" fmla="*/ 1012032 h 1152525"/>
              <a:gd name="connsiteX59" fmla="*/ 1066800 w 1226344"/>
              <a:gd name="connsiteY59" fmla="*/ 992982 h 1152525"/>
              <a:gd name="connsiteX60" fmla="*/ 1083469 w 1226344"/>
              <a:gd name="connsiteY60" fmla="*/ 973932 h 1152525"/>
              <a:gd name="connsiteX61" fmla="*/ 1107281 w 1226344"/>
              <a:gd name="connsiteY61" fmla="*/ 964407 h 1152525"/>
              <a:gd name="connsiteX62" fmla="*/ 1133475 w 1226344"/>
              <a:gd name="connsiteY62" fmla="*/ 921544 h 1152525"/>
              <a:gd name="connsiteX63" fmla="*/ 1150144 w 1226344"/>
              <a:gd name="connsiteY63" fmla="*/ 921544 h 1152525"/>
              <a:gd name="connsiteX64" fmla="*/ 1197769 w 1226344"/>
              <a:gd name="connsiteY64" fmla="*/ 940594 h 1152525"/>
              <a:gd name="connsiteX65" fmla="*/ 1226344 w 1226344"/>
              <a:gd name="connsiteY65" fmla="*/ 904875 h 1152525"/>
              <a:gd name="connsiteX66" fmla="*/ 1195387 w 1226344"/>
              <a:gd name="connsiteY66" fmla="*/ 852488 h 1152525"/>
              <a:gd name="connsiteX67" fmla="*/ 1159669 w 1226344"/>
              <a:gd name="connsiteY67" fmla="*/ 804863 h 1152525"/>
              <a:gd name="connsiteX68" fmla="*/ 1162050 w 1226344"/>
              <a:gd name="connsiteY68" fmla="*/ 762000 h 1152525"/>
              <a:gd name="connsiteX69" fmla="*/ 1216819 w 1226344"/>
              <a:gd name="connsiteY69" fmla="*/ 702469 h 1152525"/>
              <a:gd name="connsiteX70" fmla="*/ 1219200 w 1226344"/>
              <a:gd name="connsiteY70" fmla="*/ 676275 h 1152525"/>
              <a:gd name="connsiteX71" fmla="*/ 1181100 w 1226344"/>
              <a:gd name="connsiteY71" fmla="*/ 661988 h 1152525"/>
              <a:gd name="connsiteX72" fmla="*/ 1150144 w 1226344"/>
              <a:gd name="connsiteY72" fmla="*/ 635794 h 1152525"/>
              <a:gd name="connsiteX73" fmla="*/ 1133475 w 1226344"/>
              <a:gd name="connsiteY73" fmla="*/ 602457 h 1152525"/>
              <a:gd name="connsiteX74" fmla="*/ 1083469 w 1226344"/>
              <a:gd name="connsiteY74" fmla="*/ 604838 h 1152525"/>
              <a:gd name="connsiteX75" fmla="*/ 1033462 w 1226344"/>
              <a:gd name="connsiteY75" fmla="*/ 604838 h 1152525"/>
              <a:gd name="connsiteX76" fmla="*/ 1014412 w 1226344"/>
              <a:gd name="connsiteY76" fmla="*/ 583407 h 1152525"/>
              <a:gd name="connsiteX77" fmla="*/ 950119 w 1226344"/>
              <a:gd name="connsiteY77" fmla="*/ 578644 h 1152525"/>
              <a:gd name="connsiteX78" fmla="*/ 933450 w 1226344"/>
              <a:gd name="connsiteY78" fmla="*/ 561975 h 1152525"/>
              <a:gd name="connsiteX79" fmla="*/ 933450 w 1226344"/>
              <a:gd name="connsiteY79" fmla="*/ 547688 h 1152525"/>
              <a:gd name="connsiteX80" fmla="*/ 859631 w 1226344"/>
              <a:gd name="connsiteY80" fmla="*/ 511969 h 1152525"/>
              <a:gd name="connsiteX81" fmla="*/ 850106 w 1226344"/>
              <a:gd name="connsiteY81" fmla="*/ 492919 h 1152525"/>
              <a:gd name="connsiteX82" fmla="*/ 828675 w 1226344"/>
              <a:gd name="connsiteY82" fmla="*/ 476250 h 1152525"/>
              <a:gd name="connsiteX83" fmla="*/ 795337 w 1226344"/>
              <a:gd name="connsiteY83" fmla="*/ 478632 h 1152525"/>
              <a:gd name="connsiteX84" fmla="*/ 773906 w 1226344"/>
              <a:gd name="connsiteY84" fmla="*/ 471488 h 1152525"/>
              <a:gd name="connsiteX85" fmla="*/ 728662 w 1226344"/>
              <a:gd name="connsiteY85" fmla="*/ 428625 h 1152525"/>
              <a:gd name="connsiteX86" fmla="*/ 700087 w 1226344"/>
              <a:gd name="connsiteY86" fmla="*/ 421482 h 1152525"/>
              <a:gd name="connsiteX87" fmla="*/ 666750 w 1226344"/>
              <a:gd name="connsiteY87" fmla="*/ 383382 h 1152525"/>
              <a:gd name="connsiteX88" fmla="*/ 626269 w 1226344"/>
              <a:gd name="connsiteY88" fmla="*/ 369094 h 1152525"/>
              <a:gd name="connsiteX89" fmla="*/ 585787 w 1226344"/>
              <a:gd name="connsiteY89" fmla="*/ 335757 h 1152525"/>
              <a:gd name="connsiteX90" fmla="*/ 564356 w 1226344"/>
              <a:gd name="connsiteY90" fmla="*/ 311944 h 1152525"/>
              <a:gd name="connsiteX91" fmla="*/ 550069 w 1226344"/>
              <a:gd name="connsiteY91" fmla="*/ 330994 h 1152525"/>
              <a:gd name="connsiteX92" fmla="*/ 478631 w 1226344"/>
              <a:gd name="connsiteY92" fmla="*/ 328613 h 1152525"/>
              <a:gd name="connsiteX93" fmla="*/ 330994 w 1226344"/>
              <a:gd name="connsiteY93" fmla="*/ 230982 h 1152525"/>
              <a:gd name="connsiteX94" fmla="*/ 259556 w 1226344"/>
              <a:gd name="connsiteY94" fmla="*/ 254794 h 1152525"/>
              <a:gd name="connsiteX95" fmla="*/ 221456 w 1226344"/>
              <a:gd name="connsiteY95" fmla="*/ 245269 h 1152525"/>
              <a:gd name="connsiteX96" fmla="*/ 238125 w 1226344"/>
              <a:gd name="connsiteY96" fmla="*/ 150019 h 1152525"/>
              <a:gd name="connsiteX97" fmla="*/ 228600 w 1226344"/>
              <a:gd name="connsiteY97" fmla="*/ 95250 h 1152525"/>
              <a:gd name="connsiteX98" fmla="*/ 197644 w 1226344"/>
              <a:gd name="connsiteY98" fmla="*/ 78582 h 1152525"/>
              <a:gd name="connsiteX99" fmla="*/ 145256 w 1226344"/>
              <a:gd name="connsiteY99" fmla="*/ 0 h 1152525"/>
              <a:gd name="connsiteX100" fmla="*/ 88106 w 1226344"/>
              <a:gd name="connsiteY100" fmla="*/ 30957 h 1152525"/>
              <a:gd name="connsiteX101" fmla="*/ 83344 w 1226344"/>
              <a:gd name="connsiteY101" fmla="*/ 54769 h 1152525"/>
              <a:gd name="connsiteX102" fmla="*/ 90487 w 1226344"/>
              <a:gd name="connsiteY102" fmla="*/ 100013 h 1152525"/>
              <a:gd name="connsiteX103" fmla="*/ 71437 w 1226344"/>
              <a:gd name="connsiteY103" fmla="*/ 135732 h 1152525"/>
              <a:gd name="connsiteX104" fmla="*/ 66675 w 1226344"/>
              <a:gd name="connsiteY104" fmla="*/ 145257 h 1152525"/>
              <a:gd name="connsiteX105" fmla="*/ 97631 w 1226344"/>
              <a:gd name="connsiteY105" fmla="*/ 185738 h 1152525"/>
              <a:gd name="connsiteX106" fmla="*/ 83344 w 1226344"/>
              <a:gd name="connsiteY106" fmla="*/ 223838 h 1152525"/>
              <a:gd name="connsiteX107" fmla="*/ 59531 w 1226344"/>
              <a:gd name="connsiteY107" fmla="*/ 240507 h 1152525"/>
              <a:gd name="connsiteX108" fmla="*/ 69056 w 1226344"/>
              <a:gd name="connsiteY108" fmla="*/ 309563 h 1152525"/>
              <a:gd name="connsiteX109" fmla="*/ 92869 w 1226344"/>
              <a:gd name="connsiteY109" fmla="*/ 321469 h 1152525"/>
              <a:gd name="connsiteX110" fmla="*/ 85725 w 1226344"/>
              <a:gd name="connsiteY110" fmla="*/ 369094 h 1152525"/>
              <a:gd name="connsiteX111" fmla="*/ 42862 w 1226344"/>
              <a:gd name="connsiteY111" fmla="*/ 421482 h 1152525"/>
              <a:gd name="connsiteX112" fmla="*/ 0 w 1226344"/>
              <a:gd name="connsiteY112" fmla="*/ 452438 h 1152525"/>
              <a:gd name="connsiteX0" fmla="*/ 0 w 1226344"/>
              <a:gd name="connsiteY0" fmla="*/ 452438 h 1152525"/>
              <a:gd name="connsiteX1" fmla="*/ 28575 w 1226344"/>
              <a:gd name="connsiteY1" fmla="*/ 526257 h 1152525"/>
              <a:gd name="connsiteX2" fmla="*/ 73819 w 1226344"/>
              <a:gd name="connsiteY2" fmla="*/ 564357 h 1152525"/>
              <a:gd name="connsiteX3" fmla="*/ 109537 w 1226344"/>
              <a:gd name="connsiteY3" fmla="*/ 657225 h 1152525"/>
              <a:gd name="connsiteX4" fmla="*/ 128587 w 1226344"/>
              <a:gd name="connsiteY4" fmla="*/ 685800 h 1152525"/>
              <a:gd name="connsiteX5" fmla="*/ 142875 w 1226344"/>
              <a:gd name="connsiteY5" fmla="*/ 666750 h 1152525"/>
              <a:gd name="connsiteX6" fmla="*/ 142875 w 1226344"/>
              <a:gd name="connsiteY6" fmla="*/ 633413 h 1152525"/>
              <a:gd name="connsiteX7" fmla="*/ 180975 w 1226344"/>
              <a:gd name="connsiteY7" fmla="*/ 666750 h 1152525"/>
              <a:gd name="connsiteX8" fmla="*/ 240506 w 1226344"/>
              <a:gd name="connsiteY8" fmla="*/ 673894 h 1152525"/>
              <a:gd name="connsiteX9" fmla="*/ 271462 w 1226344"/>
              <a:gd name="connsiteY9" fmla="*/ 702469 h 1152525"/>
              <a:gd name="connsiteX10" fmla="*/ 326231 w 1226344"/>
              <a:gd name="connsiteY10" fmla="*/ 721519 h 1152525"/>
              <a:gd name="connsiteX11" fmla="*/ 338137 w 1226344"/>
              <a:gd name="connsiteY11" fmla="*/ 762000 h 1152525"/>
              <a:gd name="connsiteX12" fmla="*/ 321469 w 1226344"/>
              <a:gd name="connsiteY12" fmla="*/ 781050 h 1152525"/>
              <a:gd name="connsiteX13" fmla="*/ 311944 w 1226344"/>
              <a:gd name="connsiteY13" fmla="*/ 807244 h 1152525"/>
              <a:gd name="connsiteX14" fmla="*/ 266700 w 1226344"/>
              <a:gd name="connsiteY14" fmla="*/ 826294 h 1152525"/>
              <a:gd name="connsiteX15" fmla="*/ 219075 w 1226344"/>
              <a:gd name="connsiteY15" fmla="*/ 900113 h 1152525"/>
              <a:gd name="connsiteX16" fmla="*/ 204787 w 1226344"/>
              <a:gd name="connsiteY16" fmla="*/ 909638 h 1152525"/>
              <a:gd name="connsiteX17" fmla="*/ 192881 w 1226344"/>
              <a:gd name="connsiteY17" fmla="*/ 973932 h 1152525"/>
              <a:gd name="connsiteX18" fmla="*/ 152400 w 1226344"/>
              <a:gd name="connsiteY18" fmla="*/ 1042988 h 1152525"/>
              <a:gd name="connsiteX19" fmla="*/ 157162 w 1226344"/>
              <a:gd name="connsiteY19" fmla="*/ 1071563 h 1152525"/>
              <a:gd name="connsiteX20" fmla="*/ 204787 w 1226344"/>
              <a:gd name="connsiteY20" fmla="*/ 1083469 h 1152525"/>
              <a:gd name="connsiteX21" fmla="*/ 233362 w 1226344"/>
              <a:gd name="connsiteY21" fmla="*/ 1133475 h 1152525"/>
              <a:gd name="connsiteX22" fmla="*/ 247650 w 1226344"/>
              <a:gd name="connsiteY22" fmla="*/ 1133475 h 1152525"/>
              <a:gd name="connsiteX23" fmla="*/ 266700 w 1226344"/>
              <a:gd name="connsiteY23" fmla="*/ 1102519 h 1152525"/>
              <a:gd name="connsiteX24" fmla="*/ 257175 w 1226344"/>
              <a:gd name="connsiteY24" fmla="*/ 1081088 h 1152525"/>
              <a:gd name="connsiteX25" fmla="*/ 230981 w 1226344"/>
              <a:gd name="connsiteY25" fmla="*/ 1076325 h 1152525"/>
              <a:gd name="connsiteX26" fmla="*/ 230981 w 1226344"/>
              <a:gd name="connsiteY26" fmla="*/ 1052513 h 1152525"/>
              <a:gd name="connsiteX27" fmla="*/ 228600 w 1226344"/>
              <a:gd name="connsiteY27" fmla="*/ 1009650 h 1152525"/>
              <a:gd name="connsiteX28" fmla="*/ 216694 w 1226344"/>
              <a:gd name="connsiteY28" fmla="*/ 976313 h 1152525"/>
              <a:gd name="connsiteX29" fmla="*/ 223837 w 1226344"/>
              <a:gd name="connsiteY29" fmla="*/ 940594 h 1152525"/>
              <a:gd name="connsiteX30" fmla="*/ 266700 w 1226344"/>
              <a:gd name="connsiteY30" fmla="*/ 900113 h 1152525"/>
              <a:gd name="connsiteX31" fmla="*/ 278606 w 1226344"/>
              <a:gd name="connsiteY31" fmla="*/ 897732 h 1152525"/>
              <a:gd name="connsiteX32" fmla="*/ 290512 w 1226344"/>
              <a:gd name="connsiteY32" fmla="*/ 938213 h 1152525"/>
              <a:gd name="connsiteX33" fmla="*/ 302419 w 1226344"/>
              <a:gd name="connsiteY33" fmla="*/ 938213 h 1152525"/>
              <a:gd name="connsiteX34" fmla="*/ 321469 w 1226344"/>
              <a:gd name="connsiteY34" fmla="*/ 962025 h 1152525"/>
              <a:gd name="connsiteX35" fmla="*/ 338137 w 1226344"/>
              <a:gd name="connsiteY35" fmla="*/ 957263 h 1152525"/>
              <a:gd name="connsiteX36" fmla="*/ 359569 w 1226344"/>
              <a:gd name="connsiteY36" fmla="*/ 942975 h 1152525"/>
              <a:gd name="connsiteX37" fmla="*/ 483394 w 1226344"/>
              <a:gd name="connsiteY37" fmla="*/ 954882 h 1152525"/>
              <a:gd name="connsiteX38" fmla="*/ 516731 w 1226344"/>
              <a:gd name="connsiteY38" fmla="*/ 947738 h 1152525"/>
              <a:gd name="connsiteX39" fmla="*/ 545306 w 1226344"/>
              <a:gd name="connsiteY39" fmla="*/ 964407 h 1152525"/>
              <a:gd name="connsiteX40" fmla="*/ 561975 w 1226344"/>
              <a:gd name="connsiteY40" fmla="*/ 978694 h 1152525"/>
              <a:gd name="connsiteX41" fmla="*/ 604837 w 1226344"/>
              <a:gd name="connsiteY41" fmla="*/ 981075 h 1152525"/>
              <a:gd name="connsiteX42" fmla="*/ 640556 w 1226344"/>
              <a:gd name="connsiteY42" fmla="*/ 1021557 h 1152525"/>
              <a:gd name="connsiteX43" fmla="*/ 659606 w 1226344"/>
              <a:gd name="connsiteY43" fmla="*/ 1019175 h 1152525"/>
              <a:gd name="connsiteX44" fmla="*/ 702469 w 1226344"/>
              <a:gd name="connsiteY44" fmla="*/ 976313 h 1152525"/>
              <a:gd name="connsiteX45" fmla="*/ 735806 w 1226344"/>
              <a:gd name="connsiteY45" fmla="*/ 1000125 h 1152525"/>
              <a:gd name="connsiteX46" fmla="*/ 752475 w 1226344"/>
              <a:gd name="connsiteY46" fmla="*/ 1023938 h 1152525"/>
              <a:gd name="connsiteX47" fmla="*/ 785812 w 1226344"/>
              <a:gd name="connsiteY47" fmla="*/ 1021557 h 1152525"/>
              <a:gd name="connsiteX48" fmla="*/ 819150 w 1226344"/>
              <a:gd name="connsiteY48" fmla="*/ 1042988 h 1152525"/>
              <a:gd name="connsiteX49" fmla="*/ 823912 w 1226344"/>
              <a:gd name="connsiteY49" fmla="*/ 1064419 h 1152525"/>
              <a:gd name="connsiteX50" fmla="*/ 842962 w 1226344"/>
              <a:gd name="connsiteY50" fmla="*/ 1066800 h 1152525"/>
              <a:gd name="connsiteX51" fmla="*/ 904875 w 1226344"/>
              <a:gd name="connsiteY51" fmla="*/ 1073944 h 1152525"/>
              <a:gd name="connsiteX52" fmla="*/ 933450 w 1226344"/>
              <a:gd name="connsiteY52" fmla="*/ 1112044 h 1152525"/>
              <a:gd name="connsiteX53" fmla="*/ 938212 w 1226344"/>
              <a:gd name="connsiteY53" fmla="*/ 1140619 h 1152525"/>
              <a:gd name="connsiteX54" fmla="*/ 940594 w 1226344"/>
              <a:gd name="connsiteY54" fmla="*/ 1152525 h 1152525"/>
              <a:gd name="connsiteX55" fmla="*/ 990600 w 1226344"/>
              <a:gd name="connsiteY55" fmla="*/ 1150144 h 1152525"/>
              <a:gd name="connsiteX56" fmla="*/ 1042987 w 1226344"/>
              <a:gd name="connsiteY56" fmla="*/ 1150144 h 1152525"/>
              <a:gd name="connsiteX57" fmla="*/ 1071562 w 1226344"/>
              <a:gd name="connsiteY57" fmla="*/ 1069182 h 1152525"/>
              <a:gd name="connsiteX58" fmla="*/ 1062037 w 1226344"/>
              <a:gd name="connsiteY58" fmla="*/ 1045369 h 1152525"/>
              <a:gd name="connsiteX59" fmla="*/ 1059656 w 1226344"/>
              <a:gd name="connsiteY59" fmla="*/ 1012032 h 1152525"/>
              <a:gd name="connsiteX60" fmla="*/ 1066800 w 1226344"/>
              <a:gd name="connsiteY60" fmla="*/ 992982 h 1152525"/>
              <a:gd name="connsiteX61" fmla="*/ 1083469 w 1226344"/>
              <a:gd name="connsiteY61" fmla="*/ 973932 h 1152525"/>
              <a:gd name="connsiteX62" fmla="*/ 1107281 w 1226344"/>
              <a:gd name="connsiteY62" fmla="*/ 964407 h 1152525"/>
              <a:gd name="connsiteX63" fmla="*/ 1133475 w 1226344"/>
              <a:gd name="connsiteY63" fmla="*/ 921544 h 1152525"/>
              <a:gd name="connsiteX64" fmla="*/ 1150144 w 1226344"/>
              <a:gd name="connsiteY64" fmla="*/ 921544 h 1152525"/>
              <a:gd name="connsiteX65" fmla="*/ 1197769 w 1226344"/>
              <a:gd name="connsiteY65" fmla="*/ 940594 h 1152525"/>
              <a:gd name="connsiteX66" fmla="*/ 1226344 w 1226344"/>
              <a:gd name="connsiteY66" fmla="*/ 904875 h 1152525"/>
              <a:gd name="connsiteX67" fmla="*/ 1195387 w 1226344"/>
              <a:gd name="connsiteY67" fmla="*/ 852488 h 1152525"/>
              <a:gd name="connsiteX68" fmla="*/ 1159669 w 1226344"/>
              <a:gd name="connsiteY68" fmla="*/ 804863 h 1152525"/>
              <a:gd name="connsiteX69" fmla="*/ 1162050 w 1226344"/>
              <a:gd name="connsiteY69" fmla="*/ 762000 h 1152525"/>
              <a:gd name="connsiteX70" fmla="*/ 1216819 w 1226344"/>
              <a:gd name="connsiteY70" fmla="*/ 702469 h 1152525"/>
              <a:gd name="connsiteX71" fmla="*/ 1219200 w 1226344"/>
              <a:gd name="connsiteY71" fmla="*/ 676275 h 1152525"/>
              <a:gd name="connsiteX72" fmla="*/ 1181100 w 1226344"/>
              <a:gd name="connsiteY72" fmla="*/ 661988 h 1152525"/>
              <a:gd name="connsiteX73" fmla="*/ 1150144 w 1226344"/>
              <a:gd name="connsiteY73" fmla="*/ 635794 h 1152525"/>
              <a:gd name="connsiteX74" fmla="*/ 1133475 w 1226344"/>
              <a:gd name="connsiteY74" fmla="*/ 602457 h 1152525"/>
              <a:gd name="connsiteX75" fmla="*/ 1083469 w 1226344"/>
              <a:gd name="connsiteY75" fmla="*/ 604838 h 1152525"/>
              <a:gd name="connsiteX76" fmla="*/ 1033462 w 1226344"/>
              <a:gd name="connsiteY76" fmla="*/ 604838 h 1152525"/>
              <a:gd name="connsiteX77" fmla="*/ 1014412 w 1226344"/>
              <a:gd name="connsiteY77" fmla="*/ 583407 h 1152525"/>
              <a:gd name="connsiteX78" fmla="*/ 950119 w 1226344"/>
              <a:gd name="connsiteY78" fmla="*/ 578644 h 1152525"/>
              <a:gd name="connsiteX79" fmla="*/ 933450 w 1226344"/>
              <a:gd name="connsiteY79" fmla="*/ 561975 h 1152525"/>
              <a:gd name="connsiteX80" fmla="*/ 933450 w 1226344"/>
              <a:gd name="connsiteY80" fmla="*/ 547688 h 1152525"/>
              <a:gd name="connsiteX81" fmla="*/ 859631 w 1226344"/>
              <a:gd name="connsiteY81" fmla="*/ 511969 h 1152525"/>
              <a:gd name="connsiteX82" fmla="*/ 850106 w 1226344"/>
              <a:gd name="connsiteY82" fmla="*/ 492919 h 1152525"/>
              <a:gd name="connsiteX83" fmla="*/ 828675 w 1226344"/>
              <a:gd name="connsiteY83" fmla="*/ 476250 h 1152525"/>
              <a:gd name="connsiteX84" fmla="*/ 795337 w 1226344"/>
              <a:gd name="connsiteY84" fmla="*/ 478632 h 1152525"/>
              <a:gd name="connsiteX85" fmla="*/ 773906 w 1226344"/>
              <a:gd name="connsiteY85" fmla="*/ 471488 h 1152525"/>
              <a:gd name="connsiteX86" fmla="*/ 728662 w 1226344"/>
              <a:gd name="connsiteY86" fmla="*/ 428625 h 1152525"/>
              <a:gd name="connsiteX87" fmla="*/ 700087 w 1226344"/>
              <a:gd name="connsiteY87" fmla="*/ 421482 h 1152525"/>
              <a:gd name="connsiteX88" fmla="*/ 666750 w 1226344"/>
              <a:gd name="connsiteY88" fmla="*/ 383382 h 1152525"/>
              <a:gd name="connsiteX89" fmla="*/ 626269 w 1226344"/>
              <a:gd name="connsiteY89" fmla="*/ 369094 h 1152525"/>
              <a:gd name="connsiteX90" fmla="*/ 585787 w 1226344"/>
              <a:gd name="connsiteY90" fmla="*/ 335757 h 1152525"/>
              <a:gd name="connsiteX91" fmla="*/ 564356 w 1226344"/>
              <a:gd name="connsiteY91" fmla="*/ 311944 h 1152525"/>
              <a:gd name="connsiteX92" fmla="*/ 550069 w 1226344"/>
              <a:gd name="connsiteY92" fmla="*/ 330994 h 1152525"/>
              <a:gd name="connsiteX93" fmla="*/ 478631 w 1226344"/>
              <a:gd name="connsiteY93" fmla="*/ 328613 h 1152525"/>
              <a:gd name="connsiteX94" fmla="*/ 330994 w 1226344"/>
              <a:gd name="connsiteY94" fmla="*/ 230982 h 1152525"/>
              <a:gd name="connsiteX95" fmla="*/ 259556 w 1226344"/>
              <a:gd name="connsiteY95" fmla="*/ 254794 h 1152525"/>
              <a:gd name="connsiteX96" fmla="*/ 221456 w 1226344"/>
              <a:gd name="connsiteY96" fmla="*/ 245269 h 1152525"/>
              <a:gd name="connsiteX97" fmla="*/ 238125 w 1226344"/>
              <a:gd name="connsiteY97" fmla="*/ 150019 h 1152525"/>
              <a:gd name="connsiteX98" fmla="*/ 228600 w 1226344"/>
              <a:gd name="connsiteY98" fmla="*/ 95250 h 1152525"/>
              <a:gd name="connsiteX99" fmla="*/ 197644 w 1226344"/>
              <a:gd name="connsiteY99" fmla="*/ 78582 h 1152525"/>
              <a:gd name="connsiteX100" fmla="*/ 145256 w 1226344"/>
              <a:gd name="connsiteY100" fmla="*/ 0 h 1152525"/>
              <a:gd name="connsiteX101" fmla="*/ 88106 w 1226344"/>
              <a:gd name="connsiteY101" fmla="*/ 30957 h 1152525"/>
              <a:gd name="connsiteX102" fmla="*/ 83344 w 1226344"/>
              <a:gd name="connsiteY102" fmla="*/ 54769 h 1152525"/>
              <a:gd name="connsiteX103" fmla="*/ 90487 w 1226344"/>
              <a:gd name="connsiteY103" fmla="*/ 100013 h 1152525"/>
              <a:gd name="connsiteX104" fmla="*/ 71437 w 1226344"/>
              <a:gd name="connsiteY104" fmla="*/ 135732 h 1152525"/>
              <a:gd name="connsiteX105" fmla="*/ 66675 w 1226344"/>
              <a:gd name="connsiteY105" fmla="*/ 145257 h 1152525"/>
              <a:gd name="connsiteX106" fmla="*/ 97631 w 1226344"/>
              <a:gd name="connsiteY106" fmla="*/ 185738 h 1152525"/>
              <a:gd name="connsiteX107" fmla="*/ 83344 w 1226344"/>
              <a:gd name="connsiteY107" fmla="*/ 223838 h 1152525"/>
              <a:gd name="connsiteX108" fmla="*/ 59531 w 1226344"/>
              <a:gd name="connsiteY108" fmla="*/ 240507 h 1152525"/>
              <a:gd name="connsiteX109" fmla="*/ 69056 w 1226344"/>
              <a:gd name="connsiteY109" fmla="*/ 309563 h 1152525"/>
              <a:gd name="connsiteX110" fmla="*/ 92869 w 1226344"/>
              <a:gd name="connsiteY110" fmla="*/ 321469 h 1152525"/>
              <a:gd name="connsiteX111" fmla="*/ 85725 w 1226344"/>
              <a:gd name="connsiteY111" fmla="*/ 369094 h 1152525"/>
              <a:gd name="connsiteX112" fmla="*/ 42862 w 1226344"/>
              <a:gd name="connsiteY112" fmla="*/ 421482 h 1152525"/>
              <a:gd name="connsiteX113" fmla="*/ 0 w 1226344"/>
              <a:gd name="connsiteY113" fmla="*/ 452438 h 1152525"/>
              <a:gd name="connsiteX0" fmla="*/ 0 w 1226344"/>
              <a:gd name="connsiteY0" fmla="*/ 452438 h 1200150"/>
              <a:gd name="connsiteX1" fmla="*/ 28575 w 1226344"/>
              <a:gd name="connsiteY1" fmla="*/ 526257 h 1200150"/>
              <a:gd name="connsiteX2" fmla="*/ 73819 w 1226344"/>
              <a:gd name="connsiteY2" fmla="*/ 564357 h 1200150"/>
              <a:gd name="connsiteX3" fmla="*/ 109537 w 1226344"/>
              <a:gd name="connsiteY3" fmla="*/ 657225 h 1200150"/>
              <a:gd name="connsiteX4" fmla="*/ 128587 w 1226344"/>
              <a:gd name="connsiteY4" fmla="*/ 685800 h 1200150"/>
              <a:gd name="connsiteX5" fmla="*/ 142875 w 1226344"/>
              <a:gd name="connsiteY5" fmla="*/ 666750 h 1200150"/>
              <a:gd name="connsiteX6" fmla="*/ 142875 w 1226344"/>
              <a:gd name="connsiteY6" fmla="*/ 633413 h 1200150"/>
              <a:gd name="connsiteX7" fmla="*/ 180975 w 1226344"/>
              <a:gd name="connsiteY7" fmla="*/ 666750 h 1200150"/>
              <a:gd name="connsiteX8" fmla="*/ 240506 w 1226344"/>
              <a:gd name="connsiteY8" fmla="*/ 673894 h 1200150"/>
              <a:gd name="connsiteX9" fmla="*/ 271462 w 1226344"/>
              <a:gd name="connsiteY9" fmla="*/ 702469 h 1200150"/>
              <a:gd name="connsiteX10" fmla="*/ 326231 w 1226344"/>
              <a:gd name="connsiteY10" fmla="*/ 721519 h 1200150"/>
              <a:gd name="connsiteX11" fmla="*/ 338137 w 1226344"/>
              <a:gd name="connsiteY11" fmla="*/ 762000 h 1200150"/>
              <a:gd name="connsiteX12" fmla="*/ 321469 w 1226344"/>
              <a:gd name="connsiteY12" fmla="*/ 781050 h 1200150"/>
              <a:gd name="connsiteX13" fmla="*/ 311944 w 1226344"/>
              <a:gd name="connsiteY13" fmla="*/ 807244 h 1200150"/>
              <a:gd name="connsiteX14" fmla="*/ 266700 w 1226344"/>
              <a:gd name="connsiteY14" fmla="*/ 826294 h 1200150"/>
              <a:gd name="connsiteX15" fmla="*/ 219075 w 1226344"/>
              <a:gd name="connsiteY15" fmla="*/ 900113 h 1200150"/>
              <a:gd name="connsiteX16" fmla="*/ 204787 w 1226344"/>
              <a:gd name="connsiteY16" fmla="*/ 909638 h 1200150"/>
              <a:gd name="connsiteX17" fmla="*/ 192881 w 1226344"/>
              <a:gd name="connsiteY17" fmla="*/ 973932 h 1200150"/>
              <a:gd name="connsiteX18" fmla="*/ 152400 w 1226344"/>
              <a:gd name="connsiteY18" fmla="*/ 1042988 h 1200150"/>
              <a:gd name="connsiteX19" fmla="*/ 157162 w 1226344"/>
              <a:gd name="connsiteY19" fmla="*/ 1071563 h 1200150"/>
              <a:gd name="connsiteX20" fmla="*/ 204787 w 1226344"/>
              <a:gd name="connsiteY20" fmla="*/ 1083469 h 1200150"/>
              <a:gd name="connsiteX21" fmla="*/ 233362 w 1226344"/>
              <a:gd name="connsiteY21" fmla="*/ 1133475 h 1200150"/>
              <a:gd name="connsiteX22" fmla="*/ 247650 w 1226344"/>
              <a:gd name="connsiteY22" fmla="*/ 1133475 h 1200150"/>
              <a:gd name="connsiteX23" fmla="*/ 266700 w 1226344"/>
              <a:gd name="connsiteY23" fmla="*/ 1102519 h 1200150"/>
              <a:gd name="connsiteX24" fmla="*/ 257175 w 1226344"/>
              <a:gd name="connsiteY24" fmla="*/ 1081088 h 1200150"/>
              <a:gd name="connsiteX25" fmla="*/ 230981 w 1226344"/>
              <a:gd name="connsiteY25" fmla="*/ 1076325 h 1200150"/>
              <a:gd name="connsiteX26" fmla="*/ 230981 w 1226344"/>
              <a:gd name="connsiteY26" fmla="*/ 1052513 h 1200150"/>
              <a:gd name="connsiteX27" fmla="*/ 228600 w 1226344"/>
              <a:gd name="connsiteY27" fmla="*/ 1009650 h 1200150"/>
              <a:gd name="connsiteX28" fmla="*/ 216694 w 1226344"/>
              <a:gd name="connsiteY28" fmla="*/ 976313 h 1200150"/>
              <a:gd name="connsiteX29" fmla="*/ 223837 w 1226344"/>
              <a:gd name="connsiteY29" fmla="*/ 940594 h 1200150"/>
              <a:gd name="connsiteX30" fmla="*/ 266700 w 1226344"/>
              <a:gd name="connsiteY30" fmla="*/ 900113 h 1200150"/>
              <a:gd name="connsiteX31" fmla="*/ 278606 w 1226344"/>
              <a:gd name="connsiteY31" fmla="*/ 897732 h 1200150"/>
              <a:gd name="connsiteX32" fmla="*/ 290512 w 1226344"/>
              <a:gd name="connsiteY32" fmla="*/ 938213 h 1200150"/>
              <a:gd name="connsiteX33" fmla="*/ 302419 w 1226344"/>
              <a:gd name="connsiteY33" fmla="*/ 938213 h 1200150"/>
              <a:gd name="connsiteX34" fmla="*/ 321469 w 1226344"/>
              <a:gd name="connsiteY34" fmla="*/ 962025 h 1200150"/>
              <a:gd name="connsiteX35" fmla="*/ 338137 w 1226344"/>
              <a:gd name="connsiteY35" fmla="*/ 957263 h 1200150"/>
              <a:gd name="connsiteX36" fmla="*/ 359569 w 1226344"/>
              <a:gd name="connsiteY36" fmla="*/ 942975 h 1200150"/>
              <a:gd name="connsiteX37" fmla="*/ 483394 w 1226344"/>
              <a:gd name="connsiteY37" fmla="*/ 954882 h 1200150"/>
              <a:gd name="connsiteX38" fmla="*/ 516731 w 1226344"/>
              <a:gd name="connsiteY38" fmla="*/ 947738 h 1200150"/>
              <a:gd name="connsiteX39" fmla="*/ 545306 w 1226344"/>
              <a:gd name="connsiteY39" fmla="*/ 964407 h 1200150"/>
              <a:gd name="connsiteX40" fmla="*/ 561975 w 1226344"/>
              <a:gd name="connsiteY40" fmla="*/ 978694 h 1200150"/>
              <a:gd name="connsiteX41" fmla="*/ 604837 w 1226344"/>
              <a:gd name="connsiteY41" fmla="*/ 981075 h 1200150"/>
              <a:gd name="connsiteX42" fmla="*/ 640556 w 1226344"/>
              <a:gd name="connsiteY42" fmla="*/ 1021557 h 1200150"/>
              <a:gd name="connsiteX43" fmla="*/ 659606 w 1226344"/>
              <a:gd name="connsiteY43" fmla="*/ 1019175 h 1200150"/>
              <a:gd name="connsiteX44" fmla="*/ 702469 w 1226344"/>
              <a:gd name="connsiteY44" fmla="*/ 976313 h 1200150"/>
              <a:gd name="connsiteX45" fmla="*/ 735806 w 1226344"/>
              <a:gd name="connsiteY45" fmla="*/ 1000125 h 1200150"/>
              <a:gd name="connsiteX46" fmla="*/ 752475 w 1226344"/>
              <a:gd name="connsiteY46" fmla="*/ 1023938 h 1200150"/>
              <a:gd name="connsiteX47" fmla="*/ 785812 w 1226344"/>
              <a:gd name="connsiteY47" fmla="*/ 1021557 h 1200150"/>
              <a:gd name="connsiteX48" fmla="*/ 819150 w 1226344"/>
              <a:gd name="connsiteY48" fmla="*/ 1042988 h 1200150"/>
              <a:gd name="connsiteX49" fmla="*/ 823912 w 1226344"/>
              <a:gd name="connsiteY49" fmla="*/ 1064419 h 1200150"/>
              <a:gd name="connsiteX50" fmla="*/ 842962 w 1226344"/>
              <a:gd name="connsiteY50" fmla="*/ 1066800 h 1200150"/>
              <a:gd name="connsiteX51" fmla="*/ 904875 w 1226344"/>
              <a:gd name="connsiteY51" fmla="*/ 1073944 h 1200150"/>
              <a:gd name="connsiteX52" fmla="*/ 933450 w 1226344"/>
              <a:gd name="connsiteY52" fmla="*/ 1112044 h 1200150"/>
              <a:gd name="connsiteX53" fmla="*/ 938212 w 1226344"/>
              <a:gd name="connsiteY53" fmla="*/ 1140619 h 1200150"/>
              <a:gd name="connsiteX54" fmla="*/ 940594 w 1226344"/>
              <a:gd name="connsiteY54" fmla="*/ 1152525 h 1200150"/>
              <a:gd name="connsiteX55" fmla="*/ 954882 w 1226344"/>
              <a:gd name="connsiteY55" fmla="*/ 1200150 h 1200150"/>
              <a:gd name="connsiteX56" fmla="*/ 1042987 w 1226344"/>
              <a:gd name="connsiteY56" fmla="*/ 1150144 h 1200150"/>
              <a:gd name="connsiteX57" fmla="*/ 1071562 w 1226344"/>
              <a:gd name="connsiteY57" fmla="*/ 1069182 h 1200150"/>
              <a:gd name="connsiteX58" fmla="*/ 1062037 w 1226344"/>
              <a:gd name="connsiteY58" fmla="*/ 1045369 h 1200150"/>
              <a:gd name="connsiteX59" fmla="*/ 1059656 w 1226344"/>
              <a:gd name="connsiteY59" fmla="*/ 1012032 h 1200150"/>
              <a:gd name="connsiteX60" fmla="*/ 1066800 w 1226344"/>
              <a:gd name="connsiteY60" fmla="*/ 992982 h 1200150"/>
              <a:gd name="connsiteX61" fmla="*/ 1083469 w 1226344"/>
              <a:gd name="connsiteY61" fmla="*/ 973932 h 1200150"/>
              <a:gd name="connsiteX62" fmla="*/ 1107281 w 1226344"/>
              <a:gd name="connsiteY62" fmla="*/ 964407 h 1200150"/>
              <a:gd name="connsiteX63" fmla="*/ 1133475 w 1226344"/>
              <a:gd name="connsiteY63" fmla="*/ 921544 h 1200150"/>
              <a:gd name="connsiteX64" fmla="*/ 1150144 w 1226344"/>
              <a:gd name="connsiteY64" fmla="*/ 921544 h 1200150"/>
              <a:gd name="connsiteX65" fmla="*/ 1197769 w 1226344"/>
              <a:gd name="connsiteY65" fmla="*/ 940594 h 1200150"/>
              <a:gd name="connsiteX66" fmla="*/ 1226344 w 1226344"/>
              <a:gd name="connsiteY66" fmla="*/ 904875 h 1200150"/>
              <a:gd name="connsiteX67" fmla="*/ 1195387 w 1226344"/>
              <a:gd name="connsiteY67" fmla="*/ 852488 h 1200150"/>
              <a:gd name="connsiteX68" fmla="*/ 1159669 w 1226344"/>
              <a:gd name="connsiteY68" fmla="*/ 804863 h 1200150"/>
              <a:gd name="connsiteX69" fmla="*/ 1162050 w 1226344"/>
              <a:gd name="connsiteY69" fmla="*/ 762000 h 1200150"/>
              <a:gd name="connsiteX70" fmla="*/ 1216819 w 1226344"/>
              <a:gd name="connsiteY70" fmla="*/ 702469 h 1200150"/>
              <a:gd name="connsiteX71" fmla="*/ 1219200 w 1226344"/>
              <a:gd name="connsiteY71" fmla="*/ 676275 h 1200150"/>
              <a:gd name="connsiteX72" fmla="*/ 1181100 w 1226344"/>
              <a:gd name="connsiteY72" fmla="*/ 661988 h 1200150"/>
              <a:gd name="connsiteX73" fmla="*/ 1150144 w 1226344"/>
              <a:gd name="connsiteY73" fmla="*/ 635794 h 1200150"/>
              <a:gd name="connsiteX74" fmla="*/ 1133475 w 1226344"/>
              <a:gd name="connsiteY74" fmla="*/ 602457 h 1200150"/>
              <a:gd name="connsiteX75" fmla="*/ 1083469 w 1226344"/>
              <a:gd name="connsiteY75" fmla="*/ 604838 h 1200150"/>
              <a:gd name="connsiteX76" fmla="*/ 1033462 w 1226344"/>
              <a:gd name="connsiteY76" fmla="*/ 604838 h 1200150"/>
              <a:gd name="connsiteX77" fmla="*/ 1014412 w 1226344"/>
              <a:gd name="connsiteY77" fmla="*/ 583407 h 1200150"/>
              <a:gd name="connsiteX78" fmla="*/ 950119 w 1226344"/>
              <a:gd name="connsiteY78" fmla="*/ 578644 h 1200150"/>
              <a:gd name="connsiteX79" fmla="*/ 933450 w 1226344"/>
              <a:gd name="connsiteY79" fmla="*/ 561975 h 1200150"/>
              <a:gd name="connsiteX80" fmla="*/ 933450 w 1226344"/>
              <a:gd name="connsiteY80" fmla="*/ 547688 h 1200150"/>
              <a:gd name="connsiteX81" fmla="*/ 859631 w 1226344"/>
              <a:gd name="connsiteY81" fmla="*/ 511969 h 1200150"/>
              <a:gd name="connsiteX82" fmla="*/ 850106 w 1226344"/>
              <a:gd name="connsiteY82" fmla="*/ 492919 h 1200150"/>
              <a:gd name="connsiteX83" fmla="*/ 828675 w 1226344"/>
              <a:gd name="connsiteY83" fmla="*/ 476250 h 1200150"/>
              <a:gd name="connsiteX84" fmla="*/ 795337 w 1226344"/>
              <a:gd name="connsiteY84" fmla="*/ 478632 h 1200150"/>
              <a:gd name="connsiteX85" fmla="*/ 773906 w 1226344"/>
              <a:gd name="connsiteY85" fmla="*/ 471488 h 1200150"/>
              <a:gd name="connsiteX86" fmla="*/ 728662 w 1226344"/>
              <a:gd name="connsiteY86" fmla="*/ 428625 h 1200150"/>
              <a:gd name="connsiteX87" fmla="*/ 700087 w 1226344"/>
              <a:gd name="connsiteY87" fmla="*/ 421482 h 1200150"/>
              <a:gd name="connsiteX88" fmla="*/ 666750 w 1226344"/>
              <a:gd name="connsiteY88" fmla="*/ 383382 h 1200150"/>
              <a:gd name="connsiteX89" fmla="*/ 626269 w 1226344"/>
              <a:gd name="connsiteY89" fmla="*/ 369094 h 1200150"/>
              <a:gd name="connsiteX90" fmla="*/ 585787 w 1226344"/>
              <a:gd name="connsiteY90" fmla="*/ 335757 h 1200150"/>
              <a:gd name="connsiteX91" fmla="*/ 564356 w 1226344"/>
              <a:gd name="connsiteY91" fmla="*/ 311944 h 1200150"/>
              <a:gd name="connsiteX92" fmla="*/ 550069 w 1226344"/>
              <a:gd name="connsiteY92" fmla="*/ 330994 h 1200150"/>
              <a:gd name="connsiteX93" fmla="*/ 478631 w 1226344"/>
              <a:gd name="connsiteY93" fmla="*/ 328613 h 1200150"/>
              <a:gd name="connsiteX94" fmla="*/ 330994 w 1226344"/>
              <a:gd name="connsiteY94" fmla="*/ 230982 h 1200150"/>
              <a:gd name="connsiteX95" fmla="*/ 259556 w 1226344"/>
              <a:gd name="connsiteY95" fmla="*/ 254794 h 1200150"/>
              <a:gd name="connsiteX96" fmla="*/ 221456 w 1226344"/>
              <a:gd name="connsiteY96" fmla="*/ 245269 h 1200150"/>
              <a:gd name="connsiteX97" fmla="*/ 238125 w 1226344"/>
              <a:gd name="connsiteY97" fmla="*/ 150019 h 1200150"/>
              <a:gd name="connsiteX98" fmla="*/ 228600 w 1226344"/>
              <a:gd name="connsiteY98" fmla="*/ 95250 h 1200150"/>
              <a:gd name="connsiteX99" fmla="*/ 197644 w 1226344"/>
              <a:gd name="connsiteY99" fmla="*/ 78582 h 1200150"/>
              <a:gd name="connsiteX100" fmla="*/ 145256 w 1226344"/>
              <a:gd name="connsiteY100" fmla="*/ 0 h 1200150"/>
              <a:gd name="connsiteX101" fmla="*/ 88106 w 1226344"/>
              <a:gd name="connsiteY101" fmla="*/ 30957 h 1200150"/>
              <a:gd name="connsiteX102" fmla="*/ 83344 w 1226344"/>
              <a:gd name="connsiteY102" fmla="*/ 54769 h 1200150"/>
              <a:gd name="connsiteX103" fmla="*/ 90487 w 1226344"/>
              <a:gd name="connsiteY103" fmla="*/ 100013 h 1200150"/>
              <a:gd name="connsiteX104" fmla="*/ 71437 w 1226344"/>
              <a:gd name="connsiteY104" fmla="*/ 135732 h 1200150"/>
              <a:gd name="connsiteX105" fmla="*/ 66675 w 1226344"/>
              <a:gd name="connsiteY105" fmla="*/ 145257 h 1200150"/>
              <a:gd name="connsiteX106" fmla="*/ 97631 w 1226344"/>
              <a:gd name="connsiteY106" fmla="*/ 185738 h 1200150"/>
              <a:gd name="connsiteX107" fmla="*/ 83344 w 1226344"/>
              <a:gd name="connsiteY107" fmla="*/ 223838 h 1200150"/>
              <a:gd name="connsiteX108" fmla="*/ 59531 w 1226344"/>
              <a:gd name="connsiteY108" fmla="*/ 240507 h 1200150"/>
              <a:gd name="connsiteX109" fmla="*/ 69056 w 1226344"/>
              <a:gd name="connsiteY109" fmla="*/ 309563 h 1200150"/>
              <a:gd name="connsiteX110" fmla="*/ 92869 w 1226344"/>
              <a:gd name="connsiteY110" fmla="*/ 321469 h 1200150"/>
              <a:gd name="connsiteX111" fmla="*/ 85725 w 1226344"/>
              <a:gd name="connsiteY111" fmla="*/ 369094 h 1200150"/>
              <a:gd name="connsiteX112" fmla="*/ 42862 w 1226344"/>
              <a:gd name="connsiteY112" fmla="*/ 421482 h 1200150"/>
              <a:gd name="connsiteX113" fmla="*/ 0 w 1226344"/>
              <a:gd name="connsiteY113" fmla="*/ 452438 h 1200150"/>
              <a:gd name="connsiteX0" fmla="*/ 0 w 1226344"/>
              <a:gd name="connsiteY0" fmla="*/ 452438 h 1200150"/>
              <a:gd name="connsiteX1" fmla="*/ 28575 w 1226344"/>
              <a:gd name="connsiteY1" fmla="*/ 526257 h 1200150"/>
              <a:gd name="connsiteX2" fmla="*/ 73819 w 1226344"/>
              <a:gd name="connsiteY2" fmla="*/ 564357 h 1200150"/>
              <a:gd name="connsiteX3" fmla="*/ 109537 w 1226344"/>
              <a:gd name="connsiteY3" fmla="*/ 657225 h 1200150"/>
              <a:gd name="connsiteX4" fmla="*/ 128587 w 1226344"/>
              <a:gd name="connsiteY4" fmla="*/ 685800 h 1200150"/>
              <a:gd name="connsiteX5" fmla="*/ 142875 w 1226344"/>
              <a:gd name="connsiteY5" fmla="*/ 666750 h 1200150"/>
              <a:gd name="connsiteX6" fmla="*/ 142875 w 1226344"/>
              <a:gd name="connsiteY6" fmla="*/ 633413 h 1200150"/>
              <a:gd name="connsiteX7" fmla="*/ 180975 w 1226344"/>
              <a:gd name="connsiteY7" fmla="*/ 666750 h 1200150"/>
              <a:gd name="connsiteX8" fmla="*/ 240506 w 1226344"/>
              <a:gd name="connsiteY8" fmla="*/ 673894 h 1200150"/>
              <a:gd name="connsiteX9" fmla="*/ 271462 w 1226344"/>
              <a:gd name="connsiteY9" fmla="*/ 702469 h 1200150"/>
              <a:gd name="connsiteX10" fmla="*/ 326231 w 1226344"/>
              <a:gd name="connsiteY10" fmla="*/ 721519 h 1200150"/>
              <a:gd name="connsiteX11" fmla="*/ 338137 w 1226344"/>
              <a:gd name="connsiteY11" fmla="*/ 762000 h 1200150"/>
              <a:gd name="connsiteX12" fmla="*/ 321469 w 1226344"/>
              <a:gd name="connsiteY12" fmla="*/ 781050 h 1200150"/>
              <a:gd name="connsiteX13" fmla="*/ 311944 w 1226344"/>
              <a:gd name="connsiteY13" fmla="*/ 807244 h 1200150"/>
              <a:gd name="connsiteX14" fmla="*/ 266700 w 1226344"/>
              <a:gd name="connsiteY14" fmla="*/ 826294 h 1200150"/>
              <a:gd name="connsiteX15" fmla="*/ 219075 w 1226344"/>
              <a:gd name="connsiteY15" fmla="*/ 900113 h 1200150"/>
              <a:gd name="connsiteX16" fmla="*/ 204787 w 1226344"/>
              <a:gd name="connsiteY16" fmla="*/ 909638 h 1200150"/>
              <a:gd name="connsiteX17" fmla="*/ 192881 w 1226344"/>
              <a:gd name="connsiteY17" fmla="*/ 973932 h 1200150"/>
              <a:gd name="connsiteX18" fmla="*/ 152400 w 1226344"/>
              <a:gd name="connsiteY18" fmla="*/ 1042988 h 1200150"/>
              <a:gd name="connsiteX19" fmla="*/ 157162 w 1226344"/>
              <a:gd name="connsiteY19" fmla="*/ 1071563 h 1200150"/>
              <a:gd name="connsiteX20" fmla="*/ 204787 w 1226344"/>
              <a:gd name="connsiteY20" fmla="*/ 1083469 h 1200150"/>
              <a:gd name="connsiteX21" fmla="*/ 233362 w 1226344"/>
              <a:gd name="connsiteY21" fmla="*/ 1133475 h 1200150"/>
              <a:gd name="connsiteX22" fmla="*/ 247650 w 1226344"/>
              <a:gd name="connsiteY22" fmla="*/ 1133475 h 1200150"/>
              <a:gd name="connsiteX23" fmla="*/ 266700 w 1226344"/>
              <a:gd name="connsiteY23" fmla="*/ 1102519 h 1200150"/>
              <a:gd name="connsiteX24" fmla="*/ 257175 w 1226344"/>
              <a:gd name="connsiteY24" fmla="*/ 1081088 h 1200150"/>
              <a:gd name="connsiteX25" fmla="*/ 230981 w 1226344"/>
              <a:gd name="connsiteY25" fmla="*/ 1076325 h 1200150"/>
              <a:gd name="connsiteX26" fmla="*/ 230981 w 1226344"/>
              <a:gd name="connsiteY26" fmla="*/ 1052513 h 1200150"/>
              <a:gd name="connsiteX27" fmla="*/ 228600 w 1226344"/>
              <a:gd name="connsiteY27" fmla="*/ 1009650 h 1200150"/>
              <a:gd name="connsiteX28" fmla="*/ 216694 w 1226344"/>
              <a:gd name="connsiteY28" fmla="*/ 976313 h 1200150"/>
              <a:gd name="connsiteX29" fmla="*/ 223837 w 1226344"/>
              <a:gd name="connsiteY29" fmla="*/ 940594 h 1200150"/>
              <a:gd name="connsiteX30" fmla="*/ 266700 w 1226344"/>
              <a:gd name="connsiteY30" fmla="*/ 900113 h 1200150"/>
              <a:gd name="connsiteX31" fmla="*/ 278606 w 1226344"/>
              <a:gd name="connsiteY31" fmla="*/ 897732 h 1200150"/>
              <a:gd name="connsiteX32" fmla="*/ 290512 w 1226344"/>
              <a:gd name="connsiteY32" fmla="*/ 938213 h 1200150"/>
              <a:gd name="connsiteX33" fmla="*/ 302419 w 1226344"/>
              <a:gd name="connsiteY33" fmla="*/ 938213 h 1200150"/>
              <a:gd name="connsiteX34" fmla="*/ 321469 w 1226344"/>
              <a:gd name="connsiteY34" fmla="*/ 962025 h 1200150"/>
              <a:gd name="connsiteX35" fmla="*/ 338137 w 1226344"/>
              <a:gd name="connsiteY35" fmla="*/ 957263 h 1200150"/>
              <a:gd name="connsiteX36" fmla="*/ 359569 w 1226344"/>
              <a:gd name="connsiteY36" fmla="*/ 942975 h 1200150"/>
              <a:gd name="connsiteX37" fmla="*/ 483394 w 1226344"/>
              <a:gd name="connsiteY37" fmla="*/ 954882 h 1200150"/>
              <a:gd name="connsiteX38" fmla="*/ 516731 w 1226344"/>
              <a:gd name="connsiteY38" fmla="*/ 947738 h 1200150"/>
              <a:gd name="connsiteX39" fmla="*/ 545306 w 1226344"/>
              <a:gd name="connsiteY39" fmla="*/ 964407 h 1200150"/>
              <a:gd name="connsiteX40" fmla="*/ 561975 w 1226344"/>
              <a:gd name="connsiteY40" fmla="*/ 978694 h 1200150"/>
              <a:gd name="connsiteX41" fmla="*/ 604837 w 1226344"/>
              <a:gd name="connsiteY41" fmla="*/ 981075 h 1200150"/>
              <a:gd name="connsiteX42" fmla="*/ 640556 w 1226344"/>
              <a:gd name="connsiteY42" fmla="*/ 1021557 h 1200150"/>
              <a:gd name="connsiteX43" fmla="*/ 659606 w 1226344"/>
              <a:gd name="connsiteY43" fmla="*/ 1019175 h 1200150"/>
              <a:gd name="connsiteX44" fmla="*/ 702469 w 1226344"/>
              <a:gd name="connsiteY44" fmla="*/ 976313 h 1200150"/>
              <a:gd name="connsiteX45" fmla="*/ 735806 w 1226344"/>
              <a:gd name="connsiteY45" fmla="*/ 1000125 h 1200150"/>
              <a:gd name="connsiteX46" fmla="*/ 752475 w 1226344"/>
              <a:gd name="connsiteY46" fmla="*/ 1023938 h 1200150"/>
              <a:gd name="connsiteX47" fmla="*/ 785812 w 1226344"/>
              <a:gd name="connsiteY47" fmla="*/ 1021557 h 1200150"/>
              <a:gd name="connsiteX48" fmla="*/ 819150 w 1226344"/>
              <a:gd name="connsiteY48" fmla="*/ 1042988 h 1200150"/>
              <a:gd name="connsiteX49" fmla="*/ 823912 w 1226344"/>
              <a:gd name="connsiteY49" fmla="*/ 1064419 h 1200150"/>
              <a:gd name="connsiteX50" fmla="*/ 842962 w 1226344"/>
              <a:gd name="connsiteY50" fmla="*/ 1066800 h 1200150"/>
              <a:gd name="connsiteX51" fmla="*/ 904875 w 1226344"/>
              <a:gd name="connsiteY51" fmla="*/ 1073944 h 1200150"/>
              <a:gd name="connsiteX52" fmla="*/ 933450 w 1226344"/>
              <a:gd name="connsiteY52" fmla="*/ 1112044 h 1200150"/>
              <a:gd name="connsiteX53" fmla="*/ 938212 w 1226344"/>
              <a:gd name="connsiteY53" fmla="*/ 1140619 h 1200150"/>
              <a:gd name="connsiteX54" fmla="*/ 940594 w 1226344"/>
              <a:gd name="connsiteY54" fmla="*/ 1152525 h 1200150"/>
              <a:gd name="connsiteX55" fmla="*/ 954882 w 1226344"/>
              <a:gd name="connsiteY55" fmla="*/ 1200150 h 1200150"/>
              <a:gd name="connsiteX56" fmla="*/ 1002506 w 1226344"/>
              <a:gd name="connsiteY56" fmla="*/ 1173956 h 1200150"/>
              <a:gd name="connsiteX57" fmla="*/ 1042987 w 1226344"/>
              <a:gd name="connsiteY57" fmla="*/ 1150144 h 1200150"/>
              <a:gd name="connsiteX58" fmla="*/ 1071562 w 1226344"/>
              <a:gd name="connsiteY58" fmla="*/ 1069182 h 1200150"/>
              <a:gd name="connsiteX59" fmla="*/ 1062037 w 1226344"/>
              <a:gd name="connsiteY59" fmla="*/ 1045369 h 1200150"/>
              <a:gd name="connsiteX60" fmla="*/ 1059656 w 1226344"/>
              <a:gd name="connsiteY60" fmla="*/ 1012032 h 1200150"/>
              <a:gd name="connsiteX61" fmla="*/ 1066800 w 1226344"/>
              <a:gd name="connsiteY61" fmla="*/ 992982 h 1200150"/>
              <a:gd name="connsiteX62" fmla="*/ 1083469 w 1226344"/>
              <a:gd name="connsiteY62" fmla="*/ 973932 h 1200150"/>
              <a:gd name="connsiteX63" fmla="*/ 1107281 w 1226344"/>
              <a:gd name="connsiteY63" fmla="*/ 964407 h 1200150"/>
              <a:gd name="connsiteX64" fmla="*/ 1133475 w 1226344"/>
              <a:gd name="connsiteY64" fmla="*/ 921544 h 1200150"/>
              <a:gd name="connsiteX65" fmla="*/ 1150144 w 1226344"/>
              <a:gd name="connsiteY65" fmla="*/ 921544 h 1200150"/>
              <a:gd name="connsiteX66" fmla="*/ 1197769 w 1226344"/>
              <a:gd name="connsiteY66" fmla="*/ 940594 h 1200150"/>
              <a:gd name="connsiteX67" fmla="*/ 1226344 w 1226344"/>
              <a:gd name="connsiteY67" fmla="*/ 904875 h 1200150"/>
              <a:gd name="connsiteX68" fmla="*/ 1195387 w 1226344"/>
              <a:gd name="connsiteY68" fmla="*/ 852488 h 1200150"/>
              <a:gd name="connsiteX69" fmla="*/ 1159669 w 1226344"/>
              <a:gd name="connsiteY69" fmla="*/ 804863 h 1200150"/>
              <a:gd name="connsiteX70" fmla="*/ 1162050 w 1226344"/>
              <a:gd name="connsiteY70" fmla="*/ 762000 h 1200150"/>
              <a:gd name="connsiteX71" fmla="*/ 1216819 w 1226344"/>
              <a:gd name="connsiteY71" fmla="*/ 702469 h 1200150"/>
              <a:gd name="connsiteX72" fmla="*/ 1219200 w 1226344"/>
              <a:gd name="connsiteY72" fmla="*/ 676275 h 1200150"/>
              <a:gd name="connsiteX73" fmla="*/ 1181100 w 1226344"/>
              <a:gd name="connsiteY73" fmla="*/ 661988 h 1200150"/>
              <a:gd name="connsiteX74" fmla="*/ 1150144 w 1226344"/>
              <a:gd name="connsiteY74" fmla="*/ 635794 h 1200150"/>
              <a:gd name="connsiteX75" fmla="*/ 1133475 w 1226344"/>
              <a:gd name="connsiteY75" fmla="*/ 602457 h 1200150"/>
              <a:gd name="connsiteX76" fmla="*/ 1083469 w 1226344"/>
              <a:gd name="connsiteY76" fmla="*/ 604838 h 1200150"/>
              <a:gd name="connsiteX77" fmla="*/ 1033462 w 1226344"/>
              <a:gd name="connsiteY77" fmla="*/ 604838 h 1200150"/>
              <a:gd name="connsiteX78" fmla="*/ 1014412 w 1226344"/>
              <a:gd name="connsiteY78" fmla="*/ 583407 h 1200150"/>
              <a:gd name="connsiteX79" fmla="*/ 950119 w 1226344"/>
              <a:gd name="connsiteY79" fmla="*/ 578644 h 1200150"/>
              <a:gd name="connsiteX80" fmla="*/ 933450 w 1226344"/>
              <a:gd name="connsiteY80" fmla="*/ 561975 h 1200150"/>
              <a:gd name="connsiteX81" fmla="*/ 933450 w 1226344"/>
              <a:gd name="connsiteY81" fmla="*/ 547688 h 1200150"/>
              <a:gd name="connsiteX82" fmla="*/ 859631 w 1226344"/>
              <a:gd name="connsiteY82" fmla="*/ 511969 h 1200150"/>
              <a:gd name="connsiteX83" fmla="*/ 850106 w 1226344"/>
              <a:gd name="connsiteY83" fmla="*/ 492919 h 1200150"/>
              <a:gd name="connsiteX84" fmla="*/ 828675 w 1226344"/>
              <a:gd name="connsiteY84" fmla="*/ 476250 h 1200150"/>
              <a:gd name="connsiteX85" fmla="*/ 795337 w 1226344"/>
              <a:gd name="connsiteY85" fmla="*/ 478632 h 1200150"/>
              <a:gd name="connsiteX86" fmla="*/ 773906 w 1226344"/>
              <a:gd name="connsiteY86" fmla="*/ 471488 h 1200150"/>
              <a:gd name="connsiteX87" fmla="*/ 728662 w 1226344"/>
              <a:gd name="connsiteY87" fmla="*/ 428625 h 1200150"/>
              <a:gd name="connsiteX88" fmla="*/ 700087 w 1226344"/>
              <a:gd name="connsiteY88" fmla="*/ 421482 h 1200150"/>
              <a:gd name="connsiteX89" fmla="*/ 666750 w 1226344"/>
              <a:gd name="connsiteY89" fmla="*/ 383382 h 1200150"/>
              <a:gd name="connsiteX90" fmla="*/ 626269 w 1226344"/>
              <a:gd name="connsiteY90" fmla="*/ 369094 h 1200150"/>
              <a:gd name="connsiteX91" fmla="*/ 585787 w 1226344"/>
              <a:gd name="connsiteY91" fmla="*/ 335757 h 1200150"/>
              <a:gd name="connsiteX92" fmla="*/ 564356 w 1226344"/>
              <a:gd name="connsiteY92" fmla="*/ 311944 h 1200150"/>
              <a:gd name="connsiteX93" fmla="*/ 550069 w 1226344"/>
              <a:gd name="connsiteY93" fmla="*/ 330994 h 1200150"/>
              <a:gd name="connsiteX94" fmla="*/ 478631 w 1226344"/>
              <a:gd name="connsiteY94" fmla="*/ 328613 h 1200150"/>
              <a:gd name="connsiteX95" fmla="*/ 330994 w 1226344"/>
              <a:gd name="connsiteY95" fmla="*/ 230982 h 1200150"/>
              <a:gd name="connsiteX96" fmla="*/ 259556 w 1226344"/>
              <a:gd name="connsiteY96" fmla="*/ 254794 h 1200150"/>
              <a:gd name="connsiteX97" fmla="*/ 221456 w 1226344"/>
              <a:gd name="connsiteY97" fmla="*/ 245269 h 1200150"/>
              <a:gd name="connsiteX98" fmla="*/ 238125 w 1226344"/>
              <a:gd name="connsiteY98" fmla="*/ 150019 h 1200150"/>
              <a:gd name="connsiteX99" fmla="*/ 228600 w 1226344"/>
              <a:gd name="connsiteY99" fmla="*/ 95250 h 1200150"/>
              <a:gd name="connsiteX100" fmla="*/ 197644 w 1226344"/>
              <a:gd name="connsiteY100" fmla="*/ 78582 h 1200150"/>
              <a:gd name="connsiteX101" fmla="*/ 145256 w 1226344"/>
              <a:gd name="connsiteY101" fmla="*/ 0 h 1200150"/>
              <a:gd name="connsiteX102" fmla="*/ 88106 w 1226344"/>
              <a:gd name="connsiteY102" fmla="*/ 30957 h 1200150"/>
              <a:gd name="connsiteX103" fmla="*/ 83344 w 1226344"/>
              <a:gd name="connsiteY103" fmla="*/ 54769 h 1200150"/>
              <a:gd name="connsiteX104" fmla="*/ 90487 w 1226344"/>
              <a:gd name="connsiteY104" fmla="*/ 100013 h 1200150"/>
              <a:gd name="connsiteX105" fmla="*/ 71437 w 1226344"/>
              <a:gd name="connsiteY105" fmla="*/ 135732 h 1200150"/>
              <a:gd name="connsiteX106" fmla="*/ 66675 w 1226344"/>
              <a:gd name="connsiteY106" fmla="*/ 145257 h 1200150"/>
              <a:gd name="connsiteX107" fmla="*/ 97631 w 1226344"/>
              <a:gd name="connsiteY107" fmla="*/ 185738 h 1200150"/>
              <a:gd name="connsiteX108" fmla="*/ 83344 w 1226344"/>
              <a:gd name="connsiteY108" fmla="*/ 223838 h 1200150"/>
              <a:gd name="connsiteX109" fmla="*/ 59531 w 1226344"/>
              <a:gd name="connsiteY109" fmla="*/ 240507 h 1200150"/>
              <a:gd name="connsiteX110" fmla="*/ 69056 w 1226344"/>
              <a:gd name="connsiteY110" fmla="*/ 309563 h 1200150"/>
              <a:gd name="connsiteX111" fmla="*/ 92869 w 1226344"/>
              <a:gd name="connsiteY111" fmla="*/ 321469 h 1200150"/>
              <a:gd name="connsiteX112" fmla="*/ 85725 w 1226344"/>
              <a:gd name="connsiteY112" fmla="*/ 369094 h 1200150"/>
              <a:gd name="connsiteX113" fmla="*/ 42862 w 1226344"/>
              <a:gd name="connsiteY113" fmla="*/ 421482 h 1200150"/>
              <a:gd name="connsiteX114" fmla="*/ 0 w 1226344"/>
              <a:gd name="connsiteY114" fmla="*/ 452438 h 1200150"/>
              <a:gd name="connsiteX0" fmla="*/ 0 w 1226344"/>
              <a:gd name="connsiteY0" fmla="*/ 452438 h 1202531"/>
              <a:gd name="connsiteX1" fmla="*/ 28575 w 1226344"/>
              <a:gd name="connsiteY1" fmla="*/ 526257 h 1202531"/>
              <a:gd name="connsiteX2" fmla="*/ 73819 w 1226344"/>
              <a:gd name="connsiteY2" fmla="*/ 564357 h 1202531"/>
              <a:gd name="connsiteX3" fmla="*/ 109537 w 1226344"/>
              <a:gd name="connsiteY3" fmla="*/ 657225 h 1202531"/>
              <a:gd name="connsiteX4" fmla="*/ 128587 w 1226344"/>
              <a:gd name="connsiteY4" fmla="*/ 685800 h 1202531"/>
              <a:gd name="connsiteX5" fmla="*/ 142875 w 1226344"/>
              <a:gd name="connsiteY5" fmla="*/ 666750 h 1202531"/>
              <a:gd name="connsiteX6" fmla="*/ 142875 w 1226344"/>
              <a:gd name="connsiteY6" fmla="*/ 633413 h 1202531"/>
              <a:gd name="connsiteX7" fmla="*/ 180975 w 1226344"/>
              <a:gd name="connsiteY7" fmla="*/ 666750 h 1202531"/>
              <a:gd name="connsiteX8" fmla="*/ 240506 w 1226344"/>
              <a:gd name="connsiteY8" fmla="*/ 673894 h 1202531"/>
              <a:gd name="connsiteX9" fmla="*/ 271462 w 1226344"/>
              <a:gd name="connsiteY9" fmla="*/ 702469 h 1202531"/>
              <a:gd name="connsiteX10" fmla="*/ 326231 w 1226344"/>
              <a:gd name="connsiteY10" fmla="*/ 721519 h 1202531"/>
              <a:gd name="connsiteX11" fmla="*/ 338137 w 1226344"/>
              <a:gd name="connsiteY11" fmla="*/ 762000 h 1202531"/>
              <a:gd name="connsiteX12" fmla="*/ 321469 w 1226344"/>
              <a:gd name="connsiteY12" fmla="*/ 781050 h 1202531"/>
              <a:gd name="connsiteX13" fmla="*/ 311944 w 1226344"/>
              <a:gd name="connsiteY13" fmla="*/ 807244 h 1202531"/>
              <a:gd name="connsiteX14" fmla="*/ 266700 w 1226344"/>
              <a:gd name="connsiteY14" fmla="*/ 826294 h 1202531"/>
              <a:gd name="connsiteX15" fmla="*/ 219075 w 1226344"/>
              <a:gd name="connsiteY15" fmla="*/ 900113 h 1202531"/>
              <a:gd name="connsiteX16" fmla="*/ 204787 w 1226344"/>
              <a:gd name="connsiteY16" fmla="*/ 909638 h 1202531"/>
              <a:gd name="connsiteX17" fmla="*/ 192881 w 1226344"/>
              <a:gd name="connsiteY17" fmla="*/ 973932 h 1202531"/>
              <a:gd name="connsiteX18" fmla="*/ 152400 w 1226344"/>
              <a:gd name="connsiteY18" fmla="*/ 1042988 h 1202531"/>
              <a:gd name="connsiteX19" fmla="*/ 157162 w 1226344"/>
              <a:gd name="connsiteY19" fmla="*/ 1071563 h 1202531"/>
              <a:gd name="connsiteX20" fmla="*/ 204787 w 1226344"/>
              <a:gd name="connsiteY20" fmla="*/ 1083469 h 1202531"/>
              <a:gd name="connsiteX21" fmla="*/ 233362 w 1226344"/>
              <a:gd name="connsiteY21" fmla="*/ 1133475 h 1202531"/>
              <a:gd name="connsiteX22" fmla="*/ 247650 w 1226344"/>
              <a:gd name="connsiteY22" fmla="*/ 1133475 h 1202531"/>
              <a:gd name="connsiteX23" fmla="*/ 266700 w 1226344"/>
              <a:gd name="connsiteY23" fmla="*/ 1102519 h 1202531"/>
              <a:gd name="connsiteX24" fmla="*/ 257175 w 1226344"/>
              <a:gd name="connsiteY24" fmla="*/ 1081088 h 1202531"/>
              <a:gd name="connsiteX25" fmla="*/ 230981 w 1226344"/>
              <a:gd name="connsiteY25" fmla="*/ 1076325 h 1202531"/>
              <a:gd name="connsiteX26" fmla="*/ 230981 w 1226344"/>
              <a:gd name="connsiteY26" fmla="*/ 1052513 h 1202531"/>
              <a:gd name="connsiteX27" fmla="*/ 228600 w 1226344"/>
              <a:gd name="connsiteY27" fmla="*/ 1009650 h 1202531"/>
              <a:gd name="connsiteX28" fmla="*/ 216694 w 1226344"/>
              <a:gd name="connsiteY28" fmla="*/ 976313 h 1202531"/>
              <a:gd name="connsiteX29" fmla="*/ 223837 w 1226344"/>
              <a:gd name="connsiteY29" fmla="*/ 940594 h 1202531"/>
              <a:gd name="connsiteX30" fmla="*/ 266700 w 1226344"/>
              <a:gd name="connsiteY30" fmla="*/ 900113 h 1202531"/>
              <a:gd name="connsiteX31" fmla="*/ 278606 w 1226344"/>
              <a:gd name="connsiteY31" fmla="*/ 897732 h 1202531"/>
              <a:gd name="connsiteX32" fmla="*/ 290512 w 1226344"/>
              <a:gd name="connsiteY32" fmla="*/ 938213 h 1202531"/>
              <a:gd name="connsiteX33" fmla="*/ 302419 w 1226344"/>
              <a:gd name="connsiteY33" fmla="*/ 938213 h 1202531"/>
              <a:gd name="connsiteX34" fmla="*/ 321469 w 1226344"/>
              <a:gd name="connsiteY34" fmla="*/ 962025 h 1202531"/>
              <a:gd name="connsiteX35" fmla="*/ 338137 w 1226344"/>
              <a:gd name="connsiteY35" fmla="*/ 957263 h 1202531"/>
              <a:gd name="connsiteX36" fmla="*/ 359569 w 1226344"/>
              <a:gd name="connsiteY36" fmla="*/ 942975 h 1202531"/>
              <a:gd name="connsiteX37" fmla="*/ 483394 w 1226344"/>
              <a:gd name="connsiteY37" fmla="*/ 954882 h 1202531"/>
              <a:gd name="connsiteX38" fmla="*/ 516731 w 1226344"/>
              <a:gd name="connsiteY38" fmla="*/ 947738 h 1202531"/>
              <a:gd name="connsiteX39" fmla="*/ 545306 w 1226344"/>
              <a:gd name="connsiteY39" fmla="*/ 964407 h 1202531"/>
              <a:gd name="connsiteX40" fmla="*/ 561975 w 1226344"/>
              <a:gd name="connsiteY40" fmla="*/ 978694 h 1202531"/>
              <a:gd name="connsiteX41" fmla="*/ 604837 w 1226344"/>
              <a:gd name="connsiteY41" fmla="*/ 981075 h 1202531"/>
              <a:gd name="connsiteX42" fmla="*/ 640556 w 1226344"/>
              <a:gd name="connsiteY42" fmla="*/ 1021557 h 1202531"/>
              <a:gd name="connsiteX43" fmla="*/ 659606 w 1226344"/>
              <a:gd name="connsiteY43" fmla="*/ 1019175 h 1202531"/>
              <a:gd name="connsiteX44" fmla="*/ 702469 w 1226344"/>
              <a:gd name="connsiteY44" fmla="*/ 976313 h 1202531"/>
              <a:gd name="connsiteX45" fmla="*/ 735806 w 1226344"/>
              <a:gd name="connsiteY45" fmla="*/ 1000125 h 1202531"/>
              <a:gd name="connsiteX46" fmla="*/ 752475 w 1226344"/>
              <a:gd name="connsiteY46" fmla="*/ 1023938 h 1202531"/>
              <a:gd name="connsiteX47" fmla="*/ 785812 w 1226344"/>
              <a:gd name="connsiteY47" fmla="*/ 1021557 h 1202531"/>
              <a:gd name="connsiteX48" fmla="*/ 819150 w 1226344"/>
              <a:gd name="connsiteY48" fmla="*/ 1042988 h 1202531"/>
              <a:gd name="connsiteX49" fmla="*/ 823912 w 1226344"/>
              <a:gd name="connsiteY49" fmla="*/ 1064419 h 1202531"/>
              <a:gd name="connsiteX50" fmla="*/ 842962 w 1226344"/>
              <a:gd name="connsiteY50" fmla="*/ 1066800 h 1202531"/>
              <a:gd name="connsiteX51" fmla="*/ 904875 w 1226344"/>
              <a:gd name="connsiteY51" fmla="*/ 1073944 h 1202531"/>
              <a:gd name="connsiteX52" fmla="*/ 933450 w 1226344"/>
              <a:gd name="connsiteY52" fmla="*/ 1112044 h 1202531"/>
              <a:gd name="connsiteX53" fmla="*/ 938212 w 1226344"/>
              <a:gd name="connsiteY53" fmla="*/ 1140619 h 1202531"/>
              <a:gd name="connsiteX54" fmla="*/ 940594 w 1226344"/>
              <a:gd name="connsiteY54" fmla="*/ 1152525 h 1202531"/>
              <a:gd name="connsiteX55" fmla="*/ 954882 w 1226344"/>
              <a:gd name="connsiteY55" fmla="*/ 1200150 h 1202531"/>
              <a:gd name="connsiteX56" fmla="*/ 990599 w 1226344"/>
              <a:gd name="connsiteY56" fmla="*/ 1202531 h 1202531"/>
              <a:gd name="connsiteX57" fmla="*/ 1042987 w 1226344"/>
              <a:gd name="connsiteY57" fmla="*/ 1150144 h 1202531"/>
              <a:gd name="connsiteX58" fmla="*/ 1071562 w 1226344"/>
              <a:gd name="connsiteY58" fmla="*/ 1069182 h 1202531"/>
              <a:gd name="connsiteX59" fmla="*/ 1062037 w 1226344"/>
              <a:gd name="connsiteY59" fmla="*/ 1045369 h 1202531"/>
              <a:gd name="connsiteX60" fmla="*/ 1059656 w 1226344"/>
              <a:gd name="connsiteY60" fmla="*/ 1012032 h 1202531"/>
              <a:gd name="connsiteX61" fmla="*/ 1066800 w 1226344"/>
              <a:gd name="connsiteY61" fmla="*/ 992982 h 1202531"/>
              <a:gd name="connsiteX62" fmla="*/ 1083469 w 1226344"/>
              <a:gd name="connsiteY62" fmla="*/ 973932 h 1202531"/>
              <a:gd name="connsiteX63" fmla="*/ 1107281 w 1226344"/>
              <a:gd name="connsiteY63" fmla="*/ 964407 h 1202531"/>
              <a:gd name="connsiteX64" fmla="*/ 1133475 w 1226344"/>
              <a:gd name="connsiteY64" fmla="*/ 921544 h 1202531"/>
              <a:gd name="connsiteX65" fmla="*/ 1150144 w 1226344"/>
              <a:gd name="connsiteY65" fmla="*/ 921544 h 1202531"/>
              <a:gd name="connsiteX66" fmla="*/ 1197769 w 1226344"/>
              <a:gd name="connsiteY66" fmla="*/ 940594 h 1202531"/>
              <a:gd name="connsiteX67" fmla="*/ 1226344 w 1226344"/>
              <a:gd name="connsiteY67" fmla="*/ 904875 h 1202531"/>
              <a:gd name="connsiteX68" fmla="*/ 1195387 w 1226344"/>
              <a:gd name="connsiteY68" fmla="*/ 852488 h 1202531"/>
              <a:gd name="connsiteX69" fmla="*/ 1159669 w 1226344"/>
              <a:gd name="connsiteY69" fmla="*/ 804863 h 1202531"/>
              <a:gd name="connsiteX70" fmla="*/ 1162050 w 1226344"/>
              <a:gd name="connsiteY70" fmla="*/ 762000 h 1202531"/>
              <a:gd name="connsiteX71" fmla="*/ 1216819 w 1226344"/>
              <a:gd name="connsiteY71" fmla="*/ 702469 h 1202531"/>
              <a:gd name="connsiteX72" fmla="*/ 1219200 w 1226344"/>
              <a:gd name="connsiteY72" fmla="*/ 676275 h 1202531"/>
              <a:gd name="connsiteX73" fmla="*/ 1181100 w 1226344"/>
              <a:gd name="connsiteY73" fmla="*/ 661988 h 1202531"/>
              <a:gd name="connsiteX74" fmla="*/ 1150144 w 1226344"/>
              <a:gd name="connsiteY74" fmla="*/ 635794 h 1202531"/>
              <a:gd name="connsiteX75" fmla="*/ 1133475 w 1226344"/>
              <a:gd name="connsiteY75" fmla="*/ 602457 h 1202531"/>
              <a:gd name="connsiteX76" fmla="*/ 1083469 w 1226344"/>
              <a:gd name="connsiteY76" fmla="*/ 604838 h 1202531"/>
              <a:gd name="connsiteX77" fmla="*/ 1033462 w 1226344"/>
              <a:gd name="connsiteY77" fmla="*/ 604838 h 1202531"/>
              <a:gd name="connsiteX78" fmla="*/ 1014412 w 1226344"/>
              <a:gd name="connsiteY78" fmla="*/ 583407 h 1202531"/>
              <a:gd name="connsiteX79" fmla="*/ 950119 w 1226344"/>
              <a:gd name="connsiteY79" fmla="*/ 578644 h 1202531"/>
              <a:gd name="connsiteX80" fmla="*/ 933450 w 1226344"/>
              <a:gd name="connsiteY80" fmla="*/ 561975 h 1202531"/>
              <a:gd name="connsiteX81" fmla="*/ 933450 w 1226344"/>
              <a:gd name="connsiteY81" fmla="*/ 547688 h 1202531"/>
              <a:gd name="connsiteX82" fmla="*/ 859631 w 1226344"/>
              <a:gd name="connsiteY82" fmla="*/ 511969 h 1202531"/>
              <a:gd name="connsiteX83" fmla="*/ 850106 w 1226344"/>
              <a:gd name="connsiteY83" fmla="*/ 492919 h 1202531"/>
              <a:gd name="connsiteX84" fmla="*/ 828675 w 1226344"/>
              <a:gd name="connsiteY84" fmla="*/ 476250 h 1202531"/>
              <a:gd name="connsiteX85" fmla="*/ 795337 w 1226344"/>
              <a:gd name="connsiteY85" fmla="*/ 478632 h 1202531"/>
              <a:gd name="connsiteX86" fmla="*/ 773906 w 1226344"/>
              <a:gd name="connsiteY86" fmla="*/ 471488 h 1202531"/>
              <a:gd name="connsiteX87" fmla="*/ 728662 w 1226344"/>
              <a:gd name="connsiteY87" fmla="*/ 428625 h 1202531"/>
              <a:gd name="connsiteX88" fmla="*/ 700087 w 1226344"/>
              <a:gd name="connsiteY88" fmla="*/ 421482 h 1202531"/>
              <a:gd name="connsiteX89" fmla="*/ 666750 w 1226344"/>
              <a:gd name="connsiteY89" fmla="*/ 383382 h 1202531"/>
              <a:gd name="connsiteX90" fmla="*/ 626269 w 1226344"/>
              <a:gd name="connsiteY90" fmla="*/ 369094 h 1202531"/>
              <a:gd name="connsiteX91" fmla="*/ 585787 w 1226344"/>
              <a:gd name="connsiteY91" fmla="*/ 335757 h 1202531"/>
              <a:gd name="connsiteX92" fmla="*/ 564356 w 1226344"/>
              <a:gd name="connsiteY92" fmla="*/ 311944 h 1202531"/>
              <a:gd name="connsiteX93" fmla="*/ 550069 w 1226344"/>
              <a:gd name="connsiteY93" fmla="*/ 330994 h 1202531"/>
              <a:gd name="connsiteX94" fmla="*/ 478631 w 1226344"/>
              <a:gd name="connsiteY94" fmla="*/ 328613 h 1202531"/>
              <a:gd name="connsiteX95" fmla="*/ 330994 w 1226344"/>
              <a:gd name="connsiteY95" fmla="*/ 230982 h 1202531"/>
              <a:gd name="connsiteX96" fmla="*/ 259556 w 1226344"/>
              <a:gd name="connsiteY96" fmla="*/ 254794 h 1202531"/>
              <a:gd name="connsiteX97" fmla="*/ 221456 w 1226344"/>
              <a:gd name="connsiteY97" fmla="*/ 245269 h 1202531"/>
              <a:gd name="connsiteX98" fmla="*/ 238125 w 1226344"/>
              <a:gd name="connsiteY98" fmla="*/ 150019 h 1202531"/>
              <a:gd name="connsiteX99" fmla="*/ 228600 w 1226344"/>
              <a:gd name="connsiteY99" fmla="*/ 95250 h 1202531"/>
              <a:gd name="connsiteX100" fmla="*/ 197644 w 1226344"/>
              <a:gd name="connsiteY100" fmla="*/ 78582 h 1202531"/>
              <a:gd name="connsiteX101" fmla="*/ 145256 w 1226344"/>
              <a:gd name="connsiteY101" fmla="*/ 0 h 1202531"/>
              <a:gd name="connsiteX102" fmla="*/ 88106 w 1226344"/>
              <a:gd name="connsiteY102" fmla="*/ 30957 h 1202531"/>
              <a:gd name="connsiteX103" fmla="*/ 83344 w 1226344"/>
              <a:gd name="connsiteY103" fmla="*/ 54769 h 1202531"/>
              <a:gd name="connsiteX104" fmla="*/ 90487 w 1226344"/>
              <a:gd name="connsiteY104" fmla="*/ 100013 h 1202531"/>
              <a:gd name="connsiteX105" fmla="*/ 71437 w 1226344"/>
              <a:gd name="connsiteY105" fmla="*/ 135732 h 1202531"/>
              <a:gd name="connsiteX106" fmla="*/ 66675 w 1226344"/>
              <a:gd name="connsiteY106" fmla="*/ 145257 h 1202531"/>
              <a:gd name="connsiteX107" fmla="*/ 97631 w 1226344"/>
              <a:gd name="connsiteY107" fmla="*/ 185738 h 1202531"/>
              <a:gd name="connsiteX108" fmla="*/ 83344 w 1226344"/>
              <a:gd name="connsiteY108" fmla="*/ 223838 h 1202531"/>
              <a:gd name="connsiteX109" fmla="*/ 59531 w 1226344"/>
              <a:gd name="connsiteY109" fmla="*/ 240507 h 1202531"/>
              <a:gd name="connsiteX110" fmla="*/ 69056 w 1226344"/>
              <a:gd name="connsiteY110" fmla="*/ 309563 h 1202531"/>
              <a:gd name="connsiteX111" fmla="*/ 92869 w 1226344"/>
              <a:gd name="connsiteY111" fmla="*/ 321469 h 1202531"/>
              <a:gd name="connsiteX112" fmla="*/ 85725 w 1226344"/>
              <a:gd name="connsiteY112" fmla="*/ 369094 h 1202531"/>
              <a:gd name="connsiteX113" fmla="*/ 42862 w 1226344"/>
              <a:gd name="connsiteY113" fmla="*/ 421482 h 1202531"/>
              <a:gd name="connsiteX114" fmla="*/ 0 w 1226344"/>
              <a:gd name="connsiteY114" fmla="*/ 452438 h 120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1226344" h="1202531">
                <a:moveTo>
                  <a:pt x="0" y="452438"/>
                </a:moveTo>
                <a:lnTo>
                  <a:pt x="28575" y="526257"/>
                </a:lnTo>
                <a:lnTo>
                  <a:pt x="73819" y="564357"/>
                </a:lnTo>
                <a:lnTo>
                  <a:pt x="109537" y="657225"/>
                </a:lnTo>
                <a:lnTo>
                  <a:pt x="128587" y="685800"/>
                </a:lnTo>
                <a:lnTo>
                  <a:pt x="142875" y="666750"/>
                </a:lnTo>
                <a:lnTo>
                  <a:pt x="142875" y="633413"/>
                </a:lnTo>
                <a:lnTo>
                  <a:pt x="180975" y="666750"/>
                </a:lnTo>
                <a:lnTo>
                  <a:pt x="240506" y="673894"/>
                </a:lnTo>
                <a:lnTo>
                  <a:pt x="271462" y="702469"/>
                </a:lnTo>
                <a:lnTo>
                  <a:pt x="326231" y="721519"/>
                </a:lnTo>
                <a:lnTo>
                  <a:pt x="338137" y="762000"/>
                </a:lnTo>
                <a:lnTo>
                  <a:pt x="321469" y="781050"/>
                </a:lnTo>
                <a:lnTo>
                  <a:pt x="311944" y="807244"/>
                </a:lnTo>
                <a:lnTo>
                  <a:pt x="266700" y="826294"/>
                </a:lnTo>
                <a:lnTo>
                  <a:pt x="219075" y="900113"/>
                </a:lnTo>
                <a:lnTo>
                  <a:pt x="204787" y="909638"/>
                </a:lnTo>
                <a:lnTo>
                  <a:pt x="192881" y="973932"/>
                </a:lnTo>
                <a:lnTo>
                  <a:pt x="152400" y="1042988"/>
                </a:lnTo>
                <a:lnTo>
                  <a:pt x="157162" y="1071563"/>
                </a:lnTo>
                <a:lnTo>
                  <a:pt x="204787" y="1083469"/>
                </a:lnTo>
                <a:lnTo>
                  <a:pt x="233362" y="1133475"/>
                </a:lnTo>
                <a:lnTo>
                  <a:pt x="247650" y="1133475"/>
                </a:lnTo>
                <a:lnTo>
                  <a:pt x="266700" y="1102519"/>
                </a:lnTo>
                <a:lnTo>
                  <a:pt x="257175" y="1081088"/>
                </a:lnTo>
                <a:lnTo>
                  <a:pt x="230981" y="1076325"/>
                </a:lnTo>
                <a:lnTo>
                  <a:pt x="230981" y="1052513"/>
                </a:lnTo>
                <a:lnTo>
                  <a:pt x="228600" y="1009650"/>
                </a:lnTo>
                <a:lnTo>
                  <a:pt x="216694" y="976313"/>
                </a:lnTo>
                <a:lnTo>
                  <a:pt x="223837" y="940594"/>
                </a:lnTo>
                <a:lnTo>
                  <a:pt x="266700" y="900113"/>
                </a:lnTo>
                <a:lnTo>
                  <a:pt x="278606" y="897732"/>
                </a:lnTo>
                <a:lnTo>
                  <a:pt x="290512" y="938213"/>
                </a:lnTo>
                <a:lnTo>
                  <a:pt x="302419" y="938213"/>
                </a:lnTo>
                <a:lnTo>
                  <a:pt x="321469" y="962025"/>
                </a:lnTo>
                <a:lnTo>
                  <a:pt x="338137" y="957263"/>
                </a:lnTo>
                <a:lnTo>
                  <a:pt x="359569" y="942975"/>
                </a:lnTo>
                <a:lnTo>
                  <a:pt x="483394" y="954882"/>
                </a:lnTo>
                <a:lnTo>
                  <a:pt x="516731" y="947738"/>
                </a:lnTo>
                <a:lnTo>
                  <a:pt x="545306" y="964407"/>
                </a:lnTo>
                <a:lnTo>
                  <a:pt x="561975" y="978694"/>
                </a:lnTo>
                <a:lnTo>
                  <a:pt x="604837" y="981075"/>
                </a:lnTo>
                <a:lnTo>
                  <a:pt x="640556" y="1021557"/>
                </a:lnTo>
                <a:lnTo>
                  <a:pt x="659606" y="1019175"/>
                </a:lnTo>
                <a:lnTo>
                  <a:pt x="702469" y="976313"/>
                </a:lnTo>
                <a:lnTo>
                  <a:pt x="735806" y="1000125"/>
                </a:lnTo>
                <a:lnTo>
                  <a:pt x="752475" y="1023938"/>
                </a:lnTo>
                <a:lnTo>
                  <a:pt x="785812" y="1021557"/>
                </a:lnTo>
                <a:lnTo>
                  <a:pt x="819150" y="1042988"/>
                </a:lnTo>
                <a:lnTo>
                  <a:pt x="823912" y="1064419"/>
                </a:lnTo>
                <a:lnTo>
                  <a:pt x="842962" y="1066800"/>
                </a:lnTo>
                <a:lnTo>
                  <a:pt x="904875" y="1073944"/>
                </a:lnTo>
                <a:lnTo>
                  <a:pt x="933450" y="1112044"/>
                </a:lnTo>
                <a:lnTo>
                  <a:pt x="938212" y="1140619"/>
                </a:lnTo>
                <a:lnTo>
                  <a:pt x="940594" y="1152525"/>
                </a:lnTo>
                <a:lnTo>
                  <a:pt x="954882" y="1200150"/>
                </a:lnTo>
                <a:lnTo>
                  <a:pt x="990599" y="1202531"/>
                </a:lnTo>
                <a:lnTo>
                  <a:pt x="1042987" y="1150144"/>
                </a:lnTo>
                <a:lnTo>
                  <a:pt x="1071562" y="1069182"/>
                </a:lnTo>
                <a:lnTo>
                  <a:pt x="1062037" y="1045369"/>
                </a:lnTo>
                <a:lnTo>
                  <a:pt x="1059656" y="1012032"/>
                </a:lnTo>
                <a:lnTo>
                  <a:pt x="1066800" y="992982"/>
                </a:lnTo>
                <a:lnTo>
                  <a:pt x="1083469" y="973932"/>
                </a:lnTo>
                <a:lnTo>
                  <a:pt x="1107281" y="964407"/>
                </a:lnTo>
                <a:lnTo>
                  <a:pt x="1133475" y="921544"/>
                </a:lnTo>
                <a:lnTo>
                  <a:pt x="1150144" y="921544"/>
                </a:lnTo>
                <a:lnTo>
                  <a:pt x="1197769" y="940594"/>
                </a:lnTo>
                <a:lnTo>
                  <a:pt x="1226344" y="904875"/>
                </a:lnTo>
                <a:lnTo>
                  <a:pt x="1195387" y="852488"/>
                </a:lnTo>
                <a:lnTo>
                  <a:pt x="1159669" y="804863"/>
                </a:lnTo>
                <a:lnTo>
                  <a:pt x="1162050" y="762000"/>
                </a:lnTo>
                <a:lnTo>
                  <a:pt x="1216819" y="702469"/>
                </a:lnTo>
                <a:lnTo>
                  <a:pt x="1219200" y="676275"/>
                </a:lnTo>
                <a:lnTo>
                  <a:pt x="1181100" y="661988"/>
                </a:lnTo>
                <a:lnTo>
                  <a:pt x="1150144" y="635794"/>
                </a:lnTo>
                <a:lnTo>
                  <a:pt x="1133475" y="602457"/>
                </a:lnTo>
                <a:lnTo>
                  <a:pt x="1083469" y="604838"/>
                </a:lnTo>
                <a:lnTo>
                  <a:pt x="1033462" y="604838"/>
                </a:lnTo>
                <a:lnTo>
                  <a:pt x="1014412" y="583407"/>
                </a:lnTo>
                <a:lnTo>
                  <a:pt x="950119" y="578644"/>
                </a:lnTo>
                <a:lnTo>
                  <a:pt x="933450" y="561975"/>
                </a:lnTo>
                <a:lnTo>
                  <a:pt x="933450" y="547688"/>
                </a:lnTo>
                <a:lnTo>
                  <a:pt x="859631" y="511969"/>
                </a:lnTo>
                <a:lnTo>
                  <a:pt x="850106" y="492919"/>
                </a:lnTo>
                <a:lnTo>
                  <a:pt x="828675" y="476250"/>
                </a:lnTo>
                <a:lnTo>
                  <a:pt x="795337" y="478632"/>
                </a:lnTo>
                <a:lnTo>
                  <a:pt x="773906" y="471488"/>
                </a:lnTo>
                <a:lnTo>
                  <a:pt x="728662" y="428625"/>
                </a:lnTo>
                <a:lnTo>
                  <a:pt x="700087" y="421482"/>
                </a:lnTo>
                <a:lnTo>
                  <a:pt x="666750" y="383382"/>
                </a:lnTo>
                <a:lnTo>
                  <a:pt x="626269" y="369094"/>
                </a:lnTo>
                <a:lnTo>
                  <a:pt x="585787" y="335757"/>
                </a:lnTo>
                <a:lnTo>
                  <a:pt x="564356" y="311944"/>
                </a:lnTo>
                <a:lnTo>
                  <a:pt x="550069" y="330994"/>
                </a:lnTo>
                <a:lnTo>
                  <a:pt x="478631" y="328613"/>
                </a:lnTo>
                <a:lnTo>
                  <a:pt x="330994" y="230982"/>
                </a:lnTo>
                <a:lnTo>
                  <a:pt x="259556" y="254794"/>
                </a:lnTo>
                <a:lnTo>
                  <a:pt x="221456" y="245269"/>
                </a:lnTo>
                <a:lnTo>
                  <a:pt x="238125" y="150019"/>
                </a:lnTo>
                <a:lnTo>
                  <a:pt x="228600" y="95250"/>
                </a:lnTo>
                <a:lnTo>
                  <a:pt x="197644" y="78582"/>
                </a:lnTo>
                <a:lnTo>
                  <a:pt x="145256" y="0"/>
                </a:lnTo>
                <a:lnTo>
                  <a:pt x="88106" y="30957"/>
                </a:lnTo>
                <a:lnTo>
                  <a:pt x="83344" y="54769"/>
                </a:lnTo>
                <a:lnTo>
                  <a:pt x="90487" y="100013"/>
                </a:lnTo>
                <a:lnTo>
                  <a:pt x="71437" y="135732"/>
                </a:lnTo>
                <a:lnTo>
                  <a:pt x="66675" y="145257"/>
                </a:lnTo>
                <a:lnTo>
                  <a:pt x="97631" y="185738"/>
                </a:lnTo>
                <a:lnTo>
                  <a:pt x="83344" y="223838"/>
                </a:lnTo>
                <a:lnTo>
                  <a:pt x="59531" y="240507"/>
                </a:lnTo>
                <a:lnTo>
                  <a:pt x="69056" y="309563"/>
                </a:lnTo>
                <a:lnTo>
                  <a:pt x="92869" y="321469"/>
                </a:lnTo>
                <a:lnTo>
                  <a:pt x="85725" y="369094"/>
                </a:lnTo>
                <a:lnTo>
                  <a:pt x="42862" y="421482"/>
                </a:lnTo>
                <a:lnTo>
                  <a:pt x="0" y="45243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3163888" y="2563813"/>
            <a:ext cx="1377950" cy="1289050"/>
          </a:xfrm>
          <a:custGeom>
            <a:avLst/>
            <a:gdLst>
              <a:gd name="connsiteX0" fmla="*/ 783432 w 1378744"/>
              <a:gd name="connsiteY0" fmla="*/ 0 h 1138237"/>
              <a:gd name="connsiteX1" fmla="*/ 738188 w 1378744"/>
              <a:gd name="connsiteY1" fmla="*/ 26193 h 1138237"/>
              <a:gd name="connsiteX2" fmla="*/ 685800 w 1378744"/>
              <a:gd name="connsiteY2" fmla="*/ 28575 h 1138237"/>
              <a:gd name="connsiteX3" fmla="*/ 635794 w 1378744"/>
              <a:gd name="connsiteY3" fmla="*/ 73818 h 1138237"/>
              <a:gd name="connsiteX4" fmla="*/ 633413 w 1378744"/>
              <a:gd name="connsiteY4" fmla="*/ 114300 h 1138237"/>
              <a:gd name="connsiteX5" fmla="*/ 561975 w 1378744"/>
              <a:gd name="connsiteY5" fmla="*/ 190500 h 1138237"/>
              <a:gd name="connsiteX6" fmla="*/ 519113 w 1378744"/>
              <a:gd name="connsiteY6" fmla="*/ 214312 h 1138237"/>
              <a:gd name="connsiteX7" fmla="*/ 485775 w 1378744"/>
              <a:gd name="connsiteY7" fmla="*/ 252412 h 1138237"/>
              <a:gd name="connsiteX8" fmla="*/ 461963 w 1378744"/>
              <a:gd name="connsiteY8" fmla="*/ 273843 h 1138237"/>
              <a:gd name="connsiteX9" fmla="*/ 423863 w 1378744"/>
              <a:gd name="connsiteY9" fmla="*/ 333375 h 1138237"/>
              <a:gd name="connsiteX10" fmla="*/ 378619 w 1378744"/>
              <a:gd name="connsiteY10" fmla="*/ 357187 h 1138237"/>
              <a:gd name="connsiteX11" fmla="*/ 292894 w 1378744"/>
              <a:gd name="connsiteY11" fmla="*/ 376237 h 1138237"/>
              <a:gd name="connsiteX12" fmla="*/ 264319 w 1378744"/>
              <a:gd name="connsiteY12" fmla="*/ 373856 h 1138237"/>
              <a:gd name="connsiteX13" fmla="*/ 240507 w 1378744"/>
              <a:gd name="connsiteY13" fmla="*/ 359568 h 1138237"/>
              <a:gd name="connsiteX14" fmla="*/ 226219 w 1378744"/>
              <a:gd name="connsiteY14" fmla="*/ 338137 h 1138237"/>
              <a:gd name="connsiteX15" fmla="*/ 219075 w 1378744"/>
              <a:gd name="connsiteY15" fmla="*/ 311943 h 1138237"/>
              <a:gd name="connsiteX16" fmla="*/ 204788 w 1378744"/>
              <a:gd name="connsiteY16" fmla="*/ 309562 h 1138237"/>
              <a:gd name="connsiteX17" fmla="*/ 188119 w 1378744"/>
              <a:gd name="connsiteY17" fmla="*/ 304800 h 1138237"/>
              <a:gd name="connsiteX18" fmla="*/ 173832 w 1378744"/>
              <a:gd name="connsiteY18" fmla="*/ 302418 h 1138237"/>
              <a:gd name="connsiteX19" fmla="*/ 128588 w 1378744"/>
              <a:gd name="connsiteY19" fmla="*/ 352425 h 1138237"/>
              <a:gd name="connsiteX20" fmla="*/ 97632 w 1378744"/>
              <a:gd name="connsiteY20" fmla="*/ 371475 h 1138237"/>
              <a:gd name="connsiteX21" fmla="*/ 80963 w 1378744"/>
              <a:gd name="connsiteY21" fmla="*/ 390525 h 1138237"/>
              <a:gd name="connsiteX22" fmla="*/ 66675 w 1378744"/>
              <a:gd name="connsiteY22" fmla="*/ 435768 h 1138237"/>
              <a:gd name="connsiteX23" fmla="*/ 54769 w 1378744"/>
              <a:gd name="connsiteY23" fmla="*/ 447675 h 1138237"/>
              <a:gd name="connsiteX24" fmla="*/ 9525 w 1378744"/>
              <a:gd name="connsiteY24" fmla="*/ 466725 h 1138237"/>
              <a:gd name="connsiteX25" fmla="*/ 2382 w 1378744"/>
              <a:gd name="connsiteY25" fmla="*/ 481012 h 1138237"/>
              <a:gd name="connsiteX26" fmla="*/ 4763 w 1378744"/>
              <a:gd name="connsiteY26" fmla="*/ 533400 h 1138237"/>
              <a:gd name="connsiteX27" fmla="*/ 0 w 1378744"/>
              <a:gd name="connsiteY27" fmla="*/ 545306 h 1138237"/>
              <a:gd name="connsiteX28" fmla="*/ 73819 w 1378744"/>
              <a:gd name="connsiteY28" fmla="*/ 588168 h 1138237"/>
              <a:gd name="connsiteX29" fmla="*/ 90488 w 1378744"/>
              <a:gd name="connsiteY29" fmla="*/ 628650 h 1138237"/>
              <a:gd name="connsiteX30" fmla="*/ 83344 w 1378744"/>
              <a:gd name="connsiteY30" fmla="*/ 654843 h 1138237"/>
              <a:gd name="connsiteX31" fmla="*/ 73819 w 1378744"/>
              <a:gd name="connsiteY31" fmla="*/ 697706 h 1138237"/>
              <a:gd name="connsiteX32" fmla="*/ 78582 w 1378744"/>
              <a:gd name="connsiteY32" fmla="*/ 726281 h 1138237"/>
              <a:gd name="connsiteX33" fmla="*/ 95250 w 1378744"/>
              <a:gd name="connsiteY33" fmla="*/ 738187 h 1138237"/>
              <a:gd name="connsiteX34" fmla="*/ 116682 w 1378744"/>
              <a:gd name="connsiteY34" fmla="*/ 735806 h 1138237"/>
              <a:gd name="connsiteX35" fmla="*/ 123825 w 1378744"/>
              <a:gd name="connsiteY35" fmla="*/ 762000 h 1138237"/>
              <a:gd name="connsiteX36" fmla="*/ 126207 w 1378744"/>
              <a:gd name="connsiteY36" fmla="*/ 783431 h 1138237"/>
              <a:gd name="connsiteX37" fmla="*/ 152400 w 1378744"/>
              <a:gd name="connsiteY37" fmla="*/ 812006 h 1138237"/>
              <a:gd name="connsiteX38" fmla="*/ 164307 w 1378744"/>
              <a:gd name="connsiteY38" fmla="*/ 823912 h 1138237"/>
              <a:gd name="connsiteX39" fmla="*/ 173832 w 1378744"/>
              <a:gd name="connsiteY39" fmla="*/ 850106 h 1138237"/>
              <a:gd name="connsiteX40" fmla="*/ 169069 w 1378744"/>
              <a:gd name="connsiteY40" fmla="*/ 878681 h 1138237"/>
              <a:gd name="connsiteX41" fmla="*/ 176213 w 1378744"/>
              <a:gd name="connsiteY41" fmla="*/ 897731 h 1138237"/>
              <a:gd name="connsiteX42" fmla="*/ 200025 w 1378744"/>
              <a:gd name="connsiteY42" fmla="*/ 916781 h 1138237"/>
              <a:gd name="connsiteX43" fmla="*/ 226219 w 1378744"/>
              <a:gd name="connsiteY43" fmla="*/ 916781 h 1138237"/>
              <a:gd name="connsiteX44" fmla="*/ 300038 w 1378744"/>
              <a:gd name="connsiteY44" fmla="*/ 921543 h 1138237"/>
              <a:gd name="connsiteX45" fmla="*/ 395288 w 1378744"/>
              <a:gd name="connsiteY45" fmla="*/ 952500 h 1138237"/>
              <a:gd name="connsiteX46" fmla="*/ 414338 w 1378744"/>
              <a:gd name="connsiteY46" fmla="*/ 988218 h 1138237"/>
              <a:gd name="connsiteX47" fmla="*/ 435769 w 1378744"/>
              <a:gd name="connsiteY47" fmla="*/ 992981 h 1138237"/>
              <a:gd name="connsiteX48" fmla="*/ 464344 w 1378744"/>
              <a:gd name="connsiteY48" fmla="*/ 995362 h 1138237"/>
              <a:gd name="connsiteX49" fmla="*/ 507207 w 1378744"/>
              <a:gd name="connsiteY49" fmla="*/ 1026318 h 1138237"/>
              <a:gd name="connsiteX50" fmla="*/ 521494 w 1378744"/>
              <a:gd name="connsiteY50" fmla="*/ 1069181 h 1138237"/>
              <a:gd name="connsiteX51" fmla="*/ 545307 w 1378744"/>
              <a:gd name="connsiteY51" fmla="*/ 1107281 h 1138237"/>
              <a:gd name="connsiteX52" fmla="*/ 573882 w 1378744"/>
              <a:gd name="connsiteY52" fmla="*/ 1121568 h 1138237"/>
              <a:gd name="connsiteX53" fmla="*/ 585788 w 1378744"/>
              <a:gd name="connsiteY53" fmla="*/ 1131093 h 1138237"/>
              <a:gd name="connsiteX54" fmla="*/ 814388 w 1378744"/>
              <a:gd name="connsiteY54" fmla="*/ 1138237 h 1138237"/>
              <a:gd name="connsiteX55" fmla="*/ 828675 w 1378744"/>
              <a:gd name="connsiteY55" fmla="*/ 1109662 h 1138237"/>
              <a:gd name="connsiteX56" fmla="*/ 833438 w 1378744"/>
              <a:gd name="connsiteY56" fmla="*/ 1085850 h 1138237"/>
              <a:gd name="connsiteX57" fmla="*/ 797719 w 1378744"/>
              <a:gd name="connsiteY57" fmla="*/ 1059656 h 1138237"/>
              <a:gd name="connsiteX58" fmla="*/ 790575 w 1378744"/>
              <a:gd name="connsiteY58" fmla="*/ 1038225 h 1138237"/>
              <a:gd name="connsiteX59" fmla="*/ 790575 w 1378744"/>
              <a:gd name="connsiteY59" fmla="*/ 1021556 h 1138237"/>
              <a:gd name="connsiteX60" fmla="*/ 845344 w 1378744"/>
              <a:gd name="connsiteY60" fmla="*/ 952500 h 1138237"/>
              <a:gd name="connsiteX61" fmla="*/ 845344 w 1378744"/>
              <a:gd name="connsiteY61" fmla="*/ 952500 h 1138237"/>
              <a:gd name="connsiteX62" fmla="*/ 888207 w 1378744"/>
              <a:gd name="connsiteY62" fmla="*/ 966787 h 1138237"/>
              <a:gd name="connsiteX63" fmla="*/ 907257 w 1378744"/>
              <a:gd name="connsiteY63" fmla="*/ 981075 h 1138237"/>
              <a:gd name="connsiteX64" fmla="*/ 938213 w 1378744"/>
              <a:gd name="connsiteY64" fmla="*/ 990600 h 1138237"/>
              <a:gd name="connsiteX65" fmla="*/ 964407 w 1378744"/>
              <a:gd name="connsiteY65" fmla="*/ 985837 h 1138237"/>
              <a:gd name="connsiteX66" fmla="*/ 985838 w 1378744"/>
              <a:gd name="connsiteY66" fmla="*/ 985837 h 1138237"/>
              <a:gd name="connsiteX67" fmla="*/ 995363 w 1378744"/>
              <a:gd name="connsiteY67" fmla="*/ 995362 h 1138237"/>
              <a:gd name="connsiteX68" fmla="*/ 978694 w 1378744"/>
              <a:gd name="connsiteY68" fmla="*/ 1012031 h 1138237"/>
              <a:gd name="connsiteX69" fmla="*/ 969169 w 1378744"/>
              <a:gd name="connsiteY69" fmla="*/ 1031081 h 1138237"/>
              <a:gd name="connsiteX70" fmla="*/ 954882 w 1378744"/>
              <a:gd name="connsiteY70" fmla="*/ 1054893 h 1138237"/>
              <a:gd name="connsiteX71" fmla="*/ 950119 w 1378744"/>
              <a:gd name="connsiteY71" fmla="*/ 1083468 h 1138237"/>
              <a:gd name="connsiteX72" fmla="*/ 962025 w 1378744"/>
              <a:gd name="connsiteY72" fmla="*/ 1107281 h 1138237"/>
              <a:gd name="connsiteX73" fmla="*/ 983457 w 1378744"/>
              <a:gd name="connsiteY73" fmla="*/ 1131093 h 1138237"/>
              <a:gd name="connsiteX74" fmla="*/ 1002507 w 1378744"/>
              <a:gd name="connsiteY74" fmla="*/ 1133475 h 1138237"/>
              <a:gd name="connsiteX75" fmla="*/ 1028700 w 1378744"/>
              <a:gd name="connsiteY75" fmla="*/ 1126331 h 1138237"/>
              <a:gd name="connsiteX76" fmla="*/ 1031082 w 1378744"/>
              <a:gd name="connsiteY76" fmla="*/ 1097756 h 1138237"/>
              <a:gd name="connsiteX77" fmla="*/ 1057275 w 1378744"/>
              <a:gd name="connsiteY77" fmla="*/ 1085850 h 1138237"/>
              <a:gd name="connsiteX78" fmla="*/ 1076325 w 1378744"/>
              <a:gd name="connsiteY78" fmla="*/ 1097756 h 1138237"/>
              <a:gd name="connsiteX79" fmla="*/ 1100138 w 1378744"/>
              <a:gd name="connsiteY79" fmla="*/ 1107281 h 1138237"/>
              <a:gd name="connsiteX80" fmla="*/ 1123950 w 1378744"/>
              <a:gd name="connsiteY80" fmla="*/ 1121568 h 1138237"/>
              <a:gd name="connsiteX81" fmla="*/ 1143000 w 1378744"/>
              <a:gd name="connsiteY81" fmla="*/ 1123950 h 1138237"/>
              <a:gd name="connsiteX82" fmla="*/ 1157288 w 1378744"/>
              <a:gd name="connsiteY82" fmla="*/ 1112043 h 1138237"/>
              <a:gd name="connsiteX83" fmla="*/ 1159669 w 1378744"/>
              <a:gd name="connsiteY83" fmla="*/ 1085850 h 1138237"/>
              <a:gd name="connsiteX84" fmla="*/ 1166813 w 1378744"/>
              <a:gd name="connsiteY84" fmla="*/ 1052512 h 1138237"/>
              <a:gd name="connsiteX85" fmla="*/ 1197769 w 1378744"/>
              <a:gd name="connsiteY85" fmla="*/ 1016793 h 1138237"/>
              <a:gd name="connsiteX86" fmla="*/ 1195388 w 1378744"/>
              <a:gd name="connsiteY86" fmla="*/ 954881 h 1138237"/>
              <a:gd name="connsiteX87" fmla="*/ 1209675 w 1378744"/>
              <a:gd name="connsiteY87" fmla="*/ 945356 h 1138237"/>
              <a:gd name="connsiteX88" fmla="*/ 1235869 w 1378744"/>
              <a:gd name="connsiteY88" fmla="*/ 945356 h 1138237"/>
              <a:gd name="connsiteX89" fmla="*/ 1235869 w 1378744"/>
              <a:gd name="connsiteY89" fmla="*/ 931068 h 1138237"/>
              <a:gd name="connsiteX90" fmla="*/ 1212057 w 1378744"/>
              <a:gd name="connsiteY90" fmla="*/ 912018 h 1138237"/>
              <a:gd name="connsiteX91" fmla="*/ 1195388 w 1378744"/>
              <a:gd name="connsiteY91" fmla="*/ 881062 h 1138237"/>
              <a:gd name="connsiteX92" fmla="*/ 1157288 w 1378744"/>
              <a:gd name="connsiteY92" fmla="*/ 871537 h 1138237"/>
              <a:gd name="connsiteX93" fmla="*/ 1119188 w 1378744"/>
              <a:gd name="connsiteY93" fmla="*/ 859631 h 1138237"/>
              <a:gd name="connsiteX94" fmla="*/ 1119188 w 1378744"/>
              <a:gd name="connsiteY94" fmla="*/ 831056 h 1138237"/>
              <a:gd name="connsiteX95" fmla="*/ 1135857 w 1378744"/>
              <a:gd name="connsiteY95" fmla="*/ 807243 h 1138237"/>
              <a:gd name="connsiteX96" fmla="*/ 1197769 w 1378744"/>
              <a:gd name="connsiteY96" fmla="*/ 759618 h 1138237"/>
              <a:gd name="connsiteX97" fmla="*/ 1247775 w 1378744"/>
              <a:gd name="connsiteY97" fmla="*/ 762000 h 1138237"/>
              <a:gd name="connsiteX98" fmla="*/ 1278732 w 1378744"/>
              <a:gd name="connsiteY98" fmla="*/ 762000 h 1138237"/>
              <a:gd name="connsiteX99" fmla="*/ 1271588 w 1378744"/>
              <a:gd name="connsiteY99" fmla="*/ 735806 h 1138237"/>
              <a:gd name="connsiteX100" fmla="*/ 1378744 w 1378744"/>
              <a:gd name="connsiteY100" fmla="*/ 678656 h 1138237"/>
              <a:gd name="connsiteX101" fmla="*/ 1331119 w 1378744"/>
              <a:gd name="connsiteY101" fmla="*/ 552450 h 1138237"/>
              <a:gd name="connsiteX102" fmla="*/ 1278732 w 1378744"/>
              <a:gd name="connsiteY102" fmla="*/ 514350 h 1138237"/>
              <a:gd name="connsiteX103" fmla="*/ 1252538 w 1378744"/>
              <a:gd name="connsiteY103" fmla="*/ 431006 h 1138237"/>
              <a:gd name="connsiteX104" fmla="*/ 1181100 w 1378744"/>
              <a:gd name="connsiteY104" fmla="*/ 431006 h 1138237"/>
              <a:gd name="connsiteX105" fmla="*/ 1166813 w 1378744"/>
              <a:gd name="connsiteY105" fmla="*/ 395287 h 1138237"/>
              <a:gd name="connsiteX106" fmla="*/ 1107282 w 1378744"/>
              <a:gd name="connsiteY106" fmla="*/ 421481 h 1138237"/>
              <a:gd name="connsiteX107" fmla="*/ 1054894 w 1378744"/>
              <a:gd name="connsiteY107" fmla="*/ 414337 h 1138237"/>
              <a:gd name="connsiteX108" fmla="*/ 1028700 w 1378744"/>
              <a:gd name="connsiteY108" fmla="*/ 371475 h 1138237"/>
              <a:gd name="connsiteX109" fmla="*/ 1023938 w 1378744"/>
              <a:gd name="connsiteY109" fmla="*/ 288131 h 1138237"/>
              <a:gd name="connsiteX110" fmla="*/ 1012032 w 1378744"/>
              <a:gd name="connsiteY110" fmla="*/ 269081 h 1138237"/>
              <a:gd name="connsiteX111" fmla="*/ 1012032 w 1378744"/>
              <a:gd name="connsiteY111" fmla="*/ 211931 h 1138237"/>
              <a:gd name="connsiteX112" fmla="*/ 959644 w 1378744"/>
              <a:gd name="connsiteY112" fmla="*/ 190500 h 1138237"/>
              <a:gd name="connsiteX113" fmla="*/ 914400 w 1378744"/>
              <a:gd name="connsiteY113" fmla="*/ 111918 h 1138237"/>
              <a:gd name="connsiteX114" fmla="*/ 854869 w 1378744"/>
              <a:gd name="connsiteY114" fmla="*/ 76200 h 1138237"/>
              <a:gd name="connsiteX115" fmla="*/ 873919 w 1378744"/>
              <a:gd name="connsiteY115" fmla="*/ 16668 h 1138237"/>
              <a:gd name="connsiteX116" fmla="*/ 783432 w 1378744"/>
              <a:gd name="connsiteY116" fmla="*/ 0 h 1138237"/>
              <a:gd name="connsiteX0" fmla="*/ 783432 w 1378744"/>
              <a:gd name="connsiteY0" fmla="*/ 0 h 1138237"/>
              <a:gd name="connsiteX1" fmla="*/ 738188 w 1378744"/>
              <a:gd name="connsiteY1" fmla="*/ 26193 h 1138237"/>
              <a:gd name="connsiteX2" fmla="*/ 685800 w 1378744"/>
              <a:gd name="connsiteY2" fmla="*/ 28575 h 1138237"/>
              <a:gd name="connsiteX3" fmla="*/ 635794 w 1378744"/>
              <a:gd name="connsiteY3" fmla="*/ 73818 h 1138237"/>
              <a:gd name="connsiteX4" fmla="*/ 633413 w 1378744"/>
              <a:gd name="connsiteY4" fmla="*/ 114300 h 1138237"/>
              <a:gd name="connsiteX5" fmla="*/ 561975 w 1378744"/>
              <a:gd name="connsiteY5" fmla="*/ 190500 h 1138237"/>
              <a:gd name="connsiteX6" fmla="*/ 519113 w 1378744"/>
              <a:gd name="connsiteY6" fmla="*/ 214312 h 1138237"/>
              <a:gd name="connsiteX7" fmla="*/ 485775 w 1378744"/>
              <a:gd name="connsiteY7" fmla="*/ 252412 h 1138237"/>
              <a:gd name="connsiteX8" fmla="*/ 461963 w 1378744"/>
              <a:gd name="connsiteY8" fmla="*/ 273843 h 1138237"/>
              <a:gd name="connsiteX9" fmla="*/ 423863 w 1378744"/>
              <a:gd name="connsiteY9" fmla="*/ 333375 h 1138237"/>
              <a:gd name="connsiteX10" fmla="*/ 378619 w 1378744"/>
              <a:gd name="connsiteY10" fmla="*/ 357187 h 1138237"/>
              <a:gd name="connsiteX11" fmla="*/ 292894 w 1378744"/>
              <a:gd name="connsiteY11" fmla="*/ 376237 h 1138237"/>
              <a:gd name="connsiteX12" fmla="*/ 264319 w 1378744"/>
              <a:gd name="connsiteY12" fmla="*/ 373856 h 1138237"/>
              <a:gd name="connsiteX13" fmla="*/ 240507 w 1378744"/>
              <a:gd name="connsiteY13" fmla="*/ 359568 h 1138237"/>
              <a:gd name="connsiteX14" fmla="*/ 226219 w 1378744"/>
              <a:gd name="connsiteY14" fmla="*/ 338137 h 1138237"/>
              <a:gd name="connsiteX15" fmla="*/ 219075 w 1378744"/>
              <a:gd name="connsiteY15" fmla="*/ 311943 h 1138237"/>
              <a:gd name="connsiteX16" fmla="*/ 204788 w 1378744"/>
              <a:gd name="connsiteY16" fmla="*/ 309562 h 1138237"/>
              <a:gd name="connsiteX17" fmla="*/ 188119 w 1378744"/>
              <a:gd name="connsiteY17" fmla="*/ 304800 h 1138237"/>
              <a:gd name="connsiteX18" fmla="*/ 173832 w 1378744"/>
              <a:gd name="connsiteY18" fmla="*/ 302418 h 1138237"/>
              <a:gd name="connsiteX19" fmla="*/ 128588 w 1378744"/>
              <a:gd name="connsiteY19" fmla="*/ 352425 h 1138237"/>
              <a:gd name="connsiteX20" fmla="*/ 97632 w 1378744"/>
              <a:gd name="connsiteY20" fmla="*/ 371475 h 1138237"/>
              <a:gd name="connsiteX21" fmla="*/ 80963 w 1378744"/>
              <a:gd name="connsiteY21" fmla="*/ 390525 h 1138237"/>
              <a:gd name="connsiteX22" fmla="*/ 66675 w 1378744"/>
              <a:gd name="connsiteY22" fmla="*/ 435768 h 1138237"/>
              <a:gd name="connsiteX23" fmla="*/ 54769 w 1378744"/>
              <a:gd name="connsiteY23" fmla="*/ 447675 h 1138237"/>
              <a:gd name="connsiteX24" fmla="*/ 9525 w 1378744"/>
              <a:gd name="connsiteY24" fmla="*/ 466725 h 1138237"/>
              <a:gd name="connsiteX25" fmla="*/ 2382 w 1378744"/>
              <a:gd name="connsiteY25" fmla="*/ 481012 h 1138237"/>
              <a:gd name="connsiteX26" fmla="*/ 4763 w 1378744"/>
              <a:gd name="connsiteY26" fmla="*/ 533400 h 1138237"/>
              <a:gd name="connsiteX27" fmla="*/ 0 w 1378744"/>
              <a:gd name="connsiteY27" fmla="*/ 545306 h 1138237"/>
              <a:gd name="connsiteX28" fmla="*/ 73819 w 1378744"/>
              <a:gd name="connsiteY28" fmla="*/ 588168 h 1138237"/>
              <a:gd name="connsiteX29" fmla="*/ 90488 w 1378744"/>
              <a:gd name="connsiteY29" fmla="*/ 628650 h 1138237"/>
              <a:gd name="connsiteX30" fmla="*/ 83344 w 1378744"/>
              <a:gd name="connsiteY30" fmla="*/ 654843 h 1138237"/>
              <a:gd name="connsiteX31" fmla="*/ 73819 w 1378744"/>
              <a:gd name="connsiteY31" fmla="*/ 697706 h 1138237"/>
              <a:gd name="connsiteX32" fmla="*/ 78582 w 1378744"/>
              <a:gd name="connsiteY32" fmla="*/ 726281 h 1138237"/>
              <a:gd name="connsiteX33" fmla="*/ 95250 w 1378744"/>
              <a:gd name="connsiteY33" fmla="*/ 738187 h 1138237"/>
              <a:gd name="connsiteX34" fmla="*/ 116682 w 1378744"/>
              <a:gd name="connsiteY34" fmla="*/ 735806 h 1138237"/>
              <a:gd name="connsiteX35" fmla="*/ 123825 w 1378744"/>
              <a:gd name="connsiteY35" fmla="*/ 762000 h 1138237"/>
              <a:gd name="connsiteX36" fmla="*/ 126207 w 1378744"/>
              <a:gd name="connsiteY36" fmla="*/ 783431 h 1138237"/>
              <a:gd name="connsiteX37" fmla="*/ 152400 w 1378744"/>
              <a:gd name="connsiteY37" fmla="*/ 812006 h 1138237"/>
              <a:gd name="connsiteX38" fmla="*/ 164307 w 1378744"/>
              <a:gd name="connsiteY38" fmla="*/ 823912 h 1138237"/>
              <a:gd name="connsiteX39" fmla="*/ 173832 w 1378744"/>
              <a:gd name="connsiteY39" fmla="*/ 850106 h 1138237"/>
              <a:gd name="connsiteX40" fmla="*/ 169069 w 1378744"/>
              <a:gd name="connsiteY40" fmla="*/ 878681 h 1138237"/>
              <a:gd name="connsiteX41" fmla="*/ 176213 w 1378744"/>
              <a:gd name="connsiteY41" fmla="*/ 897731 h 1138237"/>
              <a:gd name="connsiteX42" fmla="*/ 200025 w 1378744"/>
              <a:gd name="connsiteY42" fmla="*/ 916781 h 1138237"/>
              <a:gd name="connsiteX43" fmla="*/ 226219 w 1378744"/>
              <a:gd name="connsiteY43" fmla="*/ 916781 h 1138237"/>
              <a:gd name="connsiteX44" fmla="*/ 300038 w 1378744"/>
              <a:gd name="connsiteY44" fmla="*/ 921543 h 1138237"/>
              <a:gd name="connsiteX45" fmla="*/ 395288 w 1378744"/>
              <a:gd name="connsiteY45" fmla="*/ 952500 h 1138237"/>
              <a:gd name="connsiteX46" fmla="*/ 414338 w 1378744"/>
              <a:gd name="connsiteY46" fmla="*/ 988218 h 1138237"/>
              <a:gd name="connsiteX47" fmla="*/ 435769 w 1378744"/>
              <a:gd name="connsiteY47" fmla="*/ 992981 h 1138237"/>
              <a:gd name="connsiteX48" fmla="*/ 464344 w 1378744"/>
              <a:gd name="connsiteY48" fmla="*/ 995362 h 1138237"/>
              <a:gd name="connsiteX49" fmla="*/ 507207 w 1378744"/>
              <a:gd name="connsiteY49" fmla="*/ 1026318 h 1138237"/>
              <a:gd name="connsiteX50" fmla="*/ 521494 w 1378744"/>
              <a:gd name="connsiteY50" fmla="*/ 1069181 h 1138237"/>
              <a:gd name="connsiteX51" fmla="*/ 545307 w 1378744"/>
              <a:gd name="connsiteY51" fmla="*/ 1107281 h 1138237"/>
              <a:gd name="connsiteX52" fmla="*/ 573882 w 1378744"/>
              <a:gd name="connsiteY52" fmla="*/ 1121568 h 1138237"/>
              <a:gd name="connsiteX53" fmla="*/ 585788 w 1378744"/>
              <a:gd name="connsiteY53" fmla="*/ 1131093 h 1138237"/>
              <a:gd name="connsiteX54" fmla="*/ 638175 w 1378744"/>
              <a:gd name="connsiteY54" fmla="*/ 1131093 h 1138237"/>
              <a:gd name="connsiteX55" fmla="*/ 814388 w 1378744"/>
              <a:gd name="connsiteY55" fmla="*/ 1138237 h 1138237"/>
              <a:gd name="connsiteX56" fmla="*/ 828675 w 1378744"/>
              <a:gd name="connsiteY56" fmla="*/ 1109662 h 1138237"/>
              <a:gd name="connsiteX57" fmla="*/ 833438 w 1378744"/>
              <a:gd name="connsiteY57" fmla="*/ 1085850 h 1138237"/>
              <a:gd name="connsiteX58" fmla="*/ 797719 w 1378744"/>
              <a:gd name="connsiteY58" fmla="*/ 1059656 h 1138237"/>
              <a:gd name="connsiteX59" fmla="*/ 790575 w 1378744"/>
              <a:gd name="connsiteY59" fmla="*/ 1038225 h 1138237"/>
              <a:gd name="connsiteX60" fmla="*/ 790575 w 1378744"/>
              <a:gd name="connsiteY60" fmla="*/ 1021556 h 1138237"/>
              <a:gd name="connsiteX61" fmla="*/ 845344 w 1378744"/>
              <a:gd name="connsiteY61" fmla="*/ 952500 h 1138237"/>
              <a:gd name="connsiteX62" fmla="*/ 845344 w 1378744"/>
              <a:gd name="connsiteY62" fmla="*/ 952500 h 1138237"/>
              <a:gd name="connsiteX63" fmla="*/ 888207 w 1378744"/>
              <a:gd name="connsiteY63" fmla="*/ 966787 h 1138237"/>
              <a:gd name="connsiteX64" fmla="*/ 907257 w 1378744"/>
              <a:gd name="connsiteY64" fmla="*/ 981075 h 1138237"/>
              <a:gd name="connsiteX65" fmla="*/ 938213 w 1378744"/>
              <a:gd name="connsiteY65" fmla="*/ 990600 h 1138237"/>
              <a:gd name="connsiteX66" fmla="*/ 964407 w 1378744"/>
              <a:gd name="connsiteY66" fmla="*/ 985837 h 1138237"/>
              <a:gd name="connsiteX67" fmla="*/ 985838 w 1378744"/>
              <a:gd name="connsiteY67" fmla="*/ 985837 h 1138237"/>
              <a:gd name="connsiteX68" fmla="*/ 995363 w 1378744"/>
              <a:gd name="connsiteY68" fmla="*/ 995362 h 1138237"/>
              <a:gd name="connsiteX69" fmla="*/ 978694 w 1378744"/>
              <a:gd name="connsiteY69" fmla="*/ 1012031 h 1138237"/>
              <a:gd name="connsiteX70" fmla="*/ 969169 w 1378744"/>
              <a:gd name="connsiteY70" fmla="*/ 1031081 h 1138237"/>
              <a:gd name="connsiteX71" fmla="*/ 954882 w 1378744"/>
              <a:gd name="connsiteY71" fmla="*/ 1054893 h 1138237"/>
              <a:gd name="connsiteX72" fmla="*/ 950119 w 1378744"/>
              <a:gd name="connsiteY72" fmla="*/ 1083468 h 1138237"/>
              <a:gd name="connsiteX73" fmla="*/ 962025 w 1378744"/>
              <a:gd name="connsiteY73" fmla="*/ 1107281 h 1138237"/>
              <a:gd name="connsiteX74" fmla="*/ 983457 w 1378744"/>
              <a:gd name="connsiteY74" fmla="*/ 1131093 h 1138237"/>
              <a:gd name="connsiteX75" fmla="*/ 1002507 w 1378744"/>
              <a:gd name="connsiteY75" fmla="*/ 1133475 h 1138237"/>
              <a:gd name="connsiteX76" fmla="*/ 1028700 w 1378744"/>
              <a:gd name="connsiteY76" fmla="*/ 1126331 h 1138237"/>
              <a:gd name="connsiteX77" fmla="*/ 1031082 w 1378744"/>
              <a:gd name="connsiteY77" fmla="*/ 1097756 h 1138237"/>
              <a:gd name="connsiteX78" fmla="*/ 1057275 w 1378744"/>
              <a:gd name="connsiteY78" fmla="*/ 1085850 h 1138237"/>
              <a:gd name="connsiteX79" fmla="*/ 1076325 w 1378744"/>
              <a:gd name="connsiteY79" fmla="*/ 1097756 h 1138237"/>
              <a:gd name="connsiteX80" fmla="*/ 1100138 w 1378744"/>
              <a:gd name="connsiteY80" fmla="*/ 1107281 h 1138237"/>
              <a:gd name="connsiteX81" fmla="*/ 1123950 w 1378744"/>
              <a:gd name="connsiteY81" fmla="*/ 1121568 h 1138237"/>
              <a:gd name="connsiteX82" fmla="*/ 1143000 w 1378744"/>
              <a:gd name="connsiteY82" fmla="*/ 1123950 h 1138237"/>
              <a:gd name="connsiteX83" fmla="*/ 1157288 w 1378744"/>
              <a:gd name="connsiteY83" fmla="*/ 1112043 h 1138237"/>
              <a:gd name="connsiteX84" fmla="*/ 1159669 w 1378744"/>
              <a:gd name="connsiteY84" fmla="*/ 1085850 h 1138237"/>
              <a:gd name="connsiteX85" fmla="*/ 1166813 w 1378744"/>
              <a:gd name="connsiteY85" fmla="*/ 1052512 h 1138237"/>
              <a:gd name="connsiteX86" fmla="*/ 1197769 w 1378744"/>
              <a:gd name="connsiteY86" fmla="*/ 1016793 h 1138237"/>
              <a:gd name="connsiteX87" fmla="*/ 1195388 w 1378744"/>
              <a:gd name="connsiteY87" fmla="*/ 954881 h 1138237"/>
              <a:gd name="connsiteX88" fmla="*/ 1209675 w 1378744"/>
              <a:gd name="connsiteY88" fmla="*/ 945356 h 1138237"/>
              <a:gd name="connsiteX89" fmla="*/ 1235869 w 1378744"/>
              <a:gd name="connsiteY89" fmla="*/ 945356 h 1138237"/>
              <a:gd name="connsiteX90" fmla="*/ 1235869 w 1378744"/>
              <a:gd name="connsiteY90" fmla="*/ 931068 h 1138237"/>
              <a:gd name="connsiteX91" fmla="*/ 1212057 w 1378744"/>
              <a:gd name="connsiteY91" fmla="*/ 912018 h 1138237"/>
              <a:gd name="connsiteX92" fmla="*/ 1195388 w 1378744"/>
              <a:gd name="connsiteY92" fmla="*/ 881062 h 1138237"/>
              <a:gd name="connsiteX93" fmla="*/ 1157288 w 1378744"/>
              <a:gd name="connsiteY93" fmla="*/ 871537 h 1138237"/>
              <a:gd name="connsiteX94" fmla="*/ 1119188 w 1378744"/>
              <a:gd name="connsiteY94" fmla="*/ 859631 h 1138237"/>
              <a:gd name="connsiteX95" fmla="*/ 1119188 w 1378744"/>
              <a:gd name="connsiteY95" fmla="*/ 831056 h 1138237"/>
              <a:gd name="connsiteX96" fmla="*/ 1135857 w 1378744"/>
              <a:gd name="connsiteY96" fmla="*/ 807243 h 1138237"/>
              <a:gd name="connsiteX97" fmla="*/ 1197769 w 1378744"/>
              <a:gd name="connsiteY97" fmla="*/ 759618 h 1138237"/>
              <a:gd name="connsiteX98" fmla="*/ 1247775 w 1378744"/>
              <a:gd name="connsiteY98" fmla="*/ 762000 h 1138237"/>
              <a:gd name="connsiteX99" fmla="*/ 1278732 w 1378744"/>
              <a:gd name="connsiteY99" fmla="*/ 762000 h 1138237"/>
              <a:gd name="connsiteX100" fmla="*/ 1271588 w 1378744"/>
              <a:gd name="connsiteY100" fmla="*/ 735806 h 1138237"/>
              <a:gd name="connsiteX101" fmla="*/ 1378744 w 1378744"/>
              <a:gd name="connsiteY101" fmla="*/ 678656 h 1138237"/>
              <a:gd name="connsiteX102" fmla="*/ 1331119 w 1378744"/>
              <a:gd name="connsiteY102" fmla="*/ 552450 h 1138237"/>
              <a:gd name="connsiteX103" fmla="*/ 1278732 w 1378744"/>
              <a:gd name="connsiteY103" fmla="*/ 514350 h 1138237"/>
              <a:gd name="connsiteX104" fmla="*/ 1252538 w 1378744"/>
              <a:gd name="connsiteY104" fmla="*/ 431006 h 1138237"/>
              <a:gd name="connsiteX105" fmla="*/ 1181100 w 1378744"/>
              <a:gd name="connsiteY105" fmla="*/ 431006 h 1138237"/>
              <a:gd name="connsiteX106" fmla="*/ 1166813 w 1378744"/>
              <a:gd name="connsiteY106" fmla="*/ 395287 h 1138237"/>
              <a:gd name="connsiteX107" fmla="*/ 1107282 w 1378744"/>
              <a:gd name="connsiteY107" fmla="*/ 421481 h 1138237"/>
              <a:gd name="connsiteX108" fmla="*/ 1054894 w 1378744"/>
              <a:gd name="connsiteY108" fmla="*/ 414337 h 1138237"/>
              <a:gd name="connsiteX109" fmla="*/ 1028700 w 1378744"/>
              <a:gd name="connsiteY109" fmla="*/ 371475 h 1138237"/>
              <a:gd name="connsiteX110" fmla="*/ 1023938 w 1378744"/>
              <a:gd name="connsiteY110" fmla="*/ 288131 h 1138237"/>
              <a:gd name="connsiteX111" fmla="*/ 1012032 w 1378744"/>
              <a:gd name="connsiteY111" fmla="*/ 269081 h 1138237"/>
              <a:gd name="connsiteX112" fmla="*/ 1012032 w 1378744"/>
              <a:gd name="connsiteY112" fmla="*/ 211931 h 1138237"/>
              <a:gd name="connsiteX113" fmla="*/ 959644 w 1378744"/>
              <a:gd name="connsiteY113" fmla="*/ 190500 h 1138237"/>
              <a:gd name="connsiteX114" fmla="*/ 914400 w 1378744"/>
              <a:gd name="connsiteY114" fmla="*/ 111918 h 1138237"/>
              <a:gd name="connsiteX115" fmla="*/ 854869 w 1378744"/>
              <a:gd name="connsiteY115" fmla="*/ 76200 h 1138237"/>
              <a:gd name="connsiteX116" fmla="*/ 873919 w 1378744"/>
              <a:gd name="connsiteY116" fmla="*/ 16668 h 1138237"/>
              <a:gd name="connsiteX117" fmla="*/ 783432 w 1378744"/>
              <a:gd name="connsiteY117" fmla="*/ 0 h 1138237"/>
              <a:gd name="connsiteX0" fmla="*/ 783432 w 1378744"/>
              <a:gd name="connsiteY0" fmla="*/ 0 h 1181100"/>
              <a:gd name="connsiteX1" fmla="*/ 738188 w 1378744"/>
              <a:gd name="connsiteY1" fmla="*/ 26193 h 1181100"/>
              <a:gd name="connsiteX2" fmla="*/ 685800 w 1378744"/>
              <a:gd name="connsiteY2" fmla="*/ 28575 h 1181100"/>
              <a:gd name="connsiteX3" fmla="*/ 635794 w 1378744"/>
              <a:gd name="connsiteY3" fmla="*/ 73818 h 1181100"/>
              <a:gd name="connsiteX4" fmla="*/ 633413 w 1378744"/>
              <a:gd name="connsiteY4" fmla="*/ 114300 h 1181100"/>
              <a:gd name="connsiteX5" fmla="*/ 561975 w 1378744"/>
              <a:gd name="connsiteY5" fmla="*/ 190500 h 1181100"/>
              <a:gd name="connsiteX6" fmla="*/ 519113 w 1378744"/>
              <a:gd name="connsiteY6" fmla="*/ 214312 h 1181100"/>
              <a:gd name="connsiteX7" fmla="*/ 485775 w 1378744"/>
              <a:gd name="connsiteY7" fmla="*/ 252412 h 1181100"/>
              <a:gd name="connsiteX8" fmla="*/ 461963 w 1378744"/>
              <a:gd name="connsiteY8" fmla="*/ 273843 h 1181100"/>
              <a:gd name="connsiteX9" fmla="*/ 423863 w 1378744"/>
              <a:gd name="connsiteY9" fmla="*/ 333375 h 1181100"/>
              <a:gd name="connsiteX10" fmla="*/ 378619 w 1378744"/>
              <a:gd name="connsiteY10" fmla="*/ 357187 h 1181100"/>
              <a:gd name="connsiteX11" fmla="*/ 292894 w 1378744"/>
              <a:gd name="connsiteY11" fmla="*/ 376237 h 1181100"/>
              <a:gd name="connsiteX12" fmla="*/ 264319 w 1378744"/>
              <a:gd name="connsiteY12" fmla="*/ 373856 h 1181100"/>
              <a:gd name="connsiteX13" fmla="*/ 240507 w 1378744"/>
              <a:gd name="connsiteY13" fmla="*/ 359568 h 1181100"/>
              <a:gd name="connsiteX14" fmla="*/ 226219 w 1378744"/>
              <a:gd name="connsiteY14" fmla="*/ 338137 h 1181100"/>
              <a:gd name="connsiteX15" fmla="*/ 219075 w 1378744"/>
              <a:gd name="connsiteY15" fmla="*/ 311943 h 1181100"/>
              <a:gd name="connsiteX16" fmla="*/ 204788 w 1378744"/>
              <a:gd name="connsiteY16" fmla="*/ 309562 h 1181100"/>
              <a:gd name="connsiteX17" fmla="*/ 188119 w 1378744"/>
              <a:gd name="connsiteY17" fmla="*/ 304800 h 1181100"/>
              <a:gd name="connsiteX18" fmla="*/ 173832 w 1378744"/>
              <a:gd name="connsiteY18" fmla="*/ 302418 h 1181100"/>
              <a:gd name="connsiteX19" fmla="*/ 128588 w 1378744"/>
              <a:gd name="connsiteY19" fmla="*/ 352425 h 1181100"/>
              <a:gd name="connsiteX20" fmla="*/ 97632 w 1378744"/>
              <a:gd name="connsiteY20" fmla="*/ 371475 h 1181100"/>
              <a:gd name="connsiteX21" fmla="*/ 80963 w 1378744"/>
              <a:gd name="connsiteY21" fmla="*/ 390525 h 1181100"/>
              <a:gd name="connsiteX22" fmla="*/ 66675 w 1378744"/>
              <a:gd name="connsiteY22" fmla="*/ 435768 h 1181100"/>
              <a:gd name="connsiteX23" fmla="*/ 54769 w 1378744"/>
              <a:gd name="connsiteY23" fmla="*/ 447675 h 1181100"/>
              <a:gd name="connsiteX24" fmla="*/ 9525 w 1378744"/>
              <a:gd name="connsiteY24" fmla="*/ 466725 h 1181100"/>
              <a:gd name="connsiteX25" fmla="*/ 2382 w 1378744"/>
              <a:gd name="connsiteY25" fmla="*/ 481012 h 1181100"/>
              <a:gd name="connsiteX26" fmla="*/ 4763 w 1378744"/>
              <a:gd name="connsiteY26" fmla="*/ 533400 h 1181100"/>
              <a:gd name="connsiteX27" fmla="*/ 0 w 1378744"/>
              <a:gd name="connsiteY27" fmla="*/ 545306 h 1181100"/>
              <a:gd name="connsiteX28" fmla="*/ 73819 w 1378744"/>
              <a:gd name="connsiteY28" fmla="*/ 588168 h 1181100"/>
              <a:gd name="connsiteX29" fmla="*/ 90488 w 1378744"/>
              <a:gd name="connsiteY29" fmla="*/ 628650 h 1181100"/>
              <a:gd name="connsiteX30" fmla="*/ 83344 w 1378744"/>
              <a:gd name="connsiteY30" fmla="*/ 654843 h 1181100"/>
              <a:gd name="connsiteX31" fmla="*/ 73819 w 1378744"/>
              <a:gd name="connsiteY31" fmla="*/ 697706 h 1181100"/>
              <a:gd name="connsiteX32" fmla="*/ 78582 w 1378744"/>
              <a:gd name="connsiteY32" fmla="*/ 726281 h 1181100"/>
              <a:gd name="connsiteX33" fmla="*/ 95250 w 1378744"/>
              <a:gd name="connsiteY33" fmla="*/ 738187 h 1181100"/>
              <a:gd name="connsiteX34" fmla="*/ 116682 w 1378744"/>
              <a:gd name="connsiteY34" fmla="*/ 735806 h 1181100"/>
              <a:gd name="connsiteX35" fmla="*/ 123825 w 1378744"/>
              <a:gd name="connsiteY35" fmla="*/ 762000 h 1181100"/>
              <a:gd name="connsiteX36" fmla="*/ 126207 w 1378744"/>
              <a:gd name="connsiteY36" fmla="*/ 783431 h 1181100"/>
              <a:gd name="connsiteX37" fmla="*/ 152400 w 1378744"/>
              <a:gd name="connsiteY37" fmla="*/ 812006 h 1181100"/>
              <a:gd name="connsiteX38" fmla="*/ 164307 w 1378744"/>
              <a:gd name="connsiteY38" fmla="*/ 823912 h 1181100"/>
              <a:gd name="connsiteX39" fmla="*/ 173832 w 1378744"/>
              <a:gd name="connsiteY39" fmla="*/ 850106 h 1181100"/>
              <a:gd name="connsiteX40" fmla="*/ 169069 w 1378744"/>
              <a:gd name="connsiteY40" fmla="*/ 878681 h 1181100"/>
              <a:gd name="connsiteX41" fmla="*/ 176213 w 1378744"/>
              <a:gd name="connsiteY41" fmla="*/ 897731 h 1181100"/>
              <a:gd name="connsiteX42" fmla="*/ 200025 w 1378744"/>
              <a:gd name="connsiteY42" fmla="*/ 916781 h 1181100"/>
              <a:gd name="connsiteX43" fmla="*/ 226219 w 1378744"/>
              <a:gd name="connsiteY43" fmla="*/ 916781 h 1181100"/>
              <a:gd name="connsiteX44" fmla="*/ 300038 w 1378744"/>
              <a:gd name="connsiteY44" fmla="*/ 921543 h 1181100"/>
              <a:gd name="connsiteX45" fmla="*/ 395288 w 1378744"/>
              <a:gd name="connsiteY45" fmla="*/ 952500 h 1181100"/>
              <a:gd name="connsiteX46" fmla="*/ 414338 w 1378744"/>
              <a:gd name="connsiteY46" fmla="*/ 988218 h 1181100"/>
              <a:gd name="connsiteX47" fmla="*/ 435769 w 1378744"/>
              <a:gd name="connsiteY47" fmla="*/ 992981 h 1181100"/>
              <a:gd name="connsiteX48" fmla="*/ 464344 w 1378744"/>
              <a:gd name="connsiteY48" fmla="*/ 995362 h 1181100"/>
              <a:gd name="connsiteX49" fmla="*/ 507207 w 1378744"/>
              <a:gd name="connsiteY49" fmla="*/ 1026318 h 1181100"/>
              <a:gd name="connsiteX50" fmla="*/ 521494 w 1378744"/>
              <a:gd name="connsiteY50" fmla="*/ 1069181 h 1181100"/>
              <a:gd name="connsiteX51" fmla="*/ 545307 w 1378744"/>
              <a:gd name="connsiteY51" fmla="*/ 1107281 h 1181100"/>
              <a:gd name="connsiteX52" fmla="*/ 573882 w 1378744"/>
              <a:gd name="connsiteY52" fmla="*/ 1121568 h 1181100"/>
              <a:gd name="connsiteX53" fmla="*/ 585788 w 1378744"/>
              <a:gd name="connsiteY53" fmla="*/ 1131093 h 1181100"/>
              <a:gd name="connsiteX54" fmla="*/ 597694 w 1378744"/>
              <a:gd name="connsiteY54" fmla="*/ 1181100 h 1181100"/>
              <a:gd name="connsiteX55" fmla="*/ 814388 w 1378744"/>
              <a:gd name="connsiteY55" fmla="*/ 1138237 h 1181100"/>
              <a:gd name="connsiteX56" fmla="*/ 828675 w 1378744"/>
              <a:gd name="connsiteY56" fmla="*/ 1109662 h 1181100"/>
              <a:gd name="connsiteX57" fmla="*/ 833438 w 1378744"/>
              <a:gd name="connsiteY57" fmla="*/ 1085850 h 1181100"/>
              <a:gd name="connsiteX58" fmla="*/ 797719 w 1378744"/>
              <a:gd name="connsiteY58" fmla="*/ 1059656 h 1181100"/>
              <a:gd name="connsiteX59" fmla="*/ 790575 w 1378744"/>
              <a:gd name="connsiteY59" fmla="*/ 1038225 h 1181100"/>
              <a:gd name="connsiteX60" fmla="*/ 790575 w 1378744"/>
              <a:gd name="connsiteY60" fmla="*/ 1021556 h 1181100"/>
              <a:gd name="connsiteX61" fmla="*/ 845344 w 1378744"/>
              <a:gd name="connsiteY61" fmla="*/ 952500 h 1181100"/>
              <a:gd name="connsiteX62" fmla="*/ 845344 w 1378744"/>
              <a:gd name="connsiteY62" fmla="*/ 952500 h 1181100"/>
              <a:gd name="connsiteX63" fmla="*/ 888207 w 1378744"/>
              <a:gd name="connsiteY63" fmla="*/ 966787 h 1181100"/>
              <a:gd name="connsiteX64" fmla="*/ 907257 w 1378744"/>
              <a:gd name="connsiteY64" fmla="*/ 981075 h 1181100"/>
              <a:gd name="connsiteX65" fmla="*/ 938213 w 1378744"/>
              <a:gd name="connsiteY65" fmla="*/ 990600 h 1181100"/>
              <a:gd name="connsiteX66" fmla="*/ 964407 w 1378744"/>
              <a:gd name="connsiteY66" fmla="*/ 985837 h 1181100"/>
              <a:gd name="connsiteX67" fmla="*/ 985838 w 1378744"/>
              <a:gd name="connsiteY67" fmla="*/ 985837 h 1181100"/>
              <a:gd name="connsiteX68" fmla="*/ 995363 w 1378744"/>
              <a:gd name="connsiteY68" fmla="*/ 995362 h 1181100"/>
              <a:gd name="connsiteX69" fmla="*/ 978694 w 1378744"/>
              <a:gd name="connsiteY69" fmla="*/ 1012031 h 1181100"/>
              <a:gd name="connsiteX70" fmla="*/ 969169 w 1378744"/>
              <a:gd name="connsiteY70" fmla="*/ 1031081 h 1181100"/>
              <a:gd name="connsiteX71" fmla="*/ 954882 w 1378744"/>
              <a:gd name="connsiteY71" fmla="*/ 1054893 h 1181100"/>
              <a:gd name="connsiteX72" fmla="*/ 950119 w 1378744"/>
              <a:gd name="connsiteY72" fmla="*/ 1083468 h 1181100"/>
              <a:gd name="connsiteX73" fmla="*/ 962025 w 1378744"/>
              <a:gd name="connsiteY73" fmla="*/ 1107281 h 1181100"/>
              <a:gd name="connsiteX74" fmla="*/ 983457 w 1378744"/>
              <a:gd name="connsiteY74" fmla="*/ 1131093 h 1181100"/>
              <a:gd name="connsiteX75" fmla="*/ 1002507 w 1378744"/>
              <a:gd name="connsiteY75" fmla="*/ 1133475 h 1181100"/>
              <a:gd name="connsiteX76" fmla="*/ 1028700 w 1378744"/>
              <a:gd name="connsiteY76" fmla="*/ 1126331 h 1181100"/>
              <a:gd name="connsiteX77" fmla="*/ 1031082 w 1378744"/>
              <a:gd name="connsiteY77" fmla="*/ 1097756 h 1181100"/>
              <a:gd name="connsiteX78" fmla="*/ 1057275 w 1378744"/>
              <a:gd name="connsiteY78" fmla="*/ 1085850 h 1181100"/>
              <a:gd name="connsiteX79" fmla="*/ 1076325 w 1378744"/>
              <a:gd name="connsiteY79" fmla="*/ 1097756 h 1181100"/>
              <a:gd name="connsiteX80" fmla="*/ 1100138 w 1378744"/>
              <a:gd name="connsiteY80" fmla="*/ 1107281 h 1181100"/>
              <a:gd name="connsiteX81" fmla="*/ 1123950 w 1378744"/>
              <a:gd name="connsiteY81" fmla="*/ 1121568 h 1181100"/>
              <a:gd name="connsiteX82" fmla="*/ 1143000 w 1378744"/>
              <a:gd name="connsiteY82" fmla="*/ 1123950 h 1181100"/>
              <a:gd name="connsiteX83" fmla="*/ 1157288 w 1378744"/>
              <a:gd name="connsiteY83" fmla="*/ 1112043 h 1181100"/>
              <a:gd name="connsiteX84" fmla="*/ 1159669 w 1378744"/>
              <a:gd name="connsiteY84" fmla="*/ 1085850 h 1181100"/>
              <a:gd name="connsiteX85" fmla="*/ 1166813 w 1378744"/>
              <a:gd name="connsiteY85" fmla="*/ 1052512 h 1181100"/>
              <a:gd name="connsiteX86" fmla="*/ 1197769 w 1378744"/>
              <a:gd name="connsiteY86" fmla="*/ 1016793 h 1181100"/>
              <a:gd name="connsiteX87" fmla="*/ 1195388 w 1378744"/>
              <a:gd name="connsiteY87" fmla="*/ 954881 h 1181100"/>
              <a:gd name="connsiteX88" fmla="*/ 1209675 w 1378744"/>
              <a:gd name="connsiteY88" fmla="*/ 945356 h 1181100"/>
              <a:gd name="connsiteX89" fmla="*/ 1235869 w 1378744"/>
              <a:gd name="connsiteY89" fmla="*/ 945356 h 1181100"/>
              <a:gd name="connsiteX90" fmla="*/ 1235869 w 1378744"/>
              <a:gd name="connsiteY90" fmla="*/ 931068 h 1181100"/>
              <a:gd name="connsiteX91" fmla="*/ 1212057 w 1378744"/>
              <a:gd name="connsiteY91" fmla="*/ 912018 h 1181100"/>
              <a:gd name="connsiteX92" fmla="*/ 1195388 w 1378744"/>
              <a:gd name="connsiteY92" fmla="*/ 881062 h 1181100"/>
              <a:gd name="connsiteX93" fmla="*/ 1157288 w 1378744"/>
              <a:gd name="connsiteY93" fmla="*/ 871537 h 1181100"/>
              <a:gd name="connsiteX94" fmla="*/ 1119188 w 1378744"/>
              <a:gd name="connsiteY94" fmla="*/ 859631 h 1181100"/>
              <a:gd name="connsiteX95" fmla="*/ 1119188 w 1378744"/>
              <a:gd name="connsiteY95" fmla="*/ 831056 h 1181100"/>
              <a:gd name="connsiteX96" fmla="*/ 1135857 w 1378744"/>
              <a:gd name="connsiteY96" fmla="*/ 807243 h 1181100"/>
              <a:gd name="connsiteX97" fmla="*/ 1197769 w 1378744"/>
              <a:gd name="connsiteY97" fmla="*/ 759618 h 1181100"/>
              <a:gd name="connsiteX98" fmla="*/ 1247775 w 1378744"/>
              <a:gd name="connsiteY98" fmla="*/ 762000 h 1181100"/>
              <a:gd name="connsiteX99" fmla="*/ 1278732 w 1378744"/>
              <a:gd name="connsiteY99" fmla="*/ 762000 h 1181100"/>
              <a:gd name="connsiteX100" fmla="*/ 1271588 w 1378744"/>
              <a:gd name="connsiteY100" fmla="*/ 735806 h 1181100"/>
              <a:gd name="connsiteX101" fmla="*/ 1378744 w 1378744"/>
              <a:gd name="connsiteY101" fmla="*/ 678656 h 1181100"/>
              <a:gd name="connsiteX102" fmla="*/ 1331119 w 1378744"/>
              <a:gd name="connsiteY102" fmla="*/ 552450 h 1181100"/>
              <a:gd name="connsiteX103" fmla="*/ 1278732 w 1378744"/>
              <a:gd name="connsiteY103" fmla="*/ 514350 h 1181100"/>
              <a:gd name="connsiteX104" fmla="*/ 1252538 w 1378744"/>
              <a:gd name="connsiteY104" fmla="*/ 431006 h 1181100"/>
              <a:gd name="connsiteX105" fmla="*/ 1181100 w 1378744"/>
              <a:gd name="connsiteY105" fmla="*/ 431006 h 1181100"/>
              <a:gd name="connsiteX106" fmla="*/ 1166813 w 1378744"/>
              <a:gd name="connsiteY106" fmla="*/ 395287 h 1181100"/>
              <a:gd name="connsiteX107" fmla="*/ 1107282 w 1378744"/>
              <a:gd name="connsiteY107" fmla="*/ 421481 h 1181100"/>
              <a:gd name="connsiteX108" fmla="*/ 1054894 w 1378744"/>
              <a:gd name="connsiteY108" fmla="*/ 414337 h 1181100"/>
              <a:gd name="connsiteX109" fmla="*/ 1028700 w 1378744"/>
              <a:gd name="connsiteY109" fmla="*/ 371475 h 1181100"/>
              <a:gd name="connsiteX110" fmla="*/ 1023938 w 1378744"/>
              <a:gd name="connsiteY110" fmla="*/ 288131 h 1181100"/>
              <a:gd name="connsiteX111" fmla="*/ 1012032 w 1378744"/>
              <a:gd name="connsiteY111" fmla="*/ 269081 h 1181100"/>
              <a:gd name="connsiteX112" fmla="*/ 1012032 w 1378744"/>
              <a:gd name="connsiteY112" fmla="*/ 211931 h 1181100"/>
              <a:gd name="connsiteX113" fmla="*/ 959644 w 1378744"/>
              <a:gd name="connsiteY113" fmla="*/ 190500 h 1181100"/>
              <a:gd name="connsiteX114" fmla="*/ 914400 w 1378744"/>
              <a:gd name="connsiteY114" fmla="*/ 111918 h 1181100"/>
              <a:gd name="connsiteX115" fmla="*/ 854869 w 1378744"/>
              <a:gd name="connsiteY115" fmla="*/ 76200 h 1181100"/>
              <a:gd name="connsiteX116" fmla="*/ 873919 w 1378744"/>
              <a:gd name="connsiteY116" fmla="*/ 16668 h 1181100"/>
              <a:gd name="connsiteX117" fmla="*/ 783432 w 1378744"/>
              <a:gd name="connsiteY117" fmla="*/ 0 h 1181100"/>
              <a:gd name="connsiteX0" fmla="*/ 783432 w 1378744"/>
              <a:gd name="connsiteY0" fmla="*/ 0 h 1181100"/>
              <a:gd name="connsiteX1" fmla="*/ 738188 w 1378744"/>
              <a:gd name="connsiteY1" fmla="*/ 26193 h 1181100"/>
              <a:gd name="connsiteX2" fmla="*/ 685800 w 1378744"/>
              <a:gd name="connsiteY2" fmla="*/ 28575 h 1181100"/>
              <a:gd name="connsiteX3" fmla="*/ 635794 w 1378744"/>
              <a:gd name="connsiteY3" fmla="*/ 73818 h 1181100"/>
              <a:gd name="connsiteX4" fmla="*/ 633413 w 1378744"/>
              <a:gd name="connsiteY4" fmla="*/ 114300 h 1181100"/>
              <a:gd name="connsiteX5" fmla="*/ 561975 w 1378744"/>
              <a:gd name="connsiteY5" fmla="*/ 190500 h 1181100"/>
              <a:gd name="connsiteX6" fmla="*/ 519113 w 1378744"/>
              <a:gd name="connsiteY6" fmla="*/ 214312 h 1181100"/>
              <a:gd name="connsiteX7" fmla="*/ 485775 w 1378744"/>
              <a:gd name="connsiteY7" fmla="*/ 252412 h 1181100"/>
              <a:gd name="connsiteX8" fmla="*/ 461963 w 1378744"/>
              <a:gd name="connsiteY8" fmla="*/ 273843 h 1181100"/>
              <a:gd name="connsiteX9" fmla="*/ 423863 w 1378744"/>
              <a:gd name="connsiteY9" fmla="*/ 333375 h 1181100"/>
              <a:gd name="connsiteX10" fmla="*/ 378619 w 1378744"/>
              <a:gd name="connsiteY10" fmla="*/ 357187 h 1181100"/>
              <a:gd name="connsiteX11" fmla="*/ 292894 w 1378744"/>
              <a:gd name="connsiteY11" fmla="*/ 376237 h 1181100"/>
              <a:gd name="connsiteX12" fmla="*/ 264319 w 1378744"/>
              <a:gd name="connsiteY12" fmla="*/ 373856 h 1181100"/>
              <a:gd name="connsiteX13" fmla="*/ 240507 w 1378744"/>
              <a:gd name="connsiteY13" fmla="*/ 359568 h 1181100"/>
              <a:gd name="connsiteX14" fmla="*/ 226219 w 1378744"/>
              <a:gd name="connsiteY14" fmla="*/ 338137 h 1181100"/>
              <a:gd name="connsiteX15" fmla="*/ 219075 w 1378744"/>
              <a:gd name="connsiteY15" fmla="*/ 311943 h 1181100"/>
              <a:gd name="connsiteX16" fmla="*/ 204788 w 1378744"/>
              <a:gd name="connsiteY16" fmla="*/ 309562 h 1181100"/>
              <a:gd name="connsiteX17" fmla="*/ 188119 w 1378744"/>
              <a:gd name="connsiteY17" fmla="*/ 304800 h 1181100"/>
              <a:gd name="connsiteX18" fmla="*/ 173832 w 1378744"/>
              <a:gd name="connsiteY18" fmla="*/ 302418 h 1181100"/>
              <a:gd name="connsiteX19" fmla="*/ 128588 w 1378744"/>
              <a:gd name="connsiteY19" fmla="*/ 352425 h 1181100"/>
              <a:gd name="connsiteX20" fmla="*/ 97632 w 1378744"/>
              <a:gd name="connsiteY20" fmla="*/ 371475 h 1181100"/>
              <a:gd name="connsiteX21" fmla="*/ 80963 w 1378744"/>
              <a:gd name="connsiteY21" fmla="*/ 390525 h 1181100"/>
              <a:gd name="connsiteX22" fmla="*/ 66675 w 1378744"/>
              <a:gd name="connsiteY22" fmla="*/ 435768 h 1181100"/>
              <a:gd name="connsiteX23" fmla="*/ 54769 w 1378744"/>
              <a:gd name="connsiteY23" fmla="*/ 447675 h 1181100"/>
              <a:gd name="connsiteX24" fmla="*/ 9525 w 1378744"/>
              <a:gd name="connsiteY24" fmla="*/ 466725 h 1181100"/>
              <a:gd name="connsiteX25" fmla="*/ 2382 w 1378744"/>
              <a:gd name="connsiteY25" fmla="*/ 481012 h 1181100"/>
              <a:gd name="connsiteX26" fmla="*/ 4763 w 1378744"/>
              <a:gd name="connsiteY26" fmla="*/ 533400 h 1181100"/>
              <a:gd name="connsiteX27" fmla="*/ 0 w 1378744"/>
              <a:gd name="connsiteY27" fmla="*/ 545306 h 1181100"/>
              <a:gd name="connsiteX28" fmla="*/ 73819 w 1378744"/>
              <a:gd name="connsiteY28" fmla="*/ 588168 h 1181100"/>
              <a:gd name="connsiteX29" fmla="*/ 90488 w 1378744"/>
              <a:gd name="connsiteY29" fmla="*/ 628650 h 1181100"/>
              <a:gd name="connsiteX30" fmla="*/ 83344 w 1378744"/>
              <a:gd name="connsiteY30" fmla="*/ 654843 h 1181100"/>
              <a:gd name="connsiteX31" fmla="*/ 73819 w 1378744"/>
              <a:gd name="connsiteY31" fmla="*/ 697706 h 1181100"/>
              <a:gd name="connsiteX32" fmla="*/ 78582 w 1378744"/>
              <a:gd name="connsiteY32" fmla="*/ 726281 h 1181100"/>
              <a:gd name="connsiteX33" fmla="*/ 95250 w 1378744"/>
              <a:gd name="connsiteY33" fmla="*/ 738187 h 1181100"/>
              <a:gd name="connsiteX34" fmla="*/ 116682 w 1378744"/>
              <a:gd name="connsiteY34" fmla="*/ 735806 h 1181100"/>
              <a:gd name="connsiteX35" fmla="*/ 123825 w 1378744"/>
              <a:gd name="connsiteY35" fmla="*/ 762000 h 1181100"/>
              <a:gd name="connsiteX36" fmla="*/ 126207 w 1378744"/>
              <a:gd name="connsiteY36" fmla="*/ 783431 h 1181100"/>
              <a:gd name="connsiteX37" fmla="*/ 152400 w 1378744"/>
              <a:gd name="connsiteY37" fmla="*/ 812006 h 1181100"/>
              <a:gd name="connsiteX38" fmla="*/ 164307 w 1378744"/>
              <a:gd name="connsiteY38" fmla="*/ 823912 h 1181100"/>
              <a:gd name="connsiteX39" fmla="*/ 173832 w 1378744"/>
              <a:gd name="connsiteY39" fmla="*/ 850106 h 1181100"/>
              <a:gd name="connsiteX40" fmla="*/ 169069 w 1378744"/>
              <a:gd name="connsiteY40" fmla="*/ 878681 h 1181100"/>
              <a:gd name="connsiteX41" fmla="*/ 176213 w 1378744"/>
              <a:gd name="connsiteY41" fmla="*/ 897731 h 1181100"/>
              <a:gd name="connsiteX42" fmla="*/ 200025 w 1378744"/>
              <a:gd name="connsiteY42" fmla="*/ 916781 h 1181100"/>
              <a:gd name="connsiteX43" fmla="*/ 226219 w 1378744"/>
              <a:gd name="connsiteY43" fmla="*/ 916781 h 1181100"/>
              <a:gd name="connsiteX44" fmla="*/ 300038 w 1378744"/>
              <a:gd name="connsiteY44" fmla="*/ 921543 h 1181100"/>
              <a:gd name="connsiteX45" fmla="*/ 395288 w 1378744"/>
              <a:gd name="connsiteY45" fmla="*/ 952500 h 1181100"/>
              <a:gd name="connsiteX46" fmla="*/ 414338 w 1378744"/>
              <a:gd name="connsiteY46" fmla="*/ 988218 h 1181100"/>
              <a:gd name="connsiteX47" fmla="*/ 435769 w 1378744"/>
              <a:gd name="connsiteY47" fmla="*/ 992981 h 1181100"/>
              <a:gd name="connsiteX48" fmla="*/ 464344 w 1378744"/>
              <a:gd name="connsiteY48" fmla="*/ 995362 h 1181100"/>
              <a:gd name="connsiteX49" fmla="*/ 507207 w 1378744"/>
              <a:gd name="connsiteY49" fmla="*/ 1026318 h 1181100"/>
              <a:gd name="connsiteX50" fmla="*/ 521494 w 1378744"/>
              <a:gd name="connsiteY50" fmla="*/ 1069181 h 1181100"/>
              <a:gd name="connsiteX51" fmla="*/ 545307 w 1378744"/>
              <a:gd name="connsiteY51" fmla="*/ 1107281 h 1181100"/>
              <a:gd name="connsiteX52" fmla="*/ 573882 w 1378744"/>
              <a:gd name="connsiteY52" fmla="*/ 1121568 h 1181100"/>
              <a:gd name="connsiteX53" fmla="*/ 585788 w 1378744"/>
              <a:gd name="connsiteY53" fmla="*/ 1131093 h 1181100"/>
              <a:gd name="connsiteX54" fmla="*/ 597694 w 1378744"/>
              <a:gd name="connsiteY54" fmla="*/ 1181100 h 1181100"/>
              <a:gd name="connsiteX55" fmla="*/ 626269 w 1378744"/>
              <a:gd name="connsiteY55" fmla="*/ 1171574 h 1181100"/>
              <a:gd name="connsiteX56" fmla="*/ 814388 w 1378744"/>
              <a:gd name="connsiteY56" fmla="*/ 1138237 h 1181100"/>
              <a:gd name="connsiteX57" fmla="*/ 828675 w 1378744"/>
              <a:gd name="connsiteY57" fmla="*/ 1109662 h 1181100"/>
              <a:gd name="connsiteX58" fmla="*/ 833438 w 1378744"/>
              <a:gd name="connsiteY58" fmla="*/ 1085850 h 1181100"/>
              <a:gd name="connsiteX59" fmla="*/ 797719 w 1378744"/>
              <a:gd name="connsiteY59" fmla="*/ 1059656 h 1181100"/>
              <a:gd name="connsiteX60" fmla="*/ 790575 w 1378744"/>
              <a:gd name="connsiteY60" fmla="*/ 1038225 h 1181100"/>
              <a:gd name="connsiteX61" fmla="*/ 790575 w 1378744"/>
              <a:gd name="connsiteY61" fmla="*/ 1021556 h 1181100"/>
              <a:gd name="connsiteX62" fmla="*/ 845344 w 1378744"/>
              <a:gd name="connsiteY62" fmla="*/ 952500 h 1181100"/>
              <a:gd name="connsiteX63" fmla="*/ 845344 w 1378744"/>
              <a:gd name="connsiteY63" fmla="*/ 952500 h 1181100"/>
              <a:gd name="connsiteX64" fmla="*/ 888207 w 1378744"/>
              <a:gd name="connsiteY64" fmla="*/ 966787 h 1181100"/>
              <a:gd name="connsiteX65" fmla="*/ 907257 w 1378744"/>
              <a:gd name="connsiteY65" fmla="*/ 981075 h 1181100"/>
              <a:gd name="connsiteX66" fmla="*/ 938213 w 1378744"/>
              <a:gd name="connsiteY66" fmla="*/ 990600 h 1181100"/>
              <a:gd name="connsiteX67" fmla="*/ 964407 w 1378744"/>
              <a:gd name="connsiteY67" fmla="*/ 985837 h 1181100"/>
              <a:gd name="connsiteX68" fmla="*/ 985838 w 1378744"/>
              <a:gd name="connsiteY68" fmla="*/ 985837 h 1181100"/>
              <a:gd name="connsiteX69" fmla="*/ 995363 w 1378744"/>
              <a:gd name="connsiteY69" fmla="*/ 995362 h 1181100"/>
              <a:gd name="connsiteX70" fmla="*/ 978694 w 1378744"/>
              <a:gd name="connsiteY70" fmla="*/ 1012031 h 1181100"/>
              <a:gd name="connsiteX71" fmla="*/ 969169 w 1378744"/>
              <a:gd name="connsiteY71" fmla="*/ 1031081 h 1181100"/>
              <a:gd name="connsiteX72" fmla="*/ 954882 w 1378744"/>
              <a:gd name="connsiteY72" fmla="*/ 1054893 h 1181100"/>
              <a:gd name="connsiteX73" fmla="*/ 950119 w 1378744"/>
              <a:gd name="connsiteY73" fmla="*/ 1083468 h 1181100"/>
              <a:gd name="connsiteX74" fmla="*/ 962025 w 1378744"/>
              <a:gd name="connsiteY74" fmla="*/ 1107281 h 1181100"/>
              <a:gd name="connsiteX75" fmla="*/ 983457 w 1378744"/>
              <a:gd name="connsiteY75" fmla="*/ 1131093 h 1181100"/>
              <a:gd name="connsiteX76" fmla="*/ 1002507 w 1378744"/>
              <a:gd name="connsiteY76" fmla="*/ 1133475 h 1181100"/>
              <a:gd name="connsiteX77" fmla="*/ 1028700 w 1378744"/>
              <a:gd name="connsiteY77" fmla="*/ 1126331 h 1181100"/>
              <a:gd name="connsiteX78" fmla="*/ 1031082 w 1378744"/>
              <a:gd name="connsiteY78" fmla="*/ 1097756 h 1181100"/>
              <a:gd name="connsiteX79" fmla="*/ 1057275 w 1378744"/>
              <a:gd name="connsiteY79" fmla="*/ 1085850 h 1181100"/>
              <a:gd name="connsiteX80" fmla="*/ 1076325 w 1378744"/>
              <a:gd name="connsiteY80" fmla="*/ 1097756 h 1181100"/>
              <a:gd name="connsiteX81" fmla="*/ 1100138 w 1378744"/>
              <a:gd name="connsiteY81" fmla="*/ 1107281 h 1181100"/>
              <a:gd name="connsiteX82" fmla="*/ 1123950 w 1378744"/>
              <a:gd name="connsiteY82" fmla="*/ 1121568 h 1181100"/>
              <a:gd name="connsiteX83" fmla="*/ 1143000 w 1378744"/>
              <a:gd name="connsiteY83" fmla="*/ 1123950 h 1181100"/>
              <a:gd name="connsiteX84" fmla="*/ 1157288 w 1378744"/>
              <a:gd name="connsiteY84" fmla="*/ 1112043 h 1181100"/>
              <a:gd name="connsiteX85" fmla="*/ 1159669 w 1378744"/>
              <a:gd name="connsiteY85" fmla="*/ 1085850 h 1181100"/>
              <a:gd name="connsiteX86" fmla="*/ 1166813 w 1378744"/>
              <a:gd name="connsiteY86" fmla="*/ 1052512 h 1181100"/>
              <a:gd name="connsiteX87" fmla="*/ 1197769 w 1378744"/>
              <a:gd name="connsiteY87" fmla="*/ 1016793 h 1181100"/>
              <a:gd name="connsiteX88" fmla="*/ 1195388 w 1378744"/>
              <a:gd name="connsiteY88" fmla="*/ 954881 h 1181100"/>
              <a:gd name="connsiteX89" fmla="*/ 1209675 w 1378744"/>
              <a:gd name="connsiteY89" fmla="*/ 945356 h 1181100"/>
              <a:gd name="connsiteX90" fmla="*/ 1235869 w 1378744"/>
              <a:gd name="connsiteY90" fmla="*/ 945356 h 1181100"/>
              <a:gd name="connsiteX91" fmla="*/ 1235869 w 1378744"/>
              <a:gd name="connsiteY91" fmla="*/ 931068 h 1181100"/>
              <a:gd name="connsiteX92" fmla="*/ 1212057 w 1378744"/>
              <a:gd name="connsiteY92" fmla="*/ 912018 h 1181100"/>
              <a:gd name="connsiteX93" fmla="*/ 1195388 w 1378744"/>
              <a:gd name="connsiteY93" fmla="*/ 881062 h 1181100"/>
              <a:gd name="connsiteX94" fmla="*/ 1157288 w 1378744"/>
              <a:gd name="connsiteY94" fmla="*/ 871537 h 1181100"/>
              <a:gd name="connsiteX95" fmla="*/ 1119188 w 1378744"/>
              <a:gd name="connsiteY95" fmla="*/ 859631 h 1181100"/>
              <a:gd name="connsiteX96" fmla="*/ 1119188 w 1378744"/>
              <a:gd name="connsiteY96" fmla="*/ 831056 h 1181100"/>
              <a:gd name="connsiteX97" fmla="*/ 1135857 w 1378744"/>
              <a:gd name="connsiteY97" fmla="*/ 807243 h 1181100"/>
              <a:gd name="connsiteX98" fmla="*/ 1197769 w 1378744"/>
              <a:gd name="connsiteY98" fmla="*/ 759618 h 1181100"/>
              <a:gd name="connsiteX99" fmla="*/ 1247775 w 1378744"/>
              <a:gd name="connsiteY99" fmla="*/ 762000 h 1181100"/>
              <a:gd name="connsiteX100" fmla="*/ 1278732 w 1378744"/>
              <a:gd name="connsiteY100" fmla="*/ 762000 h 1181100"/>
              <a:gd name="connsiteX101" fmla="*/ 1271588 w 1378744"/>
              <a:gd name="connsiteY101" fmla="*/ 735806 h 1181100"/>
              <a:gd name="connsiteX102" fmla="*/ 1378744 w 1378744"/>
              <a:gd name="connsiteY102" fmla="*/ 678656 h 1181100"/>
              <a:gd name="connsiteX103" fmla="*/ 1331119 w 1378744"/>
              <a:gd name="connsiteY103" fmla="*/ 552450 h 1181100"/>
              <a:gd name="connsiteX104" fmla="*/ 1278732 w 1378744"/>
              <a:gd name="connsiteY104" fmla="*/ 514350 h 1181100"/>
              <a:gd name="connsiteX105" fmla="*/ 1252538 w 1378744"/>
              <a:gd name="connsiteY105" fmla="*/ 431006 h 1181100"/>
              <a:gd name="connsiteX106" fmla="*/ 1181100 w 1378744"/>
              <a:gd name="connsiteY106" fmla="*/ 431006 h 1181100"/>
              <a:gd name="connsiteX107" fmla="*/ 1166813 w 1378744"/>
              <a:gd name="connsiteY107" fmla="*/ 395287 h 1181100"/>
              <a:gd name="connsiteX108" fmla="*/ 1107282 w 1378744"/>
              <a:gd name="connsiteY108" fmla="*/ 421481 h 1181100"/>
              <a:gd name="connsiteX109" fmla="*/ 1054894 w 1378744"/>
              <a:gd name="connsiteY109" fmla="*/ 414337 h 1181100"/>
              <a:gd name="connsiteX110" fmla="*/ 1028700 w 1378744"/>
              <a:gd name="connsiteY110" fmla="*/ 371475 h 1181100"/>
              <a:gd name="connsiteX111" fmla="*/ 1023938 w 1378744"/>
              <a:gd name="connsiteY111" fmla="*/ 288131 h 1181100"/>
              <a:gd name="connsiteX112" fmla="*/ 1012032 w 1378744"/>
              <a:gd name="connsiteY112" fmla="*/ 269081 h 1181100"/>
              <a:gd name="connsiteX113" fmla="*/ 1012032 w 1378744"/>
              <a:gd name="connsiteY113" fmla="*/ 211931 h 1181100"/>
              <a:gd name="connsiteX114" fmla="*/ 959644 w 1378744"/>
              <a:gd name="connsiteY114" fmla="*/ 190500 h 1181100"/>
              <a:gd name="connsiteX115" fmla="*/ 914400 w 1378744"/>
              <a:gd name="connsiteY115" fmla="*/ 111918 h 1181100"/>
              <a:gd name="connsiteX116" fmla="*/ 854869 w 1378744"/>
              <a:gd name="connsiteY116" fmla="*/ 76200 h 1181100"/>
              <a:gd name="connsiteX117" fmla="*/ 873919 w 1378744"/>
              <a:gd name="connsiteY117" fmla="*/ 16668 h 1181100"/>
              <a:gd name="connsiteX118" fmla="*/ 783432 w 1378744"/>
              <a:gd name="connsiteY118" fmla="*/ 0 h 1181100"/>
              <a:gd name="connsiteX0" fmla="*/ 783432 w 1378744"/>
              <a:gd name="connsiteY0" fmla="*/ 0 h 1250156"/>
              <a:gd name="connsiteX1" fmla="*/ 738188 w 1378744"/>
              <a:gd name="connsiteY1" fmla="*/ 26193 h 1250156"/>
              <a:gd name="connsiteX2" fmla="*/ 685800 w 1378744"/>
              <a:gd name="connsiteY2" fmla="*/ 28575 h 1250156"/>
              <a:gd name="connsiteX3" fmla="*/ 635794 w 1378744"/>
              <a:gd name="connsiteY3" fmla="*/ 73818 h 1250156"/>
              <a:gd name="connsiteX4" fmla="*/ 633413 w 1378744"/>
              <a:gd name="connsiteY4" fmla="*/ 114300 h 1250156"/>
              <a:gd name="connsiteX5" fmla="*/ 561975 w 1378744"/>
              <a:gd name="connsiteY5" fmla="*/ 190500 h 1250156"/>
              <a:gd name="connsiteX6" fmla="*/ 519113 w 1378744"/>
              <a:gd name="connsiteY6" fmla="*/ 214312 h 1250156"/>
              <a:gd name="connsiteX7" fmla="*/ 485775 w 1378744"/>
              <a:gd name="connsiteY7" fmla="*/ 252412 h 1250156"/>
              <a:gd name="connsiteX8" fmla="*/ 461963 w 1378744"/>
              <a:gd name="connsiteY8" fmla="*/ 273843 h 1250156"/>
              <a:gd name="connsiteX9" fmla="*/ 423863 w 1378744"/>
              <a:gd name="connsiteY9" fmla="*/ 333375 h 1250156"/>
              <a:gd name="connsiteX10" fmla="*/ 378619 w 1378744"/>
              <a:gd name="connsiteY10" fmla="*/ 357187 h 1250156"/>
              <a:gd name="connsiteX11" fmla="*/ 292894 w 1378744"/>
              <a:gd name="connsiteY11" fmla="*/ 376237 h 1250156"/>
              <a:gd name="connsiteX12" fmla="*/ 264319 w 1378744"/>
              <a:gd name="connsiteY12" fmla="*/ 373856 h 1250156"/>
              <a:gd name="connsiteX13" fmla="*/ 240507 w 1378744"/>
              <a:gd name="connsiteY13" fmla="*/ 359568 h 1250156"/>
              <a:gd name="connsiteX14" fmla="*/ 226219 w 1378744"/>
              <a:gd name="connsiteY14" fmla="*/ 338137 h 1250156"/>
              <a:gd name="connsiteX15" fmla="*/ 219075 w 1378744"/>
              <a:gd name="connsiteY15" fmla="*/ 311943 h 1250156"/>
              <a:gd name="connsiteX16" fmla="*/ 204788 w 1378744"/>
              <a:gd name="connsiteY16" fmla="*/ 309562 h 1250156"/>
              <a:gd name="connsiteX17" fmla="*/ 188119 w 1378744"/>
              <a:gd name="connsiteY17" fmla="*/ 304800 h 1250156"/>
              <a:gd name="connsiteX18" fmla="*/ 173832 w 1378744"/>
              <a:gd name="connsiteY18" fmla="*/ 302418 h 1250156"/>
              <a:gd name="connsiteX19" fmla="*/ 128588 w 1378744"/>
              <a:gd name="connsiteY19" fmla="*/ 352425 h 1250156"/>
              <a:gd name="connsiteX20" fmla="*/ 97632 w 1378744"/>
              <a:gd name="connsiteY20" fmla="*/ 371475 h 1250156"/>
              <a:gd name="connsiteX21" fmla="*/ 80963 w 1378744"/>
              <a:gd name="connsiteY21" fmla="*/ 390525 h 1250156"/>
              <a:gd name="connsiteX22" fmla="*/ 66675 w 1378744"/>
              <a:gd name="connsiteY22" fmla="*/ 435768 h 1250156"/>
              <a:gd name="connsiteX23" fmla="*/ 54769 w 1378744"/>
              <a:gd name="connsiteY23" fmla="*/ 447675 h 1250156"/>
              <a:gd name="connsiteX24" fmla="*/ 9525 w 1378744"/>
              <a:gd name="connsiteY24" fmla="*/ 466725 h 1250156"/>
              <a:gd name="connsiteX25" fmla="*/ 2382 w 1378744"/>
              <a:gd name="connsiteY25" fmla="*/ 481012 h 1250156"/>
              <a:gd name="connsiteX26" fmla="*/ 4763 w 1378744"/>
              <a:gd name="connsiteY26" fmla="*/ 533400 h 1250156"/>
              <a:gd name="connsiteX27" fmla="*/ 0 w 1378744"/>
              <a:gd name="connsiteY27" fmla="*/ 545306 h 1250156"/>
              <a:gd name="connsiteX28" fmla="*/ 73819 w 1378744"/>
              <a:gd name="connsiteY28" fmla="*/ 588168 h 1250156"/>
              <a:gd name="connsiteX29" fmla="*/ 90488 w 1378744"/>
              <a:gd name="connsiteY29" fmla="*/ 628650 h 1250156"/>
              <a:gd name="connsiteX30" fmla="*/ 83344 w 1378744"/>
              <a:gd name="connsiteY30" fmla="*/ 654843 h 1250156"/>
              <a:gd name="connsiteX31" fmla="*/ 73819 w 1378744"/>
              <a:gd name="connsiteY31" fmla="*/ 697706 h 1250156"/>
              <a:gd name="connsiteX32" fmla="*/ 78582 w 1378744"/>
              <a:gd name="connsiteY32" fmla="*/ 726281 h 1250156"/>
              <a:gd name="connsiteX33" fmla="*/ 95250 w 1378744"/>
              <a:gd name="connsiteY33" fmla="*/ 738187 h 1250156"/>
              <a:gd name="connsiteX34" fmla="*/ 116682 w 1378744"/>
              <a:gd name="connsiteY34" fmla="*/ 735806 h 1250156"/>
              <a:gd name="connsiteX35" fmla="*/ 123825 w 1378744"/>
              <a:gd name="connsiteY35" fmla="*/ 762000 h 1250156"/>
              <a:gd name="connsiteX36" fmla="*/ 126207 w 1378744"/>
              <a:gd name="connsiteY36" fmla="*/ 783431 h 1250156"/>
              <a:gd name="connsiteX37" fmla="*/ 152400 w 1378744"/>
              <a:gd name="connsiteY37" fmla="*/ 812006 h 1250156"/>
              <a:gd name="connsiteX38" fmla="*/ 164307 w 1378744"/>
              <a:gd name="connsiteY38" fmla="*/ 823912 h 1250156"/>
              <a:gd name="connsiteX39" fmla="*/ 173832 w 1378744"/>
              <a:gd name="connsiteY39" fmla="*/ 850106 h 1250156"/>
              <a:gd name="connsiteX40" fmla="*/ 169069 w 1378744"/>
              <a:gd name="connsiteY40" fmla="*/ 878681 h 1250156"/>
              <a:gd name="connsiteX41" fmla="*/ 176213 w 1378744"/>
              <a:gd name="connsiteY41" fmla="*/ 897731 h 1250156"/>
              <a:gd name="connsiteX42" fmla="*/ 200025 w 1378744"/>
              <a:gd name="connsiteY42" fmla="*/ 916781 h 1250156"/>
              <a:gd name="connsiteX43" fmla="*/ 226219 w 1378744"/>
              <a:gd name="connsiteY43" fmla="*/ 916781 h 1250156"/>
              <a:gd name="connsiteX44" fmla="*/ 300038 w 1378744"/>
              <a:gd name="connsiteY44" fmla="*/ 921543 h 1250156"/>
              <a:gd name="connsiteX45" fmla="*/ 395288 w 1378744"/>
              <a:gd name="connsiteY45" fmla="*/ 952500 h 1250156"/>
              <a:gd name="connsiteX46" fmla="*/ 414338 w 1378744"/>
              <a:gd name="connsiteY46" fmla="*/ 988218 h 1250156"/>
              <a:gd name="connsiteX47" fmla="*/ 435769 w 1378744"/>
              <a:gd name="connsiteY47" fmla="*/ 992981 h 1250156"/>
              <a:gd name="connsiteX48" fmla="*/ 464344 w 1378744"/>
              <a:gd name="connsiteY48" fmla="*/ 995362 h 1250156"/>
              <a:gd name="connsiteX49" fmla="*/ 507207 w 1378744"/>
              <a:gd name="connsiteY49" fmla="*/ 1026318 h 1250156"/>
              <a:gd name="connsiteX50" fmla="*/ 521494 w 1378744"/>
              <a:gd name="connsiteY50" fmla="*/ 1069181 h 1250156"/>
              <a:gd name="connsiteX51" fmla="*/ 545307 w 1378744"/>
              <a:gd name="connsiteY51" fmla="*/ 1107281 h 1250156"/>
              <a:gd name="connsiteX52" fmla="*/ 573882 w 1378744"/>
              <a:gd name="connsiteY52" fmla="*/ 1121568 h 1250156"/>
              <a:gd name="connsiteX53" fmla="*/ 585788 w 1378744"/>
              <a:gd name="connsiteY53" fmla="*/ 1131093 h 1250156"/>
              <a:gd name="connsiteX54" fmla="*/ 597694 w 1378744"/>
              <a:gd name="connsiteY54" fmla="*/ 1181100 h 1250156"/>
              <a:gd name="connsiteX55" fmla="*/ 633413 w 1378744"/>
              <a:gd name="connsiteY55" fmla="*/ 1250156 h 1250156"/>
              <a:gd name="connsiteX56" fmla="*/ 814388 w 1378744"/>
              <a:gd name="connsiteY56" fmla="*/ 1138237 h 1250156"/>
              <a:gd name="connsiteX57" fmla="*/ 828675 w 1378744"/>
              <a:gd name="connsiteY57" fmla="*/ 1109662 h 1250156"/>
              <a:gd name="connsiteX58" fmla="*/ 833438 w 1378744"/>
              <a:gd name="connsiteY58" fmla="*/ 1085850 h 1250156"/>
              <a:gd name="connsiteX59" fmla="*/ 797719 w 1378744"/>
              <a:gd name="connsiteY59" fmla="*/ 1059656 h 1250156"/>
              <a:gd name="connsiteX60" fmla="*/ 790575 w 1378744"/>
              <a:gd name="connsiteY60" fmla="*/ 1038225 h 1250156"/>
              <a:gd name="connsiteX61" fmla="*/ 790575 w 1378744"/>
              <a:gd name="connsiteY61" fmla="*/ 1021556 h 1250156"/>
              <a:gd name="connsiteX62" fmla="*/ 845344 w 1378744"/>
              <a:gd name="connsiteY62" fmla="*/ 952500 h 1250156"/>
              <a:gd name="connsiteX63" fmla="*/ 845344 w 1378744"/>
              <a:gd name="connsiteY63" fmla="*/ 952500 h 1250156"/>
              <a:gd name="connsiteX64" fmla="*/ 888207 w 1378744"/>
              <a:gd name="connsiteY64" fmla="*/ 966787 h 1250156"/>
              <a:gd name="connsiteX65" fmla="*/ 907257 w 1378744"/>
              <a:gd name="connsiteY65" fmla="*/ 981075 h 1250156"/>
              <a:gd name="connsiteX66" fmla="*/ 938213 w 1378744"/>
              <a:gd name="connsiteY66" fmla="*/ 990600 h 1250156"/>
              <a:gd name="connsiteX67" fmla="*/ 964407 w 1378744"/>
              <a:gd name="connsiteY67" fmla="*/ 985837 h 1250156"/>
              <a:gd name="connsiteX68" fmla="*/ 985838 w 1378744"/>
              <a:gd name="connsiteY68" fmla="*/ 985837 h 1250156"/>
              <a:gd name="connsiteX69" fmla="*/ 995363 w 1378744"/>
              <a:gd name="connsiteY69" fmla="*/ 995362 h 1250156"/>
              <a:gd name="connsiteX70" fmla="*/ 978694 w 1378744"/>
              <a:gd name="connsiteY70" fmla="*/ 1012031 h 1250156"/>
              <a:gd name="connsiteX71" fmla="*/ 969169 w 1378744"/>
              <a:gd name="connsiteY71" fmla="*/ 1031081 h 1250156"/>
              <a:gd name="connsiteX72" fmla="*/ 954882 w 1378744"/>
              <a:gd name="connsiteY72" fmla="*/ 1054893 h 1250156"/>
              <a:gd name="connsiteX73" fmla="*/ 950119 w 1378744"/>
              <a:gd name="connsiteY73" fmla="*/ 1083468 h 1250156"/>
              <a:gd name="connsiteX74" fmla="*/ 962025 w 1378744"/>
              <a:gd name="connsiteY74" fmla="*/ 1107281 h 1250156"/>
              <a:gd name="connsiteX75" fmla="*/ 983457 w 1378744"/>
              <a:gd name="connsiteY75" fmla="*/ 1131093 h 1250156"/>
              <a:gd name="connsiteX76" fmla="*/ 1002507 w 1378744"/>
              <a:gd name="connsiteY76" fmla="*/ 1133475 h 1250156"/>
              <a:gd name="connsiteX77" fmla="*/ 1028700 w 1378744"/>
              <a:gd name="connsiteY77" fmla="*/ 1126331 h 1250156"/>
              <a:gd name="connsiteX78" fmla="*/ 1031082 w 1378744"/>
              <a:gd name="connsiteY78" fmla="*/ 1097756 h 1250156"/>
              <a:gd name="connsiteX79" fmla="*/ 1057275 w 1378744"/>
              <a:gd name="connsiteY79" fmla="*/ 1085850 h 1250156"/>
              <a:gd name="connsiteX80" fmla="*/ 1076325 w 1378744"/>
              <a:gd name="connsiteY80" fmla="*/ 1097756 h 1250156"/>
              <a:gd name="connsiteX81" fmla="*/ 1100138 w 1378744"/>
              <a:gd name="connsiteY81" fmla="*/ 1107281 h 1250156"/>
              <a:gd name="connsiteX82" fmla="*/ 1123950 w 1378744"/>
              <a:gd name="connsiteY82" fmla="*/ 1121568 h 1250156"/>
              <a:gd name="connsiteX83" fmla="*/ 1143000 w 1378744"/>
              <a:gd name="connsiteY83" fmla="*/ 1123950 h 1250156"/>
              <a:gd name="connsiteX84" fmla="*/ 1157288 w 1378744"/>
              <a:gd name="connsiteY84" fmla="*/ 1112043 h 1250156"/>
              <a:gd name="connsiteX85" fmla="*/ 1159669 w 1378744"/>
              <a:gd name="connsiteY85" fmla="*/ 1085850 h 1250156"/>
              <a:gd name="connsiteX86" fmla="*/ 1166813 w 1378744"/>
              <a:gd name="connsiteY86" fmla="*/ 1052512 h 1250156"/>
              <a:gd name="connsiteX87" fmla="*/ 1197769 w 1378744"/>
              <a:gd name="connsiteY87" fmla="*/ 1016793 h 1250156"/>
              <a:gd name="connsiteX88" fmla="*/ 1195388 w 1378744"/>
              <a:gd name="connsiteY88" fmla="*/ 954881 h 1250156"/>
              <a:gd name="connsiteX89" fmla="*/ 1209675 w 1378744"/>
              <a:gd name="connsiteY89" fmla="*/ 945356 h 1250156"/>
              <a:gd name="connsiteX90" fmla="*/ 1235869 w 1378744"/>
              <a:gd name="connsiteY90" fmla="*/ 945356 h 1250156"/>
              <a:gd name="connsiteX91" fmla="*/ 1235869 w 1378744"/>
              <a:gd name="connsiteY91" fmla="*/ 931068 h 1250156"/>
              <a:gd name="connsiteX92" fmla="*/ 1212057 w 1378744"/>
              <a:gd name="connsiteY92" fmla="*/ 912018 h 1250156"/>
              <a:gd name="connsiteX93" fmla="*/ 1195388 w 1378744"/>
              <a:gd name="connsiteY93" fmla="*/ 881062 h 1250156"/>
              <a:gd name="connsiteX94" fmla="*/ 1157288 w 1378744"/>
              <a:gd name="connsiteY94" fmla="*/ 871537 h 1250156"/>
              <a:gd name="connsiteX95" fmla="*/ 1119188 w 1378744"/>
              <a:gd name="connsiteY95" fmla="*/ 859631 h 1250156"/>
              <a:gd name="connsiteX96" fmla="*/ 1119188 w 1378744"/>
              <a:gd name="connsiteY96" fmla="*/ 831056 h 1250156"/>
              <a:gd name="connsiteX97" fmla="*/ 1135857 w 1378744"/>
              <a:gd name="connsiteY97" fmla="*/ 807243 h 1250156"/>
              <a:gd name="connsiteX98" fmla="*/ 1197769 w 1378744"/>
              <a:gd name="connsiteY98" fmla="*/ 759618 h 1250156"/>
              <a:gd name="connsiteX99" fmla="*/ 1247775 w 1378744"/>
              <a:gd name="connsiteY99" fmla="*/ 762000 h 1250156"/>
              <a:gd name="connsiteX100" fmla="*/ 1278732 w 1378744"/>
              <a:gd name="connsiteY100" fmla="*/ 762000 h 1250156"/>
              <a:gd name="connsiteX101" fmla="*/ 1271588 w 1378744"/>
              <a:gd name="connsiteY101" fmla="*/ 735806 h 1250156"/>
              <a:gd name="connsiteX102" fmla="*/ 1378744 w 1378744"/>
              <a:gd name="connsiteY102" fmla="*/ 678656 h 1250156"/>
              <a:gd name="connsiteX103" fmla="*/ 1331119 w 1378744"/>
              <a:gd name="connsiteY103" fmla="*/ 552450 h 1250156"/>
              <a:gd name="connsiteX104" fmla="*/ 1278732 w 1378744"/>
              <a:gd name="connsiteY104" fmla="*/ 514350 h 1250156"/>
              <a:gd name="connsiteX105" fmla="*/ 1252538 w 1378744"/>
              <a:gd name="connsiteY105" fmla="*/ 431006 h 1250156"/>
              <a:gd name="connsiteX106" fmla="*/ 1181100 w 1378744"/>
              <a:gd name="connsiteY106" fmla="*/ 431006 h 1250156"/>
              <a:gd name="connsiteX107" fmla="*/ 1166813 w 1378744"/>
              <a:gd name="connsiteY107" fmla="*/ 395287 h 1250156"/>
              <a:gd name="connsiteX108" fmla="*/ 1107282 w 1378744"/>
              <a:gd name="connsiteY108" fmla="*/ 421481 h 1250156"/>
              <a:gd name="connsiteX109" fmla="*/ 1054894 w 1378744"/>
              <a:gd name="connsiteY109" fmla="*/ 414337 h 1250156"/>
              <a:gd name="connsiteX110" fmla="*/ 1028700 w 1378744"/>
              <a:gd name="connsiteY110" fmla="*/ 371475 h 1250156"/>
              <a:gd name="connsiteX111" fmla="*/ 1023938 w 1378744"/>
              <a:gd name="connsiteY111" fmla="*/ 288131 h 1250156"/>
              <a:gd name="connsiteX112" fmla="*/ 1012032 w 1378744"/>
              <a:gd name="connsiteY112" fmla="*/ 269081 h 1250156"/>
              <a:gd name="connsiteX113" fmla="*/ 1012032 w 1378744"/>
              <a:gd name="connsiteY113" fmla="*/ 211931 h 1250156"/>
              <a:gd name="connsiteX114" fmla="*/ 959644 w 1378744"/>
              <a:gd name="connsiteY114" fmla="*/ 190500 h 1250156"/>
              <a:gd name="connsiteX115" fmla="*/ 914400 w 1378744"/>
              <a:gd name="connsiteY115" fmla="*/ 111918 h 1250156"/>
              <a:gd name="connsiteX116" fmla="*/ 854869 w 1378744"/>
              <a:gd name="connsiteY116" fmla="*/ 76200 h 1250156"/>
              <a:gd name="connsiteX117" fmla="*/ 873919 w 1378744"/>
              <a:gd name="connsiteY117" fmla="*/ 16668 h 1250156"/>
              <a:gd name="connsiteX118" fmla="*/ 783432 w 1378744"/>
              <a:gd name="connsiteY118" fmla="*/ 0 h 1250156"/>
              <a:gd name="connsiteX0" fmla="*/ 783432 w 1378744"/>
              <a:gd name="connsiteY0" fmla="*/ 0 h 1250156"/>
              <a:gd name="connsiteX1" fmla="*/ 738188 w 1378744"/>
              <a:gd name="connsiteY1" fmla="*/ 26193 h 1250156"/>
              <a:gd name="connsiteX2" fmla="*/ 685800 w 1378744"/>
              <a:gd name="connsiteY2" fmla="*/ 28575 h 1250156"/>
              <a:gd name="connsiteX3" fmla="*/ 635794 w 1378744"/>
              <a:gd name="connsiteY3" fmla="*/ 73818 h 1250156"/>
              <a:gd name="connsiteX4" fmla="*/ 633413 w 1378744"/>
              <a:gd name="connsiteY4" fmla="*/ 114300 h 1250156"/>
              <a:gd name="connsiteX5" fmla="*/ 561975 w 1378744"/>
              <a:gd name="connsiteY5" fmla="*/ 190500 h 1250156"/>
              <a:gd name="connsiteX6" fmla="*/ 519113 w 1378744"/>
              <a:gd name="connsiteY6" fmla="*/ 214312 h 1250156"/>
              <a:gd name="connsiteX7" fmla="*/ 485775 w 1378744"/>
              <a:gd name="connsiteY7" fmla="*/ 252412 h 1250156"/>
              <a:gd name="connsiteX8" fmla="*/ 461963 w 1378744"/>
              <a:gd name="connsiteY8" fmla="*/ 273843 h 1250156"/>
              <a:gd name="connsiteX9" fmla="*/ 423863 w 1378744"/>
              <a:gd name="connsiteY9" fmla="*/ 333375 h 1250156"/>
              <a:gd name="connsiteX10" fmla="*/ 378619 w 1378744"/>
              <a:gd name="connsiteY10" fmla="*/ 357187 h 1250156"/>
              <a:gd name="connsiteX11" fmla="*/ 292894 w 1378744"/>
              <a:gd name="connsiteY11" fmla="*/ 376237 h 1250156"/>
              <a:gd name="connsiteX12" fmla="*/ 264319 w 1378744"/>
              <a:gd name="connsiteY12" fmla="*/ 373856 h 1250156"/>
              <a:gd name="connsiteX13" fmla="*/ 240507 w 1378744"/>
              <a:gd name="connsiteY13" fmla="*/ 359568 h 1250156"/>
              <a:gd name="connsiteX14" fmla="*/ 226219 w 1378744"/>
              <a:gd name="connsiteY14" fmla="*/ 338137 h 1250156"/>
              <a:gd name="connsiteX15" fmla="*/ 219075 w 1378744"/>
              <a:gd name="connsiteY15" fmla="*/ 311943 h 1250156"/>
              <a:gd name="connsiteX16" fmla="*/ 204788 w 1378744"/>
              <a:gd name="connsiteY16" fmla="*/ 309562 h 1250156"/>
              <a:gd name="connsiteX17" fmla="*/ 188119 w 1378744"/>
              <a:gd name="connsiteY17" fmla="*/ 304800 h 1250156"/>
              <a:gd name="connsiteX18" fmla="*/ 173832 w 1378744"/>
              <a:gd name="connsiteY18" fmla="*/ 302418 h 1250156"/>
              <a:gd name="connsiteX19" fmla="*/ 128588 w 1378744"/>
              <a:gd name="connsiteY19" fmla="*/ 352425 h 1250156"/>
              <a:gd name="connsiteX20" fmla="*/ 97632 w 1378744"/>
              <a:gd name="connsiteY20" fmla="*/ 371475 h 1250156"/>
              <a:gd name="connsiteX21" fmla="*/ 80963 w 1378744"/>
              <a:gd name="connsiteY21" fmla="*/ 390525 h 1250156"/>
              <a:gd name="connsiteX22" fmla="*/ 66675 w 1378744"/>
              <a:gd name="connsiteY22" fmla="*/ 435768 h 1250156"/>
              <a:gd name="connsiteX23" fmla="*/ 54769 w 1378744"/>
              <a:gd name="connsiteY23" fmla="*/ 447675 h 1250156"/>
              <a:gd name="connsiteX24" fmla="*/ 9525 w 1378744"/>
              <a:gd name="connsiteY24" fmla="*/ 466725 h 1250156"/>
              <a:gd name="connsiteX25" fmla="*/ 2382 w 1378744"/>
              <a:gd name="connsiteY25" fmla="*/ 481012 h 1250156"/>
              <a:gd name="connsiteX26" fmla="*/ 4763 w 1378744"/>
              <a:gd name="connsiteY26" fmla="*/ 533400 h 1250156"/>
              <a:gd name="connsiteX27" fmla="*/ 0 w 1378744"/>
              <a:gd name="connsiteY27" fmla="*/ 545306 h 1250156"/>
              <a:gd name="connsiteX28" fmla="*/ 73819 w 1378744"/>
              <a:gd name="connsiteY28" fmla="*/ 588168 h 1250156"/>
              <a:gd name="connsiteX29" fmla="*/ 90488 w 1378744"/>
              <a:gd name="connsiteY29" fmla="*/ 628650 h 1250156"/>
              <a:gd name="connsiteX30" fmla="*/ 83344 w 1378744"/>
              <a:gd name="connsiteY30" fmla="*/ 654843 h 1250156"/>
              <a:gd name="connsiteX31" fmla="*/ 73819 w 1378744"/>
              <a:gd name="connsiteY31" fmla="*/ 697706 h 1250156"/>
              <a:gd name="connsiteX32" fmla="*/ 78582 w 1378744"/>
              <a:gd name="connsiteY32" fmla="*/ 726281 h 1250156"/>
              <a:gd name="connsiteX33" fmla="*/ 95250 w 1378744"/>
              <a:gd name="connsiteY33" fmla="*/ 738187 h 1250156"/>
              <a:gd name="connsiteX34" fmla="*/ 116682 w 1378744"/>
              <a:gd name="connsiteY34" fmla="*/ 735806 h 1250156"/>
              <a:gd name="connsiteX35" fmla="*/ 123825 w 1378744"/>
              <a:gd name="connsiteY35" fmla="*/ 762000 h 1250156"/>
              <a:gd name="connsiteX36" fmla="*/ 126207 w 1378744"/>
              <a:gd name="connsiteY36" fmla="*/ 783431 h 1250156"/>
              <a:gd name="connsiteX37" fmla="*/ 152400 w 1378744"/>
              <a:gd name="connsiteY37" fmla="*/ 812006 h 1250156"/>
              <a:gd name="connsiteX38" fmla="*/ 164307 w 1378744"/>
              <a:gd name="connsiteY38" fmla="*/ 823912 h 1250156"/>
              <a:gd name="connsiteX39" fmla="*/ 173832 w 1378744"/>
              <a:gd name="connsiteY39" fmla="*/ 850106 h 1250156"/>
              <a:gd name="connsiteX40" fmla="*/ 169069 w 1378744"/>
              <a:gd name="connsiteY40" fmla="*/ 878681 h 1250156"/>
              <a:gd name="connsiteX41" fmla="*/ 176213 w 1378744"/>
              <a:gd name="connsiteY41" fmla="*/ 897731 h 1250156"/>
              <a:gd name="connsiteX42" fmla="*/ 200025 w 1378744"/>
              <a:gd name="connsiteY42" fmla="*/ 916781 h 1250156"/>
              <a:gd name="connsiteX43" fmla="*/ 226219 w 1378744"/>
              <a:gd name="connsiteY43" fmla="*/ 916781 h 1250156"/>
              <a:gd name="connsiteX44" fmla="*/ 300038 w 1378744"/>
              <a:gd name="connsiteY44" fmla="*/ 921543 h 1250156"/>
              <a:gd name="connsiteX45" fmla="*/ 395288 w 1378744"/>
              <a:gd name="connsiteY45" fmla="*/ 952500 h 1250156"/>
              <a:gd name="connsiteX46" fmla="*/ 414338 w 1378744"/>
              <a:gd name="connsiteY46" fmla="*/ 988218 h 1250156"/>
              <a:gd name="connsiteX47" fmla="*/ 435769 w 1378744"/>
              <a:gd name="connsiteY47" fmla="*/ 992981 h 1250156"/>
              <a:gd name="connsiteX48" fmla="*/ 464344 w 1378744"/>
              <a:gd name="connsiteY48" fmla="*/ 995362 h 1250156"/>
              <a:gd name="connsiteX49" fmla="*/ 507207 w 1378744"/>
              <a:gd name="connsiteY49" fmla="*/ 1026318 h 1250156"/>
              <a:gd name="connsiteX50" fmla="*/ 521494 w 1378744"/>
              <a:gd name="connsiteY50" fmla="*/ 1069181 h 1250156"/>
              <a:gd name="connsiteX51" fmla="*/ 545307 w 1378744"/>
              <a:gd name="connsiteY51" fmla="*/ 1107281 h 1250156"/>
              <a:gd name="connsiteX52" fmla="*/ 573882 w 1378744"/>
              <a:gd name="connsiteY52" fmla="*/ 1121568 h 1250156"/>
              <a:gd name="connsiteX53" fmla="*/ 585788 w 1378744"/>
              <a:gd name="connsiteY53" fmla="*/ 1131093 h 1250156"/>
              <a:gd name="connsiteX54" fmla="*/ 597694 w 1378744"/>
              <a:gd name="connsiteY54" fmla="*/ 1181100 h 1250156"/>
              <a:gd name="connsiteX55" fmla="*/ 633413 w 1378744"/>
              <a:gd name="connsiteY55" fmla="*/ 1250156 h 1250156"/>
              <a:gd name="connsiteX56" fmla="*/ 681038 w 1378744"/>
              <a:gd name="connsiteY56" fmla="*/ 1216817 h 1250156"/>
              <a:gd name="connsiteX57" fmla="*/ 814388 w 1378744"/>
              <a:gd name="connsiteY57" fmla="*/ 1138237 h 1250156"/>
              <a:gd name="connsiteX58" fmla="*/ 828675 w 1378744"/>
              <a:gd name="connsiteY58" fmla="*/ 1109662 h 1250156"/>
              <a:gd name="connsiteX59" fmla="*/ 833438 w 1378744"/>
              <a:gd name="connsiteY59" fmla="*/ 1085850 h 1250156"/>
              <a:gd name="connsiteX60" fmla="*/ 797719 w 1378744"/>
              <a:gd name="connsiteY60" fmla="*/ 1059656 h 1250156"/>
              <a:gd name="connsiteX61" fmla="*/ 790575 w 1378744"/>
              <a:gd name="connsiteY61" fmla="*/ 1038225 h 1250156"/>
              <a:gd name="connsiteX62" fmla="*/ 790575 w 1378744"/>
              <a:gd name="connsiteY62" fmla="*/ 1021556 h 1250156"/>
              <a:gd name="connsiteX63" fmla="*/ 845344 w 1378744"/>
              <a:gd name="connsiteY63" fmla="*/ 952500 h 1250156"/>
              <a:gd name="connsiteX64" fmla="*/ 845344 w 1378744"/>
              <a:gd name="connsiteY64" fmla="*/ 952500 h 1250156"/>
              <a:gd name="connsiteX65" fmla="*/ 888207 w 1378744"/>
              <a:gd name="connsiteY65" fmla="*/ 966787 h 1250156"/>
              <a:gd name="connsiteX66" fmla="*/ 907257 w 1378744"/>
              <a:gd name="connsiteY66" fmla="*/ 981075 h 1250156"/>
              <a:gd name="connsiteX67" fmla="*/ 938213 w 1378744"/>
              <a:gd name="connsiteY67" fmla="*/ 990600 h 1250156"/>
              <a:gd name="connsiteX68" fmla="*/ 964407 w 1378744"/>
              <a:gd name="connsiteY68" fmla="*/ 985837 h 1250156"/>
              <a:gd name="connsiteX69" fmla="*/ 985838 w 1378744"/>
              <a:gd name="connsiteY69" fmla="*/ 985837 h 1250156"/>
              <a:gd name="connsiteX70" fmla="*/ 995363 w 1378744"/>
              <a:gd name="connsiteY70" fmla="*/ 995362 h 1250156"/>
              <a:gd name="connsiteX71" fmla="*/ 978694 w 1378744"/>
              <a:gd name="connsiteY71" fmla="*/ 1012031 h 1250156"/>
              <a:gd name="connsiteX72" fmla="*/ 969169 w 1378744"/>
              <a:gd name="connsiteY72" fmla="*/ 1031081 h 1250156"/>
              <a:gd name="connsiteX73" fmla="*/ 954882 w 1378744"/>
              <a:gd name="connsiteY73" fmla="*/ 1054893 h 1250156"/>
              <a:gd name="connsiteX74" fmla="*/ 950119 w 1378744"/>
              <a:gd name="connsiteY74" fmla="*/ 1083468 h 1250156"/>
              <a:gd name="connsiteX75" fmla="*/ 962025 w 1378744"/>
              <a:gd name="connsiteY75" fmla="*/ 1107281 h 1250156"/>
              <a:gd name="connsiteX76" fmla="*/ 983457 w 1378744"/>
              <a:gd name="connsiteY76" fmla="*/ 1131093 h 1250156"/>
              <a:gd name="connsiteX77" fmla="*/ 1002507 w 1378744"/>
              <a:gd name="connsiteY77" fmla="*/ 1133475 h 1250156"/>
              <a:gd name="connsiteX78" fmla="*/ 1028700 w 1378744"/>
              <a:gd name="connsiteY78" fmla="*/ 1126331 h 1250156"/>
              <a:gd name="connsiteX79" fmla="*/ 1031082 w 1378744"/>
              <a:gd name="connsiteY79" fmla="*/ 1097756 h 1250156"/>
              <a:gd name="connsiteX80" fmla="*/ 1057275 w 1378744"/>
              <a:gd name="connsiteY80" fmla="*/ 1085850 h 1250156"/>
              <a:gd name="connsiteX81" fmla="*/ 1076325 w 1378744"/>
              <a:gd name="connsiteY81" fmla="*/ 1097756 h 1250156"/>
              <a:gd name="connsiteX82" fmla="*/ 1100138 w 1378744"/>
              <a:gd name="connsiteY82" fmla="*/ 1107281 h 1250156"/>
              <a:gd name="connsiteX83" fmla="*/ 1123950 w 1378744"/>
              <a:gd name="connsiteY83" fmla="*/ 1121568 h 1250156"/>
              <a:gd name="connsiteX84" fmla="*/ 1143000 w 1378744"/>
              <a:gd name="connsiteY84" fmla="*/ 1123950 h 1250156"/>
              <a:gd name="connsiteX85" fmla="*/ 1157288 w 1378744"/>
              <a:gd name="connsiteY85" fmla="*/ 1112043 h 1250156"/>
              <a:gd name="connsiteX86" fmla="*/ 1159669 w 1378744"/>
              <a:gd name="connsiteY86" fmla="*/ 1085850 h 1250156"/>
              <a:gd name="connsiteX87" fmla="*/ 1166813 w 1378744"/>
              <a:gd name="connsiteY87" fmla="*/ 1052512 h 1250156"/>
              <a:gd name="connsiteX88" fmla="*/ 1197769 w 1378744"/>
              <a:gd name="connsiteY88" fmla="*/ 1016793 h 1250156"/>
              <a:gd name="connsiteX89" fmla="*/ 1195388 w 1378744"/>
              <a:gd name="connsiteY89" fmla="*/ 954881 h 1250156"/>
              <a:gd name="connsiteX90" fmla="*/ 1209675 w 1378744"/>
              <a:gd name="connsiteY90" fmla="*/ 945356 h 1250156"/>
              <a:gd name="connsiteX91" fmla="*/ 1235869 w 1378744"/>
              <a:gd name="connsiteY91" fmla="*/ 945356 h 1250156"/>
              <a:gd name="connsiteX92" fmla="*/ 1235869 w 1378744"/>
              <a:gd name="connsiteY92" fmla="*/ 931068 h 1250156"/>
              <a:gd name="connsiteX93" fmla="*/ 1212057 w 1378744"/>
              <a:gd name="connsiteY93" fmla="*/ 912018 h 1250156"/>
              <a:gd name="connsiteX94" fmla="*/ 1195388 w 1378744"/>
              <a:gd name="connsiteY94" fmla="*/ 881062 h 1250156"/>
              <a:gd name="connsiteX95" fmla="*/ 1157288 w 1378744"/>
              <a:gd name="connsiteY95" fmla="*/ 871537 h 1250156"/>
              <a:gd name="connsiteX96" fmla="*/ 1119188 w 1378744"/>
              <a:gd name="connsiteY96" fmla="*/ 859631 h 1250156"/>
              <a:gd name="connsiteX97" fmla="*/ 1119188 w 1378744"/>
              <a:gd name="connsiteY97" fmla="*/ 831056 h 1250156"/>
              <a:gd name="connsiteX98" fmla="*/ 1135857 w 1378744"/>
              <a:gd name="connsiteY98" fmla="*/ 807243 h 1250156"/>
              <a:gd name="connsiteX99" fmla="*/ 1197769 w 1378744"/>
              <a:gd name="connsiteY99" fmla="*/ 759618 h 1250156"/>
              <a:gd name="connsiteX100" fmla="*/ 1247775 w 1378744"/>
              <a:gd name="connsiteY100" fmla="*/ 762000 h 1250156"/>
              <a:gd name="connsiteX101" fmla="*/ 1278732 w 1378744"/>
              <a:gd name="connsiteY101" fmla="*/ 762000 h 1250156"/>
              <a:gd name="connsiteX102" fmla="*/ 1271588 w 1378744"/>
              <a:gd name="connsiteY102" fmla="*/ 735806 h 1250156"/>
              <a:gd name="connsiteX103" fmla="*/ 1378744 w 1378744"/>
              <a:gd name="connsiteY103" fmla="*/ 678656 h 1250156"/>
              <a:gd name="connsiteX104" fmla="*/ 1331119 w 1378744"/>
              <a:gd name="connsiteY104" fmla="*/ 552450 h 1250156"/>
              <a:gd name="connsiteX105" fmla="*/ 1278732 w 1378744"/>
              <a:gd name="connsiteY105" fmla="*/ 514350 h 1250156"/>
              <a:gd name="connsiteX106" fmla="*/ 1252538 w 1378744"/>
              <a:gd name="connsiteY106" fmla="*/ 431006 h 1250156"/>
              <a:gd name="connsiteX107" fmla="*/ 1181100 w 1378744"/>
              <a:gd name="connsiteY107" fmla="*/ 431006 h 1250156"/>
              <a:gd name="connsiteX108" fmla="*/ 1166813 w 1378744"/>
              <a:gd name="connsiteY108" fmla="*/ 395287 h 1250156"/>
              <a:gd name="connsiteX109" fmla="*/ 1107282 w 1378744"/>
              <a:gd name="connsiteY109" fmla="*/ 421481 h 1250156"/>
              <a:gd name="connsiteX110" fmla="*/ 1054894 w 1378744"/>
              <a:gd name="connsiteY110" fmla="*/ 414337 h 1250156"/>
              <a:gd name="connsiteX111" fmla="*/ 1028700 w 1378744"/>
              <a:gd name="connsiteY111" fmla="*/ 371475 h 1250156"/>
              <a:gd name="connsiteX112" fmla="*/ 1023938 w 1378744"/>
              <a:gd name="connsiteY112" fmla="*/ 288131 h 1250156"/>
              <a:gd name="connsiteX113" fmla="*/ 1012032 w 1378744"/>
              <a:gd name="connsiteY113" fmla="*/ 269081 h 1250156"/>
              <a:gd name="connsiteX114" fmla="*/ 1012032 w 1378744"/>
              <a:gd name="connsiteY114" fmla="*/ 211931 h 1250156"/>
              <a:gd name="connsiteX115" fmla="*/ 959644 w 1378744"/>
              <a:gd name="connsiteY115" fmla="*/ 190500 h 1250156"/>
              <a:gd name="connsiteX116" fmla="*/ 914400 w 1378744"/>
              <a:gd name="connsiteY116" fmla="*/ 111918 h 1250156"/>
              <a:gd name="connsiteX117" fmla="*/ 854869 w 1378744"/>
              <a:gd name="connsiteY117" fmla="*/ 76200 h 1250156"/>
              <a:gd name="connsiteX118" fmla="*/ 873919 w 1378744"/>
              <a:gd name="connsiteY118" fmla="*/ 16668 h 1250156"/>
              <a:gd name="connsiteX119" fmla="*/ 783432 w 1378744"/>
              <a:gd name="connsiteY119" fmla="*/ 0 h 1250156"/>
              <a:gd name="connsiteX0" fmla="*/ 783432 w 1378744"/>
              <a:gd name="connsiteY0" fmla="*/ 0 h 1278730"/>
              <a:gd name="connsiteX1" fmla="*/ 738188 w 1378744"/>
              <a:gd name="connsiteY1" fmla="*/ 26193 h 1278730"/>
              <a:gd name="connsiteX2" fmla="*/ 685800 w 1378744"/>
              <a:gd name="connsiteY2" fmla="*/ 28575 h 1278730"/>
              <a:gd name="connsiteX3" fmla="*/ 635794 w 1378744"/>
              <a:gd name="connsiteY3" fmla="*/ 73818 h 1278730"/>
              <a:gd name="connsiteX4" fmla="*/ 633413 w 1378744"/>
              <a:gd name="connsiteY4" fmla="*/ 114300 h 1278730"/>
              <a:gd name="connsiteX5" fmla="*/ 561975 w 1378744"/>
              <a:gd name="connsiteY5" fmla="*/ 190500 h 1278730"/>
              <a:gd name="connsiteX6" fmla="*/ 519113 w 1378744"/>
              <a:gd name="connsiteY6" fmla="*/ 214312 h 1278730"/>
              <a:gd name="connsiteX7" fmla="*/ 485775 w 1378744"/>
              <a:gd name="connsiteY7" fmla="*/ 252412 h 1278730"/>
              <a:gd name="connsiteX8" fmla="*/ 461963 w 1378744"/>
              <a:gd name="connsiteY8" fmla="*/ 273843 h 1278730"/>
              <a:gd name="connsiteX9" fmla="*/ 423863 w 1378744"/>
              <a:gd name="connsiteY9" fmla="*/ 333375 h 1278730"/>
              <a:gd name="connsiteX10" fmla="*/ 378619 w 1378744"/>
              <a:gd name="connsiteY10" fmla="*/ 357187 h 1278730"/>
              <a:gd name="connsiteX11" fmla="*/ 292894 w 1378744"/>
              <a:gd name="connsiteY11" fmla="*/ 376237 h 1278730"/>
              <a:gd name="connsiteX12" fmla="*/ 264319 w 1378744"/>
              <a:gd name="connsiteY12" fmla="*/ 373856 h 1278730"/>
              <a:gd name="connsiteX13" fmla="*/ 240507 w 1378744"/>
              <a:gd name="connsiteY13" fmla="*/ 359568 h 1278730"/>
              <a:gd name="connsiteX14" fmla="*/ 226219 w 1378744"/>
              <a:gd name="connsiteY14" fmla="*/ 338137 h 1278730"/>
              <a:gd name="connsiteX15" fmla="*/ 219075 w 1378744"/>
              <a:gd name="connsiteY15" fmla="*/ 311943 h 1278730"/>
              <a:gd name="connsiteX16" fmla="*/ 204788 w 1378744"/>
              <a:gd name="connsiteY16" fmla="*/ 309562 h 1278730"/>
              <a:gd name="connsiteX17" fmla="*/ 188119 w 1378744"/>
              <a:gd name="connsiteY17" fmla="*/ 304800 h 1278730"/>
              <a:gd name="connsiteX18" fmla="*/ 173832 w 1378744"/>
              <a:gd name="connsiteY18" fmla="*/ 302418 h 1278730"/>
              <a:gd name="connsiteX19" fmla="*/ 128588 w 1378744"/>
              <a:gd name="connsiteY19" fmla="*/ 352425 h 1278730"/>
              <a:gd name="connsiteX20" fmla="*/ 97632 w 1378744"/>
              <a:gd name="connsiteY20" fmla="*/ 371475 h 1278730"/>
              <a:gd name="connsiteX21" fmla="*/ 80963 w 1378744"/>
              <a:gd name="connsiteY21" fmla="*/ 390525 h 1278730"/>
              <a:gd name="connsiteX22" fmla="*/ 66675 w 1378744"/>
              <a:gd name="connsiteY22" fmla="*/ 435768 h 1278730"/>
              <a:gd name="connsiteX23" fmla="*/ 54769 w 1378744"/>
              <a:gd name="connsiteY23" fmla="*/ 447675 h 1278730"/>
              <a:gd name="connsiteX24" fmla="*/ 9525 w 1378744"/>
              <a:gd name="connsiteY24" fmla="*/ 466725 h 1278730"/>
              <a:gd name="connsiteX25" fmla="*/ 2382 w 1378744"/>
              <a:gd name="connsiteY25" fmla="*/ 481012 h 1278730"/>
              <a:gd name="connsiteX26" fmla="*/ 4763 w 1378744"/>
              <a:gd name="connsiteY26" fmla="*/ 533400 h 1278730"/>
              <a:gd name="connsiteX27" fmla="*/ 0 w 1378744"/>
              <a:gd name="connsiteY27" fmla="*/ 545306 h 1278730"/>
              <a:gd name="connsiteX28" fmla="*/ 73819 w 1378744"/>
              <a:gd name="connsiteY28" fmla="*/ 588168 h 1278730"/>
              <a:gd name="connsiteX29" fmla="*/ 90488 w 1378744"/>
              <a:gd name="connsiteY29" fmla="*/ 628650 h 1278730"/>
              <a:gd name="connsiteX30" fmla="*/ 83344 w 1378744"/>
              <a:gd name="connsiteY30" fmla="*/ 654843 h 1278730"/>
              <a:gd name="connsiteX31" fmla="*/ 73819 w 1378744"/>
              <a:gd name="connsiteY31" fmla="*/ 697706 h 1278730"/>
              <a:gd name="connsiteX32" fmla="*/ 78582 w 1378744"/>
              <a:gd name="connsiteY32" fmla="*/ 726281 h 1278730"/>
              <a:gd name="connsiteX33" fmla="*/ 95250 w 1378744"/>
              <a:gd name="connsiteY33" fmla="*/ 738187 h 1278730"/>
              <a:gd name="connsiteX34" fmla="*/ 116682 w 1378744"/>
              <a:gd name="connsiteY34" fmla="*/ 735806 h 1278730"/>
              <a:gd name="connsiteX35" fmla="*/ 123825 w 1378744"/>
              <a:gd name="connsiteY35" fmla="*/ 762000 h 1278730"/>
              <a:gd name="connsiteX36" fmla="*/ 126207 w 1378744"/>
              <a:gd name="connsiteY36" fmla="*/ 783431 h 1278730"/>
              <a:gd name="connsiteX37" fmla="*/ 152400 w 1378744"/>
              <a:gd name="connsiteY37" fmla="*/ 812006 h 1278730"/>
              <a:gd name="connsiteX38" fmla="*/ 164307 w 1378744"/>
              <a:gd name="connsiteY38" fmla="*/ 823912 h 1278730"/>
              <a:gd name="connsiteX39" fmla="*/ 173832 w 1378744"/>
              <a:gd name="connsiteY39" fmla="*/ 850106 h 1278730"/>
              <a:gd name="connsiteX40" fmla="*/ 169069 w 1378744"/>
              <a:gd name="connsiteY40" fmla="*/ 878681 h 1278730"/>
              <a:gd name="connsiteX41" fmla="*/ 176213 w 1378744"/>
              <a:gd name="connsiteY41" fmla="*/ 897731 h 1278730"/>
              <a:gd name="connsiteX42" fmla="*/ 200025 w 1378744"/>
              <a:gd name="connsiteY42" fmla="*/ 916781 h 1278730"/>
              <a:gd name="connsiteX43" fmla="*/ 226219 w 1378744"/>
              <a:gd name="connsiteY43" fmla="*/ 916781 h 1278730"/>
              <a:gd name="connsiteX44" fmla="*/ 300038 w 1378744"/>
              <a:gd name="connsiteY44" fmla="*/ 921543 h 1278730"/>
              <a:gd name="connsiteX45" fmla="*/ 395288 w 1378744"/>
              <a:gd name="connsiteY45" fmla="*/ 952500 h 1278730"/>
              <a:gd name="connsiteX46" fmla="*/ 414338 w 1378744"/>
              <a:gd name="connsiteY46" fmla="*/ 988218 h 1278730"/>
              <a:gd name="connsiteX47" fmla="*/ 435769 w 1378744"/>
              <a:gd name="connsiteY47" fmla="*/ 992981 h 1278730"/>
              <a:gd name="connsiteX48" fmla="*/ 464344 w 1378744"/>
              <a:gd name="connsiteY48" fmla="*/ 995362 h 1278730"/>
              <a:gd name="connsiteX49" fmla="*/ 507207 w 1378744"/>
              <a:gd name="connsiteY49" fmla="*/ 1026318 h 1278730"/>
              <a:gd name="connsiteX50" fmla="*/ 521494 w 1378744"/>
              <a:gd name="connsiteY50" fmla="*/ 1069181 h 1278730"/>
              <a:gd name="connsiteX51" fmla="*/ 545307 w 1378744"/>
              <a:gd name="connsiteY51" fmla="*/ 1107281 h 1278730"/>
              <a:gd name="connsiteX52" fmla="*/ 573882 w 1378744"/>
              <a:gd name="connsiteY52" fmla="*/ 1121568 h 1278730"/>
              <a:gd name="connsiteX53" fmla="*/ 585788 w 1378744"/>
              <a:gd name="connsiteY53" fmla="*/ 1131093 h 1278730"/>
              <a:gd name="connsiteX54" fmla="*/ 597694 w 1378744"/>
              <a:gd name="connsiteY54" fmla="*/ 1181100 h 1278730"/>
              <a:gd name="connsiteX55" fmla="*/ 633413 w 1378744"/>
              <a:gd name="connsiteY55" fmla="*/ 1250156 h 1278730"/>
              <a:gd name="connsiteX56" fmla="*/ 692944 w 1378744"/>
              <a:gd name="connsiteY56" fmla="*/ 1278730 h 1278730"/>
              <a:gd name="connsiteX57" fmla="*/ 814388 w 1378744"/>
              <a:gd name="connsiteY57" fmla="*/ 1138237 h 1278730"/>
              <a:gd name="connsiteX58" fmla="*/ 828675 w 1378744"/>
              <a:gd name="connsiteY58" fmla="*/ 1109662 h 1278730"/>
              <a:gd name="connsiteX59" fmla="*/ 833438 w 1378744"/>
              <a:gd name="connsiteY59" fmla="*/ 1085850 h 1278730"/>
              <a:gd name="connsiteX60" fmla="*/ 797719 w 1378744"/>
              <a:gd name="connsiteY60" fmla="*/ 1059656 h 1278730"/>
              <a:gd name="connsiteX61" fmla="*/ 790575 w 1378744"/>
              <a:gd name="connsiteY61" fmla="*/ 1038225 h 1278730"/>
              <a:gd name="connsiteX62" fmla="*/ 790575 w 1378744"/>
              <a:gd name="connsiteY62" fmla="*/ 1021556 h 1278730"/>
              <a:gd name="connsiteX63" fmla="*/ 845344 w 1378744"/>
              <a:gd name="connsiteY63" fmla="*/ 952500 h 1278730"/>
              <a:gd name="connsiteX64" fmla="*/ 845344 w 1378744"/>
              <a:gd name="connsiteY64" fmla="*/ 952500 h 1278730"/>
              <a:gd name="connsiteX65" fmla="*/ 888207 w 1378744"/>
              <a:gd name="connsiteY65" fmla="*/ 966787 h 1278730"/>
              <a:gd name="connsiteX66" fmla="*/ 907257 w 1378744"/>
              <a:gd name="connsiteY66" fmla="*/ 981075 h 1278730"/>
              <a:gd name="connsiteX67" fmla="*/ 938213 w 1378744"/>
              <a:gd name="connsiteY67" fmla="*/ 990600 h 1278730"/>
              <a:gd name="connsiteX68" fmla="*/ 964407 w 1378744"/>
              <a:gd name="connsiteY68" fmla="*/ 985837 h 1278730"/>
              <a:gd name="connsiteX69" fmla="*/ 985838 w 1378744"/>
              <a:gd name="connsiteY69" fmla="*/ 985837 h 1278730"/>
              <a:gd name="connsiteX70" fmla="*/ 995363 w 1378744"/>
              <a:gd name="connsiteY70" fmla="*/ 995362 h 1278730"/>
              <a:gd name="connsiteX71" fmla="*/ 978694 w 1378744"/>
              <a:gd name="connsiteY71" fmla="*/ 1012031 h 1278730"/>
              <a:gd name="connsiteX72" fmla="*/ 969169 w 1378744"/>
              <a:gd name="connsiteY72" fmla="*/ 1031081 h 1278730"/>
              <a:gd name="connsiteX73" fmla="*/ 954882 w 1378744"/>
              <a:gd name="connsiteY73" fmla="*/ 1054893 h 1278730"/>
              <a:gd name="connsiteX74" fmla="*/ 950119 w 1378744"/>
              <a:gd name="connsiteY74" fmla="*/ 1083468 h 1278730"/>
              <a:gd name="connsiteX75" fmla="*/ 962025 w 1378744"/>
              <a:gd name="connsiteY75" fmla="*/ 1107281 h 1278730"/>
              <a:gd name="connsiteX76" fmla="*/ 983457 w 1378744"/>
              <a:gd name="connsiteY76" fmla="*/ 1131093 h 1278730"/>
              <a:gd name="connsiteX77" fmla="*/ 1002507 w 1378744"/>
              <a:gd name="connsiteY77" fmla="*/ 1133475 h 1278730"/>
              <a:gd name="connsiteX78" fmla="*/ 1028700 w 1378744"/>
              <a:gd name="connsiteY78" fmla="*/ 1126331 h 1278730"/>
              <a:gd name="connsiteX79" fmla="*/ 1031082 w 1378744"/>
              <a:gd name="connsiteY79" fmla="*/ 1097756 h 1278730"/>
              <a:gd name="connsiteX80" fmla="*/ 1057275 w 1378744"/>
              <a:gd name="connsiteY80" fmla="*/ 1085850 h 1278730"/>
              <a:gd name="connsiteX81" fmla="*/ 1076325 w 1378744"/>
              <a:gd name="connsiteY81" fmla="*/ 1097756 h 1278730"/>
              <a:gd name="connsiteX82" fmla="*/ 1100138 w 1378744"/>
              <a:gd name="connsiteY82" fmla="*/ 1107281 h 1278730"/>
              <a:gd name="connsiteX83" fmla="*/ 1123950 w 1378744"/>
              <a:gd name="connsiteY83" fmla="*/ 1121568 h 1278730"/>
              <a:gd name="connsiteX84" fmla="*/ 1143000 w 1378744"/>
              <a:gd name="connsiteY84" fmla="*/ 1123950 h 1278730"/>
              <a:gd name="connsiteX85" fmla="*/ 1157288 w 1378744"/>
              <a:gd name="connsiteY85" fmla="*/ 1112043 h 1278730"/>
              <a:gd name="connsiteX86" fmla="*/ 1159669 w 1378744"/>
              <a:gd name="connsiteY86" fmla="*/ 1085850 h 1278730"/>
              <a:gd name="connsiteX87" fmla="*/ 1166813 w 1378744"/>
              <a:gd name="connsiteY87" fmla="*/ 1052512 h 1278730"/>
              <a:gd name="connsiteX88" fmla="*/ 1197769 w 1378744"/>
              <a:gd name="connsiteY88" fmla="*/ 1016793 h 1278730"/>
              <a:gd name="connsiteX89" fmla="*/ 1195388 w 1378744"/>
              <a:gd name="connsiteY89" fmla="*/ 954881 h 1278730"/>
              <a:gd name="connsiteX90" fmla="*/ 1209675 w 1378744"/>
              <a:gd name="connsiteY90" fmla="*/ 945356 h 1278730"/>
              <a:gd name="connsiteX91" fmla="*/ 1235869 w 1378744"/>
              <a:gd name="connsiteY91" fmla="*/ 945356 h 1278730"/>
              <a:gd name="connsiteX92" fmla="*/ 1235869 w 1378744"/>
              <a:gd name="connsiteY92" fmla="*/ 931068 h 1278730"/>
              <a:gd name="connsiteX93" fmla="*/ 1212057 w 1378744"/>
              <a:gd name="connsiteY93" fmla="*/ 912018 h 1278730"/>
              <a:gd name="connsiteX94" fmla="*/ 1195388 w 1378744"/>
              <a:gd name="connsiteY94" fmla="*/ 881062 h 1278730"/>
              <a:gd name="connsiteX95" fmla="*/ 1157288 w 1378744"/>
              <a:gd name="connsiteY95" fmla="*/ 871537 h 1278730"/>
              <a:gd name="connsiteX96" fmla="*/ 1119188 w 1378744"/>
              <a:gd name="connsiteY96" fmla="*/ 859631 h 1278730"/>
              <a:gd name="connsiteX97" fmla="*/ 1119188 w 1378744"/>
              <a:gd name="connsiteY97" fmla="*/ 831056 h 1278730"/>
              <a:gd name="connsiteX98" fmla="*/ 1135857 w 1378744"/>
              <a:gd name="connsiteY98" fmla="*/ 807243 h 1278730"/>
              <a:gd name="connsiteX99" fmla="*/ 1197769 w 1378744"/>
              <a:gd name="connsiteY99" fmla="*/ 759618 h 1278730"/>
              <a:gd name="connsiteX100" fmla="*/ 1247775 w 1378744"/>
              <a:gd name="connsiteY100" fmla="*/ 762000 h 1278730"/>
              <a:gd name="connsiteX101" fmla="*/ 1278732 w 1378744"/>
              <a:gd name="connsiteY101" fmla="*/ 762000 h 1278730"/>
              <a:gd name="connsiteX102" fmla="*/ 1271588 w 1378744"/>
              <a:gd name="connsiteY102" fmla="*/ 735806 h 1278730"/>
              <a:gd name="connsiteX103" fmla="*/ 1378744 w 1378744"/>
              <a:gd name="connsiteY103" fmla="*/ 678656 h 1278730"/>
              <a:gd name="connsiteX104" fmla="*/ 1331119 w 1378744"/>
              <a:gd name="connsiteY104" fmla="*/ 552450 h 1278730"/>
              <a:gd name="connsiteX105" fmla="*/ 1278732 w 1378744"/>
              <a:gd name="connsiteY105" fmla="*/ 514350 h 1278730"/>
              <a:gd name="connsiteX106" fmla="*/ 1252538 w 1378744"/>
              <a:gd name="connsiteY106" fmla="*/ 431006 h 1278730"/>
              <a:gd name="connsiteX107" fmla="*/ 1181100 w 1378744"/>
              <a:gd name="connsiteY107" fmla="*/ 431006 h 1278730"/>
              <a:gd name="connsiteX108" fmla="*/ 1166813 w 1378744"/>
              <a:gd name="connsiteY108" fmla="*/ 395287 h 1278730"/>
              <a:gd name="connsiteX109" fmla="*/ 1107282 w 1378744"/>
              <a:gd name="connsiteY109" fmla="*/ 421481 h 1278730"/>
              <a:gd name="connsiteX110" fmla="*/ 1054894 w 1378744"/>
              <a:gd name="connsiteY110" fmla="*/ 414337 h 1278730"/>
              <a:gd name="connsiteX111" fmla="*/ 1028700 w 1378744"/>
              <a:gd name="connsiteY111" fmla="*/ 371475 h 1278730"/>
              <a:gd name="connsiteX112" fmla="*/ 1023938 w 1378744"/>
              <a:gd name="connsiteY112" fmla="*/ 288131 h 1278730"/>
              <a:gd name="connsiteX113" fmla="*/ 1012032 w 1378744"/>
              <a:gd name="connsiteY113" fmla="*/ 269081 h 1278730"/>
              <a:gd name="connsiteX114" fmla="*/ 1012032 w 1378744"/>
              <a:gd name="connsiteY114" fmla="*/ 211931 h 1278730"/>
              <a:gd name="connsiteX115" fmla="*/ 959644 w 1378744"/>
              <a:gd name="connsiteY115" fmla="*/ 190500 h 1278730"/>
              <a:gd name="connsiteX116" fmla="*/ 914400 w 1378744"/>
              <a:gd name="connsiteY116" fmla="*/ 111918 h 1278730"/>
              <a:gd name="connsiteX117" fmla="*/ 854869 w 1378744"/>
              <a:gd name="connsiteY117" fmla="*/ 76200 h 1278730"/>
              <a:gd name="connsiteX118" fmla="*/ 873919 w 1378744"/>
              <a:gd name="connsiteY118" fmla="*/ 16668 h 1278730"/>
              <a:gd name="connsiteX119" fmla="*/ 783432 w 1378744"/>
              <a:gd name="connsiteY119" fmla="*/ 0 h 1278730"/>
              <a:gd name="connsiteX0" fmla="*/ 783432 w 1378744"/>
              <a:gd name="connsiteY0" fmla="*/ 0 h 1278730"/>
              <a:gd name="connsiteX1" fmla="*/ 738188 w 1378744"/>
              <a:gd name="connsiteY1" fmla="*/ 26193 h 1278730"/>
              <a:gd name="connsiteX2" fmla="*/ 685800 w 1378744"/>
              <a:gd name="connsiteY2" fmla="*/ 28575 h 1278730"/>
              <a:gd name="connsiteX3" fmla="*/ 635794 w 1378744"/>
              <a:gd name="connsiteY3" fmla="*/ 73818 h 1278730"/>
              <a:gd name="connsiteX4" fmla="*/ 633413 w 1378744"/>
              <a:gd name="connsiteY4" fmla="*/ 114300 h 1278730"/>
              <a:gd name="connsiteX5" fmla="*/ 561975 w 1378744"/>
              <a:gd name="connsiteY5" fmla="*/ 190500 h 1278730"/>
              <a:gd name="connsiteX6" fmla="*/ 519113 w 1378744"/>
              <a:gd name="connsiteY6" fmla="*/ 214312 h 1278730"/>
              <a:gd name="connsiteX7" fmla="*/ 485775 w 1378744"/>
              <a:gd name="connsiteY7" fmla="*/ 252412 h 1278730"/>
              <a:gd name="connsiteX8" fmla="*/ 461963 w 1378744"/>
              <a:gd name="connsiteY8" fmla="*/ 273843 h 1278730"/>
              <a:gd name="connsiteX9" fmla="*/ 423863 w 1378744"/>
              <a:gd name="connsiteY9" fmla="*/ 333375 h 1278730"/>
              <a:gd name="connsiteX10" fmla="*/ 378619 w 1378744"/>
              <a:gd name="connsiteY10" fmla="*/ 357187 h 1278730"/>
              <a:gd name="connsiteX11" fmla="*/ 292894 w 1378744"/>
              <a:gd name="connsiteY11" fmla="*/ 376237 h 1278730"/>
              <a:gd name="connsiteX12" fmla="*/ 264319 w 1378744"/>
              <a:gd name="connsiteY12" fmla="*/ 373856 h 1278730"/>
              <a:gd name="connsiteX13" fmla="*/ 240507 w 1378744"/>
              <a:gd name="connsiteY13" fmla="*/ 359568 h 1278730"/>
              <a:gd name="connsiteX14" fmla="*/ 226219 w 1378744"/>
              <a:gd name="connsiteY14" fmla="*/ 338137 h 1278730"/>
              <a:gd name="connsiteX15" fmla="*/ 219075 w 1378744"/>
              <a:gd name="connsiteY15" fmla="*/ 311943 h 1278730"/>
              <a:gd name="connsiteX16" fmla="*/ 204788 w 1378744"/>
              <a:gd name="connsiteY16" fmla="*/ 309562 h 1278730"/>
              <a:gd name="connsiteX17" fmla="*/ 188119 w 1378744"/>
              <a:gd name="connsiteY17" fmla="*/ 304800 h 1278730"/>
              <a:gd name="connsiteX18" fmla="*/ 173832 w 1378744"/>
              <a:gd name="connsiteY18" fmla="*/ 302418 h 1278730"/>
              <a:gd name="connsiteX19" fmla="*/ 128588 w 1378744"/>
              <a:gd name="connsiteY19" fmla="*/ 352425 h 1278730"/>
              <a:gd name="connsiteX20" fmla="*/ 97632 w 1378744"/>
              <a:gd name="connsiteY20" fmla="*/ 371475 h 1278730"/>
              <a:gd name="connsiteX21" fmla="*/ 80963 w 1378744"/>
              <a:gd name="connsiteY21" fmla="*/ 390525 h 1278730"/>
              <a:gd name="connsiteX22" fmla="*/ 66675 w 1378744"/>
              <a:gd name="connsiteY22" fmla="*/ 435768 h 1278730"/>
              <a:gd name="connsiteX23" fmla="*/ 54769 w 1378744"/>
              <a:gd name="connsiteY23" fmla="*/ 447675 h 1278730"/>
              <a:gd name="connsiteX24" fmla="*/ 9525 w 1378744"/>
              <a:gd name="connsiteY24" fmla="*/ 466725 h 1278730"/>
              <a:gd name="connsiteX25" fmla="*/ 2382 w 1378744"/>
              <a:gd name="connsiteY25" fmla="*/ 481012 h 1278730"/>
              <a:gd name="connsiteX26" fmla="*/ 4763 w 1378744"/>
              <a:gd name="connsiteY26" fmla="*/ 533400 h 1278730"/>
              <a:gd name="connsiteX27" fmla="*/ 0 w 1378744"/>
              <a:gd name="connsiteY27" fmla="*/ 545306 h 1278730"/>
              <a:gd name="connsiteX28" fmla="*/ 73819 w 1378744"/>
              <a:gd name="connsiteY28" fmla="*/ 588168 h 1278730"/>
              <a:gd name="connsiteX29" fmla="*/ 90488 w 1378744"/>
              <a:gd name="connsiteY29" fmla="*/ 628650 h 1278730"/>
              <a:gd name="connsiteX30" fmla="*/ 83344 w 1378744"/>
              <a:gd name="connsiteY30" fmla="*/ 654843 h 1278730"/>
              <a:gd name="connsiteX31" fmla="*/ 73819 w 1378744"/>
              <a:gd name="connsiteY31" fmla="*/ 697706 h 1278730"/>
              <a:gd name="connsiteX32" fmla="*/ 78582 w 1378744"/>
              <a:gd name="connsiteY32" fmla="*/ 726281 h 1278730"/>
              <a:gd name="connsiteX33" fmla="*/ 95250 w 1378744"/>
              <a:gd name="connsiteY33" fmla="*/ 738187 h 1278730"/>
              <a:gd name="connsiteX34" fmla="*/ 116682 w 1378744"/>
              <a:gd name="connsiteY34" fmla="*/ 735806 h 1278730"/>
              <a:gd name="connsiteX35" fmla="*/ 123825 w 1378744"/>
              <a:gd name="connsiteY35" fmla="*/ 762000 h 1278730"/>
              <a:gd name="connsiteX36" fmla="*/ 126207 w 1378744"/>
              <a:gd name="connsiteY36" fmla="*/ 783431 h 1278730"/>
              <a:gd name="connsiteX37" fmla="*/ 152400 w 1378744"/>
              <a:gd name="connsiteY37" fmla="*/ 812006 h 1278730"/>
              <a:gd name="connsiteX38" fmla="*/ 164307 w 1378744"/>
              <a:gd name="connsiteY38" fmla="*/ 823912 h 1278730"/>
              <a:gd name="connsiteX39" fmla="*/ 173832 w 1378744"/>
              <a:gd name="connsiteY39" fmla="*/ 850106 h 1278730"/>
              <a:gd name="connsiteX40" fmla="*/ 169069 w 1378744"/>
              <a:gd name="connsiteY40" fmla="*/ 878681 h 1278730"/>
              <a:gd name="connsiteX41" fmla="*/ 176213 w 1378744"/>
              <a:gd name="connsiteY41" fmla="*/ 897731 h 1278730"/>
              <a:gd name="connsiteX42" fmla="*/ 200025 w 1378744"/>
              <a:gd name="connsiteY42" fmla="*/ 916781 h 1278730"/>
              <a:gd name="connsiteX43" fmla="*/ 226219 w 1378744"/>
              <a:gd name="connsiteY43" fmla="*/ 916781 h 1278730"/>
              <a:gd name="connsiteX44" fmla="*/ 300038 w 1378744"/>
              <a:gd name="connsiteY44" fmla="*/ 921543 h 1278730"/>
              <a:gd name="connsiteX45" fmla="*/ 395288 w 1378744"/>
              <a:gd name="connsiteY45" fmla="*/ 952500 h 1278730"/>
              <a:gd name="connsiteX46" fmla="*/ 414338 w 1378744"/>
              <a:gd name="connsiteY46" fmla="*/ 988218 h 1278730"/>
              <a:gd name="connsiteX47" fmla="*/ 435769 w 1378744"/>
              <a:gd name="connsiteY47" fmla="*/ 992981 h 1278730"/>
              <a:gd name="connsiteX48" fmla="*/ 464344 w 1378744"/>
              <a:gd name="connsiteY48" fmla="*/ 995362 h 1278730"/>
              <a:gd name="connsiteX49" fmla="*/ 507207 w 1378744"/>
              <a:gd name="connsiteY49" fmla="*/ 1026318 h 1278730"/>
              <a:gd name="connsiteX50" fmla="*/ 521494 w 1378744"/>
              <a:gd name="connsiteY50" fmla="*/ 1069181 h 1278730"/>
              <a:gd name="connsiteX51" fmla="*/ 545307 w 1378744"/>
              <a:gd name="connsiteY51" fmla="*/ 1107281 h 1278730"/>
              <a:gd name="connsiteX52" fmla="*/ 573882 w 1378744"/>
              <a:gd name="connsiteY52" fmla="*/ 1121568 h 1278730"/>
              <a:gd name="connsiteX53" fmla="*/ 585788 w 1378744"/>
              <a:gd name="connsiteY53" fmla="*/ 1131093 h 1278730"/>
              <a:gd name="connsiteX54" fmla="*/ 597694 w 1378744"/>
              <a:gd name="connsiteY54" fmla="*/ 1181100 h 1278730"/>
              <a:gd name="connsiteX55" fmla="*/ 633413 w 1378744"/>
              <a:gd name="connsiteY55" fmla="*/ 1250156 h 1278730"/>
              <a:gd name="connsiteX56" fmla="*/ 692944 w 1378744"/>
              <a:gd name="connsiteY56" fmla="*/ 1278730 h 1278730"/>
              <a:gd name="connsiteX57" fmla="*/ 721519 w 1378744"/>
              <a:gd name="connsiteY57" fmla="*/ 1245392 h 1278730"/>
              <a:gd name="connsiteX58" fmla="*/ 814388 w 1378744"/>
              <a:gd name="connsiteY58" fmla="*/ 1138237 h 1278730"/>
              <a:gd name="connsiteX59" fmla="*/ 828675 w 1378744"/>
              <a:gd name="connsiteY59" fmla="*/ 1109662 h 1278730"/>
              <a:gd name="connsiteX60" fmla="*/ 833438 w 1378744"/>
              <a:gd name="connsiteY60" fmla="*/ 1085850 h 1278730"/>
              <a:gd name="connsiteX61" fmla="*/ 797719 w 1378744"/>
              <a:gd name="connsiteY61" fmla="*/ 1059656 h 1278730"/>
              <a:gd name="connsiteX62" fmla="*/ 790575 w 1378744"/>
              <a:gd name="connsiteY62" fmla="*/ 1038225 h 1278730"/>
              <a:gd name="connsiteX63" fmla="*/ 790575 w 1378744"/>
              <a:gd name="connsiteY63" fmla="*/ 1021556 h 1278730"/>
              <a:gd name="connsiteX64" fmla="*/ 845344 w 1378744"/>
              <a:gd name="connsiteY64" fmla="*/ 952500 h 1278730"/>
              <a:gd name="connsiteX65" fmla="*/ 845344 w 1378744"/>
              <a:gd name="connsiteY65" fmla="*/ 952500 h 1278730"/>
              <a:gd name="connsiteX66" fmla="*/ 888207 w 1378744"/>
              <a:gd name="connsiteY66" fmla="*/ 966787 h 1278730"/>
              <a:gd name="connsiteX67" fmla="*/ 907257 w 1378744"/>
              <a:gd name="connsiteY67" fmla="*/ 981075 h 1278730"/>
              <a:gd name="connsiteX68" fmla="*/ 938213 w 1378744"/>
              <a:gd name="connsiteY68" fmla="*/ 990600 h 1278730"/>
              <a:gd name="connsiteX69" fmla="*/ 964407 w 1378744"/>
              <a:gd name="connsiteY69" fmla="*/ 985837 h 1278730"/>
              <a:gd name="connsiteX70" fmla="*/ 985838 w 1378744"/>
              <a:gd name="connsiteY70" fmla="*/ 985837 h 1278730"/>
              <a:gd name="connsiteX71" fmla="*/ 995363 w 1378744"/>
              <a:gd name="connsiteY71" fmla="*/ 995362 h 1278730"/>
              <a:gd name="connsiteX72" fmla="*/ 978694 w 1378744"/>
              <a:gd name="connsiteY72" fmla="*/ 1012031 h 1278730"/>
              <a:gd name="connsiteX73" fmla="*/ 969169 w 1378744"/>
              <a:gd name="connsiteY73" fmla="*/ 1031081 h 1278730"/>
              <a:gd name="connsiteX74" fmla="*/ 954882 w 1378744"/>
              <a:gd name="connsiteY74" fmla="*/ 1054893 h 1278730"/>
              <a:gd name="connsiteX75" fmla="*/ 950119 w 1378744"/>
              <a:gd name="connsiteY75" fmla="*/ 1083468 h 1278730"/>
              <a:gd name="connsiteX76" fmla="*/ 962025 w 1378744"/>
              <a:gd name="connsiteY76" fmla="*/ 1107281 h 1278730"/>
              <a:gd name="connsiteX77" fmla="*/ 983457 w 1378744"/>
              <a:gd name="connsiteY77" fmla="*/ 1131093 h 1278730"/>
              <a:gd name="connsiteX78" fmla="*/ 1002507 w 1378744"/>
              <a:gd name="connsiteY78" fmla="*/ 1133475 h 1278730"/>
              <a:gd name="connsiteX79" fmla="*/ 1028700 w 1378744"/>
              <a:gd name="connsiteY79" fmla="*/ 1126331 h 1278730"/>
              <a:gd name="connsiteX80" fmla="*/ 1031082 w 1378744"/>
              <a:gd name="connsiteY80" fmla="*/ 1097756 h 1278730"/>
              <a:gd name="connsiteX81" fmla="*/ 1057275 w 1378744"/>
              <a:gd name="connsiteY81" fmla="*/ 1085850 h 1278730"/>
              <a:gd name="connsiteX82" fmla="*/ 1076325 w 1378744"/>
              <a:gd name="connsiteY82" fmla="*/ 1097756 h 1278730"/>
              <a:gd name="connsiteX83" fmla="*/ 1100138 w 1378744"/>
              <a:gd name="connsiteY83" fmla="*/ 1107281 h 1278730"/>
              <a:gd name="connsiteX84" fmla="*/ 1123950 w 1378744"/>
              <a:gd name="connsiteY84" fmla="*/ 1121568 h 1278730"/>
              <a:gd name="connsiteX85" fmla="*/ 1143000 w 1378744"/>
              <a:gd name="connsiteY85" fmla="*/ 1123950 h 1278730"/>
              <a:gd name="connsiteX86" fmla="*/ 1157288 w 1378744"/>
              <a:gd name="connsiteY86" fmla="*/ 1112043 h 1278730"/>
              <a:gd name="connsiteX87" fmla="*/ 1159669 w 1378744"/>
              <a:gd name="connsiteY87" fmla="*/ 1085850 h 1278730"/>
              <a:gd name="connsiteX88" fmla="*/ 1166813 w 1378744"/>
              <a:gd name="connsiteY88" fmla="*/ 1052512 h 1278730"/>
              <a:gd name="connsiteX89" fmla="*/ 1197769 w 1378744"/>
              <a:gd name="connsiteY89" fmla="*/ 1016793 h 1278730"/>
              <a:gd name="connsiteX90" fmla="*/ 1195388 w 1378744"/>
              <a:gd name="connsiteY90" fmla="*/ 954881 h 1278730"/>
              <a:gd name="connsiteX91" fmla="*/ 1209675 w 1378744"/>
              <a:gd name="connsiteY91" fmla="*/ 945356 h 1278730"/>
              <a:gd name="connsiteX92" fmla="*/ 1235869 w 1378744"/>
              <a:gd name="connsiteY92" fmla="*/ 945356 h 1278730"/>
              <a:gd name="connsiteX93" fmla="*/ 1235869 w 1378744"/>
              <a:gd name="connsiteY93" fmla="*/ 931068 h 1278730"/>
              <a:gd name="connsiteX94" fmla="*/ 1212057 w 1378744"/>
              <a:gd name="connsiteY94" fmla="*/ 912018 h 1278730"/>
              <a:gd name="connsiteX95" fmla="*/ 1195388 w 1378744"/>
              <a:gd name="connsiteY95" fmla="*/ 881062 h 1278730"/>
              <a:gd name="connsiteX96" fmla="*/ 1157288 w 1378744"/>
              <a:gd name="connsiteY96" fmla="*/ 871537 h 1278730"/>
              <a:gd name="connsiteX97" fmla="*/ 1119188 w 1378744"/>
              <a:gd name="connsiteY97" fmla="*/ 859631 h 1278730"/>
              <a:gd name="connsiteX98" fmla="*/ 1119188 w 1378744"/>
              <a:gd name="connsiteY98" fmla="*/ 831056 h 1278730"/>
              <a:gd name="connsiteX99" fmla="*/ 1135857 w 1378744"/>
              <a:gd name="connsiteY99" fmla="*/ 807243 h 1278730"/>
              <a:gd name="connsiteX100" fmla="*/ 1197769 w 1378744"/>
              <a:gd name="connsiteY100" fmla="*/ 759618 h 1278730"/>
              <a:gd name="connsiteX101" fmla="*/ 1247775 w 1378744"/>
              <a:gd name="connsiteY101" fmla="*/ 762000 h 1278730"/>
              <a:gd name="connsiteX102" fmla="*/ 1278732 w 1378744"/>
              <a:gd name="connsiteY102" fmla="*/ 762000 h 1278730"/>
              <a:gd name="connsiteX103" fmla="*/ 1271588 w 1378744"/>
              <a:gd name="connsiteY103" fmla="*/ 735806 h 1278730"/>
              <a:gd name="connsiteX104" fmla="*/ 1378744 w 1378744"/>
              <a:gd name="connsiteY104" fmla="*/ 678656 h 1278730"/>
              <a:gd name="connsiteX105" fmla="*/ 1331119 w 1378744"/>
              <a:gd name="connsiteY105" fmla="*/ 552450 h 1278730"/>
              <a:gd name="connsiteX106" fmla="*/ 1278732 w 1378744"/>
              <a:gd name="connsiteY106" fmla="*/ 514350 h 1278730"/>
              <a:gd name="connsiteX107" fmla="*/ 1252538 w 1378744"/>
              <a:gd name="connsiteY107" fmla="*/ 431006 h 1278730"/>
              <a:gd name="connsiteX108" fmla="*/ 1181100 w 1378744"/>
              <a:gd name="connsiteY108" fmla="*/ 431006 h 1278730"/>
              <a:gd name="connsiteX109" fmla="*/ 1166813 w 1378744"/>
              <a:gd name="connsiteY109" fmla="*/ 395287 h 1278730"/>
              <a:gd name="connsiteX110" fmla="*/ 1107282 w 1378744"/>
              <a:gd name="connsiteY110" fmla="*/ 421481 h 1278730"/>
              <a:gd name="connsiteX111" fmla="*/ 1054894 w 1378744"/>
              <a:gd name="connsiteY111" fmla="*/ 414337 h 1278730"/>
              <a:gd name="connsiteX112" fmla="*/ 1028700 w 1378744"/>
              <a:gd name="connsiteY112" fmla="*/ 371475 h 1278730"/>
              <a:gd name="connsiteX113" fmla="*/ 1023938 w 1378744"/>
              <a:gd name="connsiteY113" fmla="*/ 288131 h 1278730"/>
              <a:gd name="connsiteX114" fmla="*/ 1012032 w 1378744"/>
              <a:gd name="connsiteY114" fmla="*/ 269081 h 1278730"/>
              <a:gd name="connsiteX115" fmla="*/ 1012032 w 1378744"/>
              <a:gd name="connsiteY115" fmla="*/ 211931 h 1278730"/>
              <a:gd name="connsiteX116" fmla="*/ 959644 w 1378744"/>
              <a:gd name="connsiteY116" fmla="*/ 190500 h 1278730"/>
              <a:gd name="connsiteX117" fmla="*/ 914400 w 1378744"/>
              <a:gd name="connsiteY117" fmla="*/ 111918 h 1278730"/>
              <a:gd name="connsiteX118" fmla="*/ 854869 w 1378744"/>
              <a:gd name="connsiteY118" fmla="*/ 76200 h 1278730"/>
              <a:gd name="connsiteX119" fmla="*/ 873919 w 1378744"/>
              <a:gd name="connsiteY119" fmla="*/ 16668 h 1278730"/>
              <a:gd name="connsiteX120" fmla="*/ 783432 w 1378744"/>
              <a:gd name="connsiteY120" fmla="*/ 0 h 1278730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814388 w 1378744"/>
              <a:gd name="connsiteY58" fmla="*/ 1138237 h 1288255"/>
              <a:gd name="connsiteX59" fmla="*/ 828675 w 1378744"/>
              <a:gd name="connsiteY59" fmla="*/ 1109662 h 1288255"/>
              <a:gd name="connsiteX60" fmla="*/ 833438 w 1378744"/>
              <a:gd name="connsiteY60" fmla="*/ 1085850 h 1288255"/>
              <a:gd name="connsiteX61" fmla="*/ 797719 w 1378744"/>
              <a:gd name="connsiteY61" fmla="*/ 1059656 h 1288255"/>
              <a:gd name="connsiteX62" fmla="*/ 790575 w 1378744"/>
              <a:gd name="connsiteY62" fmla="*/ 1038225 h 1288255"/>
              <a:gd name="connsiteX63" fmla="*/ 790575 w 1378744"/>
              <a:gd name="connsiteY63" fmla="*/ 1021556 h 1288255"/>
              <a:gd name="connsiteX64" fmla="*/ 845344 w 1378744"/>
              <a:gd name="connsiteY64" fmla="*/ 952500 h 1288255"/>
              <a:gd name="connsiteX65" fmla="*/ 845344 w 1378744"/>
              <a:gd name="connsiteY65" fmla="*/ 952500 h 1288255"/>
              <a:gd name="connsiteX66" fmla="*/ 888207 w 1378744"/>
              <a:gd name="connsiteY66" fmla="*/ 966787 h 1288255"/>
              <a:gd name="connsiteX67" fmla="*/ 907257 w 1378744"/>
              <a:gd name="connsiteY67" fmla="*/ 981075 h 1288255"/>
              <a:gd name="connsiteX68" fmla="*/ 938213 w 1378744"/>
              <a:gd name="connsiteY68" fmla="*/ 990600 h 1288255"/>
              <a:gd name="connsiteX69" fmla="*/ 964407 w 1378744"/>
              <a:gd name="connsiteY69" fmla="*/ 985837 h 1288255"/>
              <a:gd name="connsiteX70" fmla="*/ 985838 w 1378744"/>
              <a:gd name="connsiteY70" fmla="*/ 985837 h 1288255"/>
              <a:gd name="connsiteX71" fmla="*/ 995363 w 1378744"/>
              <a:gd name="connsiteY71" fmla="*/ 995362 h 1288255"/>
              <a:gd name="connsiteX72" fmla="*/ 978694 w 1378744"/>
              <a:gd name="connsiteY72" fmla="*/ 1012031 h 1288255"/>
              <a:gd name="connsiteX73" fmla="*/ 969169 w 1378744"/>
              <a:gd name="connsiteY73" fmla="*/ 1031081 h 1288255"/>
              <a:gd name="connsiteX74" fmla="*/ 954882 w 1378744"/>
              <a:gd name="connsiteY74" fmla="*/ 1054893 h 1288255"/>
              <a:gd name="connsiteX75" fmla="*/ 950119 w 1378744"/>
              <a:gd name="connsiteY75" fmla="*/ 1083468 h 1288255"/>
              <a:gd name="connsiteX76" fmla="*/ 962025 w 1378744"/>
              <a:gd name="connsiteY76" fmla="*/ 1107281 h 1288255"/>
              <a:gd name="connsiteX77" fmla="*/ 983457 w 1378744"/>
              <a:gd name="connsiteY77" fmla="*/ 1131093 h 1288255"/>
              <a:gd name="connsiteX78" fmla="*/ 1002507 w 1378744"/>
              <a:gd name="connsiteY78" fmla="*/ 1133475 h 1288255"/>
              <a:gd name="connsiteX79" fmla="*/ 1028700 w 1378744"/>
              <a:gd name="connsiteY79" fmla="*/ 1126331 h 1288255"/>
              <a:gd name="connsiteX80" fmla="*/ 1031082 w 1378744"/>
              <a:gd name="connsiteY80" fmla="*/ 1097756 h 1288255"/>
              <a:gd name="connsiteX81" fmla="*/ 1057275 w 1378744"/>
              <a:gd name="connsiteY81" fmla="*/ 1085850 h 1288255"/>
              <a:gd name="connsiteX82" fmla="*/ 1076325 w 1378744"/>
              <a:gd name="connsiteY82" fmla="*/ 1097756 h 1288255"/>
              <a:gd name="connsiteX83" fmla="*/ 1100138 w 1378744"/>
              <a:gd name="connsiteY83" fmla="*/ 1107281 h 1288255"/>
              <a:gd name="connsiteX84" fmla="*/ 1123950 w 1378744"/>
              <a:gd name="connsiteY84" fmla="*/ 1121568 h 1288255"/>
              <a:gd name="connsiteX85" fmla="*/ 1143000 w 1378744"/>
              <a:gd name="connsiteY85" fmla="*/ 1123950 h 1288255"/>
              <a:gd name="connsiteX86" fmla="*/ 1157288 w 1378744"/>
              <a:gd name="connsiteY86" fmla="*/ 1112043 h 1288255"/>
              <a:gd name="connsiteX87" fmla="*/ 1159669 w 1378744"/>
              <a:gd name="connsiteY87" fmla="*/ 1085850 h 1288255"/>
              <a:gd name="connsiteX88" fmla="*/ 1166813 w 1378744"/>
              <a:gd name="connsiteY88" fmla="*/ 1052512 h 1288255"/>
              <a:gd name="connsiteX89" fmla="*/ 1197769 w 1378744"/>
              <a:gd name="connsiteY89" fmla="*/ 1016793 h 1288255"/>
              <a:gd name="connsiteX90" fmla="*/ 1195388 w 1378744"/>
              <a:gd name="connsiteY90" fmla="*/ 954881 h 1288255"/>
              <a:gd name="connsiteX91" fmla="*/ 1209675 w 1378744"/>
              <a:gd name="connsiteY91" fmla="*/ 945356 h 1288255"/>
              <a:gd name="connsiteX92" fmla="*/ 1235869 w 1378744"/>
              <a:gd name="connsiteY92" fmla="*/ 945356 h 1288255"/>
              <a:gd name="connsiteX93" fmla="*/ 1235869 w 1378744"/>
              <a:gd name="connsiteY93" fmla="*/ 931068 h 1288255"/>
              <a:gd name="connsiteX94" fmla="*/ 1212057 w 1378744"/>
              <a:gd name="connsiteY94" fmla="*/ 912018 h 1288255"/>
              <a:gd name="connsiteX95" fmla="*/ 1195388 w 1378744"/>
              <a:gd name="connsiteY95" fmla="*/ 881062 h 1288255"/>
              <a:gd name="connsiteX96" fmla="*/ 1157288 w 1378744"/>
              <a:gd name="connsiteY96" fmla="*/ 871537 h 1288255"/>
              <a:gd name="connsiteX97" fmla="*/ 1119188 w 1378744"/>
              <a:gd name="connsiteY97" fmla="*/ 859631 h 1288255"/>
              <a:gd name="connsiteX98" fmla="*/ 1119188 w 1378744"/>
              <a:gd name="connsiteY98" fmla="*/ 831056 h 1288255"/>
              <a:gd name="connsiteX99" fmla="*/ 1135857 w 1378744"/>
              <a:gd name="connsiteY99" fmla="*/ 807243 h 1288255"/>
              <a:gd name="connsiteX100" fmla="*/ 1197769 w 1378744"/>
              <a:gd name="connsiteY100" fmla="*/ 759618 h 1288255"/>
              <a:gd name="connsiteX101" fmla="*/ 1247775 w 1378744"/>
              <a:gd name="connsiteY101" fmla="*/ 762000 h 1288255"/>
              <a:gd name="connsiteX102" fmla="*/ 1278732 w 1378744"/>
              <a:gd name="connsiteY102" fmla="*/ 762000 h 1288255"/>
              <a:gd name="connsiteX103" fmla="*/ 1271588 w 1378744"/>
              <a:gd name="connsiteY103" fmla="*/ 735806 h 1288255"/>
              <a:gd name="connsiteX104" fmla="*/ 1378744 w 1378744"/>
              <a:gd name="connsiteY104" fmla="*/ 678656 h 1288255"/>
              <a:gd name="connsiteX105" fmla="*/ 1331119 w 1378744"/>
              <a:gd name="connsiteY105" fmla="*/ 552450 h 1288255"/>
              <a:gd name="connsiteX106" fmla="*/ 1278732 w 1378744"/>
              <a:gd name="connsiteY106" fmla="*/ 514350 h 1288255"/>
              <a:gd name="connsiteX107" fmla="*/ 1252538 w 1378744"/>
              <a:gd name="connsiteY107" fmla="*/ 431006 h 1288255"/>
              <a:gd name="connsiteX108" fmla="*/ 1181100 w 1378744"/>
              <a:gd name="connsiteY108" fmla="*/ 431006 h 1288255"/>
              <a:gd name="connsiteX109" fmla="*/ 1166813 w 1378744"/>
              <a:gd name="connsiteY109" fmla="*/ 395287 h 1288255"/>
              <a:gd name="connsiteX110" fmla="*/ 1107282 w 1378744"/>
              <a:gd name="connsiteY110" fmla="*/ 421481 h 1288255"/>
              <a:gd name="connsiteX111" fmla="*/ 1054894 w 1378744"/>
              <a:gd name="connsiteY111" fmla="*/ 414337 h 1288255"/>
              <a:gd name="connsiteX112" fmla="*/ 1028700 w 1378744"/>
              <a:gd name="connsiteY112" fmla="*/ 371475 h 1288255"/>
              <a:gd name="connsiteX113" fmla="*/ 1023938 w 1378744"/>
              <a:gd name="connsiteY113" fmla="*/ 288131 h 1288255"/>
              <a:gd name="connsiteX114" fmla="*/ 1012032 w 1378744"/>
              <a:gd name="connsiteY114" fmla="*/ 269081 h 1288255"/>
              <a:gd name="connsiteX115" fmla="*/ 1012032 w 1378744"/>
              <a:gd name="connsiteY115" fmla="*/ 211931 h 1288255"/>
              <a:gd name="connsiteX116" fmla="*/ 959644 w 1378744"/>
              <a:gd name="connsiteY116" fmla="*/ 190500 h 1288255"/>
              <a:gd name="connsiteX117" fmla="*/ 914400 w 1378744"/>
              <a:gd name="connsiteY117" fmla="*/ 111918 h 1288255"/>
              <a:gd name="connsiteX118" fmla="*/ 854869 w 1378744"/>
              <a:gd name="connsiteY118" fmla="*/ 76200 h 1288255"/>
              <a:gd name="connsiteX119" fmla="*/ 873919 w 1378744"/>
              <a:gd name="connsiteY119" fmla="*/ 16668 h 1288255"/>
              <a:gd name="connsiteX120" fmla="*/ 783432 w 1378744"/>
              <a:gd name="connsiteY120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47713 w 1378744"/>
              <a:gd name="connsiteY58" fmla="*/ 1257299 h 1288255"/>
              <a:gd name="connsiteX59" fmla="*/ 814388 w 1378744"/>
              <a:gd name="connsiteY59" fmla="*/ 1138237 h 1288255"/>
              <a:gd name="connsiteX60" fmla="*/ 828675 w 1378744"/>
              <a:gd name="connsiteY60" fmla="*/ 1109662 h 1288255"/>
              <a:gd name="connsiteX61" fmla="*/ 833438 w 1378744"/>
              <a:gd name="connsiteY61" fmla="*/ 1085850 h 1288255"/>
              <a:gd name="connsiteX62" fmla="*/ 797719 w 1378744"/>
              <a:gd name="connsiteY62" fmla="*/ 1059656 h 1288255"/>
              <a:gd name="connsiteX63" fmla="*/ 790575 w 1378744"/>
              <a:gd name="connsiteY63" fmla="*/ 1038225 h 1288255"/>
              <a:gd name="connsiteX64" fmla="*/ 790575 w 1378744"/>
              <a:gd name="connsiteY64" fmla="*/ 1021556 h 1288255"/>
              <a:gd name="connsiteX65" fmla="*/ 845344 w 1378744"/>
              <a:gd name="connsiteY65" fmla="*/ 952500 h 1288255"/>
              <a:gd name="connsiteX66" fmla="*/ 845344 w 1378744"/>
              <a:gd name="connsiteY66" fmla="*/ 952500 h 1288255"/>
              <a:gd name="connsiteX67" fmla="*/ 888207 w 1378744"/>
              <a:gd name="connsiteY67" fmla="*/ 966787 h 1288255"/>
              <a:gd name="connsiteX68" fmla="*/ 907257 w 1378744"/>
              <a:gd name="connsiteY68" fmla="*/ 981075 h 1288255"/>
              <a:gd name="connsiteX69" fmla="*/ 938213 w 1378744"/>
              <a:gd name="connsiteY69" fmla="*/ 990600 h 1288255"/>
              <a:gd name="connsiteX70" fmla="*/ 964407 w 1378744"/>
              <a:gd name="connsiteY70" fmla="*/ 985837 h 1288255"/>
              <a:gd name="connsiteX71" fmla="*/ 985838 w 1378744"/>
              <a:gd name="connsiteY71" fmla="*/ 985837 h 1288255"/>
              <a:gd name="connsiteX72" fmla="*/ 995363 w 1378744"/>
              <a:gd name="connsiteY72" fmla="*/ 995362 h 1288255"/>
              <a:gd name="connsiteX73" fmla="*/ 978694 w 1378744"/>
              <a:gd name="connsiteY73" fmla="*/ 1012031 h 1288255"/>
              <a:gd name="connsiteX74" fmla="*/ 969169 w 1378744"/>
              <a:gd name="connsiteY74" fmla="*/ 1031081 h 1288255"/>
              <a:gd name="connsiteX75" fmla="*/ 954882 w 1378744"/>
              <a:gd name="connsiteY75" fmla="*/ 1054893 h 1288255"/>
              <a:gd name="connsiteX76" fmla="*/ 950119 w 1378744"/>
              <a:gd name="connsiteY76" fmla="*/ 1083468 h 1288255"/>
              <a:gd name="connsiteX77" fmla="*/ 962025 w 1378744"/>
              <a:gd name="connsiteY77" fmla="*/ 1107281 h 1288255"/>
              <a:gd name="connsiteX78" fmla="*/ 983457 w 1378744"/>
              <a:gd name="connsiteY78" fmla="*/ 1131093 h 1288255"/>
              <a:gd name="connsiteX79" fmla="*/ 1002507 w 1378744"/>
              <a:gd name="connsiteY79" fmla="*/ 1133475 h 1288255"/>
              <a:gd name="connsiteX80" fmla="*/ 1028700 w 1378744"/>
              <a:gd name="connsiteY80" fmla="*/ 1126331 h 1288255"/>
              <a:gd name="connsiteX81" fmla="*/ 1031082 w 1378744"/>
              <a:gd name="connsiteY81" fmla="*/ 1097756 h 1288255"/>
              <a:gd name="connsiteX82" fmla="*/ 1057275 w 1378744"/>
              <a:gd name="connsiteY82" fmla="*/ 1085850 h 1288255"/>
              <a:gd name="connsiteX83" fmla="*/ 1076325 w 1378744"/>
              <a:gd name="connsiteY83" fmla="*/ 1097756 h 1288255"/>
              <a:gd name="connsiteX84" fmla="*/ 1100138 w 1378744"/>
              <a:gd name="connsiteY84" fmla="*/ 1107281 h 1288255"/>
              <a:gd name="connsiteX85" fmla="*/ 1123950 w 1378744"/>
              <a:gd name="connsiteY85" fmla="*/ 1121568 h 1288255"/>
              <a:gd name="connsiteX86" fmla="*/ 1143000 w 1378744"/>
              <a:gd name="connsiteY86" fmla="*/ 1123950 h 1288255"/>
              <a:gd name="connsiteX87" fmla="*/ 1157288 w 1378744"/>
              <a:gd name="connsiteY87" fmla="*/ 1112043 h 1288255"/>
              <a:gd name="connsiteX88" fmla="*/ 1159669 w 1378744"/>
              <a:gd name="connsiteY88" fmla="*/ 1085850 h 1288255"/>
              <a:gd name="connsiteX89" fmla="*/ 1166813 w 1378744"/>
              <a:gd name="connsiteY89" fmla="*/ 1052512 h 1288255"/>
              <a:gd name="connsiteX90" fmla="*/ 1197769 w 1378744"/>
              <a:gd name="connsiteY90" fmla="*/ 1016793 h 1288255"/>
              <a:gd name="connsiteX91" fmla="*/ 1195388 w 1378744"/>
              <a:gd name="connsiteY91" fmla="*/ 954881 h 1288255"/>
              <a:gd name="connsiteX92" fmla="*/ 1209675 w 1378744"/>
              <a:gd name="connsiteY92" fmla="*/ 945356 h 1288255"/>
              <a:gd name="connsiteX93" fmla="*/ 1235869 w 1378744"/>
              <a:gd name="connsiteY93" fmla="*/ 945356 h 1288255"/>
              <a:gd name="connsiteX94" fmla="*/ 1235869 w 1378744"/>
              <a:gd name="connsiteY94" fmla="*/ 931068 h 1288255"/>
              <a:gd name="connsiteX95" fmla="*/ 1212057 w 1378744"/>
              <a:gd name="connsiteY95" fmla="*/ 912018 h 1288255"/>
              <a:gd name="connsiteX96" fmla="*/ 1195388 w 1378744"/>
              <a:gd name="connsiteY96" fmla="*/ 881062 h 1288255"/>
              <a:gd name="connsiteX97" fmla="*/ 1157288 w 1378744"/>
              <a:gd name="connsiteY97" fmla="*/ 871537 h 1288255"/>
              <a:gd name="connsiteX98" fmla="*/ 1119188 w 1378744"/>
              <a:gd name="connsiteY98" fmla="*/ 859631 h 1288255"/>
              <a:gd name="connsiteX99" fmla="*/ 1119188 w 1378744"/>
              <a:gd name="connsiteY99" fmla="*/ 831056 h 1288255"/>
              <a:gd name="connsiteX100" fmla="*/ 1135857 w 1378744"/>
              <a:gd name="connsiteY100" fmla="*/ 807243 h 1288255"/>
              <a:gd name="connsiteX101" fmla="*/ 1197769 w 1378744"/>
              <a:gd name="connsiteY101" fmla="*/ 759618 h 1288255"/>
              <a:gd name="connsiteX102" fmla="*/ 1247775 w 1378744"/>
              <a:gd name="connsiteY102" fmla="*/ 762000 h 1288255"/>
              <a:gd name="connsiteX103" fmla="*/ 1278732 w 1378744"/>
              <a:gd name="connsiteY103" fmla="*/ 762000 h 1288255"/>
              <a:gd name="connsiteX104" fmla="*/ 1271588 w 1378744"/>
              <a:gd name="connsiteY104" fmla="*/ 735806 h 1288255"/>
              <a:gd name="connsiteX105" fmla="*/ 1378744 w 1378744"/>
              <a:gd name="connsiteY105" fmla="*/ 678656 h 1288255"/>
              <a:gd name="connsiteX106" fmla="*/ 1331119 w 1378744"/>
              <a:gd name="connsiteY106" fmla="*/ 552450 h 1288255"/>
              <a:gd name="connsiteX107" fmla="*/ 1278732 w 1378744"/>
              <a:gd name="connsiteY107" fmla="*/ 514350 h 1288255"/>
              <a:gd name="connsiteX108" fmla="*/ 1252538 w 1378744"/>
              <a:gd name="connsiteY108" fmla="*/ 431006 h 1288255"/>
              <a:gd name="connsiteX109" fmla="*/ 1181100 w 1378744"/>
              <a:gd name="connsiteY109" fmla="*/ 431006 h 1288255"/>
              <a:gd name="connsiteX110" fmla="*/ 1166813 w 1378744"/>
              <a:gd name="connsiteY110" fmla="*/ 395287 h 1288255"/>
              <a:gd name="connsiteX111" fmla="*/ 1107282 w 1378744"/>
              <a:gd name="connsiteY111" fmla="*/ 421481 h 1288255"/>
              <a:gd name="connsiteX112" fmla="*/ 1054894 w 1378744"/>
              <a:gd name="connsiteY112" fmla="*/ 414337 h 1288255"/>
              <a:gd name="connsiteX113" fmla="*/ 1028700 w 1378744"/>
              <a:gd name="connsiteY113" fmla="*/ 371475 h 1288255"/>
              <a:gd name="connsiteX114" fmla="*/ 1023938 w 1378744"/>
              <a:gd name="connsiteY114" fmla="*/ 288131 h 1288255"/>
              <a:gd name="connsiteX115" fmla="*/ 1012032 w 1378744"/>
              <a:gd name="connsiteY115" fmla="*/ 269081 h 1288255"/>
              <a:gd name="connsiteX116" fmla="*/ 1012032 w 1378744"/>
              <a:gd name="connsiteY116" fmla="*/ 211931 h 1288255"/>
              <a:gd name="connsiteX117" fmla="*/ 959644 w 1378744"/>
              <a:gd name="connsiteY117" fmla="*/ 190500 h 1288255"/>
              <a:gd name="connsiteX118" fmla="*/ 914400 w 1378744"/>
              <a:gd name="connsiteY118" fmla="*/ 111918 h 1288255"/>
              <a:gd name="connsiteX119" fmla="*/ 854869 w 1378744"/>
              <a:gd name="connsiteY119" fmla="*/ 76200 h 1288255"/>
              <a:gd name="connsiteX120" fmla="*/ 873919 w 1378744"/>
              <a:gd name="connsiteY120" fmla="*/ 16668 h 1288255"/>
              <a:gd name="connsiteX121" fmla="*/ 783432 w 1378744"/>
              <a:gd name="connsiteY121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814388 w 1378744"/>
              <a:gd name="connsiteY59" fmla="*/ 1138237 h 1288255"/>
              <a:gd name="connsiteX60" fmla="*/ 828675 w 1378744"/>
              <a:gd name="connsiteY60" fmla="*/ 1109662 h 1288255"/>
              <a:gd name="connsiteX61" fmla="*/ 833438 w 1378744"/>
              <a:gd name="connsiteY61" fmla="*/ 1085850 h 1288255"/>
              <a:gd name="connsiteX62" fmla="*/ 797719 w 1378744"/>
              <a:gd name="connsiteY62" fmla="*/ 1059656 h 1288255"/>
              <a:gd name="connsiteX63" fmla="*/ 790575 w 1378744"/>
              <a:gd name="connsiteY63" fmla="*/ 1038225 h 1288255"/>
              <a:gd name="connsiteX64" fmla="*/ 790575 w 1378744"/>
              <a:gd name="connsiteY64" fmla="*/ 1021556 h 1288255"/>
              <a:gd name="connsiteX65" fmla="*/ 845344 w 1378744"/>
              <a:gd name="connsiteY65" fmla="*/ 952500 h 1288255"/>
              <a:gd name="connsiteX66" fmla="*/ 845344 w 1378744"/>
              <a:gd name="connsiteY66" fmla="*/ 952500 h 1288255"/>
              <a:gd name="connsiteX67" fmla="*/ 888207 w 1378744"/>
              <a:gd name="connsiteY67" fmla="*/ 966787 h 1288255"/>
              <a:gd name="connsiteX68" fmla="*/ 907257 w 1378744"/>
              <a:gd name="connsiteY68" fmla="*/ 981075 h 1288255"/>
              <a:gd name="connsiteX69" fmla="*/ 938213 w 1378744"/>
              <a:gd name="connsiteY69" fmla="*/ 990600 h 1288255"/>
              <a:gd name="connsiteX70" fmla="*/ 964407 w 1378744"/>
              <a:gd name="connsiteY70" fmla="*/ 985837 h 1288255"/>
              <a:gd name="connsiteX71" fmla="*/ 985838 w 1378744"/>
              <a:gd name="connsiteY71" fmla="*/ 985837 h 1288255"/>
              <a:gd name="connsiteX72" fmla="*/ 995363 w 1378744"/>
              <a:gd name="connsiteY72" fmla="*/ 995362 h 1288255"/>
              <a:gd name="connsiteX73" fmla="*/ 978694 w 1378744"/>
              <a:gd name="connsiteY73" fmla="*/ 1012031 h 1288255"/>
              <a:gd name="connsiteX74" fmla="*/ 969169 w 1378744"/>
              <a:gd name="connsiteY74" fmla="*/ 1031081 h 1288255"/>
              <a:gd name="connsiteX75" fmla="*/ 954882 w 1378744"/>
              <a:gd name="connsiteY75" fmla="*/ 1054893 h 1288255"/>
              <a:gd name="connsiteX76" fmla="*/ 950119 w 1378744"/>
              <a:gd name="connsiteY76" fmla="*/ 1083468 h 1288255"/>
              <a:gd name="connsiteX77" fmla="*/ 962025 w 1378744"/>
              <a:gd name="connsiteY77" fmla="*/ 1107281 h 1288255"/>
              <a:gd name="connsiteX78" fmla="*/ 983457 w 1378744"/>
              <a:gd name="connsiteY78" fmla="*/ 1131093 h 1288255"/>
              <a:gd name="connsiteX79" fmla="*/ 1002507 w 1378744"/>
              <a:gd name="connsiteY79" fmla="*/ 1133475 h 1288255"/>
              <a:gd name="connsiteX80" fmla="*/ 1028700 w 1378744"/>
              <a:gd name="connsiteY80" fmla="*/ 1126331 h 1288255"/>
              <a:gd name="connsiteX81" fmla="*/ 1031082 w 1378744"/>
              <a:gd name="connsiteY81" fmla="*/ 1097756 h 1288255"/>
              <a:gd name="connsiteX82" fmla="*/ 1057275 w 1378744"/>
              <a:gd name="connsiteY82" fmla="*/ 1085850 h 1288255"/>
              <a:gd name="connsiteX83" fmla="*/ 1076325 w 1378744"/>
              <a:gd name="connsiteY83" fmla="*/ 1097756 h 1288255"/>
              <a:gd name="connsiteX84" fmla="*/ 1100138 w 1378744"/>
              <a:gd name="connsiteY84" fmla="*/ 1107281 h 1288255"/>
              <a:gd name="connsiteX85" fmla="*/ 1123950 w 1378744"/>
              <a:gd name="connsiteY85" fmla="*/ 1121568 h 1288255"/>
              <a:gd name="connsiteX86" fmla="*/ 1143000 w 1378744"/>
              <a:gd name="connsiteY86" fmla="*/ 1123950 h 1288255"/>
              <a:gd name="connsiteX87" fmla="*/ 1157288 w 1378744"/>
              <a:gd name="connsiteY87" fmla="*/ 1112043 h 1288255"/>
              <a:gd name="connsiteX88" fmla="*/ 1159669 w 1378744"/>
              <a:gd name="connsiteY88" fmla="*/ 1085850 h 1288255"/>
              <a:gd name="connsiteX89" fmla="*/ 1166813 w 1378744"/>
              <a:gd name="connsiteY89" fmla="*/ 1052512 h 1288255"/>
              <a:gd name="connsiteX90" fmla="*/ 1197769 w 1378744"/>
              <a:gd name="connsiteY90" fmla="*/ 1016793 h 1288255"/>
              <a:gd name="connsiteX91" fmla="*/ 1195388 w 1378744"/>
              <a:gd name="connsiteY91" fmla="*/ 954881 h 1288255"/>
              <a:gd name="connsiteX92" fmla="*/ 1209675 w 1378744"/>
              <a:gd name="connsiteY92" fmla="*/ 945356 h 1288255"/>
              <a:gd name="connsiteX93" fmla="*/ 1235869 w 1378744"/>
              <a:gd name="connsiteY93" fmla="*/ 945356 h 1288255"/>
              <a:gd name="connsiteX94" fmla="*/ 1235869 w 1378744"/>
              <a:gd name="connsiteY94" fmla="*/ 931068 h 1288255"/>
              <a:gd name="connsiteX95" fmla="*/ 1212057 w 1378744"/>
              <a:gd name="connsiteY95" fmla="*/ 912018 h 1288255"/>
              <a:gd name="connsiteX96" fmla="*/ 1195388 w 1378744"/>
              <a:gd name="connsiteY96" fmla="*/ 881062 h 1288255"/>
              <a:gd name="connsiteX97" fmla="*/ 1157288 w 1378744"/>
              <a:gd name="connsiteY97" fmla="*/ 871537 h 1288255"/>
              <a:gd name="connsiteX98" fmla="*/ 1119188 w 1378744"/>
              <a:gd name="connsiteY98" fmla="*/ 859631 h 1288255"/>
              <a:gd name="connsiteX99" fmla="*/ 1119188 w 1378744"/>
              <a:gd name="connsiteY99" fmla="*/ 831056 h 1288255"/>
              <a:gd name="connsiteX100" fmla="*/ 1135857 w 1378744"/>
              <a:gd name="connsiteY100" fmla="*/ 807243 h 1288255"/>
              <a:gd name="connsiteX101" fmla="*/ 1197769 w 1378744"/>
              <a:gd name="connsiteY101" fmla="*/ 759618 h 1288255"/>
              <a:gd name="connsiteX102" fmla="*/ 1247775 w 1378744"/>
              <a:gd name="connsiteY102" fmla="*/ 762000 h 1288255"/>
              <a:gd name="connsiteX103" fmla="*/ 1278732 w 1378744"/>
              <a:gd name="connsiteY103" fmla="*/ 762000 h 1288255"/>
              <a:gd name="connsiteX104" fmla="*/ 1271588 w 1378744"/>
              <a:gd name="connsiteY104" fmla="*/ 735806 h 1288255"/>
              <a:gd name="connsiteX105" fmla="*/ 1378744 w 1378744"/>
              <a:gd name="connsiteY105" fmla="*/ 678656 h 1288255"/>
              <a:gd name="connsiteX106" fmla="*/ 1331119 w 1378744"/>
              <a:gd name="connsiteY106" fmla="*/ 552450 h 1288255"/>
              <a:gd name="connsiteX107" fmla="*/ 1278732 w 1378744"/>
              <a:gd name="connsiteY107" fmla="*/ 514350 h 1288255"/>
              <a:gd name="connsiteX108" fmla="*/ 1252538 w 1378744"/>
              <a:gd name="connsiteY108" fmla="*/ 431006 h 1288255"/>
              <a:gd name="connsiteX109" fmla="*/ 1181100 w 1378744"/>
              <a:gd name="connsiteY109" fmla="*/ 431006 h 1288255"/>
              <a:gd name="connsiteX110" fmla="*/ 1166813 w 1378744"/>
              <a:gd name="connsiteY110" fmla="*/ 395287 h 1288255"/>
              <a:gd name="connsiteX111" fmla="*/ 1107282 w 1378744"/>
              <a:gd name="connsiteY111" fmla="*/ 421481 h 1288255"/>
              <a:gd name="connsiteX112" fmla="*/ 1054894 w 1378744"/>
              <a:gd name="connsiteY112" fmla="*/ 414337 h 1288255"/>
              <a:gd name="connsiteX113" fmla="*/ 1028700 w 1378744"/>
              <a:gd name="connsiteY113" fmla="*/ 371475 h 1288255"/>
              <a:gd name="connsiteX114" fmla="*/ 1023938 w 1378744"/>
              <a:gd name="connsiteY114" fmla="*/ 288131 h 1288255"/>
              <a:gd name="connsiteX115" fmla="*/ 1012032 w 1378744"/>
              <a:gd name="connsiteY115" fmla="*/ 269081 h 1288255"/>
              <a:gd name="connsiteX116" fmla="*/ 1012032 w 1378744"/>
              <a:gd name="connsiteY116" fmla="*/ 211931 h 1288255"/>
              <a:gd name="connsiteX117" fmla="*/ 959644 w 1378744"/>
              <a:gd name="connsiteY117" fmla="*/ 190500 h 1288255"/>
              <a:gd name="connsiteX118" fmla="*/ 914400 w 1378744"/>
              <a:gd name="connsiteY118" fmla="*/ 111918 h 1288255"/>
              <a:gd name="connsiteX119" fmla="*/ 854869 w 1378744"/>
              <a:gd name="connsiteY119" fmla="*/ 76200 h 1288255"/>
              <a:gd name="connsiteX120" fmla="*/ 873919 w 1378744"/>
              <a:gd name="connsiteY120" fmla="*/ 16668 h 1288255"/>
              <a:gd name="connsiteX121" fmla="*/ 783432 w 1378744"/>
              <a:gd name="connsiteY121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81050 w 1378744"/>
              <a:gd name="connsiteY59" fmla="*/ 1240630 h 1288255"/>
              <a:gd name="connsiteX60" fmla="*/ 814388 w 1378744"/>
              <a:gd name="connsiteY60" fmla="*/ 1138237 h 1288255"/>
              <a:gd name="connsiteX61" fmla="*/ 828675 w 1378744"/>
              <a:gd name="connsiteY61" fmla="*/ 1109662 h 1288255"/>
              <a:gd name="connsiteX62" fmla="*/ 833438 w 1378744"/>
              <a:gd name="connsiteY62" fmla="*/ 1085850 h 1288255"/>
              <a:gd name="connsiteX63" fmla="*/ 797719 w 1378744"/>
              <a:gd name="connsiteY63" fmla="*/ 1059656 h 1288255"/>
              <a:gd name="connsiteX64" fmla="*/ 790575 w 1378744"/>
              <a:gd name="connsiteY64" fmla="*/ 1038225 h 1288255"/>
              <a:gd name="connsiteX65" fmla="*/ 790575 w 1378744"/>
              <a:gd name="connsiteY65" fmla="*/ 1021556 h 1288255"/>
              <a:gd name="connsiteX66" fmla="*/ 845344 w 1378744"/>
              <a:gd name="connsiteY66" fmla="*/ 952500 h 1288255"/>
              <a:gd name="connsiteX67" fmla="*/ 845344 w 1378744"/>
              <a:gd name="connsiteY67" fmla="*/ 952500 h 1288255"/>
              <a:gd name="connsiteX68" fmla="*/ 888207 w 1378744"/>
              <a:gd name="connsiteY68" fmla="*/ 966787 h 1288255"/>
              <a:gd name="connsiteX69" fmla="*/ 907257 w 1378744"/>
              <a:gd name="connsiteY69" fmla="*/ 981075 h 1288255"/>
              <a:gd name="connsiteX70" fmla="*/ 938213 w 1378744"/>
              <a:gd name="connsiteY70" fmla="*/ 990600 h 1288255"/>
              <a:gd name="connsiteX71" fmla="*/ 964407 w 1378744"/>
              <a:gd name="connsiteY71" fmla="*/ 985837 h 1288255"/>
              <a:gd name="connsiteX72" fmla="*/ 985838 w 1378744"/>
              <a:gd name="connsiteY72" fmla="*/ 985837 h 1288255"/>
              <a:gd name="connsiteX73" fmla="*/ 995363 w 1378744"/>
              <a:gd name="connsiteY73" fmla="*/ 995362 h 1288255"/>
              <a:gd name="connsiteX74" fmla="*/ 978694 w 1378744"/>
              <a:gd name="connsiteY74" fmla="*/ 1012031 h 1288255"/>
              <a:gd name="connsiteX75" fmla="*/ 969169 w 1378744"/>
              <a:gd name="connsiteY75" fmla="*/ 1031081 h 1288255"/>
              <a:gd name="connsiteX76" fmla="*/ 954882 w 1378744"/>
              <a:gd name="connsiteY76" fmla="*/ 1054893 h 1288255"/>
              <a:gd name="connsiteX77" fmla="*/ 950119 w 1378744"/>
              <a:gd name="connsiteY77" fmla="*/ 1083468 h 1288255"/>
              <a:gd name="connsiteX78" fmla="*/ 962025 w 1378744"/>
              <a:gd name="connsiteY78" fmla="*/ 1107281 h 1288255"/>
              <a:gd name="connsiteX79" fmla="*/ 983457 w 1378744"/>
              <a:gd name="connsiteY79" fmla="*/ 1131093 h 1288255"/>
              <a:gd name="connsiteX80" fmla="*/ 1002507 w 1378744"/>
              <a:gd name="connsiteY80" fmla="*/ 1133475 h 1288255"/>
              <a:gd name="connsiteX81" fmla="*/ 1028700 w 1378744"/>
              <a:gd name="connsiteY81" fmla="*/ 1126331 h 1288255"/>
              <a:gd name="connsiteX82" fmla="*/ 1031082 w 1378744"/>
              <a:gd name="connsiteY82" fmla="*/ 1097756 h 1288255"/>
              <a:gd name="connsiteX83" fmla="*/ 1057275 w 1378744"/>
              <a:gd name="connsiteY83" fmla="*/ 1085850 h 1288255"/>
              <a:gd name="connsiteX84" fmla="*/ 1076325 w 1378744"/>
              <a:gd name="connsiteY84" fmla="*/ 1097756 h 1288255"/>
              <a:gd name="connsiteX85" fmla="*/ 1100138 w 1378744"/>
              <a:gd name="connsiteY85" fmla="*/ 1107281 h 1288255"/>
              <a:gd name="connsiteX86" fmla="*/ 1123950 w 1378744"/>
              <a:gd name="connsiteY86" fmla="*/ 1121568 h 1288255"/>
              <a:gd name="connsiteX87" fmla="*/ 1143000 w 1378744"/>
              <a:gd name="connsiteY87" fmla="*/ 1123950 h 1288255"/>
              <a:gd name="connsiteX88" fmla="*/ 1157288 w 1378744"/>
              <a:gd name="connsiteY88" fmla="*/ 1112043 h 1288255"/>
              <a:gd name="connsiteX89" fmla="*/ 1159669 w 1378744"/>
              <a:gd name="connsiteY89" fmla="*/ 1085850 h 1288255"/>
              <a:gd name="connsiteX90" fmla="*/ 1166813 w 1378744"/>
              <a:gd name="connsiteY90" fmla="*/ 1052512 h 1288255"/>
              <a:gd name="connsiteX91" fmla="*/ 1197769 w 1378744"/>
              <a:gd name="connsiteY91" fmla="*/ 1016793 h 1288255"/>
              <a:gd name="connsiteX92" fmla="*/ 1195388 w 1378744"/>
              <a:gd name="connsiteY92" fmla="*/ 954881 h 1288255"/>
              <a:gd name="connsiteX93" fmla="*/ 1209675 w 1378744"/>
              <a:gd name="connsiteY93" fmla="*/ 945356 h 1288255"/>
              <a:gd name="connsiteX94" fmla="*/ 1235869 w 1378744"/>
              <a:gd name="connsiteY94" fmla="*/ 945356 h 1288255"/>
              <a:gd name="connsiteX95" fmla="*/ 1235869 w 1378744"/>
              <a:gd name="connsiteY95" fmla="*/ 931068 h 1288255"/>
              <a:gd name="connsiteX96" fmla="*/ 1212057 w 1378744"/>
              <a:gd name="connsiteY96" fmla="*/ 912018 h 1288255"/>
              <a:gd name="connsiteX97" fmla="*/ 1195388 w 1378744"/>
              <a:gd name="connsiteY97" fmla="*/ 881062 h 1288255"/>
              <a:gd name="connsiteX98" fmla="*/ 1157288 w 1378744"/>
              <a:gd name="connsiteY98" fmla="*/ 871537 h 1288255"/>
              <a:gd name="connsiteX99" fmla="*/ 1119188 w 1378744"/>
              <a:gd name="connsiteY99" fmla="*/ 859631 h 1288255"/>
              <a:gd name="connsiteX100" fmla="*/ 1119188 w 1378744"/>
              <a:gd name="connsiteY100" fmla="*/ 831056 h 1288255"/>
              <a:gd name="connsiteX101" fmla="*/ 1135857 w 1378744"/>
              <a:gd name="connsiteY101" fmla="*/ 807243 h 1288255"/>
              <a:gd name="connsiteX102" fmla="*/ 1197769 w 1378744"/>
              <a:gd name="connsiteY102" fmla="*/ 759618 h 1288255"/>
              <a:gd name="connsiteX103" fmla="*/ 1247775 w 1378744"/>
              <a:gd name="connsiteY103" fmla="*/ 762000 h 1288255"/>
              <a:gd name="connsiteX104" fmla="*/ 1278732 w 1378744"/>
              <a:gd name="connsiteY104" fmla="*/ 762000 h 1288255"/>
              <a:gd name="connsiteX105" fmla="*/ 1271588 w 1378744"/>
              <a:gd name="connsiteY105" fmla="*/ 735806 h 1288255"/>
              <a:gd name="connsiteX106" fmla="*/ 1378744 w 1378744"/>
              <a:gd name="connsiteY106" fmla="*/ 678656 h 1288255"/>
              <a:gd name="connsiteX107" fmla="*/ 1331119 w 1378744"/>
              <a:gd name="connsiteY107" fmla="*/ 552450 h 1288255"/>
              <a:gd name="connsiteX108" fmla="*/ 1278732 w 1378744"/>
              <a:gd name="connsiteY108" fmla="*/ 514350 h 1288255"/>
              <a:gd name="connsiteX109" fmla="*/ 1252538 w 1378744"/>
              <a:gd name="connsiteY109" fmla="*/ 431006 h 1288255"/>
              <a:gd name="connsiteX110" fmla="*/ 1181100 w 1378744"/>
              <a:gd name="connsiteY110" fmla="*/ 431006 h 1288255"/>
              <a:gd name="connsiteX111" fmla="*/ 1166813 w 1378744"/>
              <a:gd name="connsiteY111" fmla="*/ 395287 h 1288255"/>
              <a:gd name="connsiteX112" fmla="*/ 1107282 w 1378744"/>
              <a:gd name="connsiteY112" fmla="*/ 421481 h 1288255"/>
              <a:gd name="connsiteX113" fmla="*/ 1054894 w 1378744"/>
              <a:gd name="connsiteY113" fmla="*/ 414337 h 1288255"/>
              <a:gd name="connsiteX114" fmla="*/ 1028700 w 1378744"/>
              <a:gd name="connsiteY114" fmla="*/ 371475 h 1288255"/>
              <a:gd name="connsiteX115" fmla="*/ 1023938 w 1378744"/>
              <a:gd name="connsiteY115" fmla="*/ 288131 h 1288255"/>
              <a:gd name="connsiteX116" fmla="*/ 1012032 w 1378744"/>
              <a:gd name="connsiteY116" fmla="*/ 269081 h 1288255"/>
              <a:gd name="connsiteX117" fmla="*/ 1012032 w 1378744"/>
              <a:gd name="connsiteY117" fmla="*/ 211931 h 1288255"/>
              <a:gd name="connsiteX118" fmla="*/ 959644 w 1378744"/>
              <a:gd name="connsiteY118" fmla="*/ 190500 h 1288255"/>
              <a:gd name="connsiteX119" fmla="*/ 914400 w 1378744"/>
              <a:gd name="connsiteY119" fmla="*/ 111918 h 1288255"/>
              <a:gd name="connsiteX120" fmla="*/ 854869 w 1378744"/>
              <a:gd name="connsiteY120" fmla="*/ 76200 h 1288255"/>
              <a:gd name="connsiteX121" fmla="*/ 873919 w 1378744"/>
              <a:gd name="connsiteY121" fmla="*/ 16668 h 1288255"/>
              <a:gd name="connsiteX122" fmla="*/ 783432 w 1378744"/>
              <a:gd name="connsiteY122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828675 w 1378744"/>
              <a:gd name="connsiteY61" fmla="*/ 1109662 h 1288255"/>
              <a:gd name="connsiteX62" fmla="*/ 833438 w 1378744"/>
              <a:gd name="connsiteY62" fmla="*/ 1085850 h 1288255"/>
              <a:gd name="connsiteX63" fmla="*/ 797719 w 1378744"/>
              <a:gd name="connsiteY63" fmla="*/ 1059656 h 1288255"/>
              <a:gd name="connsiteX64" fmla="*/ 790575 w 1378744"/>
              <a:gd name="connsiteY64" fmla="*/ 1038225 h 1288255"/>
              <a:gd name="connsiteX65" fmla="*/ 790575 w 1378744"/>
              <a:gd name="connsiteY65" fmla="*/ 1021556 h 1288255"/>
              <a:gd name="connsiteX66" fmla="*/ 845344 w 1378744"/>
              <a:gd name="connsiteY66" fmla="*/ 952500 h 1288255"/>
              <a:gd name="connsiteX67" fmla="*/ 845344 w 1378744"/>
              <a:gd name="connsiteY67" fmla="*/ 952500 h 1288255"/>
              <a:gd name="connsiteX68" fmla="*/ 888207 w 1378744"/>
              <a:gd name="connsiteY68" fmla="*/ 966787 h 1288255"/>
              <a:gd name="connsiteX69" fmla="*/ 907257 w 1378744"/>
              <a:gd name="connsiteY69" fmla="*/ 981075 h 1288255"/>
              <a:gd name="connsiteX70" fmla="*/ 938213 w 1378744"/>
              <a:gd name="connsiteY70" fmla="*/ 990600 h 1288255"/>
              <a:gd name="connsiteX71" fmla="*/ 964407 w 1378744"/>
              <a:gd name="connsiteY71" fmla="*/ 985837 h 1288255"/>
              <a:gd name="connsiteX72" fmla="*/ 985838 w 1378744"/>
              <a:gd name="connsiteY72" fmla="*/ 985837 h 1288255"/>
              <a:gd name="connsiteX73" fmla="*/ 995363 w 1378744"/>
              <a:gd name="connsiteY73" fmla="*/ 995362 h 1288255"/>
              <a:gd name="connsiteX74" fmla="*/ 978694 w 1378744"/>
              <a:gd name="connsiteY74" fmla="*/ 1012031 h 1288255"/>
              <a:gd name="connsiteX75" fmla="*/ 969169 w 1378744"/>
              <a:gd name="connsiteY75" fmla="*/ 1031081 h 1288255"/>
              <a:gd name="connsiteX76" fmla="*/ 954882 w 1378744"/>
              <a:gd name="connsiteY76" fmla="*/ 1054893 h 1288255"/>
              <a:gd name="connsiteX77" fmla="*/ 950119 w 1378744"/>
              <a:gd name="connsiteY77" fmla="*/ 1083468 h 1288255"/>
              <a:gd name="connsiteX78" fmla="*/ 962025 w 1378744"/>
              <a:gd name="connsiteY78" fmla="*/ 1107281 h 1288255"/>
              <a:gd name="connsiteX79" fmla="*/ 983457 w 1378744"/>
              <a:gd name="connsiteY79" fmla="*/ 1131093 h 1288255"/>
              <a:gd name="connsiteX80" fmla="*/ 1002507 w 1378744"/>
              <a:gd name="connsiteY80" fmla="*/ 1133475 h 1288255"/>
              <a:gd name="connsiteX81" fmla="*/ 1028700 w 1378744"/>
              <a:gd name="connsiteY81" fmla="*/ 1126331 h 1288255"/>
              <a:gd name="connsiteX82" fmla="*/ 1031082 w 1378744"/>
              <a:gd name="connsiteY82" fmla="*/ 1097756 h 1288255"/>
              <a:gd name="connsiteX83" fmla="*/ 1057275 w 1378744"/>
              <a:gd name="connsiteY83" fmla="*/ 1085850 h 1288255"/>
              <a:gd name="connsiteX84" fmla="*/ 1076325 w 1378744"/>
              <a:gd name="connsiteY84" fmla="*/ 1097756 h 1288255"/>
              <a:gd name="connsiteX85" fmla="*/ 1100138 w 1378744"/>
              <a:gd name="connsiteY85" fmla="*/ 1107281 h 1288255"/>
              <a:gd name="connsiteX86" fmla="*/ 1123950 w 1378744"/>
              <a:gd name="connsiteY86" fmla="*/ 1121568 h 1288255"/>
              <a:gd name="connsiteX87" fmla="*/ 1143000 w 1378744"/>
              <a:gd name="connsiteY87" fmla="*/ 1123950 h 1288255"/>
              <a:gd name="connsiteX88" fmla="*/ 1157288 w 1378744"/>
              <a:gd name="connsiteY88" fmla="*/ 1112043 h 1288255"/>
              <a:gd name="connsiteX89" fmla="*/ 1159669 w 1378744"/>
              <a:gd name="connsiteY89" fmla="*/ 1085850 h 1288255"/>
              <a:gd name="connsiteX90" fmla="*/ 1166813 w 1378744"/>
              <a:gd name="connsiteY90" fmla="*/ 1052512 h 1288255"/>
              <a:gd name="connsiteX91" fmla="*/ 1197769 w 1378744"/>
              <a:gd name="connsiteY91" fmla="*/ 1016793 h 1288255"/>
              <a:gd name="connsiteX92" fmla="*/ 1195388 w 1378744"/>
              <a:gd name="connsiteY92" fmla="*/ 954881 h 1288255"/>
              <a:gd name="connsiteX93" fmla="*/ 1209675 w 1378744"/>
              <a:gd name="connsiteY93" fmla="*/ 945356 h 1288255"/>
              <a:gd name="connsiteX94" fmla="*/ 1235869 w 1378744"/>
              <a:gd name="connsiteY94" fmla="*/ 945356 h 1288255"/>
              <a:gd name="connsiteX95" fmla="*/ 1235869 w 1378744"/>
              <a:gd name="connsiteY95" fmla="*/ 931068 h 1288255"/>
              <a:gd name="connsiteX96" fmla="*/ 1212057 w 1378744"/>
              <a:gd name="connsiteY96" fmla="*/ 912018 h 1288255"/>
              <a:gd name="connsiteX97" fmla="*/ 1195388 w 1378744"/>
              <a:gd name="connsiteY97" fmla="*/ 881062 h 1288255"/>
              <a:gd name="connsiteX98" fmla="*/ 1157288 w 1378744"/>
              <a:gd name="connsiteY98" fmla="*/ 871537 h 1288255"/>
              <a:gd name="connsiteX99" fmla="*/ 1119188 w 1378744"/>
              <a:gd name="connsiteY99" fmla="*/ 859631 h 1288255"/>
              <a:gd name="connsiteX100" fmla="*/ 1119188 w 1378744"/>
              <a:gd name="connsiteY100" fmla="*/ 831056 h 1288255"/>
              <a:gd name="connsiteX101" fmla="*/ 1135857 w 1378744"/>
              <a:gd name="connsiteY101" fmla="*/ 807243 h 1288255"/>
              <a:gd name="connsiteX102" fmla="*/ 1197769 w 1378744"/>
              <a:gd name="connsiteY102" fmla="*/ 759618 h 1288255"/>
              <a:gd name="connsiteX103" fmla="*/ 1247775 w 1378744"/>
              <a:gd name="connsiteY103" fmla="*/ 762000 h 1288255"/>
              <a:gd name="connsiteX104" fmla="*/ 1278732 w 1378744"/>
              <a:gd name="connsiteY104" fmla="*/ 762000 h 1288255"/>
              <a:gd name="connsiteX105" fmla="*/ 1271588 w 1378744"/>
              <a:gd name="connsiteY105" fmla="*/ 735806 h 1288255"/>
              <a:gd name="connsiteX106" fmla="*/ 1378744 w 1378744"/>
              <a:gd name="connsiteY106" fmla="*/ 678656 h 1288255"/>
              <a:gd name="connsiteX107" fmla="*/ 1331119 w 1378744"/>
              <a:gd name="connsiteY107" fmla="*/ 552450 h 1288255"/>
              <a:gd name="connsiteX108" fmla="*/ 1278732 w 1378744"/>
              <a:gd name="connsiteY108" fmla="*/ 514350 h 1288255"/>
              <a:gd name="connsiteX109" fmla="*/ 1252538 w 1378744"/>
              <a:gd name="connsiteY109" fmla="*/ 431006 h 1288255"/>
              <a:gd name="connsiteX110" fmla="*/ 1181100 w 1378744"/>
              <a:gd name="connsiteY110" fmla="*/ 431006 h 1288255"/>
              <a:gd name="connsiteX111" fmla="*/ 1166813 w 1378744"/>
              <a:gd name="connsiteY111" fmla="*/ 395287 h 1288255"/>
              <a:gd name="connsiteX112" fmla="*/ 1107282 w 1378744"/>
              <a:gd name="connsiteY112" fmla="*/ 421481 h 1288255"/>
              <a:gd name="connsiteX113" fmla="*/ 1054894 w 1378744"/>
              <a:gd name="connsiteY113" fmla="*/ 414337 h 1288255"/>
              <a:gd name="connsiteX114" fmla="*/ 1028700 w 1378744"/>
              <a:gd name="connsiteY114" fmla="*/ 371475 h 1288255"/>
              <a:gd name="connsiteX115" fmla="*/ 1023938 w 1378744"/>
              <a:gd name="connsiteY115" fmla="*/ 288131 h 1288255"/>
              <a:gd name="connsiteX116" fmla="*/ 1012032 w 1378744"/>
              <a:gd name="connsiteY116" fmla="*/ 269081 h 1288255"/>
              <a:gd name="connsiteX117" fmla="*/ 1012032 w 1378744"/>
              <a:gd name="connsiteY117" fmla="*/ 211931 h 1288255"/>
              <a:gd name="connsiteX118" fmla="*/ 959644 w 1378744"/>
              <a:gd name="connsiteY118" fmla="*/ 190500 h 1288255"/>
              <a:gd name="connsiteX119" fmla="*/ 914400 w 1378744"/>
              <a:gd name="connsiteY119" fmla="*/ 111918 h 1288255"/>
              <a:gd name="connsiteX120" fmla="*/ 854869 w 1378744"/>
              <a:gd name="connsiteY120" fmla="*/ 76200 h 1288255"/>
              <a:gd name="connsiteX121" fmla="*/ 873919 w 1378744"/>
              <a:gd name="connsiteY121" fmla="*/ 16668 h 1288255"/>
              <a:gd name="connsiteX122" fmla="*/ 783432 w 1378744"/>
              <a:gd name="connsiteY122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788194 w 1378744"/>
              <a:gd name="connsiteY61" fmla="*/ 1193005 h 1288255"/>
              <a:gd name="connsiteX62" fmla="*/ 828675 w 1378744"/>
              <a:gd name="connsiteY62" fmla="*/ 1109662 h 1288255"/>
              <a:gd name="connsiteX63" fmla="*/ 833438 w 1378744"/>
              <a:gd name="connsiteY63" fmla="*/ 1085850 h 1288255"/>
              <a:gd name="connsiteX64" fmla="*/ 797719 w 1378744"/>
              <a:gd name="connsiteY64" fmla="*/ 1059656 h 1288255"/>
              <a:gd name="connsiteX65" fmla="*/ 790575 w 1378744"/>
              <a:gd name="connsiteY65" fmla="*/ 1038225 h 1288255"/>
              <a:gd name="connsiteX66" fmla="*/ 790575 w 1378744"/>
              <a:gd name="connsiteY66" fmla="*/ 1021556 h 1288255"/>
              <a:gd name="connsiteX67" fmla="*/ 845344 w 1378744"/>
              <a:gd name="connsiteY67" fmla="*/ 952500 h 1288255"/>
              <a:gd name="connsiteX68" fmla="*/ 845344 w 1378744"/>
              <a:gd name="connsiteY68" fmla="*/ 952500 h 1288255"/>
              <a:gd name="connsiteX69" fmla="*/ 888207 w 1378744"/>
              <a:gd name="connsiteY69" fmla="*/ 966787 h 1288255"/>
              <a:gd name="connsiteX70" fmla="*/ 907257 w 1378744"/>
              <a:gd name="connsiteY70" fmla="*/ 981075 h 1288255"/>
              <a:gd name="connsiteX71" fmla="*/ 938213 w 1378744"/>
              <a:gd name="connsiteY71" fmla="*/ 990600 h 1288255"/>
              <a:gd name="connsiteX72" fmla="*/ 964407 w 1378744"/>
              <a:gd name="connsiteY72" fmla="*/ 985837 h 1288255"/>
              <a:gd name="connsiteX73" fmla="*/ 985838 w 1378744"/>
              <a:gd name="connsiteY73" fmla="*/ 985837 h 1288255"/>
              <a:gd name="connsiteX74" fmla="*/ 995363 w 1378744"/>
              <a:gd name="connsiteY74" fmla="*/ 995362 h 1288255"/>
              <a:gd name="connsiteX75" fmla="*/ 978694 w 1378744"/>
              <a:gd name="connsiteY75" fmla="*/ 1012031 h 1288255"/>
              <a:gd name="connsiteX76" fmla="*/ 969169 w 1378744"/>
              <a:gd name="connsiteY76" fmla="*/ 1031081 h 1288255"/>
              <a:gd name="connsiteX77" fmla="*/ 954882 w 1378744"/>
              <a:gd name="connsiteY77" fmla="*/ 1054893 h 1288255"/>
              <a:gd name="connsiteX78" fmla="*/ 950119 w 1378744"/>
              <a:gd name="connsiteY78" fmla="*/ 1083468 h 1288255"/>
              <a:gd name="connsiteX79" fmla="*/ 962025 w 1378744"/>
              <a:gd name="connsiteY79" fmla="*/ 1107281 h 1288255"/>
              <a:gd name="connsiteX80" fmla="*/ 983457 w 1378744"/>
              <a:gd name="connsiteY80" fmla="*/ 1131093 h 1288255"/>
              <a:gd name="connsiteX81" fmla="*/ 1002507 w 1378744"/>
              <a:gd name="connsiteY81" fmla="*/ 1133475 h 1288255"/>
              <a:gd name="connsiteX82" fmla="*/ 1028700 w 1378744"/>
              <a:gd name="connsiteY82" fmla="*/ 1126331 h 1288255"/>
              <a:gd name="connsiteX83" fmla="*/ 1031082 w 1378744"/>
              <a:gd name="connsiteY83" fmla="*/ 1097756 h 1288255"/>
              <a:gd name="connsiteX84" fmla="*/ 1057275 w 1378744"/>
              <a:gd name="connsiteY84" fmla="*/ 1085850 h 1288255"/>
              <a:gd name="connsiteX85" fmla="*/ 1076325 w 1378744"/>
              <a:gd name="connsiteY85" fmla="*/ 1097756 h 1288255"/>
              <a:gd name="connsiteX86" fmla="*/ 1100138 w 1378744"/>
              <a:gd name="connsiteY86" fmla="*/ 1107281 h 1288255"/>
              <a:gd name="connsiteX87" fmla="*/ 1123950 w 1378744"/>
              <a:gd name="connsiteY87" fmla="*/ 1121568 h 1288255"/>
              <a:gd name="connsiteX88" fmla="*/ 1143000 w 1378744"/>
              <a:gd name="connsiteY88" fmla="*/ 1123950 h 1288255"/>
              <a:gd name="connsiteX89" fmla="*/ 1157288 w 1378744"/>
              <a:gd name="connsiteY89" fmla="*/ 1112043 h 1288255"/>
              <a:gd name="connsiteX90" fmla="*/ 1159669 w 1378744"/>
              <a:gd name="connsiteY90" fmla="*/ 1085850 h 1288255"/>
              <a:gd name="connsiteX91" fmla="*/ 1166813 w 1378744"/>
              <a:gd name="connsiteY91" fmla="*/ 1052512 h 1288255"/>
              <a:gd name="connsiteX92" fmla="*/ 1197769 w 1378744"/>
              <a:gd name="connsiteY92" fmla="*/ 1016793 h 1288255"/>
              <a:gd name="connsiteX93" fmla="*/ 1195388 w 1378744"/>
              <a:gd name="connsiteY93" fmla="*/ 954881 h 1288255"/>
              <a:gd name="connsiteX94" fmla="*/ 1209675 w 1378744"/>
              <a:gd name="connsiteY94" fmla="*/ 945356 h 1288255"/>
              <a:gd name="connsiteX95" fmla="*/ 1235869 w 1378744"/>
              <a:gd name="connsiteY95" fmla="*/ 945356 h 1288255"/>
              <a:gd name="connsiteX96" fmla="*/ 1235869 w 1378744"/>
              <a:gd name="connsiteY96" fmla="*/ 931068 h 1288255"/>
              <a:gd name="connsiteX97" fmla="*/ 1212057 w 1378744"/>
              <a:gd name="connsiteY97" fmla="*/ 912018 h 1288255"/>
              <a:gd name="connsiteX98" fmla="*/ 1195388 w 1378744"/>
              <a:gd name="connsiteY98" fmla="*/ 881062 h 1288255"/>
              <a:gd name="connsiteX99" fmla="*/ 1157288 w 1378744"/>
              <a:gd name="connsiteY99" fmla="*/ 871537 h 1288255"/>
              <a:gd name="connsiteX100" fmla="*/ 1119188 w 1378744"/>
              <a:gd name="connsiteY100" fmla="*/ 859631 h 1288255"/>
              <a:gd name="connsiteX101" fmla="*/ 1119188 w 1378744"/>
              <a:gd name="connsiteY101" fmla="*/ 831056 h 1288255"/>
              <a:gd name="connsiteX102" fmla="*/ 1135857 w 1378744"/>
              <a:gd name="connsiteY102" fmla="*/ 807243 h 1288255"/>
              <a:gd name="connsiteX103" fmla="*/ 1197769 w 1378744"/>
              <a:gd name="connsiteY103" fmla="*/ 759618 h 1288255"/>
              <a:gd name="connsiteX104" fmla="*/ 1247775 w 1378744"/>
              <a:gd name="connsiteY104" fmla="*/ 762000 h 1288255"/>
              <a:gd name="connsiteX105" fmla="*/ 1278732 w 1378744"/>
              <a:gd name="connsiteY105" fmla="*/ 762000 h 1288255"/>
              <a:gd name="connsiteX106" fmla="*/ 1271588 w 1378744"/>
              <a:gd name="connsiteY106" fmla="*/ 735806 h 1288255"/>
              <a:gd name="connsiteX107" fmla="*/ 1378744 w 1378744"/>
              <a:gd name="connsiteY107" fmla="*/ 678656 h 1288255"/>
              <a:gd name="connsiteX108" fmla="*/ 1331119 w 1378744"/>
              <a:gd name="connsiteY108" fmla="*/ 552450 h 1288255"/>
              <a:gd name="connsiteX109" fmla="*/ 1278732 w 1378744"/>
              <a:gd name="connsiteY109" fmla="*/ 514350 h 1288255"/>
              <a:gd name="connsiteX110" fmla="*/ 1252538 w 1378744"/>
              <a:gd name="connsiteY110" fmla="*/ 431006 h 1288255"/>
              <a:gd name="connsiteX111" fmla="*/ 1181100 w 1378744"/>
              <a:gd name="connsiteY111" fmla="*/ 431006 h 1288255"/>
              <a:gd name="connsiteX112" fmla="*/ 1166813 w 1378744"/>
              <a:gd name="connsiteY112" fmla="*/ 395287 h 1288255"/>
              <a:gd name="connsiteX113" fmla="*/ 1107282 w 1378744"/>
              <a:gd name="connsiteY113" fmla="*/ 421481 h 1288255"/>
              <a:gd name="connsiteX114" fmla="*/ 1054894 w 1378744"/>
              <a:gd name="connsiteY114" fmla="*/ 414337 h 1288255"/>
              <a:gd name="connsiteX115" fmla="*/ 1028700 w 1378744"/>
              <a:gd name="connsiteY115" fmla="*/ 371475 h 1288255"/>
              <a:gd name="connsiteX116" fmla="*/ 1023938 w 1378744"/>
              <a:gd name="connsiteY116" fmla="*/ 288131 h 1288255"/>
              <a:gd name="connsiteX117" fmla="*/ 1012032 w 1378744"/>
              <a:gd name="connsiteY117" fmla="*/ 269081 h 1288255"/>
              <a:gd name="connsiteX118" fmla="*/ 1012032 w 1378744"/>
              <a:gd name="connsiteY118" fmla="*/ 211931 h 1288255"/>
              <a:gd name="connsiteX119" fmla="*/ 959644 w 1378744"/>
              <a:gd name="connsiteY119" fmla="*/ 190500 h 1288255"/>
              <a:gd name="connsiteX120" fmla="*/ 914400 w 1378744"/>
              <a:gd name="connsiteY120" fmla="*/ 111918 h 1288255"/>
              <a:gd name="connsiteX121" fmla="*/ 854869 w 1378744"/>
              <a:gd name="connsiteY121" fmla="*/ 76200 h 1288255"/>
              <a:gd name="connsiteX122" fmla="*/ 873919 w 1378744"/>
              <a:gd name="connsiteY122" fmla="*/ 16668 h 1288255"/>
              <a:gd name="connsiteX123" fmla="*/ 783432 w 1378744"/>
              <a:gd name="connsiteY123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33438 w 1378744"/>
              <a:gd name="connsiteY63" fmla="*/ 1085850 h 1288255"/>
              <a:gd name="connsiteX64" fmla="*/ 797719 w 1378744"/>
              <a:gd name="connsiteY64" fmla="*/ 1059656 h 1288255"/>
              <a:gd name="connsiteX65" fmla="*/ 790575 w 1378744"/>
              <a:gd name="connsiteY65" fmla="*/ 1038225 h 1288255"/>
              <a:gd name="connsiteX66" fmla="*/ 790575 w 1378744"/>
              <a:gd name="connsiteY66" fmla="*/ 1021556 h 1288255"/>
              <a:gd name="connsiteX67" fmla="*/ 845344 w 1378744"/>
              <a:gd name="connsiteY67" fmla="*/ 952500 h 1288255"/>
              <a:gd name="connsiteX68" fmla="*/ 845344 w 1378744"/>
              <a:gd name="connsiteY68" fmla="*/ 952500 h 1288255"/>
              <a:gd name="connsiteX69" fmla="*/ 888207 w 1378744"/>
              <a:gd name="connsiteY69" fmla="*/ 966787 h 1288255"/>
              <a:gd name="connsiteX70" fmla="*/ 907257 w 1378744"/>
              <a:gd name="connsiteY70" fmla="*/ 981075 h 1288255"/>
              <a:gd name="connsiteX71" fmla="*/ 938213 w 1378744"/>
              <a:gd name="connsiteY71" fmla="*/ 990600 h 1288255"/>
              <a:gd name="connsiteX72" fmla="*/ 964407 w 1378744"/>
              <a:gd name="connsiteY72" fmla="*/ 985837 h 1288255"/>
              <a:gd name="connsiteX73" fmla="*/ 985838 w 1378744"/>
              <a:gd name="connsiteY73" fmla="*/ 985837 h 1288255"/>
              <a:gd name="connsiteX74" fmla="*/ 995363 w 1378744"/>
              <a:gd name="connsiteY74" fmla="*/ 995362 h 1288255"/>
              <a:gd name="connsiteX75" fmla="*/ 978694 w 1378744"/>
              <a:gd name="connsiteY75" fmla="*/ 1012031 h 1288255"/>
              <a:gd name="connsiteX76" fmla="*/ 969169 w 1378744"/>
              <a:gd name="connsiteY76" fmla="*/ 1031081 h 1288255"/>
              <a:gd name="connsiteX77" fmla="*/ 954882 w 1378744"/>
              <a:gd name="connsiteY77" fmla="*/ 1054893 h 1288255"/>
              <a:gd name="connsiteX78" fmla="*/ 950119 w 1378744"/>
              <a:gd name="connsiteY78" fmla="*/ 1083468 h 1288255"/>
              <a:gd name="connsiteX79" fmla="*/ 962025 w 1378744"/>
              <a:gd name="connsiteY79" fmla="*/ 1107281 h 1288255"/>
              <a:gd name="connsiteX80" fmla="*/ 983457 w 1378744"/>
              <a:gd name="connsiteY80" fmla="*/ 1131093 h 1288255"/>
              <a:gd name="connsiteX81" fmla="*/ 1002507 w 1378744"/>
              <a:gd name="connsiteY81" fmla="*/ 1133475 h 1288255"/>
              <a:gd name="connsiteX82" fmla="*/ 1028700 w 1378744"/>
              <a:gd name="connsiteY82" fmla="*/ 1126331 h 1288255"/>
              <a:gd name="connsiteX83" fmla="*/ 1031082 w 1378744"/>
              <a:gd name="connsiteY83" fmla="*/ 1097756 h 1288255"/>
              <a:gd name="connsiteX84" fmla="*/ 1057275 w 1378744"/>
              <a:gd name="connsiteY84" fmla="*/ 1085850 h 1288255"/>
              <a:gd name="connsiteX85" fmla="*/ 1076325 w 1378744"/>
              <a:gd name="connsiteY85" fmla="*/ 1097756 h 1288255"/>
              <a:gd name="connsiteX86" fmla="*/ 1100138 w 1378744"/>
              <a:gd name="connsiteY86" fmla="*/ 1107281 h 1288255"/>
              <a:gd name="connsiteX87" fmla="*/ 1123950 w 1378744"/>
              <a:gd name="connsiteY87" fmla="*/ 1121568 h 1288255"/>
              <a:gd name="connsiteX88" fmla="*/ 1143000 w 1378744"/>
              <a:gd name="connsiteY88" fmla="*/ 1123950 h 1288255"/>
              <a:gd name="connsiteX89" fmla="*/ 1157288 w 1378744"/>
              <a:gd name="connsiteY89" fmla="*/ 1112043 h 1288255"/>
              <a:gd name="connsiteX90" fmla="*/ 1159669 w 1378744"/>
              <a:gd name="connsiteY90" fmla="*/ 1085850 h 1288255"/>
              <a:gd name="connsiteX91" fmla="*/ 1166813 w 1378744"/>
              <a:gd name="connsiteY91" fmla="*/ 1052512 h 1288255"/>
              <a:gd name="connsiteX92" fmla="*/ 1197769 w 1378744"/>
              <a:gd name="connsiteY92" fmla="*/ 1016793 h 1288255"/>
              <a:gd name="connsiteX93" fmla="*/ 1195388 w 1378744"/>
              <a:gd name="connsiteY93" fmla="*/ 954881 h 1288255"/>
              <a:gd name="connsiteX94" fmla="*/ 1209675 w 1378744"/>
              <a:gd name="connsiteY94" fmla="*/ 945356 h 1288255"/>
              <a:gd name="connsiteX95" fmla="*/ 1235869 w 1378744"/>
              <a:gd name="connsiteY95" fmla="*/ 945356 h 1288255"/>
              <a:gd name="connsiteX96" fmla="*/ 1235869 w 1378744"/>
              <a:gd name="connsiteY96" fmla="*/ 931068 h 1288255"/>
              <a:gd name="connsiteX97" fmla="*/ 1212057 w 1378744"/>
              <a:gd name="connsiteY97" fmla="*/ 912018 h 1288255"/>
              <a:gd name="connsiteX98" fmla="*/ 1195388 w 1378744"/>
              <a:gd name="connsiteY98" fmla="*/ 881062 h 1288255"/>
              <a:gd name="connsiteX99" fmla="*/ 1157288 w 1378744"/>
              <a:gd name="connsiteY99" fmla="*/ 871537 h 1288255"/>
              <a:gd name="connsiteX100" fmla="*/ 1119188 w 1378744"/>
              <a:gd name="connsiteY100" fmla="*/ 859631 h 1288255"/>
              <a:gd name="connsiteX101" fmla="*/ 1119188 w 1378744"/>
              <a:gd name="connsiteY101" fmla="*/ 831056 h 1288255"/>
              <a:gd name="connsiteX102" fmla="*/ 1135857 w 1378744"/>
              <a:gd name="connsiteY102" fmla="*/ 807243 h 1288255"/>
              <a:gd name="connsiteX103" fmla="*/ 1197769 w 1378744"/>
              <a:gd name="connsiteY103" fmla="*/ 759618 h 1288255"/>
              <a:gd name="connsiteX104" fmla="*/ 1247775 w 1378744"/>
              <a:gd name="connsiteY104" fmla="*/ 762000 h 1288255"/>
              <a:gd name="connsiteX105" fmla="*/ 1278732 w 1378744"/>
              <a:gd name="connsiteY105" fmla="*/ 762000 h 1288255"/>
              <a:gd name="connsiteX106" fmla="*/ 1271588 w 1378744"/>
              <a:gd name="connsiteY106" fmla="*/ 735806 h 1288255"/>
              <a:gd name="connsiteX107" fmla="*/ 1378744 w 1378744"/>
              <a:gd name="connsiteY107" fmla="*/ 678656 h 1288255"/>
              <a:gd name="connsiteX108" fmla="*/ 1331119 w 1378744"/>
              <a:gd name="connsiteY108" fmla="*/ 552450 h 1288255"/>
              <a:gd name="connsiteX109" fmla="*/ 1278732 w 1378744"/>
              <a:gd name="connsiteY109" fmla="*/ 514350 h 1288255"/>
              <a:gd name="connsiteX110" fmla="*/ 1252538 w 1378744"/>
              <a:gd name="connsiteY110" fmla="*/ 431006 h 1288255"/>
              <a:gd name="connsiteX111" fmla="*/ 1181100 w 1378744"/>
              <a:gd name="connsiteY111" fmla="*/ 431006 h 1288255"/>
              <a:gd name="connsiteX112" fmla="*/ 1166813 w 1378744"/>
              <a:gd name="connsiteY112" fmla="*/ 395287 h 1288255"/>
              <a:gd name="connsiteX113" fmla="*/ 1107282 w 1378744"/>
              <a:gd name="connsiteY113" fmla="*/ 421481 h 1288255"/>
              <a:gd name="connsiteX114" fmla="*/ 1054894 w 1378744"/>
              <a:gd name="connsiteY114" fmla="*/ 414337 h 1288255"/>
              <a:gd name="connsiteX115" fmla="*/ 1028700 w 1378744"/>
              <a:gd name="connsiteY115" fmla="*/ 371475 h 1288255"/>
              <a:gd name="connsiteX116" fmla="*/ 1023938 w 1378744"/>
              <a:gd name="connsiteY116" fmla="*/ 288131 h 1288255"/>
              <a:gd name="connsiteX117" fmla="*/ 1012032 w 1378744"/>
              <a:gd name="connsiteY117" fmla="*/ 269081 h 1288255"/>
              <a:gd name="connsiteX118" fmla="*/ 1012032 w 1378744"/>
              <a:gd name="connsiteY118" fmla="*/ 211931 h 1288255"/>
              <a:gd name="connsiteX119" fmla="*/ 959644 w 1378744"/>
              <a:gd name="connsiteY119" fmla="*/ 190500 h 1288255"/>
              <a:gd name="connsiteX120" fmla="*/ 914400 w 1378744"/>
              <a:gd name="connsiteY120" fmla="*/ 111918 h 1288255"/>
              <a:gd name="connsiteX121" fmla="*/ 854869 w 1378744"/>
              <a:gd name="connsiteY121" fmla="*/ 76200 h 1288255"/>
              <a:gd name="connsiteX122" fmla="*/ 873919 w 1378744"/>
              <a:gd name="connsiteY122" fmla="*/ 16668 h 1288255"/>
              <a:gd name="connsiteX123" fmla="*/ 783432 w 1378744"/>
              <a:gd name="connsiteY123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12007 w 1378744"/>
              <a:gd name="connsiteY63" fmla="*/ 1171574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09625 w 1378744"/>
              <a:gd name="connsiteY63" fmla="*/ 1197768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00101 w 1378744"/>
              <a:gd name="connsiteY60" fmla="*/ 1142999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09625 w 1378744"/>
              <a:gd name="connsiteY63" fmla="*/ 1197768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795338 w 1378744"/>
              <a:gd name="connsiteY60" fmla="*/ 1209674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09625 w 1378744"/>
              <a:gd name="connsiteY63" fmla="*/ 1197768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795338 w 1378744"/>
              <a:gd name="connsiteY60" fmla="*/ 1209674 h 1288255"/>
              <a:gd name="connsiteX61" fmla="*/ 795337 w 1378744"/>
              <a:gd name="connsiteY61" fmla="*/ 1212055 h 1288255"/>
              <a:gd name="connsiteX62" fmla="*/ 809625 w 1378744"/>
              <a:gd name="connsiteY62" fmla="*/ 1197768 h 1288255"/>
              <a:gd name="connsiteX63" fmla="*/ 833438 w 1378744"/>
              <a:gd name="connsiteY63" fmla="*/ 1085850 h 1288255"/>
              <a:gd name="connsiteX64" fmla="*/ 797719 w 1378744"/>
              <a:gd name="connsiteY64" fmla="*/ 1059656 h 1288255"/>
              <a:gd name="connsiteX65" fmla="*/ 790575 w 1378744"/>
              <a:gd name="connsiteY65" fmla="*/ 1038225 h 1288255"/>
              <a:gd name="connsiteX66" fmla="*/ 790575 w 1378744"/>
              <a:gd name="connsiteY66" fmla="*/ 1021556 h 1288255"/>
              <a:gd name="connsiteX67" fmla="*/ 845344 w 1378744"/>
              <a:gd name="connsiteY67" fmla="*/ 952500 h 1288255"/>
              <a:gd name="connsiteX68" fmla="*/ 845344 w 1378744"/>
              <a:gd name="connsiteY68" fmla="*/ 952500 h 1288255"/>
              <a:gd name="connsiteX69" fmla="*/ 888207 w 1378744"/>
              <a:gd name="connsiteY69" fmla="*/ 966787 h 1288255"/>
              <a:gd name="connsiteX70" fmla="*/ 907257 w 1378744"/>
              <a:gd name="connsiteY70" fmla="*/ 981075 h 1288255"/>
              <a:gd name="connsiteX71" fmla="*/ 938213 w 1378744"/>
              <a:gd name="connsiteY71" fmla="*/ 990600 h 1288255"/>
              <a:gd name="connsiteX72" fmla="*/ 964407 w 1378744"/>
              <a:gd name="connsiteY72" fmla="*/ 985837 h 1288255"/>
              <a:gd name="connsiteX73" fmla="*/ 985838 w 1378744"/>
              <a:gd name="connsiteY73" fmla="*/ 985837 h 1288255"/>
              <a:gd name="connsiteX74" fmla="*/ 995363 w 1378744"/>
              <a:gd name="connsiteY74" fmla="*/ 995362 h 1288255"/>
              <a:gd name="connsiteX75" fmla="*/ 978694 w 1378744"/>
              <a:gd name="connsiteY75" fmla="*/ 1012031 h 1288255"/>
              <a:gd name="connsiteX76" fmla="*/ 969169 w 1378744"/>
              <a:gd name="connsiteY76" fmla="*/ 1031081 h 1288255"/>
              <a:gd name="connsiteX77" fmla="*/ 954882 w 1378744"/>
              <a:gd name="connsiteY77" fmla="*/ 1054893 h 1288255"/>
              <a:gd name="connsiteX78" fmla="*/ 950119 w 1378744"/>
              <a:gd name="connsiteY78" fmla="*/ 1083468 h 1288255"/>
              <a:gd name="connsiteX79" fmla="*/ 962025 w 1378744"/>
              <a:gd name="connsiteY79" fmla="*/ 1107281 h 1288255"/>
              <a:gd name="connsiteX80" fmla="*/ 983457 w 1378744"/>
              <a:gd name="connsiteY80" fmla="*/ 1131093 h 1288255"/>
              <a:gd name="connsiteX81" fmla="*/ 1002507 w 1378744"/>
              <a:gd name="connsiteY81" fmla="*/ 1133475 h 1288255"/>
              <a:gd name="connsiteX82" fmla="*/ 1028700 w 1378744"/>
              <a:gd name="connsiteY82" fmla="*/ 1126331 h 1288255"/>
              <a:gd name="connsiteX83" fmla="*/ 1031082 w 1378744"/>
              <a:gd name="connsiteY83" fmla="*/ 1097756 h 1288255"/>
              <a:gd name="connsiteX84" fmla="*/ 1057275 w 1378744"/>
              <a:gd name="connsiteY84" fmla="*/ 1085850 h 1288255"/>
              <a:gd name="connsiteX85" fmla="*/ 1076325 w 1378744"/>
              <a:gd name="connsiteY85" fmla="*/ 1097756 h 1288255"/>
              <a:gd name="connsiteX86" fmla="*/ 1100138 w 1378744"/>
              <a:gd name="connsiteY86" fmla="*/ 1107281 h 1288255"/>
              <a:gd name="connsiteX87" fmla="*/ 1123950 w 1378744"/>
              <a:gd name="connsiteY87" fmla="*/ 1121568 h 1288255"/>
              <a:gd name="connsiteX88" fmla="*/ 1143000 w 1378744"/>
              <a:gd name="connsiteY88" fmla="*/ 1123950 h 1288255"/>
              <a:gd name="connsiteX89" fmla="*/ 1157288 w 1378744"/>
              <a:gd name="connsiteY89" fmla="*/ 1112043 h 1288255"/>
              <a:gd name="connsiteX90" fmla="*/ 1159669 w 1378744"/>
              <a:gd name="connsiteY90" fmla="*/ 1085850 h 1288255"/>
              <a:gd name="connsiteX91" fmla="*/ 1166813 w 1378744"/>
              <a:gd name="connsiteY91" fmla="*/ 1052512 h 1288255"/>
              <a:gd name="connsiteX92" fmla="*/ 1197769 w 1378744"/>
              <a:gd name="connsiteY92" fmla="*/ 1016793 h 1288255"/>
              <a:gd name="connsiteX93" fmla="*/ 1195388 w 1378744"/>
              <a:gd name="connsiteY93" fmla="*/ 954881 h 1288255"/>
              <a:gd name="connsiteX94" fmla="*/ 1209675 w 1378744"/>
              <a:gd name="connsiteY94" fmla="*/ 945356 h 1288255"/>
              <a:gd name="connsiteX95" fmla="*/ 1235869 w 1378744"/>
              <a:gd name="connsiteY95" fmla="*/ 945356 h 1288255"/>
              <a:gd name="connsiteX96" fmla="*/ 1235869 w 1378744"/>
              <a:gd name="connsiteY96" fmla="*/ 931068 h 1288255"/>
              <a:gd name="connsiteX97" fmla="*/ 1212057 w 1378744"/>
              <a:gd name="connsiteY97" fmla="*/ 912018 h 1288255"/>
              <a:gd name="connsiteX98" fmla="*/ 1195388 w 1378744"/>
              <a:gd name="connsiteY98" fmla="*/ 881062 h 1288255"/>
              <a:gd name="connsiteX99" fmla="*/ 1157288 w 1378744"/>
              <a:gd name="connsiteY99" fmla="*/ 871537 h 1288255"/>
              <a:gd name="connsiteX100" fmla="*/ 1119188 w 1378744"/>
              <a:gd name="connsiteY100" fmla="*/ 859631 h 1288255"/>
              <a:gd name="connsiteX101" fmla="*/ 1119188 w 1378744"/>
              <a:gd name="connsiteY101" fmla="*/ 831056 h 1288255"/>
              <a:gd name="connsiteX102" fmla="*/ 1135857 w 1378744"/>
              <a:gd name="connsiteY102" fmla="*/ 807243 h 1288255"/>
              <a:gd name="connsiteX103" fmla="*/ 1197769 w 1378744"/>
              <a:gd name="connsiteY103" fmla="*/ 759618 h 1288255"/>
              <a:gd name="connsiteX104" fmla="*/ 1247775 w 1378744"/>
              <a:gd name="connsiteY104" fmla="*/ 762000 h 1288255"/>
              <a:gd name="connsiteX105" fmla="*/ 1278732 w 1378744"/>
              <a:gd name="connsiteY105" fmla="*/ 762000 h 1288255"/>
              <a:gd name="connsiteX106" fmla="*/ 1271588 w 1378744"/>
              <a:gd name="connsiteY106" fmla="*/ 735806 h 1288255"/>
              <a:gd name="connsiteX107" fmla="*/ 1378744 w 1378744"/>
              <a:gd name="connsiteY107" fmla="*/ 678656 h 1288255"/>
              <a:gd name="connsiteX108" fmla="*/ 1331119 w 1378744"/>
              <a:gd name="connsiteY108" fmla="*/ 552450 h 1288255"/>
              <a:gd name="connsiteX109" fmla="*/ 1278732 w 1378744"/>
              <a:gd name="connsiteY109" fmla="*/ 514350 h 1288255"/>
              <a:gd name="connsiteX110" fmla="*/ 1252538 w 1378744"/>
              <a:gd name="connsiteY110" fmla="*/ 431006 h 1288255"/>
              <a:gd name="connsiteX111" fmla="*/ 1181100 w 1378744"/>
              <a:gd name="connsiteY111" fmla="*/ 431006 h 1288255"/>
              <a:gd name="connsiteX112" fmla="*/ 1166813 w 1378744"/>
              <a:gd name="connsiteY112" fmla="*/ 395287 h 1288255"/>
              <a:gd name="connsiteX113" fmla="*/ 1107282 w 1378744"/>
              <a:gd name="connsiteY113" fmla="*/ 421481 h 1288255"/>
              <a:gd name="connsiteX114" fmla="*/ 1054894 w 1378744"/>
              <a:gd name="connsiteY114" fmla="*/ 414337 h 1288255"/>
              <a:gd name="connsiteX115" fmla="*/ 1028700 w 1378744"/>
              <a:gd name="connsiteY115" fmla="*/ 371475 h 1288255"/>
              <a:gd name="connsiteX116" fmla="*/ 1023938 w 1378744"/>
              <a:gd name="connsiteY116" fmla="*/ 288131 h 1288255"/>
              <a:gd name="connsiteX117" fmla="*/ 1012032 w 1378744"/>
              <a:gd name="connsiteY117" fmla="*/ 269081 h 1288255"/>
              <a:gd name="connsiteX118" fmla="*/ 1012032 w 1378744"/>
              <a:gd name="connsiteY118" fmla="*/ 211931 h 1288255"/>
              <a:gd name="connsiteX119" fmla="*/ 959644 w 1378744"/>
              <a:gd name="connsiteY119" fmla="*/ 190500 h 1288255"/>
              <a:gd name="connsiteX120" fmla="*/ 914400 w 1378744"/>
              <a:gd name="connsiteY120" fmla="*/ 111918 h 1288255"/>
              <a:gd name="connsiteX121" fmla="*/ 854869 w 1378744"/>
              <a:gd name="connsiteY121" fmla="*/ 76200 h 1288255"/>
              <a:gd name="connsiteX122" fmla="*/ 873919 w 1378744"/>
              <a:gd name="connsiteY122" fmla="*/ 16668 h 1288255"/>
              <a:gd name="connsiteX123" fmla="*/ 783432 w 1378744"/>
              <a:gd name="connsiteY123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795338 w 1378744"/>
              <a:gd name="connsiteY60" fmla="*/ 1209674 h 1288255"/>
              <a:gd name="connsiteX61" fmla="*/ 795337 w 1378744"/>
              <a:gd name="connsiteY61" fmla="*/ 1212055 h 1288255"/>
              <a:gd name="connsiteX62" fmla="*/ 809625 w 1378744"/>
              <a:gd name="connsiteY62" fmla="*/ 1197768 h 1288255"/>
              <a:gd name="connsiteX63" fmla="*/ 821532 w 1378744"/>
              <a:gd name="connsiteY63" fmla="*/ 1133474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795338 w 1378744"/>
              <a:gd name="connsiteY60" fmla="*/ 1209674 h 1288255"/>
              <a:gd name="connsiteX61" fmla="*/ 795337 w 1378744"/>
              <a:gd name="connsiteY61" fmla="*/ 1212055 h 1288255"/>
              <a:gd name="connsiteX62" fmla="*/ 809625 w 1378744"/>
              <a:gd name="connsiteY62" fmla="*/ 1197768 h 1288255"/>
              <a:gd name="connsiteX63" fmla="*/ 823914 w 1378744"/>
              <a:gd name="connsiteY63" fmla="*/ 1147762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378744" h="1288255">
                <a:moveTo>
                  <a:pt x="783432" y="0"/>
                </a:moveTo>
                <a:lnTo>
                  <a:pt x="738188" y="26193"/>
                </a:lnTo>
                <a:lnTo>
                  <a:pt x="685800" y="28575"/>
                </a:lnTo>
                <a:lnTo>
                  <a:pt x="635794" y="73818"/>
                </a:lnTo>
                <a:lnTo>
                  <a:pt x="633413" y="114300"/>
                </a:lnTo>
                <a:lnTo>
                  <a:pt x="561975" y="190500"/>
                </a:lnTo>
                <a:lnTo>
                  <a:pt x="519113" y="214312"/>
                </a:lnTo>
                <a:lnTo>
                  <a:pt x="485775" y="252412"/>
                </a:lnTo>
                <a:lnTo>
                  <a:pt x="461963" y="273843"/>
                </a:lnTo>
                <a:lnTo>
                  <a:pt x="423863" y="333375"/>
                </a:lnTo>
                <a:lnTo>
                  <a:pt x="378619" y="357187"/>
                </a:lnTo>
                <a:lnTo>
                  <a:pt x="292894" y="376237"/>
                </a:lnTo>
                <a:lnTo>
                  <a:pt x="264319" y="373856"/>
                </a:lnTo>
                <a:lnTo>
                  <a:pt x="240507" y="359568"/>
                </a:lnTo>
                <a:lnTo>
                  <a:pt x="226219" y="338137"/>
                </a:lnTo>
                <a:lnTo>
                  <a:pt x="219075" y="311943"/>
                </a:lnTo>
                <a:lnTo>
                  <a:pt x="204788" y="309562"/>
                </a:lnTo>
                <a:lnTo>
                  <a:pt x="188119" y="304800"/>
                </a:lnTo>
                <a:lnTo>
                  <a:pt x="173832" y="302418"/>
                </a:lnTo>
                <a:lnTo>
                  <a:pt x="128588" y="352425"/>
                </a:lnTo>
                <a:lnTo>
                  <a:pt x="97632" y="371475"/>
                </a:lnTo>
                <a:lnTo>
                  <a:pt x="80963" y="390525"/>
                </a:lnTo>
                <a:lnTo>
                  <a:pt x="66675" y="435768"/>
                </a:lnTo>
                <a:lnTo>
                  <a:pt x="54769" y="447675"/>
                </a:lnTo>
                <a:lnTo>
                  <a:pt x="9525" y="466725"/>
                </a:lnTo>
                <a:lnTo>
                  <a:pt x="2382" y="481012"/>
                </a:lnTo>
                <a:lnTo>
                  <a:pt x="4763" y="533400"/>
                </a:lnTo>
                <a:lnTo>
                  <a:pt x="0" y="545306"/>
                </a:lnTo>
                <a:lnTo>
                  <a:pt x="73819" y="588168"/>
                </a:lnTo>
                <a:lnTo>
                  <a:pt x="90488" y="628650"/>
                </a:lnTo>
                <a:lnTo>
                  <a:pt x="83344" y="654843"/>
                </a:lnTo>
                <a:lnTo>
                  <a:pt x="73819" y="697706"/>
                </a:lnTo>
                <a:lnTo>
                  <a:pt x="78582" y="726281"/>
                </a:lnTo>
                <a:lnTo>
                  <a:pt x="95250" y="738187"/>
                </a:lnTo>
                <a:lnTo>
                  <a:pt x="116682" y="735806"/>
                </a:lnTo>
                <a:lnTo>
                  <a:pt x="123825" y="762000"/>
                </a:lnTo>
                <a:lnTo>
                  <a:pt x="126207" y="783431"/>
                </a:lnTo>
                <a:lnTo>
                  <a:pt x="152400" y="812006"/>
                </a:lnTo>
                <a:lnTo>
                  <a:pt x="164307" y="823912"/>
                </a:lnTo>
                <a:lnTo>
                  <a:pt x="173832" y="850106"/>
                </a:lnTo>
                <a:lnTo>
                  <a:pt x="169069" y="878681"/>
                </a:lnTo>
                <a:lnTo>
                  <a:pt x="176213" y="897731"/>
                </a:lnTo>
                <a:lnTo>
                  <a:pt x="200025" y="916781"/>
                </a:lnTo>
                <a:lnTo>
                  <a:pt x="226219" y="916781"/>
                </a:lnTo>
                <a:lnTo>
                  <a:pt x="300038" y="921543"/>
                </a:lnTo>
                <a:lnTo>
                  <a:pt x="395288" y="952500"/>
                </a:lnTo>
                <a:lnTo>
                  <a:pt x="414338" y="988218"/>
                </a:lnTo>
                <a:lnTo>
                  <a:pt x="435769" y="992981"/>
                </a:lnTo>
                <a:lnTo>
                  <a:pt x="464344" y="995362"/>
                </a:lnTo>
                <a:lnTo>
                  <a:pt x="507207" y="1026318"/>
                </a:lnTo>
                <a:lnTo>
                  <a:pt x="521494" y="1069181"/>
                </a:lnTo>
                <a:lnTo>
                  <a:pt x="545307" y="1107281"/>
                </a:lnTo>
                <a:lnTo>
                  <a:pt x="573882" y="1121568"/>
                </a:lnTo>
                <a:lnTo>
                  <a:pt x="585788" y="1131093"/>
                </a:lnTo>
                <a:lnTo>
                  <a:pt x="597694" y="1181100"/>
                </a:lnTo>
                <a:lnTo>
                  <a:pt x="633413" y="1250156"/>
                </a:lnTo>
                <a:lnTo>
                  <a:pt x="692944" y="1278730"/>
                </a:lnTo>
                <a:lnTo>
                  <a:pt x="728663" y="1288255"/>
                </a:lnTo>
                <a:lnTo>
                  <a:pt x="771525" y="1269205"/>
                </a:lnTo>
                <a:lnTo>
                  <a:pt x="771525" y="1235868"/>
                </a:lnTo>
                <a:lnTo>
                  <a:pt x="795338" y="1209674"/>
                </a:lnTo>
                <a:cubicBezTo>
                  <a:pt x="795338" y="1210468"/>
                  <a:pt x="795337" y="1211261"/>
                  <a:pt x="795337" y="1212055"/>
                </a:cubicBezTo>
                <a:lnTo>
                  <a:pt x="809625" y="1197768"/>
                </a:lnTo>
                <a:lnTo>
                  <a:pt x="823914" y="1147762"/>
                </a:lnTo>
                <a:lnTo>
                  <a:pt x="833438" y="1085850"/>
                </a:lnTo>
                <a:lnTo>
                  <a:pt x="797719" y="1059656"/>
                </a:lnTo>
                <a:lnTo>
                  <a:pt x="790575" y="1038225"/>
                </a:lnTo>
                <a:lnTo>
                  <a:pt x="790575" y="1021556"/>
                </a:lnTo>
                <a:lnTo>
                  <a:pt x="845344" y="952500"/>
                </a:lnTo>
                <a:lnTo>
                  <a:pt x="845344" y="952500"/>
                </a:lnTo>
                <a:lnTo>
                  <a:pt x="888207" y="966787"/>
                </a:lnTo>
                <a:lnTo>
                  <a:pt x="907257" y="981075"/>
                </a:lnTo>
                <a:lnTo>
                  <a:pt x="938213" y="990600"/>
                </a:lnTo>
                <a:lnTo>
                  <a:pt x="964407" y="985837"/>
                </a:lnTo>
                <a:lnTo>
                  <a:pt x="985838" y="985837"/>
                </a:lnTo>
                <a:lnTo>
                  <a:pt x="995363" y="995362"/>
                </a:lnTo>
                <a:lnTo>
                  <a:pt x="978694" y="1012031"/>
                </a:lnTo>
                <a:lnTo>
                  <a:pt x="969169" y="1031081"/>
                </a:lnTo>
                <a:lnTo>
                  <a:pt x="954882" y="1054893"/>
                </a:lnTo>
                <a:lnTo>
                  <a:pt x="950119" y="1083468"/>
                </a:lnTo>
                <a:lnTo>
                  <a:pt x="962025" y="1107281"/>
                </a:lnTo>
                <a:lnTo>
                  <a:pt x="983457" y="1131093"/>
                </a:lnTo>
                <a:lnTo>
                  <a:pt x="1002507" y="1133475"/>
                </a:lnTo>
                <a:lnTo>
                  <a:pt x="1028700" y="1126331"/>
                </a:lnTo>
                <a:lnTo>
                  <a:pt x="1031082" y="1097756"/>
                </a:lnTo>
                <a:lnTo>
                  <a:pt x="1057275" y="1085850"/>
                </a:lnTo>
                <a:lnTo>
                  <a:pt x="1076325" y="1097756"/>
                </a:lnTo>
                <a:lnTo>
                  <a:pt x="1100138" y="1107281"/>
                </a:lnTo>
                <a:lnTo>
                  <a:pt x="1123950" y="1121568"/>
                </a:lnTo>
                <a:lnTo>
                  <a:pt x="1143000" y="1123950"/>
                </a:lnTo>
                <a:lnTo>
                  <a:pt x="1157288" y="1112043"/>
                </a:lnTo>
                <a:lnTo>
                  <a:pt x="1159669" y="1085850"/>
                </a:lnTo>
                <a:lnTo>
                  <a:pt x="1166813" y="1052512"/>
                </a:lnTo>
                <a:lnTo>
                  <a:pt x="1197769" y="1016793"/>
                </a:lnTo>
                <a:cubicBezTo>
                  <a:pt x="1196975" y="996156"/>
                  <a:pt x="1196182" y="975518"/>
                  <a:pt x="1195388" y="954881"/>
                </a:cubicBezTo>
                <a:lnTo>
                  <a:pt x="1209675" y="945356"/>
                </a:lnTo>
                <a:lnTo>
                  <a:pt x="1235869" y="945356"/>
                </a:lnTo>
                <a:lnTo>
                  <a:pt x="1235869" y="931068"/>
                </a:lnTo>
                <a:lnTo>
                  <a:pt x="1212057" y="912018"/>
                </a:lnTo>
                <a:lnTo>
                  <a:pt x="1195388" y="881062"/>
                </a:lnTo>
                <a:lnTo>
                  <a:pt x="1157288" y="871537"/>
                </a:lnTo>
                <a:lnTo>
                  <a:pt x="1119188" y="859631"/>
                </a:lnTo>
                <a:lnTo>
                  <a:pt x="1119188" y="831056"/>
                </a:lnTo>
                <a:lnTo>
                  <a:pt x="1135857" y="807243"/>
                </a:lnTo>
                <a:lnTo>
                  <a:pt x="1197769" y="759618"/>
                </a:lnTo>
                <a:lnTo>
                  <a:pt x="1247775" y="762000"/>
                </a:lnTo>
                <a:lnTo>
                  <a:pt x="1278732" y="762000"/>
                </a:lnTo>
                <a:lnTo>
                  <a:pt x="1271588" y="735806"/>
                </a:lnTo>
                <a:lnTo>
                  <a:pt x="1378744" y="678656"/>
                </a:lnTo>
                <a:lnTo>
                  <a:pt x="1331119" y="552450"/>
                </a:lnTo>
                <a:lnTo>
                  <a:pt x="1278732" y="514350"/>
                </a:lnTo>
                <a:lnTo>
                  <a:pt x="1252538" y="431006"/>
                </a:lnTo>
                <a:lnTo>
                  <a:pt x="1181100" y="431006"/>
                </a:lnTo>
                <a:lnTo>
                  <a:pt x="1166813" y="395287"/>
                </a:lnTo>
                <a:lnTo>
                  <a:pt x="1107282" y="421481"/>
                </a:lnTo>
                <a:lnTo>
                  <a:pt x="1054894" y="414337"/>
                </a:lnTo>
                <a:lnTo>
                  <a:pt x="1028700" y="371475"/>
                </a:lnTo>
                <a:lnTo>
                  <a:pt x="1023938" y="288131"/>
                </a:lnTo>
                <a:lnTo>
                  <a:pt x="1012032" y="269081"/>
                </a:lnTo>
                <a:lnTo>
                  <a:pt x="1012032" y="211931"/>
                </a:lnTo>
                <a:lnTo>
                  <a:pt x="959644" y="190500"/>
                </a:lnTo>
                <a:lnTo>
                  <a:pt x="914400" y="111918"/>
                </a:lnTo>
                <a:lnTo>
                  <a:pt x="854869" y="76200"/>
                </a:lnTo>
                <a:lnTo>
                  <a:pt x="873919" y="16668"/>
                </a:lnTo>
                <a:lnTo>
                  <a:pt x="78343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3798888" y="3190875"/>
            <a:ext cx="1584325" cy="1038225"/>
          </a:xfrm>
          <a:custGeom>
            <a:avLst/>
            <a:gdLst>
              <a:gd name="connsiteX0" fmla="*/ 33338 w 1583531"/>
              <a:gd name="connsiteY0" fmla="*/ 840582 h 1038225"/>
              <a:gd name="connsiteX1" fmla="*/ 116681 w 1583531"/>
              <a:gd name="connsiteY1" fmla="*/ 862013 h 1038225"/>
              <a:gd name="connsiteX2" fmla="*/ 126206 w 1583531"/>
              <a:gd name="connsiteY2" fmla="*/ 878682 h 1038225"/>
              <a:gd name="connsiteX3" fmla="*/ 123825 w 1583531"/>
              <a:gd name="connsiteY3" fmla="*/ 935832 h 1038225"/>
              <a:gd name="connsiteX4" fmla="*/ 130969 w 1583531"/>
              <a:gd name="connsiteY4" fmla="*/ 942975 h 1038225"/>
              <a:gd name="connsiteX5" fmla="*/ 188119 w 1583531"/>
              <a:gd name="connsiteY5" fmla="*/ 964407 h 1038225"/>
              <a:gd name="connsiteX6" fmla="*/ 204788 w 1583531"/>
              <a:gd name="connsiteY6" fmla="*/ 997744 h 1038225"/>
              <a:gd name="connsiteX7" fmla="*/ 228600 w 1583531"/>
              <a:gd name="connsiteY7" fmla="*/ 1002507 h 1038225"/>
              <a:gd name="connsiteX8" fmla="*/ 250031 w 1583531"/>
              <a:gd name="connsiteY8" fmla="*/ 990600 h 1038225"/>
              <a:gd name="connsiteX9" fmla="*/ 278606 w 1583531"/>
              <a:gd name="connsiteY9" fmla="*/ 973932 h 1038225"/>
              <a:gd name="connsiteX10" fmla="*/ 300038 w 1583531"/>
              <a:gd name="connsiteY10" fmla="*/ 981075 h 1038225"/>
              <a:gd name="connsiteX11" fmla="*/ 316706 w 1583531"/>
              <a:gd name="connsiteY11" fmla="*/ 1004888 h 1038225"/>
              <a:gd name="connsiteX12" fmla="*/ 326231 w 1583531"/>
              <a:gd name="connsiteY12" fmla="*/ 1023938 h 1038225"/>
              <a:gd name="connsiteX13" fmla="*/ 347663 w 1583531"/>
              <a:gd name="connsiteY13" fmla="*/ 1035844 h 1038225"/>
              <a:gd name="connsiteX14" fmla="*/ 402431 w 1583531"/>
              <a:gd name="connsiteY14" fmla="*/ 1038225 h 1038225"/>
              <a:gd name="connsiteX15" fmla="*/ 407194 w 1583531"/>
              <a:gd name="connsiteY15" fmla="*/ 1014413 h 1038225"/>
              <a:gd name="connsiteX16" fmla="*/ 411956 w 1583531"/>
              <a:gd name="connsiteY16" fmla="*/ 985838 h 1038225"/>
              <a:gd name="connsiteX17" fmla="*/ 428625 w 1583531"/>
              <a:gd name="connsiteY17" fmla="*/ 959644 h 1038225"/>
              <a:gd name="connsiteX18" fmla="*/ 535781 w 1583531"/>
              <a:gd name="connsiteY18" fmla="*/ 912019 h 1038225"/>
              <a:gd name="connsiteX19" fmla="*/ 557213 w 1583531"/>
              <a:gd name="connsiteY19" fmla="*/ 931069 h 1038225"/>
              <a:gd name="connsiteX20" fmla="*/ 566738 w 1583531"/>
              <a:gd name="connsiteY20" fmla="*/ 1004888 h 1038225"/>
              <a:gd name="connsiteX21" fmla="*/ 631031 w 1583531"/>
              <a:gd name="connsiteY21" fmla="*/ 1019175 h 1038225"/>
              <a:gd name="connsiteX22" fmla="*/ 669131 w 1583531"/>
              <a:gd name="connsiteY22" fmla="*/ 1019175 h 1038225"/>
              <a:gd name="connsiteX23" fmla="*/ 700088 w 1583531"/>
              <a:gd name="connsiteY23" fmla="*/ 995363 h 1038225"/>
              <a:gd name="connsiteX24" fmla="*/ 750094 w 1583531"/>
              <a:gd name="connsiteY24" fmla="*/ 978694 h 1038225"/>
              <a:gd name="connsiteX25" fmla="*/ 771525 w 1583531"/>
              <a:gd name="connsiteY25" fmla="*/ 985838 h 1038225"/>
              <a:gd name="connsiteX26" fmla="*/ 812006 w 1583531"/>
              <a:gd name="connsiteY26" fmla="*/ 1028700 h 1038225"/>
              <a:gd name="connsiteX27" fmla="*/ 826294 w 1583531"/>
              <a:gd name="connsiteY27" fmla="*/ 1028700 h 1038225"/>
              <a:gd name="connsiteX28" fmla="*/ 850106 w 1583531"/>
              <a:gd name="connsiteY28" fmla="*/ 992982 h 1038225"/>
              <a:gd name="connsiteX29" fmla="*/ 871538 w 1583531"/>
              <a:gd name="connsiteY29" fmla="*/ 966788 h 1038225"/>
              <a:gd name="connsiteX30" fmla="*/ 902494 w 1583531"/>
              <a:gd name="connsiteY30" fmla="*/ 959644 h 1038225"/>
              <a:gd name="connsiteX31" fmla="*/ 928688 w 1583531"/>
              <a:gd name="connsiteY31" fmla="*/ 964407 h 1038225"/>
              <a:gd name="connsiteX32" fmla="*/ 981075 w 1583531"/>
              <a:gd name="connsiteY32" fmla="*/ 995363 h 1038225"/>
              <a:gd name="connsiteX33" fmla="*/ 1047750 w 1583531"/>
              <a:gd name="connsiteY33" fmla="*/ 995363 h 1038225"/>
              <a:gd name="connsiteX34" fmla="*/ 1100138 w 1583531"/>
              <a:gd name="connsiteY34" fmla="*/ 1012032 h 1038225"/>
              <a:gd name="connsiteX35" fmla="*/ 1202531 w 1583531"/>
              <a:gd name="connsiteY35" fmla="*/ 862013 h 1038225"/>
              <a:gd name="connsiteX36" fmla="*/ 1243013 w 1583531"/>
              <a:gd name="connsiteY36" fmla="*/ 876300 h 1038225"/>
              <a:gd name="connsiteX37" fmla="*/ 1331119 w 1583531"/>
              <a:gd name="connsiteY37" fmla="*/ 752475 h 1038225"/>
              <a:gd name="connsiteX38" fmla="*/ 1269206 w 1583531"/>
              <a:gd name="connsiteY38" fmla="*/ 695325 h 1038225"/>
              <a:gd name="connsiteX39" fmla="*/ 1269206 w 1583531"/>
              <a:gd name="connsiteY39" fmla="*/ 685800 h 1038225"/>
              <a:gd name="connsiteX40" fmla="*/ 1364456 w 1583531"/>
              <a:gd name="connsiteY40" fmla="*/ 683419 h 1038225"/>
              <a:gd name="connsiteX41" fmla="*/ 1407319 w 1583531"/>
              <a:gd name="connsiteY41" fmla="*/ 700088 h 1038225"/>
              <a:gd name="connsiteX42" fmla="*/ 1431131 w 1583531"/>
              <a:gd name="connsiteY42" fmla="*/ 657225 h 1038225"/>
              <a:gd name="connsiteX43" fmla="*/ 1531144 w 1583531"/>
              <a:gd name="connsiteY43" fmla="*/ 623888 h 1038225"/>
              <a:gd name="connsiteX44" fmla="*/ 1578769 w 1583531"/>
              <a:gd name="connsiteY44" fmla="*/ 588169 h 1038225"/>
              <a:gd name="connsiteX45" fmla="*/ 1583531 w 1583531"/>
              <a:gd name="connsiteY45" fmla="*/ 564357 h 1038225"/>
              <a:gd name="connsiteX46" fmla="*/ 1564481 w 1583531"/>
              <a:gd name="connsiteY46" fmla="*/ 557213 h 1038225"/>
              <a:gd name="connsiteX47" fmla="*/ 1547813 w 1583531"/>
              <a:gd name="connsiteY47" fmla="*/ 466725 h 1038225"/>
              <a:gd name="connsiteX48" fmla="*/ 1519238 w 1583531"/>
              <a:gd name="connsiteY48" fmla="*/ 433388 h 1038225"/>
              <a:gd name="connsiteX49" fmla="*/ 1443038 w 1583531"/>
              <a:gd name="connsiteY49" fmla="*/ 426244 h 1038225"/>
              <a:gd name="connsiteX50" fmla="*/ 1431131 w 1583531"/>
              <a:gd name="connsiteY50" fmla="*/ 404813 h 1038225"/>
              <a:gd name="connsiteX51" fmla="*/ 1412081 w 1583531"/>
              <a:gd name="connsiteY51" fmla="*/ 388144 h 1038225"/>
              <a:gd name="connsiteX52" fmla="*/ 1373981 w 1583531"/>
              <a:gd name="connsiteY52" fmla="*/ 385763 h 1038225"/>
              <a:gd name="connsiteX53" fmla="*/ 1323975 w 1583531"/>
              <a:gd name="connsiteY53" fmla="*/ 342900 h 1038225"/>
              <a:gd name="connsiteX54" fmla="*/ 1276350 w 1583531"/>
              <a:gd name="connsiteY54" fmla="*/ 383382 h 1038225"/>
              <a:gd name="connsiteX55" fmla="*/ 1252538 w 1583531"/>
              <a:gd name="connsiteY55" fmla="*/ 383382 h 1038225"/>
              <a:gd name="connsiteX56" fmla="*/ 1219200 w 1583531"/>
              <a:gd name="connsiteY56" fmla="*/ 340519 h 1038225"/>
              <a:gd name="connsiteX57" fmla="*/ 1171575 w 1583531"/>
              <a:gd name="connsiteY57" fmla="*/ 340519 h 1038225"/>
              <a:gd name="connsiteX58" fmla="*/ 1135856 w 1583531"/>
              <a:gd name="connsiteY58" fmla="*/ 311944 h 1038225"/>
              <a:gd name="connsiteX59" fmla="*/ 1095375 w 1583531"/>
              <a:gd name="connsiteY59" fmla="*/ 319088 h 1038225"/>
              <a:gd name="connsiteX60" fmla="*/ 992981 w 1583531"/>
              <a:gd name="connsiteY60" fmla="*/ 309563 h 1038225"/>
              <a:gd name="connsiteX61" fmla="*/ 940594 w 1583531"/>
              <a:gd name="connsiteY61" fmla="*/ 326232 h 1038225"/>
              <a:gd name="connsiteX62" fmla="*/ 919163 w 1583531"/>
              <a:gd name="connsiteY62" fmla="*/ 304800 h 1038225"/>
              <a:gd name="connsiteX63" fmla="*/ 904875 w 1583531"/>
              <a:gd name="connsiteY63" fmla="*/ 302419 h 1038225"/>
              <a:gd name="connsiteX64" fmla="*/ 900113 w 1583531"/>
              <a:gd name="connsiteY64" fmla="*/ 269082 h 1038225"/>
              <a:gd name="connsiteX65" fmla="*/ 895350 w 1583531"/>
              <a:gd name="connsiteY65" fmla="*/ 261938 h 1038225"/>
              <a:gd name="connsiteX66" fmla="*/ 845344 w 1583531"/>
              <a:gd name="connsiteY66" fmla="*/ 297657 h 1038225"/>
              <a:gd name="connsiteX67" fmla="*/ 833438 w 1583531"/>
              <a:gd name="connsiteY67" fmla="*/ 345282 h 1038225"/>
              <a:gd name="connsiteX68" fmla="*/ 850106 w 1583531"/>
              <a:gd name="connsiteY68" fmla="*/ 369094 h 1038225"/>
              <a:gd name="connsiteX69" fmla="*/ 850106 w 1583531"/>
              <a:gd name="connsiteY69" fmla="*/ 438150 h 1038225"/>
              <a:gd name="connsiteX70" fmla="*/ 876300 w 1583531"/>
              <a:gd name="connsiteY70" fmla="*/ 450057 h 1038225"/>
              <a:gd name="connsiteX71" fmla="*/ 881063 w 1583531"/>
              <a:gd name="connsiteY71" fmla="*/ 469107 h 1038225"/>
              <a:gd name="connsiteX72" fmla="*/ 864394 w 1583531"/>
              <a:gd name="connsiteY72" fmla="*/ 495300 h 1038225"/>
              <a:gd name="connsiteX73" fmla="*/ 842963 w 1583531"/>
              <a:gd name="connsiteY73" fmla="*/ 495300 h 1038225"/>
              <a:gd name="connsiteX74" fmla="*/ 821531 w 1583531"/>
              <a:gd name="connsiteY74" fmla="*/ 447675 h 1038225"/>
              <a:gd name="connsiteX75" fmla="*/ 778669 w 1583531"/>
              <a:gd name="connsiteY75" fmla="*/ 433388 h 1038225"/>
              <a:gd name="connsiteX76" fmla="*/ 771525 w 1583531"/>
              <a:gd name="connsiteY76" fmla="*/ 414338 h 1038225"/>
              <a:gd name="connsiteX77" fmla="*/ 807244 w 1583531"/>
              <a:gd name="connsiteY77" fmla="*/ 340519 h 1038225"/>
              <a:gd name="connsiteX78" fmla="*/ 826294 w 1583531"/>
              <a:gd name="connsiteY78" fmla="*/ 269082 h 1038225"/>
              <a:gd name="connsiteX79" fmla="*/ 842963 w 1583531"/>
              <a:gd name="connsiteY79" fmla="*/ 259557 h 1038225"/>
              <a:gd name="connsiteX80" fmla="*/ 883444 w 1583531"/>
              <a:gd name="connsiteY80" fmla="*/ 192882 h 1038225"/>
              <a:gd name="connsiteX81" fmla="*/ 931069 w 1583531"/>
              <a:gd name="connsiteY81" fmla="*/ 171450 h 1038225"/>
              <a:gd name="connsiteX82" fmla="*/ 935831 w 1583531"/>
              <a:gd name="connsiteY82" fmla="*/ 140494 h 1038225"/>
              <a:gd name="connsiteX83" fmla="*/ 950119 w 1583531"/>
              <a:gd name="connsiteY83" fmla="*/ 123825 h 1038225"/>
              <a:gd name="connsiteX84" fmla="*/ 945356 w 1583531"/>
              <a:gd name="connsiteY84" fmla="*/ 83344 h 1038225"/>
              <a:gd name="connsiteX85" fmla="*/ 890588 w 1583531"/>
              <a:gd name="connsiteY85" fmla="*/ 69057 h 1038225"/>
              <a:gd name="connsiteX86" fmla="*/ 864394 w 1583531"/>
              <a:gd name="connsiteY86" fmla="*/ 38100 h 1038225"/>
              <a:gd name="connsiteX87" fmla="*/ 792956 w 1583531"/>
              <a:gd name="connsiteY87" fmla="*/ 33338 h 1038225"/>
              <a:gd name="connsiteX88" fmla="*/ 759619 w 1583531"/>
              <a:gd name="connsiteY88" fmla="*/ 0 h 1038225"/>
              <a:gd name="connsiteX89" fmla="*/ 757238 w 1583531"/>
              <a:gd name="connsiteY89" fmla="*/ 30957 h 1038225"/>
              <a:gd name="connsiteX90" fmla="*/ 745331 w 1583531"/>
              <a:gd name="connsiteY90" fmla="*/ 52388 h 1038225"/>
              <a:gd name="connsiteX91" fmla="*/ 635794 w 1583531"/>
              <a:gd name="connsiteY91" fmla="*/ 114300 h 1038225"/>
              <a:gd name="connsiteX92" fmla="*/ 642938 w 1583531"/>
              <a:gd name="connsiteY92" fmla="*/ 135732 h 1038225"/>
              <a:gd name="connsiteX93" fmla="*/ 561975 w 1583531"/>
              <a:gd name="connsiteY93" fmla="*/ 138113 h 1038225"/>
              <a:gd name="connsiteX94" fmla="*/ 495300 w 1583531"/>
              <a:gd name="connsiteY94" fmla="*/ 185738 h 1038225"/>
              <a:gd name="connsiteX95" fmla="*/ 483394 w 1583531"/>
              <a:gd name="connsiteY95" fmla="*/ 202407 h 1038225"/>
              <a:gd name="connsiteX96" fmla="*/ 485775 w 1583531"/>
              <a:gd name="connsiteY96" fmla="*/ 233363 h 1038225"/>
              <a:gd name="connsiteX97" fmla="*/ 552450 w 1583531"/>
              <a:gd name="connsiteY97" fmla="*/ 257175 h 1038225"/>
              <a:gd name="connsiteX98" fmla="*/ 571500 w 1583531"/>
              <a:gd name="connsiteY98" fmla="*/ 283369 h 1038225"/>
              <a:gd name="connsiteX99" fmla="*/ 597694 w 1583531"/>
              <a:gd name="connsiteY99" fmla="*/ 307182 h 1038225"/>
              <a:gd name="connsiteX100" fmla="*/ 597694 w 1583531"/>
              <a:gd name="connsiteY100" fmla="*/ 321469 h 1038225"/>
              <a:gd name="connsiteX101" fmla="*/ 573881 w 1583531"/>
              <a:gd name="connsiteY101" fmla="*/ 321469 h 1038225"/>
              <a:gd name="connsiteX102" fmla="*/ 566738 w 1583531"/>
              <a:gd name="connsiteY102" fmla="*/ 330994 h 1038225"/>
              <a:gd name="connsiteX103" fmla="*/ 557213 w 1583531"/>
              <a:gd name="connsiteY103" fmla="*/ 400050 h 1038225"/>
              <a:gd name="connsiteX104" fmla="*/ 538163 w 1583531"/>
              <a:gd name="connsiteY104" fmla="*/ 426244 h 1038225"/>
              <a:gd name="connsiteX105" fmla="*/ 523875 w 1583531"/>
              <a:gd name="connsiteY105" fmla="*/ 490538 h 1038225"/>
              <a:gd name="connsiteX106" fmla="*/ 495300 w 1583531"/>
              <a:gd name="connsiteY106" fmla="*/ 500063 h 1038225"/>
              <a:gd name="connsiteX107" fmla="*/ 454819 w 1583531"/>
              <a:gd name="connsiteY107" fmla="*/ 481013 h 1038225"/>
              <a:gd name="connsiteX108" fmla="*/ 428625 w 1583531"/>
              <a:gd name="connsiteY108" fmla="*/ 471488 h 1038225"/>
              <a:gd name="connsiteX109" fmla="*/ 428625 w 1583531"/>
              <a:gd name="connsiteY109" fmla="*/ 471488 h 1038225"/>
              <a:gd name="connsiteX110" fmla="*/ 392906 w 1583531"/>
              <a:gd name="connsiteY110" fmla="*/ 478632 h 1038225"/>
              <a:gd name="connsiteX111" fmla="*/ 388144 w 1583531"/>
              <a:gd name="connsiteY111" fmla="*/ 502444 h 1038225"/>
              <a:gd name="connsiteX112" fmla="*/ 352425 w 1583531"/>
              <a:gd name="connsiteY112" fmla="*/ 507207 h 1038225"/>
              <a:gd name="connsiteX113" fmla="*/ 319088 w 1583531"/>
              <a:gd name="connsiteY113" fmla="*/ 466725 h 1038225"/>
              <a:gd name="connsiteX114" fmla="*/ 316706 w 1583531"/>
              <a:gd name="connsiteY114" fmla="*/ 442913 h 1038225"/>
              <a:gd name="connsiteX115" fmla="*/ 326231 w 1583531"/>
              <a:gd name="connsiteY115" fmla="*/ 407194 h 1038225"/>
              <a:gd name="connsiteX116" fmla="*/ 345281 w 1583531"/>
              <a:gd name="connsiteY116" fmla="*/ 383382 h 1038225"/>
              <a:gd name="connsiteX117" fmla="*/ 359569 w 1583531"/>
              <a:gd name="connsiteY117" fmla="*/ 369094 h 1038225"/>
              <a:gd name="connsiteX118" fmla="*/ 345281 w 1583531"/>
              <a:gd name="connsiteY118" fmla="*/ 357188 h 1038225"/>
              <a:gd name="connsiteX119" fmla="*/ 302419 w 1583531"/>
              <a:gd name="connsiteY119" fmla="*/ 366713 h 1038225"/>
              <a:gd name="connsiteX120" fmla="*/ 266700 w 1583531"/>
              <a:gd name="connsiteY120" fmla="*/ 352425 h 1038225"/>
              <a:gd name="connsiteX121" fmla="*/ 242888 w 1583531"/>
              <a:gd name="connsiteY121" fmla="*/ 342900 h 1038225"/>
              <a:gd name="connsiteX122" fmla="*/ 211931 w 1583531"/>
              <a:gd name="connsiteY122" fmla="*/ 328613 h 1038225"/>
              <a:gd name="connsiteX123" fmla="*/ 154781 w 1583531"/>
              <a:gd name="connsiteY123" fmla="*/ 392907 h 1038225"/>
              <a:gd name="connsiteX124" fmla="*/ 157163 w 1583531"/>
              <a:gd name="connsiteY124" fmla="*/ 435769 h 1038225"/>
              <a:gd name="connsiteX125" fmla="*/ 190500 w 1583531"/>
              <a:gd name="connsiteY125" fmla="*/ 466725 h 1038225"/>
              <a:gd name="connsiteX126" fmla="*/ 169069 w 1583531"/>
              <a:gd name="connsiteY126" fmla="*/ 578644 h 1038225"/>
              <a:gd name="connsiteX127" fmla="*/ 138113 w 1583531"/>
              <a:gd name="connsiteY127" fmla="*/ 604838 h 1038225"/>
              <a:gd name="connsiteX128" fmla="*/ 130969 w 1583531"/>
              <a:gd name="connsiteY128" fmla="*/ 650082 h 1038225"/>
              <a:gd name="connsiteX129" fmla="*/ 85725 w 1583531"/>
              <a:gd name="connsiteY129" fmla="*/ 661988 h 1038225"/>
              <a:gd name="connsiteX130" fmla="*/ 80963 w 1583531"/>
              <a:gd name="connsiteY130" fmla="*/ 688182 h 1038225"/>
              <a:gd name="connsiteX131" fmla="*/ 11906 w 1583531"/>
              <a:gd name="connsiteY131" fmla="*/ 721519 h 1038225"/>
              <a:gd name="connsiteX132" fmla="*/ 0 w 1583531"/>
              <a:gd name="connsiteY132" fmla="*/ 738188 h 1038225"/>
              <a:gd name="connsiteX133" fmla="*/ 16669 w 1583531"/>
              <a:gd name="connsiteY133" fmla="*/ 771525 h 1038225"/>
              <a:gd name="connsiteX134" fmla="*/ 33338 w 1583531"/>
              <a:gd name="connsiteY134" fmla="*/ 840582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</a:cxnLst>
            <a:rect l="l" t="t" r="r" b="b"/>
            <a:pathLst>
              <a:path w="1583531" h="1038225">
                <a:moveTo>
                  <a:pt x="33338" y="840582"/>
                </a:moveTo>
                <a:lnTo>
                  <a:pt x="116681" y="862013"/>
                </a:lnTo>
                <a:lnTo>
                  <a:pt x="126206" y="878682"/>
                </a:lnTo>
                <a:cubicBezTo>
                  <a:pt x="125412" y="897732"/>
                  <a:pt x="124619" y="916782"/>
                  <a:pt x="123825" y="935832"/>
                </a:cubicBezTo>
                <a:lnTo>
                  <a:pt x="130969" y="942975"/>
                </a:lnTo>
                <a:lnTo>
                  <a:pt x="188119" y="964407"/>
                </a:lnTo>
                <a:lnTo>
                  <a:pt x="204788" y="997744"/>
                </a:lnTo>
                <a:lnTo>
                  <a:pt x="228600" y="1002507"/>
                </a:lnTo>
                <a:lnTo>
                  <a:pt x="250031" y="990600"/>
                </a:lnTo>
                <a:lnTo>
                  <a:pt x="278606" y="973932"/>
                </a:lnTo>
                <a:lnTo>
                  <a:pt x="300038" y="981075"/>
                </a:lnTo>
                <a:lnTo>
                  <a:pt x="316706" y="1004888"/>
                </a:lnTo>
                <a:lnTo>
                  <a:pt x="326231" y="1023938"/>
                </a:lnTo>
                <a:lnTo>
                  <a:pt x="347663" y="1035844"/>
                </a:lnTo>
                <a:lnTo>
                  <a:pt x="402431" y="1038225"/>
                </a:lnTo>
                <a:lnTo>
                  <a:pt x="407194" y="1014413"/>
                </a:lnTo>
                <a:lnTo>
                  <a:pt x="411956" y="985838"/>
                </a:lnTo>
                <a:lnTo>
                  <a:pt x="428625" y="959644"/>
                </a:lnTo>
                <a:lnTo>
                  <a:pt x="535781" y="912019"/>
                </a:lnTo>
                <a:lnTo>
                  <a:pt x="557213" y="931069"/>
                </a:lnTo>
                <a:lnTo>
                  <a:pt x="566738" y="1004888"/>
                </a:lnTo>
                <a:lnTo>
                  <a:pt x="631031" y="1019175"/>
                </a:lnTo>
                <a:lnTo>
                  <a:pt x="669131" y="1019175"/>
                </a:lnTo>
                <a:lnTo>
                  <a:pt x="700088" y="995363"/>
                </a:lnTo>
                <a:lnTo>
                  <a:pt x="750094" y="978694"/>
                </a:lnTo>
                <a:lnTo>
                  <a:pt x="771525" y="985838"/>
                </a:lnTo>
                <a:lnTo>
                  <a:pt x="812006" y="1028700"/>
                </a:lnTo>
                <a:lnTo>
                  <a:pt x="826294" y="1028700"/>
                </a:lnTo>
                <a:lnTo>
                  <a:pt x="850106" y="992982"/>
                </a:lnTo>
                <a:lnTo>
                  <a:pt x="871538" y="966788"/>
                </a:lnTo>
                <a:lnTo>
                  <a:pt x="902494" y="959644"/>
                </a:lnTo>
                <a:lnTo>
                  <a:pt x="928688" y="964407"/>
                </a:lnTo>
                <a:lnTo>
                  <a:pt x="981075" y="995363"/>
                </a:lnTo>
                <a:lnTo>
                  <a:pt x="1047750" y="995363"/>
                </a:lnTo>
                <a:lnTo>
                  <a:pt x="1100138" y="1012032"/>
                </a:lnTo>
                <a:lnTo>
                  <a:pt x="1202531" y="862013"/>
                </a:lnTo>
                <a:lnTo>
                  <a:pt x="1243013" y="876300"/>
                </a:lnTo>
                <a:lnTo>
                  <a:pt x="1331119" y="752475"/>
                </a:lnTo>
                <a:lnTo>
                  <a:pt x="1269206" y="695325"/>
                </a:lnTo>
                <a:lnTo>
                  <a:pt x="1269206" y="685800"/>
                </a:lnTo>
                <a:lnTo>
                  <a:pt x="1364456" y="683419"/>
                </a:lnTo>
                <a:lnTo>
                  <a:pt x="1407319" y="700088"/>
                </a:lnTo>
                <a:lnTo>
                  <a:pt x="1431131" y="657225"/>
                </a:lnTo>
                <a:lnTo>
                  <a:pt x="1531144" y="623888"/>
                </a:lnTo>
                <a:lnTo>
                  <a:pt x="1578769" y="588169"/>
                </a:lnTo>
                <a:lnTo>
                  <a:pt x="1583531" y="564357"/>
                </a:lnTo>
                <a:lnTo>
                  <a:pt x="1564481" y="557213"/>
                </a:lnTo>
                <a:lnTo>
                  <a:pt x="1547813" y="466725"/>
                </a:lnTo>
                <a:lnTo>
                  <a:pt x="1519238" y="433388"/>
                </a:lnTo>
                <a:lnTo>
                  <a:pt x="1443038" y="426244"/>
                </a:lnTo>
                <a:lnTo>
                  <a:pt x="1431131" y="404813"/>
                </a:lnTo>
                <a:lnTo>
                  <a:pt x="1412081" y="388144"/>
                </a:lnTo>
                <a:lnTo>
                  <a:pt x="1373981" y="385763"/>
                </a:lnTo>
                <a:lnTo>
                  <a:pt x="1323975" y="342900"/>
                </a:lnTo>
                <a:lnTo>
                  <a:pt x="1276350" y="383382"/>
                </a:lnTo>
                <a:lnTo>
                  <a:pt x="1252538" y="383382"/>
                </a:lnTo>
                <a:lnTo>
                  <a:pt x="1219200" y="340519"/>
                </a:lnTo>
                <a:lnTo>
                  <a:pt x="1171575" y="340519"/>
                </a:lnTo>
                <a:lnTo>
                  <a:pt x="1135856" y="311944"/>
                </a:lnTo>
                <a:lnTo>
                  <a:pt x="1095375" y="319088"/>
                </a:lnTo>
                <a:lnTo>
                  <a:pt x="992981" y="309563"/>
                </a:lnTo>
                <a:lnTo>
                  <a:pt x="940594" y="326232"/>
                </a:lnTo>
                <a:lnTo>
                  <a:pt x="919163" y="304800"/>
                </a:lnTo>
                <a:lnTo>
                  <a:pt x="904875" y="302419"/>
                </a:lnTo>
                <a:lnTo>
                  <a:pt x="900113" y="269082"/>
                </a:lnTo>
                <a:lnTo>
                  <a:pt x="895350" y="261938"/>
                </a:lnTo>
                <a:lnTo>
                  <a:pt x="845344" y="297657"/>
                </a:lnTo>
                <a:lnTo>
                  <a:pt x="833438" y="345282"/>
                </a:lnTo>
                <a:lnTo>
                  <a:pt x="850106" y="369094"/>
                </a:lnTo>
                <a:lnTo>
                  <a:pt x="850106" y="438150"/>
                </a:lnTo>
                <a:lnTo>
                  <a:pt x="876300" y="450057"/>
                </a:lnTo>
                <a:lnTo>
                  <a:pt x="881063" y="469107"/>
                </a:lnTo>
                <a:lnTo>
                  <a:pt x="864394" y="495300"/>
                </a:lnTo>
                <a:lnTo>
                  <a:pt x="842963" y="495300"/>
                </a:lnTo>
                <a:lnTo>
                  <a:pt x="821531" y="447675"/>
                </a:lnTo>
                <a:lnTo>
                  <a:pt x="778669" y="433388"/>
                </a:lnTo>
                <a:lnTo>
                  <a:pt x="771525" y="414338"/>
                </a:lnTo>
                <a:lnTo>
                  <a:pt x="807244" y="340519"/>
                </a:lnTo>
                <a:lnTo>
                  <a:pt x="826294" y="269082"/>
                </a:lnTo>
                <a:lnTo>
                  <a:pt x="842963" y="259557"/>
                </a:lnTo>
                <a:lnTo>
                  <a:pt x="883444" y="192882"/>
                </a:lnTo>
                <a:lnTo>
                  <a:pt x="931069" y="171450"/>
                </a:lnTo>
                <a:lnTo>
                  <a:pt x="935831" y="140494"/>
                </a:lnTo>
                <a:lnTo>
                  <a:pt x="950119" y="123825"/>
                </a:lnTo>
                <a:lnTo>
                  <a:pt x="945356" y="83344"/>
                </a:lnTo>
                <a:lnTo>
                  <a:pt x="890588" y="69057"/>
                </a:lnTo>
                <a:lnTo>
                  <a:pt x="864394" y="38100"/>
                </a:lnTo>
                <a:lnTo>
                  <a:pt x="792956" y="33338"/>
                </a:lnTo>
                <a:lnTo>
                  <a:pt x="759619" y="0"/>
                </a:lnTo>
                <a:lnTo>
                  <a:pt x="757238" y="30957"/>
                </a:lnTo>
                <a:lnTo>
                  <a:pt x="745331" y="52388"/>
                </a:lnTo>
                <a:lnTo>
                  <a:pt x="635794" y="114300"/>
                </a:lnTo>
                <a:lnTo>
                  <a:pt x="642938" y="135732"/>
                </a:lnTo>
                <a:lnTo>
                  <a:pt x="561975" y="138113"/>
                </a:lnTo>
                <a:lnTo>
                  <a:pt x="495300" y="185738"/>
                </a:lnTo>
                <a:lnTo>
                  <a:pt x="483394" y="202407"/>
                </a:lnTo>
                <a:lnTo>
                  <a:pt x="485775" y="233363"/>
                </a:lnTo>
                <a:lnTo>
                  <a:pt x="552450" y="257175"/>
                </a:lnTo>
                <a:lnTo>
                  <a:pt x="571500" y="283369"/>
                </a:lnTo>
                <a:lnTo>
                  <a:pt x="597694" y="307182"/>
                </a:lnTo>
                <a:lnTo>
                  <a:pt x="597694" y="321469"/>
                </a:lnTo>
                <a:lnTo>
                  <a:pt x="573881" y="321469"/>
                </a:lnTo>
                <a:lnTo>
                  <a:pt x="566738" y="330994"/>
                </a:lnTo>
                <a:lnTo>
                  <a:pt x="557213" y="400050"/>
                </a:lnTo>
                <a:lnTo>
                  <a:pt x="538163" y="426244"/>
                </a:lnTo>
                <a:lnTo>
                  <a:pt x="523875" y="490538"/>
                </a:lnTo>
                <a:lnTo>
                  <a:pt x="495300" y="500063"/>
                </a:lnTo>
                <a:lnTo>
                  <a:pt x="454819" y="481013"/>
                </a:lnTo>
                <a:lnTo>
                  <a:pt x="428625" y="471488"/>
                </a:lnTo>
                <a:lnTo>
                  <a:pt x="428625" y="471488"/>
                </a:lnTo>
                <a:lnTo>
                  <a:pt x="392906" y="478632"/>
                </a:lnTo>
                <a:lnTo>
                  <a:pt x="388144" y="502444"/>
                </a:lnTo>
                <a:lnTo>
                  <a:pt x="352425" y="507207"/>
                </a:lnTo>
                <a:lnTo>
                  <a:pt x="319088" y="466725"/>
                </a:lnTo>
                <a:lnTo>
                  <a:pt x="316706" y="442913"/>
                </a:lnTo>
                <a:lnTo>
                  <a:pt x="326231" y="407194"/>
                </a:lnTo>
                <a:lnTo>
                  <a:pt x="345281" y="383382"/>
                </a:lnTo>
                <a:lnTo>
                  <a:pt x="359569" y="369094"/>
                </a:lnTo>
                <a:lnTo>
                  <a:pt x="345281" y="357188"/>
                </a:lnTo>
                <a:lnTo>
                  <a:pt x="302419" y="366713"/>
                </a:lnTo>
                <a:lnTo>
                  <a:pt x="266700" y="352425"/>
                </a:lnTo>
                <a:lnTo>
                  <a:pt x="242888" y="342900"/>
                </a:lnTo>
                <a:lnTo>
                  <a:pt x="211931" y="328613"/>
                </a:lnTo>
                <a:lnTo>
                  <a:pt x="154781" y="392907"/>
                </a:lnTo>
                <a:lnTo>
                  <a:pt x="157163" y="435769"/>
                </a:lnTo>
                <a:lnTo>
                  <a:pt x="190500" y="466725"/>
                </a:lnTo>
                <a:lnTo>
                  <a:pt x="169069" y="578644"/>
                </a:lnTo>
                <a:lnTo>
                  <a:pt x="138113" y="604838"/>
                </a:lnTo>
                <a:lnTo>
                  <a:pt x="130969" y="650082"/>
                </a:lnTo>
                <a:lnTo>
                  <a:pt x="85725" y="661988"/>
                </a:lnTo>
                <a:lnTo>
                  <a:pt x="80963" y="688182"/>
                </a:lnTo>
                <a:lnTo>
                  <a:pt x="11906" y="721519"/>
                </a:lnTo>
                <a:lnTo>
                  <a:pt x="0" y="738188"/>
                </a:lnTo>
                <a:lnTo>
                  <a:pt x="16669" y="771525"/>
                </a:lnTo>
                <a:lnTo>
                  <a:pt x="33338" y="84058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5475288" y="3114675"/>
            <a:ext cx="766762" cy="592138"/>
          </a:xfrm>
          <a:custGeom>
            <a:avLst/>
            <a:gdLst>
              <a:gd name="connsiteX0" fmla="*/ 0 w 766763"/>
              <a:gd name="connsiteY0" fmla="*/ 559594 h 592932"/>
              <a:gd name="connsiteX1" fmla="*/ 97631 w 766763"/>
              <a:gd name="connsiteY1" fmla="*/ 564357 h 592932"/>
              <a:gd name="connsiteX2" fmla="*/ 111919 w 766763"/>
              <a:gd name="connsiteY2" fmla="*/ 573882 h 592932"/>
              <a:gd name="connsiteX3" fmla="*/ 123825 w 766763"/>
              <a:gd name="connsiteY3" fmla="*/ 571500 h 592932"/>
              <a:gd name="connsiteX4" fmla="*/ 154781 w 766763"/>
              <a:gd name="connsiteY4" fmla="*/ 592932 h 592932"/>
              <a:gd name="connsiteX5" fmla="*/ 192881 w 766763"/>
              <a:gd name="connsiteY5" fmla="*/ 566738 h 592932"/>
              <a:gd name="connsiteX6" fmla="*/ 192881 w 766763"/>
              <a:gd name="connsiteY6" fmla="*/ 566738 h 592932"/>
              <a:gd name="connsiteX7" fmla="*/ 269081 w 766763"/>
              <a:gd name="connsiteY7" fmla="*/ 588169 h 592932"/>
              <a:gd name="connsiteX8" fmla="*/ 290513 w 766763"/>
              <a:gd name="connsiteY8" fmla="*/ 550069 h 592932"/>
              <a:gd name="connsiteX9" fmla="*/ 350044 w 766763"/>
              <a:gd name="connsiteY9" fmla="*/ 550069 h 592932"/>
              <a:gd name="connsiteX10" fmla="*/ 385763 w 766763"/>
              <a:gd name="connsiteY10" fmla="*/ 523875 h 592932"/>
              <a:gd name="connsiteX11" fmla="*/ 414338 w 766763"/>
              <a:gd name="connsiteY11" fmla="*/ 521494 h 592932"/>
              <a:gd name="connsiteX12" fmla="*/ 464344 w 766763"/>
              <a:gd name="connsiteY12" fmla="*/ 540544 h 592932"/>
              <a:gd name="connsiteX13" fmla="*/ 497681 w 766763"/>
              <a:gd name="connsiteY13" fmla="*/ 561975 h 592932"/>
              <a:gd name="connsiteX14" fmla="*/ 550069 w 766763"/>
              <a:gd name="connsiteY14" fmla="*/ 528638 h 592932"/>
              <a:gd name="connsiteX15" fmla="*/ 590550 w 766763"/>
              <a:gd name="connsiteY15" fmla="*/ 533400 h 592932"/>
              <a:gd name="connsiteX16" fmla="*/ 604838 w 766763"/>
              <a:gd name="connsiteY16" fmla="*/ 464344 h 592932"/>
              <a:gd name="connsiteX17" fmla="*/ 602456 w 766763"/>
              <a:gd name="connsiteY17" fmla="*/ 445294 h 592932"/>
              <a:gd name="connsiteX18" fmla="*/ 688181 w 766763"/>
              <a:gd name="connsiteY18" fmla="*/ 395288 h 592932"/>
              <a:gd name="connsiteX19" fmla="*/ 702469 w 766763"/>
              <a:gd name="connsiteY19" fmla="*/ 381000 h 592932"/>
              <a:gd name="connsiteX20" fmla="*/ 762000 w 766763"/>
              <a:gd name="connsiteY20" fmla="*/ 361950 h 592932"/>
              <a:gd name="connsiteX21" fmla="*/ 762000 w 766763"/>
              <a:gd name="connsiteY21" fmla="*/ 316707 h 592932"/>
              <a:gd name="connsiteX22" fmla="*/ 733425 w 766763"/>
              <a:gd name="connsiteY22" fmla="*/ 307182 h 592932"/>
              <a:gd name="connsiteX23" fmla="*/ 719138 w 766763"/>
              <a:gd name="connsiteY23" fmla="*/ 283369 h 592932"/>
              <a:gd name="connsiteX24" fmla="*/ 726281 w 766763"/>
              <a:gd name="connsiteY24" fmla="*/ 254794 h 592932"/>
              <a:gd name="connsiteX25" fmla="*/ 762000 w 766763"/>
              <a:gd name="connsiteY25" fmla="*/ 245269 h 592932"/>
              <a:gd name="connsiteX26" fmla="*/ 766763 w 766763"/>
              <a:gd name="connsiteY26" fmla="*/ 223838 h 592932"/>
              <a:gd name="connsiteX27" fmla="*/ 754856 w 766763"/>
              <a:gd name="connsiteY27" fmla="*/ 214313 h 592932"/>
              <a:gd name="connsiteX28" fmla="*/ 754856 w 766763"/>
              <a:gd name="connsiteY28" fmla="*/ 183357 h 592932"/>
              <a:gd name="connsiteX29" fmla="*/ 650081 w 766763"/>
              <a:gd name="connsiteY29" fmla="*/ 214313 h 592932"/>
              <a:gd name="connsiteX30" fmla="*/ 631031 w 766763"/>
              <a:gd name="connsiteY30" fmla="*/ 214313 h 592932"/>
              <a:gd name="connsiteX31" fmla="*/ 592931 w 766763"/>
              <a:gd name="connsiteY31" fmla="*/ 180975 h 592932"/>
              <a:gd name="connsiteX32" fmla="*/ 561975 w 766763"/>
              <a:gd name="connsiteY32" fmla="*/ 188119 h 592932"/>
              <a:gd name="connsiteX33" fmla="*/ 540544 w 766763"/>
              <a:gd name="connsiteY33" fmla="*/ 202407 h 592932"/>
              <a:gd name="connsiteX34" fmla="*/ 509588 w 766763"/>
              <a:gd name="connsiteY34" fmla="*/ 195263 h 592932"/>
              <a:gd name="connsiteX35" fmla="*/ 473869 w 766763"/>
              <a:gd name="connsiteY35" fmla="*/ 190500 h 592932"/>
              <a:gd name="connsiteX36" fmla="*/ 414338 w 766763"/>
              <a:gd name="connsiteY36" fmla="*/ 185738 h 592932"/>
              <a:gd name="connsiteX37" fmla="*/ 392906 w 766763"/>
              <a:gd name="connsiteY37" fmla="*/ 154782 h 592932"/>
              <a:gd name="connsiteX38" fmla="*/ 371475 w 766763"/>
              <a:gd name="connsiteY38" fmla="*/ 126207 h 592932"/>
              <a:gd name="connsiteX39" fmla="*/ 342900 w 766763"/>
              <a:gd name="connsiteY39" fmla="*/ 126207 h 592932"/>
              <a:gd name="connsiteX40" fmla="*/ 311944 w 766763"/>
              <a:gd name="connsiteY40" fmla="*/ 142875 h 592932"/>
              <a:gd name="connsiteX41" fmla="*/ 283369 w 766763"/>
              <a:gd name="connsiteY41" fmla="*/ 135732 h 592932"/>
              <a:gd name="connsiteX42" fmla="*/ 259556 w 766763"/>
              <a:gd name="connsiteY42" fmla="*/ 97632 h 592932"/>
              <a:gd name="connsiteX43" fmla="*/ 233363 w 766763"/>
              <a:gd name="connsiteY43" fmla="*/ 76200 h 592932"/>
              <a:gd name="connsiteX44" fmla="*/ 221456 w 766763"/>
              <a:gd name="connsiteY44" fmla="*/ 73819 h 592932"/>
              <a:gd name="connsiteX45" fmla="*/ 180975 w 766763"/>
              <a:gd name="connsiteY45" fmla="*/ 21432 h 592932"/>
              <a:gd name="connsiteX46" fmla="*/ 159544 w 766763"/>
              <a:gd name="connsiteY46" fmla="*/ 0 h 592932"/>
              <a:gd name="connsiteX47" fmla="*/ 107156 w 766763"/>
              <a:gd name="connsiteY47" fmla="*/ 2382 h 592932"/>
              <a:gd name="connsiteX48" fmla="*/ 83344 w 766763"/>
              <a:gd name="connsiteY48" fmla="*/ 42863 h 592932"/>
              <a:gd name="connsiteX49" fmla="*/ 85725 w 766763"/>
              <a:gd name="connsiteY49" fmla="*/ 69057 h 592932"/>
              <a:gd name="connsiteX50" fmla="*/ 104775 w 766763"/>
              <a:gd name="connsiteY50" fmla="*/ 90488 h 592932"/>
              <a:gd name="connsiteX51" fmla="*/ 116681 w 766763"/>
              <a:gd name="connsiteY51" fmla="*/ 102394 h 592932"/>
              <a:gd name="connsiteX52" fmla="*/ 145256 w 766763"/>
              <a:gd name="connsiteY52" fmla="*/ 109538 h 592932"/>
              <a:gd name="connsiteX53" fmla="*/ 161925 w 766763"/>
              <a:gd name="connsiteY53" fmla="*/ 121444 h 592932"/>
              <a:gd name="connsiteX54" fmla="*/ 159544 w 766763"/>
              <a:gd name="connsiteY54" fmla="*/ 138113 h 592932"/>
              <a:gd name="connsiteX55" fmla="*/ 104775 w 766763"/>
              <a:gd name="connsiteY55" fmla="*/ 200025 h 592932"/>
              <a:gd name="connsiteX56" fmla="*/ 107156 w 766763"/>
              <a:gd name="connsiteY56" fmla="*/ 245269 h 592932"/>
              <a:gd name="connsiteX57" fmla="*/ 140494 w 766763"/>
              <a:gd name="connsiteY57" fmla="*/ 300038 h 592932"/>
              <a:gd name="connsiteX58" fmla="*/ 166688 w 766763"/>
              <a:gd name="connsiteY58" fmla="*/ 338138 h 592932"/>
              <a:gd name="connsiteX59" fmla="*/ 133350 w 766763"/>
              <a:gd name="connsiteY59" fmla="*/ 381000 h 592932"/>
              <a:gd name="connsiteX60" fmla="*/ 80963 w 766763"/>
              <a:gd name="connsiteY60" fmla="*/ 359569 h 592932"/>
              <a:gd name="connsiteX61" fmla="*/ 50006 w 766763"/>
              <a:gd name="connsiteY61" fmla="*/ 404813 h 592932"/>
              <a:gd name="connsiteX62" fmla="*/ 19050 w 766763"/>
              <a:gd name="connsiteY62" fmla="*/ 421482 h 592932"/>
              <a:gd name="connsiteX63" fmla="*/ 4763 w 766763"/>
              <a:gd name="connsiteY63" fmla="*/ 457200 h 592932"/>
              <a:gd name="connsiteX64" fmla="*/ 0 w 766763"/>
              <a:gd name="connsiteY64" fmla="*/ 559594 h 592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766763" h="592932">
                <a:moveTo>
                  <a:pt x="0" y="559594"/>
                </a:moveTo>
                <a:lnTo>
                  <a:pt x="97631" y="564357"/>
                </a:lnTo>
                <a:lnTo>
                  <a:pt x="111919" y="573882"/>
                </a:lnTo>
                <a:lnTo>
                  <a:pt x="123825" y="571500"/>
                </a:lnTo>
                <a:lnTo>
                  <a:pt x="154781" y="592932"/>
                </a:lnTo>
                <a:lnTo>
                  <a:pt x="192881" y="566738"/>
                </a:lnTo>
                <a:lnTo>
                  <a:pt x="192881" y="566738"/>
                </a:lnTo>
                <a:lnTo>
                  <a:pt x="269081" y="588169"/>
                </a:lnTo>
                <a:lnTo>
                  <a:pt x="290513" y="550069"/>
                </a:lnTo>
                <a:lnTo>
                  <a:pt x="350044" y="550069"/>
                </a:lnTo>
                <a:lnTo>
                  <a:pt x="385763" y="523875"/>
                </a:lnTo>
                <a:lnTo>
                  <a:pt x="414338" y="521494"/>
                </a:lnTo>
                <a:lnTo>
                  <a:pt x="464344" y="540544"/>
                </a:lnTo>
                <a:lnTo>
                  <a:pt x="497681" y="561975"/>
                </a:lnTo>
                <a:lnTo>
                  <a:pt x="550069" y="528638"/>
                </a:lnTo>
                <a:lnTo>
                  <a:pt x="590550" y="533400"/>
                </a:lnTo>
                <a:lnTo>
                  <a:pt x="604838" y="464344"/>
                </a:lnTo>
                <a:lnTo>
                  <a:pt x="602456" y="445294"/>
                </a:lnTo>
                <a:lnTo>
                  <a:pt x="688181" y="395288"/>
                </a:lnTo>
                <a:lnTo>
                  <a:pt x="702469" y="381000"/>
                </a:lnTo>
                <a:lnTo>
                  <a:pt x="762000" y="361950"/>
                </a:lnTo>
                <a:lnTo>
                  <a:pt x="762000" y="316707"/>
                </a:lnTo>
                <a:lnTo>
                  <a:pt x="733425" y="307182"/>
                </a:lnTo>
                <a:lnTo>
                  <a:pt x="719138" y="283369"/>
                </a:lnTo>
                <a:lnTo>
                  <a:pt x="726281" y="254794"/>
                </a:lnTo>
                <a:lnTo>
                  <a:pt x="762000" y="245269"/>
                </a:lnTo>
                <a:lnTo>
                  <a:pt x="766763" y="223838"/>
                </a:lnTo>
                <a:lnTo>
                  <a:pt x="754856" y="214313"/>
                </a:lnTo>
                <a:lnTo>
                  <a:pt x="754856" y="183357"/>
                </a:lnTo>
                <a:lnTo>
                  <a:pt x="650081" y="214313"/>
                </a:lnTo>
                <a:lnTo>
                  <a:pt x="631031" y="214313"/>
                </a:lnTo>
                <a:lnTo>
                  <a:pt x="592931" y="180975"/>
                </a:lnTo>
                <a:lnTo>
                  <a:pt x="561975" y="188119"/>
                </a:lnTo>
                <a:lnTo>
                  <a:pt x="540544" y="202407"/>
                </a:lnTo>
                <a:lnTo>
                  <a:pt x="509588" y="195263"/>
                </a:lnTo>
                <a:lnTo>
                  <a:pt x="473869" y="190500"/>
                </a:lnTo>
                <a:lnTo>
                  <a:pt x="414338" y="185738"/>
                </a:lnTo>
                <a:lnTo>
                  <a:pt x="392906" y="154782"/>
                </a:lnTo>
                <a:lnTo>
                  <a:pt x="371475" y="126207"/>
                </a:lnTo>
                <a:lnTo>
                  <a:pt x="342900" y="126207"/>
                </a:lnTo>
                <a:lnTo>
                  <a:pt x="311944" y="142875"/>
                </a:lnTo>
                <a:lnTo>
                  <a:pt x="283369" y="135732"/>
                </a:lnTo>
                <a:lnTo>
                  <a:pt x="259556" y="97632"/>
                </a:lnTo>
                <a:lnTo>
                  <a:pt x="233363" y="76200"/>
                </a:lnTo>
                <a:lnTo>
                  <a:pt x="221456" y="73819"/>
                </a:lnTo>
                <a:lnTo>
                  <a:pt x="180975" y="21432"/>
                </a:lnTo>
                <a:lnTo>
                  <a:pt x="159544" y="0"/>
                </a:lnTo>
                <a:lnTo>
                  <a:pt x="107156" y="2382"/>
                </a:lnTo>
                <a:lnTo>
                  <a:pt x="83344" y="42863"/>
                </a:lnTo>
                <a:lnTo>
                  <a:pt x="85725" y="69057"/>
                </a:lnTo>
                <a:lnTo>
                  <a:pt x="104775" y="90488"/>
                </a:lnTo>
                <a:lnTo>
                  <a:pt x="116681" y="102394"/>
                </a:lnTo>
                <a:lnTo>
                  <a:pt x="145256" y="109538"/>
                </a:lnTo>
                <a:lnTo>
                  <a:pt x="161925" y="121444"/>
                </a:lnTo>
                <a:lnTo>
                  <a:pt x="159544" y="138113"/>
                </a:lnTo>
                <a:lnTo>
                  <a:pt x="104775" y="200025"/>
                </a:lnTo>
                <a:lnTo>
                  <a:pt x="107156" y="245269"/>
                </a:lnTo>
                <a:lnTo>
                  <a:pt x="140494" y="300038"/>
                </a:lnTo>
                <a:lnTo>
                  <a:pt x="166688" y="338138"/>
                </a:lnTo>
                <a:lnTo>
                  <a:pt x="133350" y="381000"/>
                </a:lnTo>
                <a:lnTo>
                  <a:pt x="80963" y="359569"/>
                </a:lnTo>
                <a:lnTo>
                  <a:pt x="50006" y="404813"/>
                </a:lnTo>
                <a:lnTo>
                  <a:pt x="19050" y="421482"/>
                </a:lnTo>
                <a:lnTo>
                  <a:pt x="4763" y="457200"/>
                </a:lnTo>
                <a:lnTo>
                  <a:pt x="0" y="5595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6259513" y="3011488"/>
            <a:ext cx="128587" cy="190500"/>
          </a:xfrm>
          <a:custGeom>
            <a:avLst/>
            <a:gdLst>
              <a:gd name="connsiteX0" fmla="*/ 2382 w 128588"/>
              <a:gd name="connsiteY0" fmla="*/ 11906 h 183356"/>
              <a:gd name="connsiteX1" fmla="*/ 16669 w 128588"/>
              <a:gd name="connsiteY1" fmla="*/ 71437 h 183356"/>
              <a:gd name="connsiteX2" fmla="*/ 16669 w 128588"/>
              <a:gd name="connsiteY2" fmla="*/ 95250 h 183356"/>
              <a:gd name="connsiteX3" fmla="*/ 4763 w 128588"/>
              <a:gd name="connsiteY3" fmla="*/ 114300 h 183356"/>
              <a:gd name="connsiteX4" fmla="*/ 0 w 128588"/>
              <a:gd name="connsiteY4" fmla="*/ 169068 h 183356"/>
              <a:gd name="connsiteX5" fmla="*/ 26194 w 128588"/>
              <a:gd name="connsiteY5" fmla="*/ 183356 h 183356"/>
              <a:gd name="connsiteX6" fmla="*/ 61913 w 128588"/>
              <a:gd name="connsiteY6" fmla="*/ 178593 h 183356"/>
              <a:gd name="connsiteX7" fmla="*/ 61913 w 128588"/>
              <a:gd name="connsiteY7" fmla="*/ 178593 h 183356"/>
              <a:gd name="connsiteX8" fmla="*/ 95250 w 128588"/>
              <a:gd name="connsiteY8" fmla="*/ 142875 h 183356"/>
              <a:gd name="connsiteX9" fmla="*/ 128588 w 128588"/>
              <a:gd name="connsiteY9" fmla="*/ 107156 h 183356"/>
              <a:gd name="connsiteX10" fmla="*/ 119063 w 128588"/>
              <a:gd name="connsiteY10" fmla="*/ 85725 h 183356"/>
              <a:gd name="connsiteX11" fmla="*/ 114300 w 128588"/>
              <a:gd name="connsiteY11" fmla="*/ 28575 h 183356"/>
              <a:gd name="connsiteX12" fmla="*/ 88107 w 128588"/>
              <a:gd name="connsiteY12" fmla="*/ 7143 h 183356"/>
              <a:gd name="connsiteX13" fmla="*/ 54769 w 128588"/>
              <a:gd name="connsiteY13" fmla="*/ 0 h 183356"/>
              <a:gd name="connsiteX14" fmla="*/ 2382 w 128588"/>
              <a:gd name="connsiteY14" fmla="*/ 11906 h 183356"/>
              <a:gd name="connsiteX0" fmla="*/ 2382 w 128588"/>
              <a:gd name="connsiteY0" fmla="*/ 11906 h 183356"/>
              <a:gd name="connsiteX1" fmla="*/ 16669 w 128588"/>
              <a:gd name="connsiteY1" fmla="*/ 71437 h 183356"/>
              <a:gd name="connsiteX2" fmla="*/ 16669 w 128588"/>
              <a:gd name="connsiteY2" fmla="*/ 95250 h 183356"/>
              <a:gd name="connsiteX3" fmla="*/ 4763 w 128588"/>
              <a:gd name="connsiteY3" fmla="*/ 114300 h 183356"/>
              <a:gd name="connsiteX4" fmla="*/ 0 w 128588"/>
              <a:gd name="connsiteY4" fmla="*/ 169068 h 183356"/>
              <a:gd name="connsiteX5" fmla="*/ 26194 w 128588"/>
              <a:gd name="connsiteY5" fmla="*/ 183356 h 183356"/>
              <a:gd name="connsiteX6" fmla="*/ 61913 w 128588"/>
              <a:gd name="connsiteY6" fmla="*/ 178593 h 183356"/>
              <a:gd name="connsiteX7" fmla="*/ 61913 w 128588"/>
              <a:gd name="connsiteY7" fmla="*/ 178593 h 183356"/>
              <a:gd name="connsiteX8" fmla="*/ 90488 w 128588"/>
              <a:gd name="connsiteY8" fmla="*/ 171450 h 183356"/>
              <a:gd name="connsiteX9" fmla="*/ 128588 w 128588"/>
              <a:gd name="connsiteY9" fmla="*/ 107156 h 183356"/>
              <a:gd name="connsiteX10" fmla="*/ 119063 w 128588"/>
              <a:gd name="connsiteY10" fmla="*/ 85725 h 183356"/>
              <a:gd name="connsiteX11" fmla="*/ 114300 w 128588"/>
              <a:gd name="connsiteY11" fmla="*/ 28575 h 183356"/>
              <a:gd name="connsiteX12" fmla="*/ 88107 w 128588"/>
              <a:gd name="connsiteY12" fmla="*/ 7143 h 183356"/>
              <a:gd name="connsiteX13" fmla="*/ 54769 w 128588"/>
              <a:gd name="connsiteY13" fmla="*/ 0 h 183356"/>
              <a:gd name="connsiteX14" fmla="*/ 2382 w 128588"/>
              <a:gd name="connsiteY14" fmla="*/ 11906 h 183356"/>
              <a:gd name="connsiteX0" fmla="*/ 2382 w 128588"/>
              <a:gd name="connsiteY0" fmla="*/ 11906 h 188118"/>
              <a:gd name="connsiteX1" fmla="*/ 16669 w 128588"/>
              <a:gd name="connsiteY1" fmla="*/ 71437 h 188118"/>
              <a:gd name="connsiteX2" fmla="*/ 16669 w 128588"/>
              <a:gd name="connsiteY2" fmla="*/ 95250 h 188118"/>
              <a:gd name="connsiteX3" fmla="*/ 4763 w 128588"/>
              <a:gd name="connsiteY3" fmla="*/ 114300 h 188118"/>
              <a:gd name="connsiteX4" fmla="*/ 0 w 128588"/>
              <a:gd name="connsiteY4" fmla="*/ 169068 h 188118"/>
              <a:gd name="connsiteX5" fmla="*/ 26194 w 128588"/>
              <a:gd name="connsiteY5" fmla="*/ 183356 h 188118"/>
              <a:gd name="connsiteX6" fmla="*/ 61913 w 128588"/>
              <a:gd name="connsiteY6" fmla="*/ 178593 h 188118"/>
              <a:gd name="connsiteX7" fmla="*/ 66675 w 128588"/>
              <a:gd name="connsiteY7" fmla="*/ 188118 h 188118"/>
              <a:gd name="connsiteX8" fmla="*/ 90488 w 128588"/>
              <a:gd name="connsiteY8" fmla="*/ 171450 h 188118"/>
              <a:gd name="connsiteX9" fmla="*/ 128588 w 128588"/>
              <a:gd name="connsiteY9" fmla="*/ 107156 h 188118"/>
              <a:gd name="connsiteX10" fmla="*/ 119063 w 128588"/>
              <a:gd name="connsiteY10" fmla="*/ 85725 h 188118"/>
              <a:gd name="connsiteX11" fmla="*/ 114300 w 128588"/>
              <a:gd name="connsiteY11" fmla="*/ 28575 h 188118"/>
              <a:gd name="connsiteX12" fmla="*/ 88107 w 128588"/>
              <a:gd name="connsiteY12" fmla="*/ 7143 h 188118"/>
              <a:gd name="connsiteX13" fmla="*/ 54769 w 128588"/>
              <a:gd name="connsiteY13" fmla="*/ 0 h 188118"/>
              <a:gd name="connsiteX14" fmla="*/ 2382 w 128588"/>
              <a:gd name="connsiteY14" fmla="*/ 11906 h 188118"/>
              <a:gd name="connsiteX0" fmla="*/ 2382 w 128588"/>
              <a:gd name="connsiteY0" fmla="*/ 11906 h 190940"/>
              <a:gd name="connsiteX1" fmla="*/ 16669 w 128588"/>
              <a:gd name="connsiteY1" fmla="*/ 71437 h 190940"/>
              <a:gd name="connsiteX2" fmla="*/ 16669 w 128588"/>
              <a:gd name="connsiteY2" fmla="*/ 95250 h 190940"/>
              <a:gd name="connsiteX3" fmla="*/ 4763 w 128588"/>
              <a:gd name="connsiteY3" fmla="*/ 114300 h 190940"/>
              <a:gd name="connsiteX4" fmla="*/ 0 w 128588"/>
              <a:gd name="connsiteY4" fmla="*/ 169068 h 190940"/>
              <a:gd name="connsiteX5" fmla="*/ 26194 w 128588"/>
              <a:gd name="connsiteY5" fmla="*/ 183356 h 190940"/>
              <a:gd name="connsiteX6" fmla="*/ 57151 w 128588"/>
              <a:gd name="connsiteY6" fmla="*/ 190499 h 190940"/>
              <a:gd name="connsiteX7" fmla="*/ 66675 w 128588"/>
              <a:gd name="connsiteY7" fmla="*/ 188118 h 190940"/>
              <a:gd name="connsiteX8" fmla="*/ 90488 w 128588"/>
              <a:gd name="connsiteY8" fmla="*/ 171450 h 190940"/>
              <a:gd name="connsiteX9" fmla="*/ 128588 w 128588"/>
              <a:gd name="connsiteY9" fmla="*/ 107156 h 190940"/>
              <a:gd name="connsiteX10" fmla="*/ 119063 w 128588"/>
              <a:gd name="connsiteY10" fmla="*/ 85725 h 190940"/>
              <a:gd name="connsiteX11" fmla="*/ 114300 w 128588"/>
              <a:gd name="connsiteY11" fmla="*/ 28575 h 190940"/>
              <a:gd name="connsiteX12" fmla="*/ 88107 w 128588"/>
              <a:gd name="connsiteY12" fmla="*/ 7143 h 190940"/>
              <a:gd name="connsiteX13" fmla="*/ 54769 w 128588"/>
              <a:gd name="connsiteY13" fmla="*/ 0 h 190940"/>
              <a:gd name="connsiteX14" fmla="*/ 2382 w 128588"/>
              <a:gd name="connsiteY14" fmla="*/ 11906 h 190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8588" h="190940">
                <a:moveTo>
                  <a:pt x="2382" y="11906"/>
                </a:moveTo>
                <a:lnTo>
                  <a:pt x="16669" y="71437"/>
                </a:lnTo>
                <a:lnTo>
                  <a:pt x="16669" y="95250"/>
                </a:lnTo>
                <a:lnTo>
                  <a:pt x="4763" y="114300"/>
                </a:lnTo>
                <a:lnTo>
                  <a:pt x="0" y="169068"/>
                </a:lnTo>
                <a:lnTo>
                  <a:pt x="26194" y="183356"/>
                </a:lnTo>
                <a:cubicBezTo>
                  <a:pt x="38100" y="181768"/>
                  <a:pt x="50404" y="189705"/>
                  <a:pt x="57151" y="190499"/>
                </a:cubicBezTo>
                <a:cubicBezTo>
                  <a:pt x="63898" y="191293"/>
                  <a:pt x="61119" y="191293"/>
                  <a:pt x="66675" y="188118"/>
                </a:cubicBezTo>
                <a:cubicBezTo>
                  <a:pt x="72231" y="184943"/>
                  <a:pt x="80169" y="184944"/>
                  <a:pt x="90488" y="171450"/>
                </a:cubicBezTo>
                <a:cubicBezTo>
                  <a:pt x="100807" y="157956"/>
                  <a:pt x="115888" y="128587"/>
                  <a:pt x="128588" y="107156"/>
                </a:cubicBezTo>
                <a:lnTo>
                  <a:pt x="119063" y="85725"/>
                </a:lnTo>
                <a:lnTo>
                  <a:pt x="114300" y="28575"/>
                </a:lnTo>
                <a:lnTo>
                  <a:pt x="88107" y="7143"/>
                </a:lnTo>
                <a:lnTo>
                  <a:pt x="54769" y="0"/>
                </a:lnTo>
                <a:lnTo>
                  <a:pt x="2382" y="119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5849938" y="3114675"/>
            <a:ext cx="763587" cy="1087438"/>
          </a:xfrm>
          <a:custGeom>
            <a:avLst/>
            <a:gdLst>
              <a:gd name="connsiteX0" fmla="*/ 319088 w 764382"/>
              <a:gd name="connsiteY0" fmla="*/ 392907 h 1088232"/>
              <a:gd name="connsiteX1" fmla="*/ 350044 w 764382"/>
              <a:gd name="connsiteY1" fmla="*/ 466725 h 1088232"/>
              <a:gd name="connsiteX2" fmla="*/ 340519 w 764382"/>
              <a:gd name="connsiteY2" fmla="*/ 509588 h 1088232"/>
              <a:gd name="connsiteX3" fmla="*/ 333375 w 764382"/>
              <a:gd name="connsiteY3" fmla="*/ 559594 h 1088232"/>
              <a:gd name="connsiteX4" fmla="*/ 247650 w 764382"/>
              <a:gd name="connsiteY4" fmla="*/ 633413 h 1088232"/>
              <a:gd name="connsiteX5" fmla="*/ 238125 w 764382"/>
              <a:gd name="connsiteY5" fmla="*/ 690563 h 1088232"/>
              <a:gd name="connsiteX6" fmla="*/ 135732 w 764382"/>
              <a:gd name="connsiteY6" fmla="*/ 711994 h 1088232"/>
              <a:gd name="connsiteX7" fmla="*/ 116682 w 764382"/>
              <a:gd name="connsiteY7" fmla="*/ 738188 h 1088232"/>
              <a:gd name="connsiteX8" fmla="*/ 30957 w 764382"/>
              <a:gd name="connsiteY8" fmla="*/ 707232 h 1088232"/>
              <a:gd name="connsiteX9" fmla="*/ 16669 w 764382"/>
              <a:gd name="connsiteY9" fmla="*/ 707232 h 1088232"/>
              <a:gd name="connsiteX10" fmla="*/ 7144 w 764382"/>
              <a:gd name="connsiteY10" fmla="*/ 735807 h 1088232"/>
              <a:gd name="connsiteX11" fmla="*/ 0 w 764382"/>
              <a:gd name="connsiteY11" fmla="*/ 752475 h 1088232"/>
              <a:gd name="connsiteX12" fmla="*/ 26194 w 764382"/>
              <a:gd name="connsiteY12" fmla="*/ 781050 h 1088232"/>
              <a:gd name="connsiteX13" fmla="*/ 45244 w 764382"/>
              <a:gd name="connsiteY13" fmla="*/ 778669 h 1088232"/>
              <a:gd name="connsiteX14" fmla="*/ 52388 w 764382"/>
              <a:gd name="connsiteY14" fmla="*/ 819150 h 1088232"/>
              <a:gd name="connsiteX15" fmla="*/ 66675 w 764382"/>
              <a:gd name="connsiteY15" fmla="*/ 840582 h 1088232"/>
              <a:gd name="connsiteX16" fmla="*/ 92869 w 764382"/>
              <a:gd name="connsiteY16" fmla="*/ 831057 h 1088232"/>
              <a:gd name="connsiteX17" fmla="*/ 109538 w 764382"/>
              <a:gd name="connsiteY17" fmla="*/ 819150 h 1088232"/>
              <a:gd name="connsiteX18" fmla="*/ 133350 w 764382"/>
              <a:gd name="connsiteY18" fmla="*/ 819150 h 1088232"/>
              <a:gd name="connsiteX19" fmla="*/ 142875 w 764382"/>
              <a:gd name="connsiteY19" fmla="*/ 912019 h 1088232"/>
              <a:gd name="connsiteX20" fmla="*/ 171450 w 764382"/>
              <a:gd name="connsiteY20" fmla="*/ 933450 h 1088232"/>
              <a:gd name="connsiteX21" fmla="*/ 180975 w 764382"/>
              <a:gd name="connsiteY21" fmla="*/ 966788 h 1088232"/>
              <a:gd name="connsiteX22" fmla="*/ 221457 w 764382"/>
              <a:gd name="connsiteY22" fmla="*/ 992982 h 1088232"/>
              <a:gd name="connsiteX23" fmla="*/ 254794 w 764382"/>
              <a:gd name="connsiteY23" fmla="*/ 1035844 h 1088232"/>
              <a:gd name="connsiteX24" fmla="*/ 280988 w 764382"/>
              <a:gd name="connsiteY24" fmla="*/ 1054894 h 1088232"/>
              <a:gd name="connsiteX25" fmla="*/ 307182 w 764382"/>
              <a:gd name="connsiteY25" fmla="*/ 1081088 h 1088232"/>
              <a:gd name="connsiteX26" fmla="*/ 319088 w 764382"/>
              <a:gd name="connsiteY26" fmla="*/ 1088232 h 1088232"/>
              <a:gd name="connsiteX27" fmla="*/ 347663 w 764382"/>
              <a:gd name="connsiteY27" fmla="*/ 1076325 h 1088232"/>
              <a:gd name="connsiteX28" fmla="*/ 357188 w 764382"/>
              <a:gd name="connsiteY28" fmla="*/ 1050132 h 1088232"/>
              <a:gd name="connsiteX29" fmla="*/ 392907 w 764382"/>
              <a:gd name="connsiteY29" fmla="*/ 1033463 h 1088232"/>
              <a:gd name="connsiteX30" fmla="*/ 414338 w 764382"/>
              <a:gd name="connsiteY30" fmla="*/ 1033463 h 1088232"/>
              <a:gd name="connsiteX31" fmla="*/ 438150 w 764382"/>
              <a:gd name="connsiteY31" fmla="*/ 1045369 h 1088232"/>
              <a:gd name="connsiteX32" fmla="*/ 461963 w 764382"/>
              <a:gd name="connsiteY32" fmla="*/ 1073944 h 1088232"/>
              <a:gd name="connsiteX33" fmla="*/ 461963 w 764382"/>
              <a:gd name="connsiteY33" fmla="*/ 1073944 h 1088232"/>
              <a:gd name="connsiteX34" fmla="*/ 511969 w 764382"/>
              <a:gd name="connsiteY34" fmla="*/ 1033463 h 1088232"/>
              <a:gd name="connsiteX35" fmla="*/ 547688 w 764382"/>
              <a:gd name="connsiteY35" fmla="*/ 1033463 h 1088232"/>
              <a:gd name="connsiteX36" fmla="*/ 585788 w 764382"/>
              <a:gd name="connsiteY36" fmla="*/ 1012032 h 1088232"/>
              <a:gd name="connsiteX37" fmla="*/ 583407 w 764382"/>
              <a:gd name="connsiteY37" fmla="*/ 964407 h 1088232"/>
              <a:gd name="connsiteX38" fmla="*/ 578644 w 764382"/>
              <a:gd name="connsiteY38" fmla="*/ 947738 h 1088232"/>
              <a:gd name="connsiteX39" fmla="*/ 583407 w 764382"/>
              <a:gd name="connsiteY39" fmla="*/ 902494 h 1088232"/>
              <a:gd name="connsiteX40" fmla="*/ 581025 w 764382"/>
              <a:gd name="connsiteY40" fmla="*/ 842963 h 1088232"/>
              <a:gd name="connsiteX41" fmla="*/ 573882 w 764382"/>
              <a:gd name="connsiteY41" fmla="*/ 812007 h 1088232"/>
              <a:gd name="connsiteX42" fmla="*/ 542925 w 764382"/>
              <a:gd name="connsiteY42" fmla="*/ 778669 h 1088232"/>
              <a:gd name="connsiteX43" fmla="*/ 526257 w 764382"/>
              <a:gd name="connsiteY43" fmla="*/ 762000 h 1088232"/>
              <a:gd name="connsiteX44" fmla="*/ 531019 w 764382"/>
              <a:gd name="connsiteY44" fmla="*/ 742950 h 1088232"/>
              <a:gd name="connsiteX45" fmla="*/ 526257 w 764382"/>
              <a:gd name="connsiteY45" fmla="*/ 726282 h 1088232"/>
              <a:gd name="connsiteX46" fmla="*/ 519113 w 764382"/>
              <a:gd name="connsiteY46" fmla="*/ 700088 h 1088232"/>
              <a:gd name="connsiteX47" fmla="*/ 531019 w 764382"/>
              <a:gd name="connsiteY47" fmla="*/ 673894 h 1088232"/>
              <a:gd name="connsiteX48" fmla="*/ 542925 w 764382"/>
              <a:gd name="connsiteY48" fmla="*/ 659607 h 1088232"/>
              <a:gd name="connsiteX49" fmla="*/ 528638 w 764382"/>
              <a:gd name="connsiteY49" fmla="*/ 640557 h 1088232"/>
              <a:gd name="connsiteX50" fmla="*/ 519113 w 764382"/>
              <a:gd name="connsiteY50" fmla="*/ 616744 h 1088232"/>
              <a:gd name="connsiteX51" fmla="*/ 502444 w 764382"/>
              <a:gd name="connsiteY51" fmla="*/ 611982 h 1088232"/>
              <a:gd name="connsiteX52" fmla="*/ 488157 w 764382"/>
              <a:gd name="connsiteY52" fmla="*/ 604838 h 1088232"/>
              <a:gd name="connsiteX53" fmla="*/ 481013 w 764382"/>
              <a:gd name="connsiteY53" fmla="*/ 607219 h 1088232"/>
              <a:gd name="connsiteX54" fmla="*/ 464344 w 764382"/>
              <a:gd name="connsiteY54" fmla="*/ 557213 h 1088232"/>
              <a:gd name="connsiteX55" fmla="*/ 450057 w 764382"/>
              <a:gd name="connsiteY55" fmla="*/ 540544 h 1088232"/>
              <a:gd name="connsiteX56" fmla="*/ 445294 w 764382"/>
              <a:gd name="connsiteY56" fmla="*/ 492919 h 1088232"/>
              <a:gd name="connsiteX57" fmla="*/ 464344 w 764382"/>
              <a:gd name="connsiteY57" fmla="*/ 473869 h 1088232"/>
              <a:gd name="connsiteX58" fmla="*/ 476250 w 764382"/>
              <a:gd name="connsiteY58" fmla="*/ 438150 h 1088232"/>
              <a:gd name="connsiteX59" fmla="*/ 528638 w 764382"/>
              <a:gd name="connsiteY59" fmla="*/ 428625 h 1088232"/>
              <a:gd name="connsiteX60" fmla="*/ 557213 w 764382"/>
              <a:gd name="connsiteY60" fmla="*/ 426244 h 1088232"/>
              <a:gd name="connsiteX61" fmla="*/ 559594 w 764382"/>
              <a:gd name="connsiteY61" fmla="*/ 395288 h 1088232"/>
              <a:gd name="connsiteX62" fmla="*/ 540544 w 764382"/>
              <a:gd name="connsiteY62" fmla="*/ 364332 h 1088232"/>
              <a:gd name="connsiteX63" fmla="*/ 521494 w 764382"/>
              <a:gd name="connsiteY63" fmla="*/ 364332 h 1088232"/>
              <a:gd name="connsiteX64" fmla="*/ 497682 w 764382"/>
              <a:gd name="connsiteY64" fmla="*/ 335757 h 1088232"/>
              <a:gd name="connsiteX65" fmla="*/ 461963 w 764382"/>
              <a:gd name="connsiteY65" fmla="*/ 323850 h 1088232"/>
              <a:gd name="connsiteX66" fmla="*/ 433388 w 764382"/>
              <a:gd name="connsiteY66" fmla="*/ 319088 h 1088232"/>
              <a:gd name="connsiteX67" fmla="*/ 445294 w 764382"/>
              <a:gd name="connsiteY67" fmla="*/ 278607 h 1088232"/>
              <a:gd name="connsiteX68" fmla="*/ 442913 w 764382"/>
              <a:gd name="connsiteY68" fmla="*/ 250032 h 1088232"/>
              <a:gd name="connsiteX69" fmla="*/ 457200 w 764382"/>
              <a:gd name="connsiteY69" fmla="*/ 202407 h 1088232"/>
              <a:gd name="connsiteX70" fmla="*/ 500063 w 764382"/>
              <a:gd name="connsiteY70" fmla="*/ 200025 h 1088232"/>
              <a:gd name="connsiteX71" fmla="*/ 531019 w 764382"/>
              <a:gd name="connsiteY71" fmla="*/ 216694 h 1088232"/>
              <a:gd name="connsiteX72" fmla="*/ 578644 w 764382"/>
              <a:gd name="connsiteY72" fmla="*/ 233363 h 1088232"/>
              <a:gd name="connsiteX73" fmla="*/ 604838 w 764382"/>
              <a:gd name="connsiteY73" fmla="*/ 252413 h 1088232"/>
              <a:gd name="connsiteX74" fmla="*/ 614363 w 764382"/>
              <a:gd name="connsiteY74" fmla="*/ 271463 h 1088232"/>
              <a:gd name="connsiteX75" fmla="*/ 626269 w 764382"/>
              <a:gd name="connsiteY75" fmla="*/ 280988 h 1088232"/>
              <a:gd name="connsiteX76" fmla="*/ 650082 w 764382"/>
              <a:gd name="connsiteY76" fmla="*/ 271463 h 1088232"/>
              <a:gd name="connsiteX77" fmla="*/ 671513 w 764382"/>
              <a:gd name="connsiteY77" fmla="*/ 259557 h 1088232"/>
              <a:gd name="connsiteX78" fmla="*/ 683419 w 764382"/>
              <a:gd name="connsiteY78" fmla="*/ 230982 h 1088232"/>
              <a:gd name="connsiteX79" fmla="*/ 697707 w 764382"/>
              <a:gd name="connsiteY79" fmla="*/ 204788 h 1088232"/>
              <a:gd name="connsiteX80" fmla="*/ 716757 w 764382"/>
              <a:gd name="connsiteY80" fmla="*/ 166688 h 1088232"/>
              <a:gd name="connsiteX81" fmla="*/ 719138 w 764382"/>
              <a:gd name="connsiteY81" fmla="*/ 150019 h 1088232"/>
              <a:gd name="connsiteX82" fmla="*/ 750094 w 764382"/>
              <a:gd name="connsiteY82" fmla="*/ 140494 h 1088232"/>
              <a:gd name="connsiteX83" fmla="*/ 764382 w 764382"/>
              <a:gd name="connsiteY83" fmla="*/ 119063 h 1088232"/>
              <a:gd name="connsiteX84" fmla="*/ 759619 w 764382"/>
              <a:gd name="connsiteY84" fmla="*/ 102394 h 1088232"/>
              <a:gd name="connsiteX85" fmla="*/ 728663 w 764382"/>
              <a:gd name="connsiteY85" fmla="*/ 100013 h 1088232"/>
              <a:gd name="connsiteX86" fmla="*/ 704850 w 764382"/>
              <a:gd name="connsiteY86" fmla="*/ 107157 h 1088232"/>
              <a:gd name="connsiteX87" fmla="*/ 695325 w 764382"/>
              <a:gd name="connsiteY87" fmla="*/ 126207 h 1088232"/>
              <a:gd name="connsiteX88" fmla="*/ 661988 w 764382"/>
              <a:gd name="connsiteY88" fmla="*/ 121444 h 1088232"/>
              <a:gd name="connsiteX89" fmla="*/ 633413 w 764382"/>
              <a:gd name="connsiteY89" fmla="*/ 114300 h 1088232"/>
              <a:gd name="connsiteX90" fmla="*/ 602457 w 764382"/>
              <a:gd name="connsiteY90" fmla="*/ 102394 h 1088232"/>
              <a:gd name="connsiteX91" fmla="*/ 581025 w 764382"/>
              <a:gd name="connsiteY91" fmla="*/ 83344 h 1088232"/>
              <a:gd name="connsiteX92" fmla="*/ 569119 w 764382"/>
              <a:gd name="connsiteY92" fmla="*/ 50007 h 1088232"/>
              <a:gd name="connsiteX93" fmla="*/ 559594 w 764382"/>
              <a:gd name="connsiteY93" fmla="*/ 16669 h 1088232"/>
              <a:gd name="connsiteX94" fmla="*/ 550069 w 764382"/>
              <a:gd name="connsiteY94" fmla="*/ 0 h 1088232"/>
              <a:gd name="connsiteX95" fmla="*/ 535782 w 764382"/>
              <a:gd name="connsiteY95" fmla="*/ 9525 h 1088232"/>
              <a:gd name="connsiteX96" fmla="*/ 481013 w 764382"/>
              <a:gd name="connsiteY96" fmla="*/ 83344 h 1088232"/>
              <a:gd name="connsiteX97" fmla="*/ 433388 w 764382"/>
              <a:gd name="connsiteY97" fmla="*/ 80963 h 1088232"/>
              <a:gd name="connsiteX98" fmla="*/ 414338 w 764382"/>
              <a:gd name="connsiteY98" fmla="*/ 71438 h 1088232"/>
              <a:gd name="connsiteX99" fmla="*/ 404813 w 764382"/>
              <a:gd name="connsiteY99" fmla="*/ 61913 h 1088232"/>
              <a:gd name="connsiteX100" fmla="*/ 411957 w 764382"/>
              <a:gd name="connsiteY100" fmla="*/ 107157 h 1088232"/>
              <a:gd name="connsiteX101" fmla="*/ 421482 w 764382"/>
              <a:gd name="connsiteY101" fmla="*/ 130969 h 1088232"/>
              <a:gd name="connsiteX102" fmla="*/ 421482 w 764382"/>
              <a:gd name="connsiteY102" fmla="*/ 159544 h 1088232"/>
              <a:gd name="connsiteX103" fmla="*/ 411957 w 764382"/>
              <a:gd name="connsiteY103" fmla="*/ 180975 h 1088232"/>
              <a:gd name="connsiteX104" fmla="*/ 383382 w 764382"/>
              <a:gd name="connsiteY104" fmla="*/ 192882 h 1088232"/>
              <a:gd name="connsiteX105" fmla="*/ 388144 w 764382"/>
              <a:gd name="connsiteY105" fmla="*/ 221457 h 1088232"/>
              <a:gd name="connsiteX106" fmla="*/ 385763 w 764382"/>
              <a:gd name="connsiteY106" fmla="*/ 238125 h 1088232"/>
              <a:gd name="connsiteX107" fmla="*/ 376238 w 764382"/>
              <a:gd name="connsiteY107" fmla="*/ 254794 h 1088232"/>
              <a:gd name="connsiteX108" fmla="*/ 350044 w 764382"/>
              <a:gd name="connsiteY108" fmla="*/ 264319 h 1088232"/>
              <a:gd name="connsiteX109" fmla="*/ 347663 w 764382"/>
              <a:gd name="connsiteY109" fmla="*/ 292894 h 1088232"/>
              <a:gd name="connsiteX110" fmla="*/ 347663 w 764382"/>
              <a:gd name="connsiteY110" fmla="*/ 292894 h 1088232"/>
              <a:gd name="connsiteX111" fmla="*/ 385763 w 764382"/>
              <a:gd name="connsiteY111" fmla="*/ 314325 h 1088232"/>
              <a:gd name="connsiteX112" fmla="*/ 385763 w 764382"/>
              <a:gd name="connsiteY112" fmla="*/ 359569 h 1088232"/>
              <a:gd name="connsiteX113" fmla="*/ 319088 w 764382"/>
              <a:gd name="connsiteY113" fmla="*/ 392907 h 1088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764382" h="1088232">
                <a:moveTo>
                  <a:pt x="319088" y="392907"/>
                </a:moveTo>
                <a:lnTo>
                  <a:pt x="350044" y="466725"/>
                </a:lnTo>
                <a:lnTo>
                  <a:pt x="340519" y="509588"/>
                </a:lnTo>
                <a:lnTo>
                  <a:pt x="333375" y="559594"/>
                </a:lnTo>
                <a:lnTo>
                  <a:pt x="247650" y="633413"/>
                </a:lnTo>
                <a:lnTo>
                  <a:pt x="238125" y="690563"/>
                </a:lnTo>
                <a:lnTo>
                  <a:pt x="135732" y="711994"/>
                </a:lnTo>
                <a:lnTo>
                  <a:pt x="116682" y="738188"/>
                </a:lnTo>
                <a:lnTo>
                  <a:pt x="30957" y="707232"/>
                </a:lnTo>
                <a:lnTo>
                  <a:pt x="16669" y="707232"/>
                </a:lnTo>
                <a:lnTo>
                  <a:pt x="7144" y="735807"/>
                </a:lnTo>
                <a:lnTo>
                  <a:pt x="0" y="752475"/>
                </a:lnTo>
                <a:lnTo>
                  <a:pt x="26194" y="781050"/>
                </a:lnTo>
                <a:lnTo>
                  <a:pt x="45244" y="778669"/>
                </a:lnTo>
                <a:lnTo>
                  <a:pt x="52388" y="819150"/>
                </a:lnTo>
                <a:lnTo>
                  <a:pt x="66675" y="840582"/>
                </a:lnTo>
                <a:lnTo>
                  <a:pt x="92869" y="831057"/>
                </a:lnTo>
                <a:lnTo>
                  <a:pt x="109538" y="819150"/>
                </a:lnTo>
                <a:lnTo>
                  <a:pt x="133350" y="819150"/>
                </a:lnTo>
                <a:lnTo>
                  <a:pt x="142875" y="912019"/>
                </a:lnTo>
                <a:lnTo>
                  <a:pt x="171450" y="933450"/>
                </a:lnTo>
                <a:lnTo>
                  <a:pt x="180975" y="966788"/>
                </a:lnTo>
                <a:lnTo>
                  <a:pt x="221457" y="992982"/>
                </a:lnTo>
                <a:lnTo>
                  <a:pt x="254794" y="1035844"/>
                </a:lnTo>
                <a:lnTo>
                  <a:pt x="280988" y="1054894"/>
                </a:lnTo>
                <a:lnTo>
                  <a:pt x="307182" y="1081088"/>
                </a:lnTo>
                <a:lnTo>
                  <a:pt x="319088" y="1088232"/>
                </a:lnTo>
                <a:lnTo>
                  <a:pt x="347663" y="1076325"/>
                </a:lnTo>
                <a:lnTo>
                  <a:pt x="357188" y="1050132"/>
                </a:lnTo>
                <a:lnTo>
                  <a:pt x="392907" y="1033463"/>
                </a:lnTo>
                <a:lnTo>
                  <a:pt x="414338" y="1033463"/>
                </a:lnTo>
                <a:lnTo>
                  <a:pt x="438150" y="1045369"/>
                </a:lnTo>
                <a:lnTo>
                  <a:pt x="461963" y="1073944"/>
                </a:lnTo>
                <a:lnTo>
                  <a:pt x="461963" y="1073944"/>
                </a:lnTo>
                <a:lnTo>
                  <a:pt x="511969" y="1033463"/>
                </a:lnTo>
                <a:lnTo>
                  <a:pt x="547688" y="1033463"/>
                </a:lnTo>
                <a:lnTo>
                  <a:pt x="585788" y="1012032"/>
                </a:lnTo>
                <a:lnTo>
                  <a:pt x="583407" y="964407"/>
                </a:lnTo>
                <a:lnTo>
                  <a:pt x="578644" y="947738"/>
                </a:lnTo>
                <a:lnTo>
                  <a:pt x="583407" y="902494"/>
                </a:lnTo>
                <a:lnTo>
                  <a:pt x="581025" y="842963"/>
                </a:lnTo>
                <a:lnTo>
                  <a:pt x="573882" y="812007"/>
                </a:lnTo>
                <a:lnTo>
                  <a:pt x="542925" y="778669"/>
                </a:lnTo>
                <a:lnTo>
                  <a:pt x="526257" y="762000"/>
                </a:lnTo>
                <a:lnTo>
                  <a:pt x="531019" y="742950"/>
                </a:lnTo>
                <a:lnTo>
                  <a:pt x="526257" y="726282"/>
                </a:lnTo>
                <a:lnTo>
                  <a:pt x="519113" y="700088"/>
                </a:lnTo>
                <a:lnTo>
                  <a:pt x="531019" y="673894"/>
                </a:lnTo>
                <a:lnTo>
                  <a:pt x="542925" y="659607"/>
                </a:lnTo>
                <a:lnTo>
                  <a:pt x="528638" y="640557"/>
                </a:lnTo>
                <a:lnTo>
                  <a:pt x="519113" y="616744"/>
                </a:lnTo>
                <a:lnTo>
                  <a:pt x="502444" y="611982"/>
                </a:lnTo>
                <a:lnTo>
                  <a:pt x="488157" y="604838"/>
                </a:lnTo>
                <a:lnTo>
                  <a:pt x="481013" y="607219"/>
                </a:lnTo>
                <a:lnTo>
                  <a:pt x="464344" y="557213"/>
                </a:lnTo>
                <a:lnTo>
                  <a:pt x="450057" y="540544"/>
                </a:lnTo>
                <a:lnTo>
                  <a:pt x="445294" y="492919"/>
                </a:lnTo>
                <a:lnTo>
                  <a:pt x="464344" y="473869"/>
                </a:lnTo>
                <a:lnTo>
                  <a:pt x="476250" y="438150"/>
                </a:lnTo>
                <a:lnTo>
                  <a:pt x="528638" y="428625"/>
                </a:lnTo>
                <a:lnTo>
                  <a:pt x="557213" y="426244"/>
                </a:lnTo>
                <a:lnTo>
                  <a:pt x="559594" y="395288"/>
                </a:lnTo>
                <a:lnTo>
                  <a:pt x="540544" y="364332"/>
                </a:lnTo>
                <a:lnTo>
                  <a:pt x="521494" y="364332"/>
                </a:lnTo>
                <a:lnTo>
                  <a:pt x="497682" y="335757"/>
                </a:lnTo>
                <a:lnTo>
                  <a:pt x="461963" y="323850"/>
                </a:lnTo>
                <a:lnTo>
                  <a:pt x="433388" y="319088"/>
                </a:lnTo>
                <a:lnTo>
                  <a:pt x="445294" y="278607"/>
                </a:lnTo>
                <a:lnTo>
                  <a:pt x="442913" y="250032"/>
                </a:lnTo>
                <a:lnTo>
                  <a:pt x="457200" y="202407"/>
                </a:lnTo>
                <a:lnTo>
                  <a:pt x="500063" y="200025"/>
                </a:lnTo>
                <a:lnTo>
                  <a:pt x="531019" y="216694"/>
                </a:lnTo>
                <a:lnTo>
                  <a:pt x="578644" y="233363"/>
                </a:lnTo>
                <a:lnTo>
                  <a:pt x="604838" y="252413"/>
                </a:lnTo>
                <a:lnTo>
                  <a:pt x="614363" y="271463"/>
                </a:lnTo>
                <a:lnTo>
                  <a:pt x="626269" y="280988"/>
                </a:lnTo>
                <a:lnTo>
                  <a:pt x="650082" y="271463"/>
                </a:lnTo>
                <a:lnTo>
                  <a:pt x="671513" y="259557"/>
                </a:lnTo>
                <a:lnTo>
                  <a:pt x="683419" y="230982"/>
                </a:lnTo>
                <a:lnTo>
                  <a:pt x="697707" y="204788"/>
                </a:lnTo>
                <a:lnTo>
                  <a:pt x="716757" y="166688"/>
                </a:lnTo>
                <a:lnTo>
                  <a:pt x="719138" y="150019"/>
                </a:lnTo>
                <a:lnTo>
                  <a:pt x="750094" y="140494"/>
                </a:lnTo>
                <a:lnTo>
                  <a:pt x="764382" y="119063"/>
                </a:lnTo>
                <a:lnTo>
                  <a:pt x="759619" y="102394"/>
                </a:lnTo>
                <a:lnTo>
                  <a:pt x="728663" y="100013"/>
                </a:lnTo>
                <a:lnTo>
                  <a:pt x="704850" y="107157"/>
                </a:lnTo>
                <a:lnTo>
                  <a:pt x="695325" y="126207"/>
                </a:lnTo>
                <a:lnTo>
                  <a:pt x="661988" y="121444"/>
                </a:lnTo>
                <a:lnTo>
                  <a:pt x="633413" y="114300"/>
                </a:lnTo>
                <a:lnTo>
                  <a:pt x="602457" y="102394"/>
                </a:lnTo>
                <a:lnTo>
                  <a:pt x="581025" y="83344"/>
                </a:lnTo>
                <a:lnTo>
                  <a:pt x="569119" y="50007"/>
                </a:lnTo>
                <a:lnTo>
                  <a:pt x="559594" y="16669"/>
                </a:lnTo>
                <a:lnTo>
                  <a:pt x="550069" y="0"/>
                </a:lnTo>
                <a:lnTo>
                  <a:pt x="535782" y="9525"/>
                </a:lnTo>
                <a:lnTo>
                  <a:pt x="481013" y="83344"/>
                </a:lnTo>
                <a:lnTo>
                  <a:pt x="433388" y="80963"/>
                </a:lnTo>
                <a:lnTo>
                  <a:pt x="414338" y="71438"/>
                </a:lnTo>
                <a:lnTo>
                  <a:pt x="404813" y="61913"/>
                </a:lnTo>
                <a:lnTo>
                  <a:pt x="411957" y="107157"/>
                </a:lnTo>
                <a:lnTo>
                  <a:pt x="421482" y="130969"/>
                </a:lnTo>
                <a:lnTo>
                  <a:pt x="421482" y="159544"/>
                </a:lnTo>
                <a:lnTo>
                  <a:pt x="411957" y="180975"/>
                </a:lnTo>
                <a:lnTo>
                  <a:pt x="383382" y="192882"/>
                </a:lnTo>
                <a:lnTo>
                  <a:pt x="388144" y="221457"/>
                </a:lnTo>
                <a:lnTo>
                  <a:pt x="385763" y="238125"/>
                </a:lnTo>
                <a:lnTo>
                  <a:pt x="376238" y="254794"/>
                </a:lnTo>
                <a:lnTo>
                  <a:pt x="350044" y="264319"/>
                </a:lnTo>
                <a:lnTo>
                  <a:pt x="347663" y="292894"/>
                </a:lnTo>
                <a:lnTo>
                  <a:pt x="347663" y="292894"/>
                </a:lnTo>
                <a:lnTo>
                  <a:pt x="385763" y="314325"/>
                </a:lnTo>
                <a:lnTo>
                  <a:pt x="385763" y="359569"/>
                </a:lnTo>
                <a:lnTo>
                  <a:pt x="319088" y="39290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2906713" y="3486150"/>
            <a:ext cx="973137" cy="863600"/>
          </a:xfrm>
          <a:custGeom>
            <a:avLst/>
            <a:gdLst>
              <a:gd name="connsiteX0" fmla="*/ 461963 w 973932"/>
              <a:gd name="connsiteY0" fmla="*/ 0 h 864394"/>
              <a:gd name="connsiteX1" fmla="*/ 454819 w 973932"/>
              <a:gd name="connsiteY1" fmla="*/ 71438 h 864394"/>
              <a:gd name="connsiteX2" fmla="*/ 411957 w 973932"/>
              <a:gd name="connsiteY2" fmla="*/ 78582 h 864394"/>
              <a:gd name="connsiteX3" fmla="*/ 395288 w 973932"/>
              <a:gd name="connsiteY3" fmla="*/ 66675 h 864394"/>
              <a:gd name="connsiteX4" fmla="*/ 359569 w 973932"/>
              <a:gd name="connsiteY4" fmla="*/ 64294 h 864394"/>
              <a:gd name="connsiteX5" fmla="*/ 333375 w 973932"/>
              <a:gd name="connsiteY5" fmla="*/ 64294 h 864394"/>
              <a:gd name="connsiteX6" fmla="*/ 304800 w 973932"/>
              <a:gd name="connsiteY6" fmla="*/ 76200 h 864394"/>
              <a:gd name="connsiteX7" fmla="*/ 271463 w 973932"/>
              <a:gd name="connsiteY7" fmla="*/ 100013 h 864394"/>
              <a:gd name="connsiteX8" fmla="*/ 214313 w 973932"/>
              <a:gd name="connsiteY8" fmla="*/ 59532 h 864394"/>
              <a:gd name="connsiteX9" fmla="*/ 142875 w 973932"/>
              <a:gd name="connsiteY9" fmla="*/ 61913 h 864394"/>
              <a:gd name="connsiteX10" fmla="*/ 92869 w 973932"/>
              <a:gd name="connsiteY10" fmla="*/ 50007 h 864394"/>
              <a:gd name="connsiteX11" fmla="*/ 33338 w 973932"/>
              <a:gd name="connsiteY11" fmla="*/ 97632 h 864394"/>
              <a:gd name="connsiteX12" fmla="*/ 4763 w 973932"/>
              <a:gd name="connsiteY12" fmla="*/ 121444 h 864394"/>
              <a:gd name="connsiteX13" fmla="*/ 0 w 973932"/>
              <a:gd name="connsiteY13" fmla="*/ 147638 h 864394"/>
              <a:gd name="connsiteX14" fmla="*/ 47625 w 973932"/>
              <a:gd name="connsiteY14" fmla="*/ 200025 h 864394"/>
              <a:gd name="connsiteX15" fmla="*/ 66675 w 973932"/>
              <a:gd name="connsiteY15" fmla="*/ 271463 h 864394"/>
              <a:gd name="connsiteX16" fmla="*/ 102394 w 973932"/>
              <a:gd name="connsiteY16" fmla="*/ 300038 h 864394"/>
              <a:gd name="connsiteX17" fmla="*/ 130969 w 973932"/>
              <a:gd name="connsiteY17" fmla="*/ 319088 h 864394"/>
              <a:gd name="connsiteX18" fmla="*/ 166688 w 973932"/>
              <a:gd name="connsiteY18" fmla="*/ 333375 h 864394"/>
              <a:gd name="connsiteX19" fmla="*/ 192882 w 973932"/>
              <a:gd name="connsiteY19" fmla="*/ 338138 h 864394"/>
              <a:gd name="connsiteX20" fmla="*/ 228600 w 973932"/>
              <a:gd name="connsiteY20" fmla="*/ 326232 h 864394"/>
              <a:gd name="connsiteX21" fmla="*/ 252413 w 973932"/>
              <a:gd name="connsiteY21" fmla="*/ 316707 h 864394"/>
              <a:gd name="connsiteX22" fmla="*/ 271463 w 973932"/>
              <a:gd name="connsiteY22" fmla="*/ 304800 h 864394"/>
              <a:gd name="connsiteX23" fmla="*/ 300038 w 973932"/>
              <a:gd name="connsiteY23" fmla="*/ 288132 h 864394"/>
              <a:gd name="connsiteX24" fmla="*/ 321469 w 973932"/>
              <a:gd name="connsiteY24" fmla="*/ 309563 h 864394"/>
              <a:gd name="connsiteX25" fmla="*/ 319088 w 973932"/>
              <a:gd name="connsiteY25" fmla="*/ 342900 h 864394"/>
              <a:gd name="connsiteX26" fmla="*/ 300038 w 973932"/>
              <a:gd name="connsiteY26" fmla="*/ 381000 h 864394"/>
              <a:gd name="connsiteX27" fmla="*/ 271463 w 973932"/>
              <a:gd name="connsiteY27" fmla="*/ 411957 h 864394"/>
              <a:gd name="connsiteX28" fmla="*/ 238125 w 973932"/>
              <a:gd name="connsiteY28" fmla="*/ 423863 h 864394"/>
              <a:gd name="connsiteX29" fmla="*/ 211932 w 973932"/>
              <a:gd name="connsiteY29" fmla="*/ 431007 h 864394"/>
              <a:gd name="connsiteX30" fmla="*/ 161925 w 973932"/>
              <a:gd name="connsiteY30" fmla="*/ 433388 h 864394"/>
              <a:gd name="connsiteX31" fmla="*/ 123825 w 973932"/>
              <a:gd name="connsiteY31" fmla="*/ 416719 h 864394"/>
              <a:gd name="connsiteX32" fmla="*/ 123825 w 973932"/>
              <a:gd name="connsiteY32" fmla="*/ 395288 h 864394"/>
              <a:gd name="connsiteX33" fmla="*/ 107157 w 973932"/>
              <a:gd name="connsiteY33" fmla="*/ 376238 h 864394"/>
              <a:gd name="connsiteX34" fmla="*/ 107157 w 973932"/>
              <a:gd name="connsiteY34" fmla="*/ 376238 h 864394"/>
              <a:gd name="connsiteX35" fmla="*/ 78582 w 973932"/>
              <a:gd name="connsiteY35" fmla="*/ 416719 h 864394"/>
              <a:gd name="connsiteX36" fmla="*/ 66675 w 973932"/>
              <a:gd name="connsiteY36" fmla="*/ 461963 h 864394"/>
              <a:gd name="connsiteX37" fmla="*/ 88107 w 973932"/>
              <a:gd name="connsiteY37" fmla="*/ 481013 h 864394"/>
              <a:gd name="connsiteX38" fmla="*/ 109538 w 973932"/>
              <a:gd name="connsiteY38" fmla="*/ 511969 h 864394"/>
              <a:gd name="connsiteX39" fmla="*/ 140494 w 973932"/>
              <a:gd name="connsiteY39" fmla="*/ 533400 h 864394"/>
              <a:gd name="connsiteX40" fmla="*/ 145257 w 973932"/>
              <a:gd name="connsiteY40" fmla="*/ 557213 h 864394"/>
              <a:gd name="connsiteX41" fmla="*/ 152400 w 973932"/>
              <a:gd name="connsiteY41" fmla="*/ 566738 h 864394"/>
              <a:gd name="connsiteX42" fmla="*/ 180975 w 973932"/>
              <a:gd name="connsiteY42" fmla="*/ 595313 h 864394"/>
              <a:gd name="connsiteX43" fmla="*/ 188119 w 973932"/>
              <a:gd name="connsiteY43" fmla="*/ 661988 h 864394"/>
              <a:gd name="connsiteX44" fmla="*/ 209550 w 973932"/>
              <a:gd name="connsiteY44" fmla="*/ 681038 h 864394"/>
              <a:gd name="connsiteX45" fmla="*/ 233363 w 973932"/>
              <a:gd name="connsiteY45" fmla="*/ 688182 h 864394"/>
              <a:gd name="connsiteX46" fmla="*/ 252413 w 973932"/>
              <a:gd name="connsiteY46" fmla="*/ 702469 h 864394"/>
              <a:gd name="connsiteX47" fmla="*/ 278607 w 973932"/>
              <a:gd name="connsiteY47" fmla="*/ 721519 h 864394"/>
              <a:gd name="connsiteX48" fmla="*/ 307182 w 973932"/>
              <a:gd name="connsiteY48" fmla="*/ 766763 h 864394"/>
              <a:gd name="connsiteX49" fmla="*/ 340519 w 973932"/>
              <a:gd name="connsiteY49" fmla="*/ 773907 h 864394"/>
              <a:gd name="connsiteX50" fmla="*/ 359569 w 973932"/>
              <a:gd name="connsiteY50" fmla="*/ 759619 h 864394"/>
              <a:gd name="connsiteX51" fmla="*/ 357188 w 973932"/>
              <a:gd name="connsiteY51" fmla="*/ 738188 h 864394"/>
              <a:gd name="connsiteX52" fmla="*/ 364332 w 973932"/>
              <a:gd name="connsiteY52" fmla="*/ 716757 h 864394"/>
              <a:gd name="connsiteX53" fmla="*/ 383382 w 973932"/>
              <a:gd name="connsiteY53" fmla="*/ 711994 h 864394"/>
              <a:gd name="connsiteX54" fmla="*/ 404813 w 973932"/>
              <a:gd name="connsiteY54" fmla="*/ 721519 h 864394"/>
              <a:gd name="connsiteX55" fmla="*/ 431007 w 973932"/>
              <a:gd name="connsiteY55" fmla="*/ 733425 h 864394"/>
              <a:gd name="connsiteX56" fmla="*/ 454819 w 973932"/>
              <a:gd name="connsiteY56" fmla="*/ 740569 h 864394"/>
              <a:gd name="connsiteX57" fmla="*/ 476250 w 973932"/>
              <a:gd name="connsiteY57" fmla="*/ 728663 h 864394"/>
              <a:gd name="connsiteX58" fmla="*/ 490538 w 973932"/>
              <a:gd name="connsiteY58" fmla="*/ 704850 h 864394"/>
              <a:gd name="connsiteX59" fmla="*/ 523875 w 973932"/>
              <a:gd name="connsiteY59" fmla="*/ 683419 h 864394"/>
              <a:gd name="connsiteX60" fmla="*/ 557213 w 973932"/>
              <a:gd name="connsiteY60" fmla="*/ 685800 h 864394"/>
              <a:gd name="connsiteX61" fmla="*/ 576263 w 973932"/>
              <a:gd name="connsiteY61" fmla="*/ 664369 h 864394"/>
              <a:gd name="connsiteX62" fmla="*/ 585788 w 973932"/>
              <a:gd name="connsiteY62" fmla="*/ 626269 h 864394"/>
              <a:gd name="connsiteX63" fmla="*/ 578644 w 973932"/>
              <a:gd name="connsiteY63" fmla="*/ 585788 h 864394"/>
              <a:gd name="connsiteX64" fmla="*/ 590550 w 973932"/>
              <a:gd name="connsiteY64" fmla="*/ 533400 h 864394"/>
              <a:gd name="connsiteX65" fmla="*/ 590550 w 973932"/>
              <a:gd name="connsiteY65" fmla="*/ 490538 h 864394"/>
              <a:gd name="connsiteX66" fmla="*/ 621507 w 973932"/>
              <a:gd name="connsiteY66" fmla="*/ 473869 h 864394"/>
              <a:gd name="connsiteX67" fmla="*/ 650082 w 973932"/>
              <a:gd name="connsiteY67" fmla="*/ 492919 h 864394"/>
              <a:gd name="connsiteX68" fmla="*/ 652463 w 973932"/>
              <a:gd name="connsiteY68" fmla="*/ 523875 h 864394"/>
              <a:gd name="connsiteX69" fmla="*/ 645319 w 973932"/>
              <a:gd name="connsiteY69" fmla="*/ 550069 h 864394"/>
              <a:gd name="connsiteX70" fmla="*/ 645319 w 973932"/>
              <a:gd name="connsiteY70" fmla="*/ 581025 h 864394"/>
              <a:gd name="connsiteX71" fmla="*/ 666750 w 973932"/>
              <a:gd name="connsiteY71" fmla="*/ 602457 h 864394"/>
              <a:gd name="connsiteX72" fmla="*/ 669132 w 973932"/>
              <a:gd name="connsiteY72" fmla="*/ 654844 h 864394"/>
              <a:gd name="connsiteX73" fmla="*/ 645319 w 973932"/>
              <a:gd name="connsiteY73" fmla="*/ 709613 h 864394"/>
              <a:gd name="connsiteX74" fmla="*/ 642938 w 973932"/>
              <a:gd name="connsiteY74" fmla="*/ 771525 h 864394"/>
              <a:gd name="connsiteX75" fmla="*/ 640557 w 973932"/>
              <a:gd name="connsiteY75" fmla="*/ 795338 h 864394"/>
              <a:gd name="connsiteX76" fmla="*/ 640557 w 973932"/>
              <a:gd name="connsiteY76" fmla="*/ 814388 h 864394"/>
              <a:gd name="connsiteX77" fmla="*/ 621507 w 973932"/>
              <a:gd name="connsiteY77" fmla="*/ 826294 h 864394"/>
              <a:gd name="connsiteX78" fmla="*/ 623888 w 973932"/>
              <a:gd name="connsiteY78" fmla="*/ 845344 h 864394"/>
              <a:gd name="connsiteX79" fmla="*/ 640557 w 973932"/>
              <a:gd name="connsiteY79" fmla="*/ 857250 h 864394"/>
              <a:gd name="connsiteX80" fmla="*/ 659607 w 973932"/>
              <a:gd name="connsiteY80" fmla="*/ 850107 h 864394"/>
              <a:gd name="connsiteX81" fmla="*/ 678657 w 973932"/>
              <a:gd name="connsiteY81" fmla="*/ 857250 h 864394"/>
              <a:gd name="connsiteX82" fmla="*/ 702469 w 973932"/>
              <a:gd name="connsiteY82" fmla="*/ 862013 h 864394"/>
              <a:gd name="connsiteX83" fmla="*/ 726282 w 973932"/>
              <a:gd name="connsiteY83" fmla="*/ 864394 h 864394"/>
              <a:gd name="connsiteX84" fmla="*/ 752475 w 973932"/>
              <a:gd name="connsiteY84" fmla="*/ 852488 h 864394"/>
              <a:gd name="connsiteX85" fmla="*/ 766763 w 973932"/>
              <a:gd name="connsiteY85" fmla="*/ 823913 h 864394"/>
              <a:gd name="connsiteX86" fmla="*/ 773907 w 973932"/>
              <a:gd name="connsiteY86" fmla="*/ 792957 h 864394"/>
              <a:gd name="connsiteX87" fmla="*/ 766763 w 973932"/>
              <a:gd name="connsiteY87" fmla="*/ 769144 h 864394"/>
              <a:gd name="connsiteX88" fmla="*/ 795338 w 973932"/>
              <a:gd name="connsiteY88" fmla="*/ 764382 h 864394"/>
              <a:gd name="connsiteX89" fmla="*/ 831057 w 973932"/>
              <a:gd name="connsiteY89" fmla="*/ 709613 h 864394"/>
              <a:gd name="connsiteX90" fmla="*/ 890588 w 973932"/>
              <a:gd name="connsiteY90" fmla="*/ 688182 h 864394"/>
              <a:gd name="connsiteX91" fmla="*/ 902494 w 973932"/>
              <a:gd name="connsiteY91" fmla="*/ 661988 h 864394"/>
              <a:gd name="connsiteX92" fmla="*/ 902494 w 973932"/>
              <a:gd name="connsiteY92" fmla="*/ 661988 h 864394"/>
              <a:gd name="connsiteX93" fmla="*/ 864394 w 973932"/>
              <a:gd name="connsiteY93" fmla="*/ 645319 h 864394"/>
              <a:gd name="connsiteX94" fmla="*/ 845344 w 973932"/>
              <a:gd name="connsiteY94" fmla="*/ 600075 h 864394"/>
              <a:gd name="connsiteX95" fmla="*/ 881063 w 973932"/>
              <a:gd name="connsiteY95" fmla="*/ 581025 h 864394"/>
              <a:gd name="connsiteX96" fmla="*/ 921544 w 973932"/>
              <a:gd name="connsiteY96" fmla="*/ 538163 h 864394"/>
              <a:gd name="connsiteX97" fmla="*/ 912019 w 973932"/>
              <a:gd name="connsiteY97" fmla="*/ 492919 h 864394"/>
              <a:gd name="connsiteX98" fmla="*/ 907257 w 973932"/>
              <a:gd name="connsiteY98" fmla="*/ 466725 h 864394"/>
              <a:gd name="connsiteX99" fmla="*/ 892969 w 973932"/>
              <a:gd name="connsiteY99" fmla="*/ 442913 h 864394"/>
              <a:gd name="connsiteX100" fmla="*/ 907257 w 973932"/>
              <a:gd name="connsiteY100" fmla="*/ 421482 h 864394"/>
              <a:gd name="connsiteX101" fmla="*/ 935832 w 973932"/>
              <a:gd name="connsiteY101" fmla="*/ 411957 h 864394"/>
              <a:gd name="connsiteX102" fmla="*/ 962025 w 973932"/>
              <a:gd name="connsiteY102" fmla="*/ 402432 h 864394"/>
              <a:gd name="connsiteX103" fmla="*/ 973932 w 973932"/>
              <a:gd name="connsiteY103" fmla="*/ 395288 h 864394"/>
              <a:gd name="connsiteX104" fmla="*/ 973932 w 973932"/>
              <a:gd name="connsiteY104" fmla="*/ 361950 h 864394"/>
              <a:gd name="connsiteX105" fmla="*/ 892969 w 973932"/>
              <a:gd name="connsiteY105" fmla="*/ 328613 h 864394"/>
              <a:gd name="connsiteX106" fmla="*/ 854869 w 973932"/>
              <a:gd name="connsiteY106" fmla="*/ 257175 h 864394"/>
              <a:gd name="connsiteX107" fmla="*/ 840582 w 973932"/>
              <a:gd name="connsiteY107" fmla="*/ 204788 h 864394"/>
              <a:gd name="connsiteX108" fmla="*/ 804863 w 973932"/>
              <a:gd name="connsiteY108" fmla="*/ 190500 h 864394"/>
              <a:gd name="connsiteX109" fmla="*/ 785813 w 973932"/>
              <a:gd name="connsiteY109" fmla="*/ 164307 h 864394"/>
              <a:gd name="connsiteX110" fmla="*/ 769144 w 973932"/>
              <a:gd name="connsiteY110" fmla="*/ 102394 h 864394"/>
              <a:gd name="connsiteX111" fmla="*/ 726282 w 973932"/>
              <a:gd name="connsiteY111" fmla="*/ 76200 h 864394"/>
              <a:gd name="connsiteX112" fmla="*/ 669132 w 973932"/>
              <a:gd name="connsiteY112" fmla="*/ 71438 h 864394"/>
              <a:gd name="connsiteX113" fmla="*/ 650082 w 973932"/>
              <a:gd name="connsiteY113" fmla="*/ 30957 h 864394"/>
              <a:gd name="connsiteX114" fmla="*/ 559594 w 973932"/>
              <a:gd name="connsiteY114" fmla="*/ 4763 h 864394"/>
              <a:gd name="connsiteX115" fmla="*/ 461963 w 973932"/>
              <a:gd name="connsiteY115" fmla="*/ 0 h 864394"/>
              <a:gd name="connsiteX0" fmla="*/ 461963 w 973932"/>
              <a:gd name="connsiteY0" fmla="*/ 0 h 864394"/>
              <a:gd name="connsiteX1" fmla="*/ 454819 w 973932"/>
              <a:gd name="connsiteY1" fmla="*/ 71438 h 864394"/>
              <a:gd name="connsiteX2" fmla="*/ 411957 w 973932"/>
              <a:gd name="connsiteY2" fmla="*/ 78582 h 864394"/>
              <a:gd name="connsiteX3" fmla="*/ 395288 w 973932"/>
              <a:gd name="connsiteY3" fmla="*/ 66675 h 864394"/>
              <a:gd name="connsiteX4" fmla="*/ 359569 w 973932"/>
              <a:gd name="connsiteY4" fmla="*/ 64294 h 864394"/>
              <a:gd name="connsiteX5" fmla="*/ 333375 w 973932"/>
              <a:gd name="connsiteY5" fmla="*/ 64294 h 864394"/>
              <a:gd name="connsiteX6" fmla="*/ 304800 w 973932"/>
              <a:gd name="connsiteY6" fmla="*/ 76200 h 864394"/>
              <a:gd name="connsiteX7" fmla="*/ 271463 w 973932"/>
              <a:gd name="connsiteY7" fmla="*/ 100013 h 864394"/>
              <a:gd name="connsiteX8" fmla="*/ 214313 w 973932"/>
              <a:gd name="connsiteY8" fmla="*/ 59532 h 864394"/>
              <a:gd name="connsiteX9" fmla="*/ 142875 w 973932"/>
              <a:gd name="connsiteY9" fmla="*/ 61913 h 864394"/>
              <a:gd name="connsiteX10" fmla="*/ 92869 w 973932"/>
              <a:gd name="connsiteY10" fmla="*/ 50007 h 864394"/>
              <a:gd name="connsiteX11" fmla="*/ 33338 w 973932"/>
              <a:gd name="connsiteY11" fmla="*/ 97632 h 864394"/>
              <a:gd name="connsiteX12" fmla="*/ 4763 w 973932"/>
              <a:gd name="connsiteY12" fmla="*/ 121444 h 864394"/>
              <a:gd name="connsiteX13" fmla="*/ 0 w 973932"/>
              <a:gd name="connsiteY13" fmla="*/ 147638 h 864394"/>
              <a:gd name="connsiteX14" fmla="*/ 47625 w 973932"/>
              <a:gd name="connsiteY14" fmla="*/ 200025 h 864394"/>
              <a:gd name="connsiteX15" fmla="*/ 66675 w 973932"/>
              <a:gd name="connsiteY15" fmla="*/ 271463 h 864394"/>
              <a:gd name="connsiteX16" fmla="*/ 102394 w 973932"/>
              <a:gd name="connsiteY16" fmla="*/ 300038 h 864394"/>
              <a:gd name="connsiteX17" fmla="*/ 130969 w 973932"/>
              <a:gd name="connsiteY17" fmla="*/ 319088 h 864394"/>
              <a:gd name="connsiteX18" fmla="*/ 166688 w 973932"/>
              <a:gd name="connsiteY18" fmla="*/ 333375 h 864394"/>
              <a:gd name="connsiteX19" fmla="*/ 192882 w 973932"/>
              <a:gd name="connsiteY19" fmla="*/ 338138 h 864394"/>
              <a:gd name="connsiteX20" fmla="*/ 228600 w 973932"/>
              <a:gd name="connsiteY20" fmla="*/ 326232 h 864394"/>
              <a:gd name="connsiteX21" fmla="*/ 252413 w 973932"/>
              <a:gd name="connsiteY21" fmla="*/ 316707 h 864394"/>
              <a:gd name="connsiteX22" fmla="*/ 271463 w 973932"/>
              <a:gd name="connsiteY22" fmla="*/ 304800 h 864394"/>
              <a:gd name="connsiteX23" fmla="*/ 300038 w 973932"/>
              <a:gd name="connsiteY23" fmla="*/ 288132 h 864394"/>
              <a:gd name="connsiteX24" fmla="*/ 321469 w 973932"/>
              <a:gd name="connsiteY24" fmla="*/ 309563 h 864394"/>
              <a:gd name="connsiteX25" fmla="*/ 319088 w 973932"/>
              <a:gd name="connsiteY25" fmla="*/ 342900 h 864394"/>
              <a:gd name="connsiteX26" fmla="*/ 300038 w 973932"/>
              <a:gd name="connsiteY26" fmla="*/ 381000 h 864394"/>
              <a:gd name="connsiteX27" fmla="*/ 271463 w 973932"/>
              <a:gd name="connsiteY27" fmla="*/ 411957 h 864394"/>
              <a:gd name="connsiteX28" fmla="*/ 238125 w 973932"/>
              <a:gd name="connsiteY28" fmla="*/ 423863 h 864394"/>
              <a:gd name="connsiteX29" fmla="*/ 211932 w 973932"/>
              <a:gd name="connsiteY29" fmla="*/ 431007 h 864394"/>
              <a:gd name="connsiteX30" fmla="*/ 161925 w 973932"/>
              <a:gd name="connsiteY30" fmla="*/ 433388 h 864394"/>
              <a:gd name="connsiteX31" fmla="*/ 123825 w 973932"/>
              <a:gd name="connsiteY31" fmla="*/ 416719 h 864394"/>
              <a:gd name="connsiteX32" fmla="*/ 123825 w 973932"/>
              <a:gd name="connsiteY32" fmla="*/ 395288 h 864394"/>
              <a:gd name="connsiteX33" fmla="*/ 107157 w 973932"/>
              <a:gd name="connsiteY33" fmla="*/ 376238 h 864394"/>
              <a:gd name="connsiteX34" fmla="*/ 107157 w 973932"/>
              <a:gd name="connsiteY34" fmla="*/ 376238 h 864394"/>
              <a:gd name="connsiteX35" fmla="*/ 78582 w 973932"/>
              <a:gd name="connsiteY35" fmla="*/ 416719 h 864394"/>
              <a:gd name="connsiteX36" fmla="*/ 66675 w 973932"/>
              <a:gd name="connsiteY36" fmla="*/ 461963 h 864394"/>
              <a:gd name="connsiteX37" fmla="*/ 88107 w 973932"/>
              <a:gd name="connsiteY37" fmla="*/ 481013 h 864394"/>
              <a:gd name="connsiteX38" fmla="*/ 109538 w 973932"/>
              <a:gd name="connsiteY38" fmla="*/ 511969 h 864394"/>
              <a:gd name="connsiteX39" fmla="*/ 140494 w 973932"/>
              <a:gd name="connsiteY39" fmla="*/ 533400 h 864394"/>
              <a:gd name="connsiteX40" fmla="*/ 145257 w 973932"/>
              <a:gd name="connsiteY40" fmla="*/ 557213 h 864394"/>
              <a:gd name="connsiteX41" fmla="*/ 152400 w 973932"/>
              <a:gd name="connsiteY41" fmla="*/ 566738 h 864394"/>
              <a:gd name="connsiteX42" fmla="*/ 180975 w 973932"/>
              <a:gd name="connsiteY42" fmla="*/ 595313 h 864394"/>
              <a:gd name="connsiteX43" fmla="*/ 188119 w 973932"/>
              <a:gd name="connsiteY43" fmla="*/ 661988 h 864394"/>
              <a:gd name="connsiteX44" fmla="*/ 209550 w 973932"/>
              <a:gd name="connsiteY44" fmla="*/ 681038 h 864394"/>
              <a:gd name="connsiteX45" fmla="*/ 233363 w 973932"/>
              <a:gd name="connsiteY45" fmla="*/ 688182 h 864394"/>
              <a:gd name="connsiteX46" fmla="*/ 252413 w 973932"/>
              <a:gd name="connsiteY46" fmla="*/ 702469 h 864394"/>
              <a:gd name="connsiteX47" fmla="*/ 278607 w 973932"/>
              <a:gd name="connsiteY47" fmla="*/ 721519 h 864394"/>
              <a:gd name="connsiteX48" fmla="*/ 307182 w 973932"/>
              <a:gd name="connsiteY48" fmla="*/ 766763 h 864394"/>
              <a:gd name="connsiteX49" fmla="*/ 340519 w 973932"/>
              <a:gd name="connsiteY49" fmla="*/ 773907 h 864394"/>
              <a:gd name="connsiteX50" fmla="*/ 359569 w 973932"/>
              <a:gd name="connsiteY50" fmla="*/ 759619 h 864394"/>
              <a:gd name="connsiteX51" fmla="*/ 357188 w 973932"/>
              <a:gd name="connsiteY51" fmla="*/ 738188 h 864394"/>
              <a:gd name="connsiteX52" fmla="*/ 364332 w 973932"/>
              <a:gd name="connsiteY52" fmla="*/ 716757 h 864394"/>
              <a:gd name="connsiteX53" fmla="*/ 383382 w 973932"/>
              <a:gd name="connsiteY53" fmla="*/ 711994 h 864394"/>
              <a:gd name="connsiteX54" fmla="*/ 404813 w 973932"/>
              <a:gd name="connsiteY54" fmla="*/ 721519 h 864394"/>
              <a:gd name="connsiteX55" fmla="*/ 431007 w 973932"/>
              <a:gd name="connsiteY55" fmla="*/ 733425 h 864394"/>
              <a:gd name="connsiteX56" fmla="*/ 454819 w 973932"/>
              <a:gd name="connsiteY56" fmla="*/ 740569 h 864394"/>
              <a:gd name="connsiteX57" fmla="*/ 476250 w 973932"/>
              <a:gd name="connsiteY57" fmla="*/ 728663 h 864394"/>
              <a:gd name="connsiteX58" fmla="*/ 490538 w 973932"/>
              <a:gd name="connsiteY58" fmla="*/ 704850 h 864394"/>
              <a:gd name="connsiteX59" fmla="*/ 523875 w 973932"/>
              <a:gd name="connsiteY59" fmla="*/ 683419 h 864394"/>
              <a:gd name="connsiteX60" fmla="*/ 557213 w 973932"/>
              <a:gd name="connsiteY60" fmla="*/ 685800 h 864394"/>
              <a:gd name="connsiteX61" fmla="*/ 576263 w 973932"/>
              <a:gd name="connsiteY61" fmla="*/ 664369 h 864394"/>
              <a:gd name="connsiteX62" fmla="*/ 585788 w 973932"/>
              <a:gd name="connsiteY62" fmla="*/ 626269 h 864394"/>
              <a:gd name="connsiteX63" fmla="*/ 578644 w 973932"/>
              <a:gd name="connsiteY63" fmla="*/ 585788 h 864394"/>
              <a:gd name="connsiteX64" fmla="*/ 602457 w 973932"/>
              <a:gd name="connsiteY64" fmla="*/ 535781 h 864394"/>
              <a:gd name="connsiteX65" fmla="*/ 590550 w 973932"/>
              <a:gd name="connsiteY65" fmla="*/ 490538 h 864394"/>
              <a:gd name="connsiteX66" fmla="*/ 621507 w 973932"/>
              <a:gd name="connsiteY66" fmla="*/ 473869 h 864394"/>
              <a:gd name="connsiteX67" fmla="*/ 650082 w 973932"/>
              <a:gd name="connsiteY67" fmla="*/ 492919 h 864394"/>
              <a:gd name="connsiteX68" fmla="*/ 652463 w 973932"/>
              <a:gd name="connsiteY68" fmla="*/ 523875 h 864394"/>
              <a:gd name="connsiteX69" fmla="*/ 645319 w 973932"/>
              <a:gd name="connsiteY69" fmla="*/ 550069 h 864394"/>
              <a:gd name="connsiteX70" fmla="*/ 645319 w 973932"/>
              <a:gd name="connsiteY70" fmla="*/ 581025 h 864394"/>
              <a:gd name="connsiteX71" fmla="*/ 666750 w 973932"/>
              <a:gd name="connsiteY71" fmla="*/ 602457 h 864394"/>
              <a:gd name="connsiteX72" fmla="*/ 669132 w 973932"/>
              <a:gd name="connsiteY72" fmla="*/ 654844 h 864394"/>
              <a:gd name="connsiteX73" fmla="*/ 645319 w 973932"/>
              <a:gd name="connsiteY73" fmla="*/ 709613 h 864394"/>
              <a:gd name="connsiteX74" fmla="*/ 642938 w 973932"/>
              <a:gd name="connsiteY74" fmla="*/ 771525 h 864394"/>
              <a:gd name="connsiteX75" fmla="*/ 640557 w 973932"/>
              <a:gd name="connsiteY75" fmla="*/ 795338 h 864394"/>
              <a:gd name="connsiteX76" fmla="*/ 640557 w 973932"/>
              <a:gd name="connsiteY76" fmla="*/ 814388 h 864394"/>
              <a:gd name="connsiteX77" fmla="*/ 621507 w 973932"/>
              <a:gd name="connsiteY77" fmla="*/ 826294 h 864394"/>
              <a:gd name="connsiteX78" fmla="*/ 623888 w 973932"/>
              <a:gd name="connsiteY78" fmla="*/ 845344 h 864394"/>
              <a:gd name="connsiteX79" fmla="*/ 640557 w 973932"/>
              <a:gd name="connsiteY79" fmla="*/ 857250 h 864394"/>
              <a:gd name="connsiteX80" fmla="*/ 659607 w 973932"/>
              <a:gd name="connsiteY80" fmla="*/ 850107 h 864394"/>
              <a:gd name="connsiteX81" fmla="*/ 678657 w 973932"/>
              <a:gd name="connsiteY81" fmla="*/ 857250 h 864394"/>
              <a:gd name="connsiteX82" fmla="*/ 702469 w 973932"/>
              <a:gd name="connsiteY82" fmla="*/ 862013 h 864394"/>
              <a:gd name="connsiteX83" fmla="*/ 726282 w 973932"/>
              <a:gd name="connsiteY83" fmla="*/ 864394 h 864394"/>
              <a:gd name="connsiteX84" fmla="*/ 752475 w 973932"/>
              <a:gd name="connsiteY84" fmla="*/ 852488 h 864394"/>
              <a:gd name="connsiteX85" fmla="*/ 766763 w 973932"/>
              <a:gd name="connsiteY85" fmla="*/ 823913 h 864394"/>
              <a:gd name="connsiteX86" fmla="*/ 773907 w 973932"/>
              <a:gd name="connsiteY86" fmla="*/ 792957 h 864394"/>
              <a:gd name="connsiteX87" fmla="*/ 766763 w 973932"/>
              <a:gd name="connsiteY87" fmla="*/ 769144 h 864394"/>
              <a:gd name="connsiteX88" fmla="*/ 795338 w 973932"/>
              <a:gd name="connsiteY88" fmla="*/ 764382 h 864394"/>
              <a:gd name="connsiteX89" fmla="*/ 831057 w 973932"/>
              <a:gd name="connsiteY89" fmla="*/ 709613 h 864394"/>
              <a:gd name="connsiteX90" fmla="*/ 890588 w 973932"/>
              <a:gd name="connsiteY90" fmla="*/ 688182 h 864394"/>
              <a:gd name="connsiteX91" fmla="*/ 902494 w 973932"/>
              <a:gd name="connsiteY91" fmla="*/ 661988 h 864394"/>
              <a:gd name="connsiteX92" fmla="*/ 902494 w 973932"/>
              <a:gd name="connsiteY92" fmla="*/ 661988 h 864394"/>
              <a:gd name="connsiteX93" fmla="*/ 864394 w 973932"/>
              <a:gd name="connsiteY93" fmla="*/ 645319 h 864394"/>
              <a:gd name="connsiteX94" fmla="*/ 845344 w 973932"/>
              <a:gd name="connsiteY94" fmla="*/ 600075 h 864394"/>
              <a:gd name="connsiteX95" fmla="*/ 881063 w 973932"/>
              <a:gd name="connsiteY95" fmla="*/ 581025 h 864394"/>
              <a:gd name="connsiteX96" fmla="*/ 921544 w 973932"/>
              <a:gd name="connsiteY96" fmla="*/ 538163 h 864394"/>
              <a:gd name="connsiteX97" fmla="*/ 912019 w 973932"/>
              <a:gd name="connsiteY97" fmla="*/ 492919 h 864394"/>
              <a:gd name="connsiteX98" fmla="*/ 907257 w 973932"/>
              <a:gd name="connsiteY98" fmla="*/ 466725 h 864394"/>
              <a:gd name="connsiteX99" fmla="*/ 892969 w 973932"/>
              <a:gd name="connsiteY99" fmla="*/ 442913 h 864394"/>
              <a:gd name="connsiteX100" fmla="*/ 907257 w 973932"/>
              <a:gd name="connsiteY100" fmla="*/ 421482 h 864394"/>
              <a:gd name="connsiteX101" fmla="*/ 935832 w 973932"/>
              <a:gd name="connsiteY101" fmla="*/ 411957 h 864394"/>
              <a:gd name="connsiteX102" fmla="*/ 962025 w 973932"/>
              <a:gd name="connsiteY102" fmla="*/ 402432 h 864394"/>
              <a:gd name="connsiteX103" fmla="*/ 973932 w 973932"/>
              <a:gd name="connsiteY103" fmla="*/ 395288 h 864394"/>
              <a:gd name="connsiteX104" fmla="*/ 973932 w 973932"/>
              <a:gd name="connsiteY104" fmla="*/ 361950 h 864394"/>
              <a:gd name="connsiteX105" fmla="*/ 892969 w 973932"/>
              <a:gd name="connsiteY105" fmla="*/ 328613 h 864394"/>
              <a:gd name="connsiteX106" fmla="*/ 854869 w 973932"/>
              <a:gd name="connsiteY106" fmla="*/ 257175 h 864394"/>
              <a:gd name="connsiteX107" fmla="*/ 840582 w 973932"/>
              <a:gd name="connsiteY107" fmla="*/ 204788 h 864394"/>
              <a:gd name="connsiteX108" fmla="*/ 804863 w 973932"/>
              <a:gd name="connsiteY108" fmla="*/ 190500 h 864394"/>
              <a:gd name="connsiteX109" fmla="*/ 785813 w 973932"/>
              <a:gd name="connsiteY109" fmla="*/ 164307 h 864394"/>
              <a:gd name="connsiteX110" fmla="*/ 769144 w 973932"/>
              <a:gd name="connsiteY110" fmla="*/ 102394 h 864394"/>
              <a:gd name="connsiteX111" fmla="*/ 726282 w 973932"/>
              <a:gd name="connsiteY111" fmla="*/ 76200 h 864394"/>
              <a:gd name="connsiteX112" fmla="*/ 669132 w 973932"/>
              <a:gd name="connsiteY112" fmla="*/ 71438 h 864394"/>
              <a:gd name="connsiteX113" fmla="*/ 650082 w 973932"/>
              <a:gd name="connsiteY113" fmla="*/ 30957 h 864394"/>
              <a:gd name="connsiteX114" fmla="*/ 559594 w 973932"/>
              <a:gd name="connsiteY114" fmla="*/ 4763 h 864394"/>
              <a:gd name="connsiteX115" fmla="*/ 461963 w 973932"/>
              <a:gd name="connsiteY115" fmla="*/ 0 h 86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973932" h="864394">
                <a:moveTo>
                  <a:pt x="461963" y="0"/>
                </a:moveTo>
                <a:lnTo>
                  <a:pt x="454819" y="71438"/>
                </a:lnTo>
                <a:lnTo>
                  <a:pt x="411957" y="78582"/>
                </a:lnTo>
                <a:lnTo>
                  <a:pt x="395288" y="66675"/>
                </a:lnTo>
                <a:lnTo>
                  <a:pt x="359569" y="64294"/>
                </a:lnTo>
                <a:lnTo>
                  <a:pt x="333375" y="64294"/>
                </a:lnTo>
                <a:lnTo>
                  <a:pt x="304800" y="76200"/>
                </a:lnTo>
                <a:lnTo>
                  <a:pt x="271463" y="100013"/>
                </a:lnTo>
                <a:lnTo>
                  <a:pt x="214313" y="59532"/>
                </a:lnTo>
                <a:lnTo>
                  <a:pt x="142875" y="61913"/>
                </a:lnTo>
                <a:lnTo>
                  <a:pt x="92869" y="50007"/>
                </a:lnTo>
                <a:lnTo>
                  <a:pt x="33338" y="97632"/>
                </a:lnTo>
                <a:lnTo>
                  <a:pt x="4763" y="121444"/>
                </a:lnTo>
                <a:lnTo>
                  <a:pt x="0" y="147638"/>
                </a:lnTo>
                <a:lnTo>
                  <a:pt x="47625" y="200025"/>
                </a:lnTo>
                <a:lnTo>
                  <a:pt x="66675" y="271463"/>
                </a:lnTo>
                <a:lnTo>
                  <a:pt x="102394" y="300038"/>
                </a:lnTo>
                <a:lnTo>
                  <a:pt x="130969" y="319088"/>
                </a:lnTo>
                <a:lnTo>
                  <a:pt x="166688" y="333375"/>
                </a:lnTo>
                <a:lnTo>
                  <a:pt x="192882" y="338138"/>
                </a:lnTo>
                <a:lnTo>
                  <a:pt x="228600" y="326232"/>
                </a:lnTo>
                <a:lnTo>
                  <a:pt x="252413" y="316707"/>
                </a:lnTo>
                <a:lnTo>
                  <a:pt x="271463" y="304800"/>
                </a:lnTo>
                <a:lnTo>
                  <a:pt x="300038" y="288132"/>
                </a:lnTo>
                <a:lnTo>
                  <a:pt x="321469" y="309563"/>
                </a:lnTo>
                <a:lnTo>
                  <a:pt x="319088" y="342900"/>
                </a:lnTo>
                <a:lnTo>
                  <a:pt x="300038" y="381000"/>
                </a:lnTo>
                <a:lnTo>
                  <a:pt x="271463" y="411957"/>
                </a:lnTo>
                <a:lnTo>
                  <a:pt x="238125" y="423863"/>
                </a:lnTo>
                <a:lnTo>
                  <a:pt x="211932" y="431007"/>
                </a:lnTo>
                <a:lnTo>
                  <a:pt x="161925" y="433388"/>
                </a:lnTo>
                <a:lnTo>
                  <a:pt x="123825" y="416719"/>
                </a:lnTo>
                <a:lnTo>
                  <a:pt x="123825" y="395288"/>
                </a:lnTo>
                <a:lnTo>
                  <a:pt x="107157" y="376238"/>
                </a:lnTo>
                <a:lnTo>
                  <a:pt x="107157" y="376238"/>
                </a:lnTo>
                <a:lnTo>
                  <a:pt x="78582" y="416719"/>
                </a:lnTo>
                <a:lnTo>
                  <a:pt x="66675" y="461963"/>
                </a:lnTo>
                <a:lnTo>
                  <a:pt x="88107" y="481013"/>
                </a:lnTo>
                <a:lnTo>
                  <a:pt x="109538" y="511969"/>
                </a:lnTo>
                <a:lnTo>
                  <a:pt x="140494" y="533400"/>
                </a:lnTo>
                <a:lnTo>
                  <a:pt x="145257" y="557213"/>
                </a:lnTo>
                <a:lnTo>
                  <a:pt x="152400" y="566738"/>
                </a:lnTo>
                <a:lnTo>
                  <a:pt x="180975" y="595313"/>
                </a:lnTo>
                <a:lnTo>
                  <a:pt x="188119" y="661988"/>
                </a:lnTo>
                <a:lnTo>
                  <a:pt x="209550" y="681038"/>
                </a:lnTo>
                <a:lnTo>
                  <a:pt x="233363" y="688182"/>
                </a:lnTo>
                <a:lnTo>
                  <a:pt x="252413" y="702469"/>
                </a:lnTo>
                <a:lnTo>
                  <a:pt x="278607" y="721519"/>
                </a:lnTo>
                <a:lnTo>
                  <a:pt x="307182" y="766763"/>
                </a:lnTo>
                <a:lnTo>
                  <a:pt x="340519" y="773907"/>
                </a:lnTo>
                <a:lnTo>
                  <a:pt x="359569" y="759619"/>
                </a:lnTo>
                <a:lnTo>
                  <a:pt x="357188" y="738188"/>
                </a:lnTo>
                <a:lnTo>
                  <a:pt x="364332" y="716757"/>
                </a:lnTo>
                <a:lnTo>
                  <a:pt x="383382" y="711994"/>
                </a:lnTo>
                <a:lnTo>
                  <a:pt x="404813" y="721519"/>
                </a:lnTo>
                <a:lnTo>
                  <a:pt x="431007" y="733425"/>
                </a:lnTo>
                <a:lnTo>
                  <a:pt x="454819" y="740569"/>
                </a:lnTo>
                <a:lnTo>
                  <a:pt x="476250" y="728663"/>
                </a:lnTo>
                <a:lnTo>
                  <a:pt x="490538" y="704850"/>
                </a:lnTo>
                <a:lnTo>
                  <a:pt x="523875" y="683419"/>
                </a:lnTo>
                <a:lnTo>
                  <a:pt x="557213" y="685800"/>
                </a:lnTo>
                <a:lnTo>
                  <a:pt x="576263" y="664369"/>
                </a:lnTo>
                <a:lnTo>
                  <a:pt x="585788" y="626269"/>
                </a:lnTo>
                <a:lnTo>
                  <a:pt x="578644" y="585788"/>
                </a:lnTo>
                <a:lnTo>
                  <a:pt x="602457" y="535781"/>
                </a:lnTo>
                <a:lnTo>
                  <a:pt x="590550" y="490538"/>
                </a:lnTo>
                <a:lnTo>
                  <a:pt x="621507" y="473869"/>
                </a:lnTo>
                <a:lnTo>
                  <a:pt x="650082" y="492919"/>
                </a:lnTo>
                <a:lnTo>
                  <a:pt x="652463" y="523875"/>
                </a:lnTo>
                <a:lnTo>
                  <a:pt x="645319" y="550069"/>
                </a:lnTo>
                <a:lnTo>
                  <a:pt x="645319" y="581025"/>
                </a:lnTo>
                <a:lnTo>
                  <a:pt x="666750" y="602457"/>
                </a:lnTo>
                <a:lnTo>
                  <a:pt x="669132" y="654844"/>
                </a:lnTo>
                <a:lnTo>
                  <a:pt x="645319" y="709613"/>
                </a:lnTo>
                <a:cubicBezTo>
                  <a:pt x="644525" y="730250"/>
                  <a:pt x="643732" y="750888"/>
                  <a:pt x="642938" y="771525"/>
                </a:cubicBezTo>
                <a:lnTo>
                  <a:pt x="640557" y="795338"/>
                </a:lnTo>
                <a:lnTo>
                  <a:pt x="640557" y="814388"/>
                </a:lnTo>
                <a:lnTo>
                  <a:pt x="621507" y="826294"/>
                </a:lnTo>
                <a:lnTo>
                  <a:pt x="623888" y="845344"/>
                </a:lnTo>
                <a:lnTo>
                  <a:pt x="640557" y="857250"/>
                </a:lnTo>
                <a:lnTo>
                  <a:pt x="659607" y="850107"/>
                </a:lnTo>
                <a:lnTo>
                  <a:pt x="678657" y="857250"/>
                </a:lnTo>
                <a:lnTo>
                  <a:pt x="702469" y="862013"/>
                </a:lnTo>
                <a:lnTo>
                  <a:pt x="726282" y="864394"/>
                </a:lnTo>
                <a:lnTo>
                  <a:pt x="752475" y="852488"/>
                </a:lnTo>
                <a:lnTo>
                  <a:pt x="766763" y="823913"/>
                </a:lnTo>
                <a:lnTo>
                  <a:pt x="773907" y="792957"/>
                </a:lnTo>
                <a:lnTo>
                  <a:pt x="766763" y="769144"/>
                </a:lnTo>
                <a:lnTo>
                  <a:pt x="795338" y="764382"/>
                </a:lnTo>
                <a:lnTo>
                  <a:pt x="831057" y="709613"/>
                </a:lnTo>
                <a:lnTo>
                  <a:pt x="890588" y="688182"/>
                </a:lnTo>
                <a:lnTo>
                  <a:pt x="902494" y="661988"/>
                </a:lnTo>
                <a:lnTo>
                  <a:pt x="902494" y="661988"/>
                </a:lnTo>
                <a:lnTo>
                  <a:pt x="864394" y="645319"/>
                </a:lnTo>
                <a:lnTo>
                  <a:pt x="845344" y="600075"/>
                </a:lnTo>
                <a:lnTo>
                  <a:pt x="881063" y="581025"/>
                </a:lnTo>
                <a:lnTo>
                  <a:pt x="921544" y="538163"/>
                </a:lnTo>
                <a:lnTo>
                  <a:pt x="912019" y="492919"/>
                </a:lnTo>
                <a:lnTo>
                  <a:pt x="907257" y="466725"/>
                </a:lnTo>
                <a:lnTo>
                  <a:pt x="892969" y="442913"/>
                </a:lnTo>
                <a:lnTo>
                  <a:pt x="907257" y="421482"/>
                </a:lnTo>
                <a:lnTo>
                  <a:pt x="935832" y="411957"/>
                </a:lnTo>
                <a:lnTo>
                  <a:pt x="962025" y="402432"/>
                </a:lnTo>
                <a:lnTo>
                  <a:pt x="973932" y="395288"/>
                </a:lnTo>
                <a:lnTo>
                  <a:pt x="973932" y="361950"/>
                </a:lnTo>
                <a:lnTo>
                  <a:pt x="892969" y="328613"/>
                </a:lnTo>
                <a:lnTo>
                  <a:pt x="854869" y="257175"/>
                </a:lnTo>
                <a:lnTo>
                  <a:pt x="840582" y="204788"/>
                </a:lnTo>
                <a:lnTo>
                  <a:pt x="804863" y="190500"/>
                </a:lnTo>
                <a:lnTo>
                  <a:pt x="785813" y="164307"/>
                </a:lnTo>
                <a:lnTo>
                  <a:pt x="769144" y="102394"/>
                </a:lnTo>
                <a:lnTo>
                  <a:pt x="726282" y="76200"/>
                </a:lnTo>
                <a:lnTo>
                  <a:pt x="669132" y="71438"/>
                </a:lnTo>
                <a:lnTo>
                  <a:pt x="650082" y="30957"/>
                </a:lnTo>
                <a:lnTo>
                  <a:pt x="559594" y="4763"/>
                </a:lnTo>
                <a:lnTo>
                  <a:pt x="46196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3579813" y="5200650"/>
            <a:ext cx="117475" cy="157163"/>
          </a:xfrm>
          <a:custGeom>
            <a:avLst/>
            <a:gdLst>
              <a:gd name="connsiteX0" fmla="*/ 0 w 116681"/>
              <a:gd name="connsiteY0" fmla="*/ 0 h 157163"/>
              <a:gd name="connsiteX1" fmla="*/ 38100 w 116681"/>
              <a:gd name="connsiteY1" fmla="*/ 97632 h 157163"/>
              <a:gd name="connsiteX2" fmla="*/ 90488 w 116681"/>
              <a:gd name="connsiteY2" fmla="*/ 157163 h 157163"/>
              <a:gd name="connsiteX3" fmla="*/ 109538 w 116681"/>
              <a:gd name="connsiteY3" fmla="*/ 121444 h 157163"/>
              <a:gd name="connsiteX4" fmla="*/ 116681 w 116681"/>
              <a:gd name="connsiteY4" fmla="*/ 97632 h 157163"/>
              <a:gd name="connsiteX5" fmla="*/ 111919 w 116681"/>
              <a:gd name="connsiteY5" fmla="*/ 50007 h 157163"/>
              <a:gd name="connsiteX6" fmla="*/ 0 w 116681"/>
              <a:gd name="connsiteY6" fmla="*/ 0 h 15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681" h="157163">
                <a:moveTo>
                  <a:pt x="0" y="0"/>
                </a:moveTo>
                <a:lnTo>
                  <a:pt x="38100" y="97632"/>
                </a:lnTo>
                <a:lnTo>
                  <a:pt x="90488" y="157163"/>
                </a:lnTo>
                <a:lnTo>
                  <a:pt x="109538" y="121444"/>
                </a:lnTo>
                <a:lnTo>
                  <a:pt x="116681" y="97632"/>
                </a:lnTo>
                <a:lnTo>
                  <a:pt x="111919" y="50007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3663950" y="4752975"/>
            <a:ext cx="782638" cy="1276350"/>
          </a:xfrm>
          <a:custGeom>
            <a:avLst/>
            <a:gdLst>
              <a:gd name="connsiteX0" fmla="*/ 0 w 783431"/>
              <a:gd name="connsiteY0" fmla="*/ 614363 h 1090613"/>
              <a:gd name="connsiteX1" fmla="*/ 21431 w 783431"/>
              <a:gd name="connsiteY1" fmla="*/ 661988 h 1090613"/>
              <a:gd name="connsiteX2" fmla="*/ 28575 w 783431"/>
              <a:gd name="connsiteY2" fmla="*/ 742950 h 1090613"/>
              <a:gd name="connsiteX3" fmla="*/ 76200 w 783431"/>
              <a:gd name="connsiteY3" fmla="*/ 814388 h 1090613"/>
              <a:gd name="connsiteX4" fmla="*/ 102394 w 783431"/>
              <a:gd name="connsiteY4" fmla="*/ 919163 h 1090613"/>
              <a:gd name="connsiteX5" fmla="*/ 116681 w 783431"/>
              <a:gd name="connsiteY5" fmla="*/ 947738 h 1090613"/>
              <a:gd name="connsiteX6" fmla="*/ 130969 w 783431"/>
              <a:gd name="connsiteY6" fmla="*/ 995363 h 1090613"/>
              <a:gd name="connsiteX7" fmla="*/ 150019 w 783431"/>
              <a:gd name="connsiteY7" fmla="*/ 1023938 h 1090613"/>
              <a:gd name="connsiteX8" fmla="*/ 159544 w 783431"/>
              <a:gd name="connsiteY8" fmla="*/ 1042988 h 1090613"/>
              <a:gd name="connsiteX9" fmla="*/ 197644 w 783431"/>
              <a:gd name="connsiteY9" fmla="*/ 1069182 h 1090613"/>
              <a:gd name="connsiteX10" fmla="*/ 245269 w 783431"/>
              <a:gd name="connsiteY10" fmla="*/ 1090613 h 1090613"/>
              <a:gd name="connsiteX11" fmla="*/ 604837 w 783431"/>
              <a:gd name="connsiteY11" fmla="*/ 1085850 h 1090613"/>
              <a:gd name="connsiteX12" fmla="*/ 585787 w 783431"/>
              <a:gd name="connsiteY12" fmla="*/ 1035844 h 1090613"/>
              <a:gd name="connsiteX13" fmla="*/ 607219 w 783431"/>
              <a:gd name="connsiteY13" fmla="*/ 1021557 h 1090613"/>
              <a:gd name="connsiteX14" fmla="*/ 645319 w 783431"/>
              <a:gd name="connsiteY14" fmla="*/ 1016794 h 1090613"/>
              <a:gd name="connsiteX15" fmla="*/ 685800 w 783431"/>
              <a:gd name="connsiteY15" fmla="*/ 997744 h 1090613"/>
              <a:gd name="connsiteX16" fmla="*/ 716756 w 783431"/>
              <a:gd name="connsiteY16" fmla="*/ 1002507 h 1090613"/>
              <a:gd name="connsiteX17" fmla="*/ 738187 w 783431"/>
              <a:gd name="connsiteY17" fmla="*/ 969169 h 1090613"/>
              <a:gd name="connsiteX18" fmla="*/ 783431 w 783431"/>
              <a:gd name="connsiteY18" fmla="*/ 933450 h 1090613"/>
              <a:gd name="connsiteX19" fmla="*/ 776287 w 783431"/>
              <a:gd name="connsiteY19" fmla="*/ 907257 h 1090613"/>
              <a:gd name="connsiteX20" fmla="*/ 752475 w 783431"/>
              <a:gd name="connsiteY20" fmla="*/ 888207 h 1090613"/>
              <a:gd name="connsiteX21" fmla="*/ 752475 w 783431"/>
              <a:gd name="connsiteY21" fmla="*/ 864394 h 1090613"/>
              <a:gd name="connsiteX22" fmla="*/ 728662 w 783431"/>
              <a:gd name="connsiteY22" fmla="*/ 852488 h 1090613"/>
              <a:gd name="connsiteX23" fmla="*/ 711994 w 783431"/>
              <a:gd name="connsiteY23" fmla="*/ 802482 h 1090613"/>
              <a:gd name="connsiteX24" fmla="*/ 688181 w 783431"/>
              <a:gd name="connsiteY24" fmla="*/ 814388 h 1090613"/>
              <a:gd name="connsiteX25" fmla="*/ 659606 w 783431"/>
              <a:gd name="connsiteY25" fmla="*/ 814388 h 1090613"/>
              <a:gd name="connsiteX26" fmla="*/ 647700 w 783431"/>
              <a:gd name="connsiteY26" fmla="*/ 847725 h 1090613"/>
              <a:gd name="connsiteX27" fmla="*/ 623887 w 783431"/>
              <a:gd name="connsiteY27" fmla="*/ 847725 h 1090613"/>
              <a:gd name="connsiteX28" fmla="*/ 576262 w 783431"/>
              <a:gd name="connsiteY28" fmla="*/ 828675 h 1090613"/>
              <a:gd name="connsiteX29" fmla="*/ 554831 w 783431"/>
              <a:gd name="connsiteY29" fmla="*/ 816769 h 1090613"/>
              <a:gd name="connsiteX30" fmla="*/ 547687 w 783431"/>
              <a:gd name="connsiteY30" fmla="*/ 783432 h 1090613"/>
              <a:gd name="connsiteX31" fmla="*/ 561975 w 783431"/>
              <a:gd name="connsiteY31" fmla="*/ 754857 h 1090613"/>
              <a:gd name="connsiteX32" fmla="*/ 533400 w 783431"/>
              <a:gd name="connsiteY32" fmla="*/ 733425 h 1090613"/>
              <a:gd name="connsiteX33" fmla="*/ 509587 w 783431"/>
              <a:gd name="connsiteY33" fmla="*/ 711994 h 1090613"/>
              <a:gd name="connsiteX34" fmla="*/ 473869 w 783431"/>
              <a:gd name="connsiteY34" fmla="*/ 711994 h 1090613"/>
              <a:gd name="connsiteX35" fmla="*/ 435769 w 783431"/>
              <a:gd name="connsiteY35" fmla="*/ 711994 h 1090613"/>
              <a:gd name="connsiteX36" fmla="*/ 438150 w 783431"/>
              <a:gd name="connsiteY36" fmla="*/ 669132 h 1090613"/>
              <a:gd name="connsiteX37" fmla="*/ 428625 w 783431"/>
              <a:gd name="connsiteY37" fmla="*/ 642938 h 1090613"/>
              <a:gd name="connsiteX38" fmla="*/ 423862 w 783431"/>
              <a:gd name="connsiteY38" fmla="*/ 607219 h 1090613"/>
              <a:gd name="connsiteX39" fmla="*/ 426244 w 783431"/>
              <a:gd name="connsiteY39" fmla="*/ 578644 h 1090613"/>
              <a:gd name="connsiteX40" fmla="*/ 440531 w 783431"/>
              <a:gd name="connsiteY40" fmla="*/ 566738 h 1090613"/>
              <a:gd name="connsiteX41" fmla="*/ 450056 w 783431"/>
              <a:gd name="connsiteY41" fmla="*/ 535782 h 1090613"/>
              <a:gd name="connsiteX42" fmla="*/ 457200 w 783431"/>
              <a:gd name="connsiteY42" fmla="*/ 519113 h 1090613"/>
              <a:gd name="connsiteX43" fmla="*/ 481012 w 783431"/>
              <a:gd name="connsiteY43" fmla="*/ 526257 h 1090613"/>
              <a:gd name="connsiteX44" fmla="*/ 495300 w 783431"/>
              <a:gd name="connsiteY44" fmla="*/ 576263 h 1090613"/>
              <a:gd name="connsiteX45" fmla="*/ 507206 w 783431"/>
              <a:gd name="connsiteY45" fmla="*/ 581025 h 1090613"/>
              <a:gd name="connsiteX46" fmla="*/ 526256 w 783431"/>
              <a:gd name="connsiteY46" fmla="*/ 583407 h 1090613"/>
              <a:gd name="connsiteX47" fmla="*/ 554831 w 783431"/>
              <a:gd name="connsiteY47" fmla="*/ 583407 h 1090613"/>
              <a:gd name="connsiteX48" fmla="*/ 557212 w 783431"/>
              <a:gd name="connsiteY48" fmla="*/ 547688 h 1090613"/>
              <a:gd name="connsiteX49" fmla="*/ 545306 w 783431"/>
              <a:gd name="connsiteY49" fmla="*/ 502444 h 1090613"/>
              <a:gd name="connsiteX50" fmla="*/ 545306 w 783431"/>
              <a:gd name="connsiteY50" fmla="*/ 476250 h 1090613"/>
              <a:gd name="connsiteX51" fmla="*/ 581025 w 783431"/>
              <a:gd name="connsiteY51" fmla="*/ 454819 h 1090613"/>
              <a:gd name="connsiteX52" fmla="*/ 604837 w 783431"/>
              <a:gd name="connsiteY52" fmla="*/ 435769 h 1090613"/>
              <a:gd name="connsiteX53" fmla="*/ 640556 w 783431"/>
              <a:gd name="connsiteY53" fmla="*/ 414338 h 1090613"/>
              <a:gd name="connsiteX54" fmla="*/ 645319 w 783431"/>
              <a:gd name="connsiteY54" fmla="*/ 395288 h 1090613"/>
              <a:gd name="connsiteX55" fmla="*/ 633412 w 783431"/>
              <a:gd name="connsiteY55" fmla="*/ 371475 h 1090613"/>
              <a:gd name="connsiteX56" fmla="*/ 614362 w 783431"/>
              <a:gd name="connsiteY56" fmla="*/ 369094 h 1090613"/>
              <a:gd name="connsiteX57" fmla="*/ 609600 w 783431"/>
              <a:gd name="connsiteY57" fmla="*/ 366713 h 1090613"/>
              <a:gd name="connsiteX58" fmla="*/ 597694 w 783431"/>
              <a:gd name="connsiteY58" fmla="*/ 357188 h 1090613"/>
              <a:gd name="connsiteX59" fmla="*/ 611981 w 783431"/>
              <a:gd name="connsiteY59" fmla="*/ 345282 h 1090613"/>
              <a:gd name="connsiteX60" fmla="*/ 652462 w 783431"/>
              <a:gd name="connsiteY60" fmla="*/ 316707 h 1090613"/>
              <a:gd name="connsiteX61" fmla="*/ 678656 w 783431"/>
              <a:gd name="connsiteY61" fmla="*/ 264319 h 1090613"/>
              <a:gd name="connsiteX62" fmla="*/ 666750 w 783431"/>
              <a:gd name="connsiteY62" fmla="*/ 242888 h 1090613"/>
              <a:gd name="connsiteX63" fmla="*/ 638175 w 783431"/>
              <a:gd name="connsiteY63" fmla="*/ 219075 h 1090613"/>
              <a:gd name="connsiteX64" fmla="*/ 642937 w 783431"/>
              <a:gd name="connsiteY64" fmla="*/ 180975 h 1090613"/>
              <a:gd name="connsiteX65" fmla="*/ 673894 w 783431"/>
              <a:gd name="connsiteY65" fmla="*/ 171450 h 1090613"/>
              <a:gd name="connsiteX66" fmla="*/ 700087 w 783431"/>
              <a:gd name="connsiteY66" fmla="*/ 142875 h 1090613"/>
              <a:gd name="connsiteX67" fmla="*/ 700087 w 783431"/>
              <a:gd name="connsiteY67" fmla="*/ 111919 h 1090613"/>
              <a:gd name="connsiteX68" fmla="*/ 666750 w 783431"/>
              <a:gd name="connsiteY68" fmla="*/ 107157 h 1090613"/>
              <a:gd name="connsiteX69" fmla="*/ 645319 w 783431"/>
              <a:gd name="connsiteY69" fmla="*/ 102394 h 1090613"/>
              <a:gd name="connsiteX70" fmla="*/ 645319 w 783431"/>
              <a:gd name="connsiteY70" fmla="*/ 102394 h 1090613"/>
              <a:gd name="connsiteX71" fmla="*/ 678656 w 783431"/>
              <a:gd name="connsiteY71" fmla="*/ 69057 h 1090613"/>
              <a:gd name="connsiteX72" fmla="*/ 685800 w 783431"/>
              <a:gd name="connsiteY72" fmla="*/ 40482 h 1090613"/>
              <a:gd name="connsiteX73" fmla="*/ 678656 w 783431"/>
              <a:gd name="connsiteY73" fmla="*/ 21432 h 1090613"/>
              <a:gd name="connsiteX74" fmla="*/ 695325 w 783431"/>
              <a:gd name="connsiteY74" fmla="*/ 2382 h 1090613"/>
              <a:gd name="connsiteX75" fmla="*/ 628650 w 783431"/>
              <a:gd name="connsiteY75" fmla="*/ 0 h 1090613"/>
              <a:gd name="connsiteX76" fmla="*/ 552450 w 783431"/>
              <a:gd name="connsiteY76" fmla="*/ 52388 h 1090613"/>
              <a:gd name="connsiteX77" fmla="*/ 538162 w 783431"/>
              <a:gd name="connsiteY77" fmla="*/ 90488 h 1090613"/>
              <a:gd name="connsiteX78" fmla="*/ 445294 w 783431"/>
              <a:gd name="connsiteY78" fmla="*/ 126207 h 1090613"/>
              <a:gd name="connsiteX79" fmla="*/ 397669 w 783431"/>
              <a:gd name="connsiteY79" fmla="*/ 159544 h 1090613"/>
              <a:gd name="connsiteX80" fmla="*/ 376237 w 783431"/>
              <a:gd name="connsiteY80" fmla="*/ 190500 h 1090613"/>
              <a:gd name="connsiteX81" fmla="*/ 350044 w 783431"/>
              <a:gd name="connsiteY81" fmla="*/ 140494 h 1090613"/>
              <a:gd name="connsiteX82" fmla="*/ 316706 w 783431"/>
              <a:gd name="connsiteY82" fmla="*/ 140494 h 1090613"/>
              <a:gd name="connsiteX83" fmla="*/ 304800 w 783431"/>
              <a:gd name="connsiteY83" fmla="*/ 166688 h 1090613"/>
              <a:gd name="connsiteX84" fmla="*/ 280987 w 783431"/>
              <a:gd name="connsiteY84" fmla="*/ 230982 h 1090613"/>
              <a:gd name="connsiteX85" fmla="*/ 154781 w 783431"/>
              <a:gd name="connsiteY85" fmla="*/ 223838 h 1090613"/>
              <a:gd name="connsiteX86" fmla="*/ 140494 w 783431"/>
              <a:gd name="connsiteY86" fmla="*/ 245269 h 1090613"/>
              <a:gd name="connsiteX87" fmla="*/ 138112 w 783431"/>
              <a:gd name="connsiteY87" fmla="*/ 280988 h 1090613"/>
              <a:gd name="connsiteX88" fmla="*/ 66675 w 783431"/>
              <a:gd name="connsiteY88" fmla="*/ 309563 h 1090613"/>
              <a:gd name="connsiteX89" fmla="*/ 54769 w 783431"/>
              <a:gd name="connsiteY89" fmla="*/ 323850 h 1090613"/>
              <a:gd name="connsiteX90" fmla="*/ 66675 w 783431"/>
              <a:gd name="connsiteY90" fmla="*/ 381000 h 1090613"/>
              <a:gd name="connsiteX91" fmla="*/ 19050 w 783431"/>
              <a:gd name="connsiteY91" fmla="*/ 423863 h 1090613"/>
              <a:gd name="connsiteX92" fmla="*/ 26194 w 783431"/>
              <a:gd name="connsiteY92" fmla="*/ 490538 h 1090613"/>
              <a:gd name="connsiteX93" fmla="*/ 33337 w 783431"/>
              <a:gd name="connsiteY93" fmla="*/ 554832 h 1090613"/>
              <a:gd name="connsiteX94" fmla="*/ 0 w 783431"/>
              <a:gd name="connsiteY94" fmla="*/ 614363 h 1090613"/>
              <a:gd name="connsiteX0" fmla="*/ 0 w 783431"/>
              <a:gd name="connsiteY0" fmla="*/ 614363 h 1090613"/>
              <a:gd name="connsiteX1" fmla="*/ 21431 w 783431"/>
              <a:gd name="connsiteY1" fmla="*/ 661988 h 1090613"/>
              <a:gd name="connsiteX2" fmla="*/ 28575 w 783431"/>
              <a:gd name="connsiteY2" fmla="*/ 742950 h 1090613"/>
              <a:gd name="connsiteX3" fmla="*/ 76200 w 783431"/>
              <a:gd name="connsiteY3" fmla="*/ 814388 h 1090613"/>
              <a:gd name="connsiteX4" fmla="*/ 102394 w 783431"/>
              <a:gd name="connsiteY4" fmla="*/ 919163 h 1090613"/>
              <a:gd name="connsiteX5" fmla="*/ 116681 w 783431"/>
              <a:gd name="connsiteY5" fmla="*/ 947738 h 1090613"/>
              <a:gd name="connsiteX6" fmla="*/ 130969 w 783431"/>
              <a:gd name="connsiteY6" fmla="*/ 995363 h 1090613"/>
              <a:gd name="connsiteX7" fmla="*/ 150019 w 783431"/>
              <a:gd name="connsiteY7" fmla="*/ 1023938 h 1090613"/>
              <a:gd name="connsiteX8" fmla="*/ 159544 w 783431"/>
              <a:gd name="connsiteY8" fmla="*/ 1042988 h 1090613"/>
              <a:gd name="connsiteX9" fmla="*/ 197644 w 783431"/>
              <a:gd name="connsiteY9" fmla="*/ 1069182 h 1090613"/>
              <a:gd name="connsiteX10" fmla="*/ 245269 w 783431"/>
              <a:gd name="connsiteY10" fmla="*/ 1090613 h 1090613"/>
              <a:gd name="connsiteX11" fmla="*/ 319087 w 783431"/>
              <a:gd name="connsiteY11" fmla="*/ 1090613 h 1090613"/>
              <a:gd name="connsiteX12" fmla="*/ 604837 w 783431"/>
              <a:gd name="connsiteY12" fmla="*/ 1085850 h 1090613"/>
              <a:gd name="connsiteX13" fmla="*/ 585787 w 783431"/>
              <a:gd name="connsiteY13" fmla="*/ 1035844 h 1090613"/>
              <a:gd name="connsiteX14" fmla="*/ 607219 w 783431"/>
              <a:gd name="connsiteY14" fmla="*/ 1021557 h 1090613"/>
              <a:gd name="connsiteX15" fmla="*/ 645319 w 783431"/>
              <a:gd name="connsiteY15" fmla="*/ 1016794 h 1090613"/>
              <a:gd name="connsiteX16" fmla="*/ 685800 w 783431"/>
              <a:gd name="connsiteY16" fmla="*/ 997744 h 1090613"/>
              <a:gd name="connsiteX17" fmla="*/ 716756 w 783431"/>
              <a:gd name="connsiteY17" fmla="*/ 1002507 h 1090613"/>
              <a:gd name="connsiteX18" fmla="*/ 738187 w 783431"/>
              <a:gd name="connsiteY18" fmla="*/ 969169 h 1090613"/>
              <a:gd name="connsiteX19" fmla="*/ 783431 w 783431"/>
              <a:gd name="connsiteY19" fmla="*/ 933450 h 1090613"/>
              <a:gd name="connsiteX20" fmla="*/ 776287 w 783431"/>
              <a:gd name="connsiteY20" fmla="*/ 907257 h 1090613"/>
              <a:gd name="connsiteX21" fmla="*/ 752475 w 783431"/>
              <a:gd name="connsiteY21" fmla="*/ 888207 h 1090613"/>
              <a:gd name="connsiteX22" fmla="*/ 752475 w 783431"/>
              <a:gd name="connsiteY22" fmla="*/ 864394 h 1090613"/>
              <a:gd name="connsiteX23" fmla="*/ 728662 w 783431"/>
              <a:gd name="connsiteY23" fmla="*/ 852488 h 1090613"/>
              <a:gd name="connsiteX24" fmla="*/ 711994 w 783431"/>
              <a:gd name="connsiteY24" fmla="*/ 802482 h 1090613"/>
              <a:gd name="connsiteX25" fmla="*/ 688181 w 783431"/>
              <a:gd name="connsiteY25" fmla="*/ 814388 h 1090613"/>
              <a:gd name="connsiteX26" fmla="*/ 659606 w 783431"/>
              <a:gd name="connsiteY26" fmla="*/ 814388 h 1090613"/>
              <a:gd name="connsiteX27" fmla="*/ 647700 w 783431"/>
              <a:gd name="connsiteY27" fmla="*/ 847725 h 1090613"/>
              <a:gd name="connsiteX28" fmla="*/ 623887 w 783431"/>
              <a:gd name="connsiteY28" fmla="*/ 847725 h 1090613"/>
              <a:gd name="connsiteX29" fmla="*/ 576262 w 783431"/>
              <a:gd name="connsiteY29" fmla="*/ 828675 h 1090613"/>
              <a:gd name="connsiteX30" fmla="*/ 554831 w 783431"/>
              <a:gd name="connsiteY30" fmla="*/ 816769 h 1090613"/>
              <a:gd name="connsiteX31" fmla="*/ 547687 w 783431"/>
              <a:gd name="connsiteY31" fmla="*/ 783432 h 1090613"/>
              <a:gd name="connsiteX32" fmla="*/ 561975 w 783431"/>
              <a:gd name="connsiteY32" fmla="*/ 754857 h 1090613"/>
              <a:gd name="connsiteX33" fmla="*/ 533400 w 783431"/>
              <a:gd name="connsiteY33" fmla="*/ 733425 h 1090613"/>
              <a:gd name="connsiteX34" fmla="*/ 509587 w 783431"/>
              <a:gd name="connsiteY34" fmla="*/ 711994 h 1090613"/>
              <a:gd name="connsiteX35" fmla="*/ 473869 w 783431"/>
              <a:gd name="connsiteY35" fmla="*/ 711994 h 1090613"/>
              <a:gd name="connsiteX36" fmla="*/ 435769 w 783431"/>
              <a:gd name="connsiteY36" fmla="*/ 711994 h 1090613"/>
              <a:gd name="connsiteX37" fmla="*/ 438150 w 783431"/>
              <a:gd name="connsiteY37" fmla="*/ 669132 h 1090613"/>
              <a:gd name="connsiteX38" fmla="*/ 428625 w 783431"/>
              <a:gd name="connsiteY38" fmla="*/ 642938 h 1090613"/>
              <a:gd name="connsiteX39" fmla="*/ 423862 w 783431"/>
              <a:gd name="connsiteY39" fmla="*/ 607219 h 1090613"/>
              <a:gd name="connsiteX40" fmla="*/ 426244 w 783431"/>
              <a:gd name="connsiteY40" fmla="*/ 578644 h 1090613"/>
              <a:gd name="connsiteX41" fmla="*/ 440531 w 783431"/>
              <a:gd name="connsiteY41" fmla="*/ 566738 h 1090613"/>
              <a:gd name="connsiteX42" fmla="*/ 450056 w 783431"/>
              <a:gd name="connsiteY42" fmla="*/ 535782 h 1090613"/>
              <a:gd name="connsiteX43" fmla="*/ 457200 w 783431"/>
              <a:gd name="connsiteY43" fmla="*/ 519113 h 1090613"/>
              <a:gd name="connsiteX44" fmla="*/ 481012 w 783431"/>
              <a:gd name="connsiteY44" fmla="*/ 526257 h 1090613"/>
              <a:gd name="connsiteX45" fmla="*/ 495300 w 783431"/>
              <a:gd name="connsiteY45" fmla="*/ 576263 h 1090613"/>
              <a:gd name="connsiteX46" fmla="*/ 507206 w 783431"/>
              <a:gd name="connsiteY46" fmla="*/ 581025 h 1090613"/>
              <a:gd name="connsiteX47" fmla="*/ 526256 w 783431"/>
              <a:gd name="connsiteY47" fmla="*/ 583407 h 1090613"/>
              <a:gd name="connsiteX48" fmla="*/ 554831 w 783431"/>
              <a:gd name="connsiteY48" fmla="*/ 583407 h 1090613"/>
              <a:gd name="connsiteX49" fmla="*/ 557212 w 783431"/>
              <a:gd name="connsiteY49" fmla="*/ 547688 h 1090613"/>
              <a:gd name="connsiteX50" fmla="*/ 545306 w 783431"/>
              <a:gd name="connsiteY50" fmla="*/ 502444 h 1090613"/>
              <a:gd name="connsiteX51" fmla="*/ 545306 w 783431"/>
              <a:gd name="connsiteY51" fmla="*/ 476250 h 1090613"/>
              <a:gd name="connsiteX52" fmla="*/ 581025 w 783431"/>
              <a:gd name="connsiteY52" fmla="*/ 454819 h 1090613"/>
              <a:gd name="connsiteX53" fmla="*/ 604837 w 783431"/>
              <a:gd name="connsiteY53" fmla="*/ 435769 h 1090613"/>
              <a:gd name="connsiteX54" fmla="*/ 640556 w 783431"/>
              <a:gd name="connsiteY54" fmla="*/ 414338 h 1090613"/>
              <a:gd name="connsiteX55" fmla="*/ 645319 w 783431"/>
              <a:gd name="connsiteY55" fmla="*/ 395288 h 1090613"/>
              <a:gd name="connsiteX56" fmla="*/ 633412 w 783431"/>
              <a:gd name="connsiteY56" fmla="*/ 371475 h 1090613"/>
              <a:gd name="connsiteX57" fmla="*/ 614362 w 783431"/>
              <a:gd name="connsiteY57" fmla="*/ 369094 h 1090613"/>
              <a:gd name="connsiteX58" fmla="*/ 609600 w 783431"/>
              <a:gd name="connsiteY58" fmla="*/ 366713 h 1090613"/>
              <a:gd name="connsiteX59" fmla="*/ 597694 w 783431"/>
              <a:gd name="connsiteY59" fmla="*/ 357188 h 1090613"/>
              <a:gd name="connsiteX60" fmla="*/ 611981 w 783431"/>
              <a:gd name="connsiteY60" fmla="*/ 345282 h 1090613"/>
              <a:gd name="connsiteX61" fmla="*/ 652462 w 783431"/>
              <a:gd name="connsiteY61" fmla="*/ 316707 h 1090613"/>
              <a:gd name="connsiteX62" fmla="*/ 678656 w 783431"/>
              <a:gd name="connsiteY62" fmla="*/ 264319 h 1090613"/>
              <a:gd name="connsiteX63" fmla="*/ 666750 w 783431"/>
              <a:gd name="connsiteY63" fmla="*/ 242888 h 1090613"/>
              <a:gd name="connsiteX64" fmla="*/ 638175 w 783431"/>
              <a:gd name="connsiteY64" fmla="*/ 219075 h 1090613"/>
              <a:gd name="connsiteX65" fmla="*/ 642937 w 783431"/>
              <a:gd name="connsiteY65" fmla="*/ 180975 h 1090613"/>
              <a:gd name="connsiteX66" fmla="*/ 673894 w 783431"/>
              <a:gd name="connsiteY66" fmla="*/ 171450 h 1090613"/>
              <a:gd name="connsiteX67" fmla="*/ 700087 w 783431"/>
              <a:gd name="connsiteY67" fmla="*/ 142875 h 1090613"/>
              <a:gd name="connsiteX68" fmla="*/ 700087 w 783431"/>
              <a:gd name="connsiteY68" fmla="*/ 111919 h 1090613"/>
              <a:gd name="connsiteX69" fmla="*/ 666750 w 783431"/>
              <a:gd name="connsiteY69" fmla="*/ 107157 h 1090613"/>
              <a:gd name="connsiteX70" fmla="*/ 645319 w 783431"/>
              <a:gd name="connsiteY70" fmla="*/ 102394 h 1090613"/>
              <a:gd name="connsiteX71" fmla="*/ 645319 w 783431"/>
              <a:gd name="connsiteY71" fmla="*/ 102394 h 1090613"/>
              <a:gd name="connsiteX72" fmla="*/ 678656 w 783431"/>
              <a:gd name="connsiteY72" fmla="*/ 69057 h 1090613"/>
              <a:gd name="connsiteX73" fmla="*/ 685800 w 783431"/>
              <a:gd name="connsiteY73" fmla="*/ 40482 h 1090613"/>
              <a:gd name="connsiteX74" fmla="*/ 678656 w 783431"/>
              <a:gd name="connsiteY74" fmla="*/ 21432 h 1090613"/>
              <a:gd name="connsiteX75" fmla="*/ 695325 w 783431"/>
              <a:gd name="connsiteY75" fmla="*/ 2382 h 1090613"/>
              <a:gd name="connsiteX76" fmla="*/ 628650 w 783431"/>
              <a:gd name="connsiteY76" fmla="*/ 0 h 1090613"/>
              <a:gd name="connsiteX77" fmla="*/ 552450 w 783431"/>
              <a:gd name="connsiteY77" fmla="*/ 52388 h 1090613"/>
              <a:gd name="connsiteX78" fmla="*/ 538162 w 783431"/>
              <a:gd name="connsiteY78" fmla="*/ 90488 h 1090613"/>
              <a:gd name="connsiteX79" fmla="*/ 445294 w 783431"/>
              <a:gd name="connsiteY79" fmla="*/ 126207 h 1090613"/>
              <a:gd name="connsiteX80" fmla="*/ 397669 w 783431"/>
              <a:gd name="connsiteY80" fmla="*/ 159544 h 1090613"/>
              <a:gd name="connsiteX81" fmla="*/ 376237 w 783431"/>
              <a:gd name="connsiteY81" fmla="*/ 190500 h 1090613"/>
              <a:gd name="connsiteX82" fmla="*/ 350044 w 783431"/>
              <a:gd name="connsiteY82" fmla="*/ 140494 h 1090613"/>
              <a:gd name="connsiteX83" fmla="*/ 316706 w 783431"/>
              <a:gd name="connsiteY83" fmla="*/ 140494 h 1090613"/>
              <a:gd name="connsiteX84" fmla="*/ 304800 w 783431"/>
              <a:gd name="connsiteY84" fmla="*/ 166688 h 1090613"/>
              <a:gd name="connsiteX85" fmla="*/ 280987 w 783431"/>
              <a:gd name="connsiteY85" fmla="*/ 230982 h 1090613"/>
              <a:gd name="connsiteX86" fmla="*/ 154781 w 783431"/>
              <a:gd name="connsiteY86" fmla="*/ 223838 h 1090613"/>
              <a:gd name="connsiteX87" fmla="*/ 140494 w 783431"/>
              <a:gd name="connsiteY87" fmla="*/ 245269 h 1090613"/>
              <a:gd name="connsiteX88" fmla="*/ 138112 w 783431"/>
              <a:gd name="connsiteY88" fmla="*/ 280988 h 1090613"/>
              <a:gd name="connsiteX89" fmla="*/ 66675 w 783431"/>
              <a:gd name="connsiteY89" fmla="*/ 309563 h 1090613"/>
              <a:gd name="connsiteX90" fmla="*/ 54769 w 783431"/>
              <a:gd name="connsiteY90" fmla="*/ 323850 h 1090613"/>
              <a:gd name="connsiteX91" fmla="*/ 66675 w 783431"/>
              <a:gd name="connsiteY91" fmla="*/ 381000 h 1090613"/>
              <a:gd name="connsiteX92" fmla="*/ 19050 w 783431"/>
              <a:gd name="connsiteY92" fmla="*/ 423863 h 1090613"/>
              <a:gd name="connsiteX93" fmla="*/ 26194 w 783431"/>
              <a:gd name="connsiteY93" fmla="*/ 490538 h 1090613"/>
              <a:gd name="connsiteX94" fmla="*/ 33337 w 783431"/>
              <a:gd name="connsiteY94" fmla="*/ 554832 h 1090613"/>
              <a:gd name="connsiteX95" fmla="*/ 0 w 783431"/>
              <a:gd name="connsiteY95" fmla="*/ 614363 h 1090613"/>
              <a:gd name="connsiteX0" fmla="*/ 0 w 783431"/>
              <a:gd name="connsiteY0" fmla="*/ 614363 h 1131094"/>
              <a:gd name="connsiteX1" fmla="*/ 21431 w 783431"/>
              <a:gd name="connsiteY1" fmla="*/ 661988 h 1131094"/>
              <a:gd name="connsiteX2" fmla="*/ 28575 w 783431"/>
              <a:gd name="connsiteY2" fmla="*/ 742950 h 1131094"/>
              <a:gd name="connsiteX3" fmla="*/ 76200 w 783431"/>
              <a:gd name="connsiteY3" fmla="*/ 814388 h 1131094"/>
              <a:gd name="connsiteX4" fmla="*/ 102394 w 783431"/>
              <a:gd name="connsiteY4" fmla="*/ 919163 h 1131094"/>
              <a:gd name="connsiteX5" fmla="*/ 116681 w 783431"/>
              <a:gd name="connsiteY5" fmla="*/ 947738 h 1131094"/>
              <a:gd name="connsiteX6" fmla="*/ 130969 w 783431"/>
              <a:gd name="connsiteY6" fmla="*/ 995363 h 1131094"/>
              <a:gd name="connsiteX7" fmla="*/ 150019 w 783431"/>
              <a:gd name="connsiteY7" fmla="*/ 1023938 h 1131094"/>
              <a:gd name="connsiteX8" fmla="*/ 159544 w 783431"/>
              <a:gd name="connsiteY8" fmla="*/ 1042988 h 1131094"/>
              <a:gd name="connsiteX9" fmla="*/ 197644 w 783431"/>
              <a:gd name="connsiteY9" fmla="*/ 1069182 h 1131094"/>
              <a:gd name="connsiteX10" fmla="*/ 245269 w 783431"/>
              <a:gd name="connsiteY10" fmla="*/ 1090613 h 1131094"/>
              <a:gd name="connsiteX11" fmla="*/ 264318 w 783431"/>
              <a:gd name="connsiteY11" fmla="*/ 1131094 h 1131094"/>
              <a:gd name="connsiteX12" fmla="*/ 604837 w 783431"/>
              <a:gd name="connsiteY12" fmla="*/ 1085850 h 1131094"/>
              <a:gd name="connsiteX13" fmla="*/ 585787 w 783431"/>
              <a:gd name="connsiteY13" fmla="*/ 1035844 h 1131094"/>
              <a:gd name="connsiteX14" fmla="*/ 607219 w 783431"/>
              <a:gd name="connsiteY14" fmla="*/ 1021557 h 1131094"/>
              <a:gd name="connsiteX15" fmla="*/ 645319 w 783431"/>
              <a:gd name="connsiteY15" fmla="*/ 1016794 h 1131094"/>
              <a:gd name="connsiteX16" fmla="*/ 685800 w 783431"/>
              <a:gd name="connsiteY16" fmla="*/ 997744 h 1131094"/>
              <a:gd name="connsiteX17" fmla="*/ 716756 w 783431"/>
              <a:gd name="connsiteY17" fmla="*/ 1002507 h 1131094"/>
              <a:gd name="connsiteX18" fmla="*/ 738187 w 783431"/>
              <a:gd name="connsiteY18" fmla="*/ 969169 h 1131094"/>
              <a:gd name="connsiteX19" fmla="*/ 783431 w 783431"/>
              <a:gd name="connsiteY19" fmla="*/ 933450 h 1131094"/>
              <a:gd name="connsiteX20" fmla="*/ 776287 w 783431"/>
              <a:gd name="connsiteY20" fmla="*/ 907257 h 1131094"/>
              <a:gd name="connsiteX21" fmla="*/ 752475 w 783431"/>
              <a:gd name="connsiteY21" fmla="*/ 888207 h 1131094"/>
              <a:gd name="connsiteX22" fmla="*/ 752475 w 783431"/>
              <a:gd name="connsiteY22" fmla="*/ 864394 h 1131094"/>
              <a:gd name="connsiteX23" fmla="*/ 728662 w 783431"/>
              <a:gd name="connsiteY23" fmla="*/ 852488 h 1131094"/>
              <a:gd name="connsiteX24" fmla="*/ 711994 w 783431"/>
              <a:gd name="connsiteY24" fmla="*/ 802482 h 1131094"/>
              <a:gd name="connsiteX25" fmla="*/ 688181 w 783431"/>
              <a:gd name="connsiteY25" fmla="*/ 814388 h 1131094"/>
              <a:gd name="connsiteX26" fmla="*/ 659606 w 783431"/>
              <a:gd name="connsiteY26" fmla="*/ 814388 h 1131094"/>
              <a:gd name="connsiteX27" fmla="*/ 647700 w 783431"/>
              <a:gd name="connsiteY27" fmla="*/ 847725 h 1131094"/>
              <a:gd name="connsiteX28" fmla="*/ 623887 w 783431"/>
              <a:gd name="connsiteY28" fmla="*/ 847725 h 1131094"/>
              <a:gd name="connsiteX29" fmla="*/ 576262 w 783431"/>
              <a:gd name="connsiteY29" fmla="*/ 828675 h 1131094"/>
              <a:gd name="connsiteX30" fmla="*/ 554831 w 783431"/>
              <a:gd name="connsiteY30" fmla="*/ 816769 h 1131094"/>
              <a:gd name="connsiteX31" fmla="*/ 547687 w 783431"/>
              <a:gd name="connsiteY31" fmla="*/ 783432 h 1131094"/>
              <a:gd name="connsiteX32" fmla="*/ 561975 w 783431"/>
              <a:gd name="connsiteY32" fmla="*/ 754857 h 1131094"/>
              <a:gd name="connsiteX33" fmla="*/ 533400 w 783431"/>
              <a:gd name="connsiteY33" fmla="*/ 733425 h 1131094"/>
              <a:gd name="connsiteX34" fmla="*/ 509587 w 783431"/>
              <a:gd name="connsiteY34" fmla="*/ 711994 h 1131094"/>
              <a:gd name="connsiteX35" fmla="*/ 473869 w 783431"/>
              <a:gd name="connsiteY35" fmla="*/ 711994 h 1131094"/>
              <a:gd name="connsiteX36" fmla="*/ 435769 w 783431"/>
              <a:gd name="connsiteY36" fmla="*/ 711994 h 1131094"/>
              <a:gd name="connsiteX37" fmla="*/ 438150 w 783431"/>
              <a:gd name="connsiteY37" fmla="*/ 669132 h 1131094"/>
              <a:gd name="connsiteX38" fmla="*/ 428625 w 783431"/>
              <a:gd name="connsiteY38" fmla="*/ 642938 h 1131094"/>
              <a:gd name="connsiteX39" fmla="*/ 423862 w 783431"/>
              <a:gd name="connsiteY39" fmla="*/ 607219 h 1131094"/>
              <a:gd name="connsiteX40" fmla="*/ 426244 w 783431"/>
              <a:gd name="connsiteY40" fmla="*/ 578644 h 1131094"/>
              <a:gd name="connsiteX41" fmla="*/ 440531 w 783431"/>
              <a:gd name="connsiteY41" fmla="*/ 566738 h 1131094"/>
              <a:gd name="connsiteX42" fmla="*/ 450056 w 783431"/>
              <a:gd name="connsiteY42" fmla="*/ 535782 h 1131094"/>
              <a:gd name="connsiteX43" fmla="*/ 457200 w 783431"/>
              <a:gd name="connsiteY43" fmla="*/ 519113 h 1131094"/>
              <a:gd name="connsiteX44" fmla="*/ 481012 w 783431"/>
              <a:gd name="connsiteY44" fmla="*/ 526257 h 1131094"/>
              <a:gd name="connsiteX45" fmla="*/ 495300 w 783431"/>
              <a:gd name="connsiteY45" fmla="*/ 576263 h 1131094"/>
              <a:gd name="connsiteX46" fmla="*/ 507206 w 783431"/>
              <a:gd name="connsiteY46" fmla="*/ 581025 h 1131094"/>
              <a:gd name="connsiteX47" fmla="*/ 526256 w 783431"/>
              <a:gd name="connsiteY47" fmla="*/ 583407 h 1131094"/>
              <a:gd name="connsiteX48" fmla="*/ 554831 w 783431"/>
              <a:gd name="connsiteY48" fmla="*/ 583407 h 1131094"/>
              <a:gd name="connsiteX49" fmla="*/ 557212 w 783431"/>
              <a:gd name="connsiteY49" fmla="*/ 547688 h 1131094"/>
              <a:gd name="connsiteX50" fmla="*/ 545306 w 783431"/>
              <a:gd name="connsiteY50" fmla="*/ 502444 h 1131094"/>
              <a:gd name="connsiteX51" fmla="*/ 545306 w 783431"/>
              <a:gd name="connsiteY51" fmla="*/ 476250 h 1131094"/>
              <a:gd name="connsiteX52" fmla="*/ 581025 w 783431"/>
              <a:gd name="connsiteY52" fmla="*/ 454819 h 1131094"/>
              <a:gd name="connsiteX53" fmla="*/ 604837 w 783431"/>
              <a:gd name="connsiteY53" fmla="*/ 435769 h 1131094"/>
              <a:gd name="connsiteX54" fmla="*/ 640556 w 783431"/>
              <a:gd name="connsiteY54" fmla="*/ 414338 h 1131094"/>
              <a:gd name="connsiteX55" fmla="*/ 645319 w 783431"/>
              <a:gd name="connsiteY55" fmla="*/ 395288 h 1131094"/>
              <a:gd name="connsiteX56" fmla="*/ 633412 w 783431"/>
              <a:gd name="connsiteY56" fmla="*/ 371475 h 1131094"/>
              <a:gd name="connsiteX57" fmla="*/ 614362 w 783431"/>
              <a:gd name="connsiteY57" fmla="*/ 369094 h 1131094"/>
              <a:gd name="connsiteX58" fmla="*/ 609600 w 783431"/>
              <a:gd name="connsiteY58" fmla="*/ 366713 h 1131094"/>
              <a:gd name="connsiteX59" fmla="*/ 597694 w 783431"/>
              <a:gd name="connsiteY59" fmla="*/ 357188 h 1131094"/>
              <a:gd name="connsiteX60" fmla="*/ 611981 w 783431"/>
              <a:gd name="connsiteY60" fmla="*/ 345282 h 1131094"/>
              <a:gd name="connsiteX61" fmla="*/ 652462 w 783431"/>
              <a:gd name="connsiteY61" fmla="*/ 316707 h 1131094"/>
              <a:gd name="connsiteX62" fmla="*/ 678656 w 783431"/>
              <a:gd name="connsiteY62" fmla="*/ 264319 h 1131094"/>
              <a:gd name="connsiteX63" fmla="*/ 666750 w 783431"/>
              <a:gd name="connsiteY63" fmla="*/ 242888 h 1131094"/>
              <a:gd name="connsiteX64" fmla="*/ 638175 w 783431"/>
              <a:gd name="connsiteY64" fmla="*/ 219075 h 1131094"/>
              <a:gd name="connsiteX65" fmla="*/ 642937 w 783431"/>
              <a:gd name="connsiteY65" fmla="*/ 180975 h 1131094"/>
              <a:gd name="connsiteX66" fmla="*/ 673894 w 783431"/>
              <a:gd name="connsiteY66" fmla="*/ 171450 h 1131094"/>
              <a:gd name="connsiteX67" fmla="*/ 700087 w 783431"/>
              <a:gd name="connsiteY67" fmla="*/ 142875 h 1131094"/>
              <a:gd name="connsiteX68" fmla="*/ 700087 w 783431"/>
              <a:gd name="connsiteY68" fmla="*/ 111919 h 1131094"/>
              <a:gd name="connsiteX69" fmla="*/ 666750 w 783431"/>
              <a:gd name="connsiteY69" fmla="*/ 107157 h 1131094"/>
              <a:gd name="connsiteX70" fmla="*/ 645319 w 783431"/>
              <a:gd name="connsiteY70" fmla="*/ 102394 h 1131094"/>
              <a:gd name="connsiteX71" fmla="*/ 645319 w 783431"/>
              <a:gd name="connsiteY71" fmla="*/ 102394 h 1131094"/>
              <a:gd name="connsiteX72" fmla="*/ 678656 w 783431"/>
              <a:gd name="connsiteY72" fmla="*/ 69057 h 1131094"/>
              <a:gd name="connsiteX73" fmla="*/ 685800 w 783431"/>
              <a:gd name="connsiteY73" fmla="*/ 40482 h 1131094"/>
              <a:gd name="connsiteX74" fmla="*/ 678656 w 783431"/>
              <a:gd name="connsiteY74" fmla="*/ 21432 h 1131094"/>
              <a:gd name="connsiteX75" fmla="*/ 695325 w 783431"/>
              <a:gd name="connsiteY75" fmla="*/ 2382 h 1131094"/>
              <a:gd name="connsiteX76" fmla="*/ 628650 w 783431"/>
              <a:gd name="connsiteY76" fmla="*/ 0 h 1131094"/>
              <a:gd name="connsiteX77" fmla="*/ 552450 w 783431"/>
              <a:gd name="connsiteY77" fmla="*/ 52388 h 1131094"/>
              <a:gd name="connsiteX78" fmla="*/ 538162 w 783431"/>
              <a:gd name="connsiteY78" fmla="*/ 90488 h 1131094"/>
              <a:gd name="connsiteX79" fmla="*/ 445294 w 783431"/>
              <a:gd name="connsiteY79" fmla="*/ 126207 h 1131094"/>
              <a:gd name="connsiteX80" fmla="*/ 397669 w 783431"/>
              <a:gd name="connsiteY80" fmla="*/ 159544 h 1131094"/>
              <a:gd name="connsiteX81" fmla="*/ 376237 w 783431"/>
              <a:gd name="connsiteY81" fmla="*/ 190500 h 1131094"/>
              <a:gd name="connsiteX82" fmla="*/ 350044 w 783431"/>
              <a:gd name="connsiteY82" fmla="*/ 140494 h 1131094"/>
              <a:gd name="connsiteX83" fmla="*/ 316706 w 783431"/>
              <a:gd name="connsiteY83" fmla="*/ 140494 h 1131094"/>
              <a:gd name="connsiteX84" fmla="*/ 304800 w 783431"/>
              <a:gd name="connsiteY84" fmla="*/ 166688 h 1131094"/>
              <a:gd name="connsiteX85" fmla="*/ 280987 w 783431"/>
              <a:gd name="connsiteY85" fmla="*/ 230982 h 1131094"/>
              <a:gd name="connsiteX86" fmla="*/ 154781 w 783431"/>
              <a:gd name="connsiteY86" fmla="*/ 223838 h 1131094"/>
              <a:gd name="connsiteX87" fmla="*/ 140494 w 783431"/>
              <a:gd name="connsiteY87" fmla="*/ 245269 h 1131094"/>
              <a:gd name="connsiteX88" fmla="*/ 138112 w 783431"/>
              <a:gd name="connsiteY88" fmla="*/ 280988 h 1131094"/>
              <a:gd name="connsiteX89" fmla="*/ 66675 w 783431"/>
              <a:gd name="connsiteY89" fmla="*/ 309563 h 1131094"/>
              <a:gd name="connsiteX90" fmla="*/ 54769 w 783431"/>
              <a:gd name="connsiteY90" fmla="*/ 323850 h 1131094"/>
              <a:gd name="connsiteX91" fmla="*/ 66675 w 783431"/>
              <a:gd name="connsiteY91" fmla="*/ 381000 h 1131094"/>
              <a:gd name="connsiteX92" fmla="*/ 19050 w 783431"/>
              <a:gd name="connsiteY92" fmla="*/ 423863 h 1131094"/>
              <a:gd name="connsiteX93" fmla="*/ 26194 w 783431"/>
              <a:gd name="connsiteY93" fmla="*/ 490538 h 1131094"/>
              <a:gd name="connsiteX94" fmla="*/ 33337 w 783431"/>
              <a:gd name="connsiteY94" fmla="*/ 554832 h 1131094"/>
              <a:gd name="connsiteX95" fmla="*/ 0 w 783431"/>
              <a:gd name="connsiteY95" fmla="*/ 614363 h 1131094"/>
              <a:gd name="connsiteX0" fmla="*/ 0 w 783431"/>
              <a:gd name="connsiteY0" fmla="*/ 614363 h 1131094"/>
              <a:gd name="connsiteX1" fmla="*/ 21431 w 783431"/>
              <a:gd name="connsiteY1" fmla="*/ 661988 h 1131094"/>
              <a:gd name="connsiteX2" fmla="*/ 28575 w 783431"/>
              <a:gd name="connsiteY2" fmla="*/ 742950 h 1131094"/>
              <a:gd name="connsiteX3" fmla="*/ 76200 w 783431"/>
              <a:gd name="connsiteY3" fmla="*/ 814388 h 1131094"/>
              <a:gd name="connsiteX4" fmla="*/ 102394 w 783431"/>
              <a:gd name="connsiteY4" fmla="*/ 919163 h 1131094"/>
              <a:gd name="connsiteX5" fmla="*/ 116681 w 783431"/>
              <a:gd name="connsiteY5" fmla="*/ 947738 h 1131094"/>
              <a:gd name="connsiteX6" fmla="*/ 130969 w 783431"/>
              <a:gd name="connsiteY6" fmla="*/ 995363 h 1131094"/>
              <a:gd name="connsiteX7" fmla="*/ 150019 w 783431"/>
              <a:gd name="connsiteY7" fmla="*/ 1023938 h 1131094"/>
              <a:gd name="connsiteX8" fmla="*/ 159544 w 783431"/>
              <a:gd name="connsiteY8" fmla="*/ 1042988 h 1131094"/>
              <a:gd name="connsiteX9" fmla="*/ 197644 w 783431"/>
              <a:gd name="connsiteY9" fmla="*/ 1069182 h 1131094"/>
              <a:gd name="connsiteX10" fmla="*/ 245269 w 783431"/>
              <a:gd name="connsiteY10" fmla="*/ 1090613 h 1131094"/>
              <a:gd name="connsiteX11" fmla="*/ 264318 w 783431"/>
              <a:gd name="connsiteY11" fmla="*/ 1131094 h 1131094"/>
              <a:gd name="connsiteX12" fmla="*/ 323850 w 783431"/>
              <a:gd name="connsiteY12" fmla="*/ 1123949 h 1131094"/>
              <a:gd name="connsiteX13" fmla="*/ 604837 w 783431"/>
              <a:gd name="connsiteY13" fmla="*/ 1085850 h 1131094"/>
              <a:gd name="connsiteX14" fmla="*/ 585787 w 783431"/>
              <a:gd name="connsiteY14" fmla="*/ 1035844 h 1131094"/>
              <a:gd name="connsiteX15" fmla="*/ 607219 w 783431"/>
              <a:gd name="connsiteY15" fmla="*/ 1021557 h 1131094"/>
              <a:gd name="connsiteX16" fmla="*/ 645319 w 783431"/>
              <a:gd name="connsiteY16" fmla="*/ 1016794 h 1131094"/>
              <a:gd name="connsiteX17" fmla="*/ 685800 w 783431"/>
              <a:gd name="connsiteY17" fmla="*/ 997744 h 1131094"/>
              <a:gd name="connsiteX18" fmla="*/ 716756 w 783431"/>
              <a:gd name="connsiteY18" fmla="*/ 1002507 h 1131094"/>
              <a:gd name="connsiteX19" fmla="*/ 738187 w 783431"/>
              <a:gd name="connsiteY19" fmla="*/ 969169 h 1131094"/>
              <a:gd name="connsiteX20" fmla="*/ 783431 w 783431"/>
              <a:gd name="connsiteY20" fmla="*/ 933450 h 1131094"/>
              <a:gd name="connsiteX21" fmla="*/ 776287 w 783431"/>
              <a:gd name="connsiteY21" fmla="*/ 907257 h 1131094"/>
              <a:gd name="connsiteX22" fmla="*/ 752475 w 783431"/>
              <a:gd name="connsiteY22" fmla="*/ 888207 h 1131094"/>
              <a:gd name="connsiteX23" fmla="*/ 752475 w 783431"/>
              <a:gd name="connsiteY23" fmla="*/ 864394 h 1131094"/>
              <a:gd name="connsiteX24" fmla="*/ 728662 w 783431"/>
              <a:gd name="connsiteY24" fmla="*/ 852488 h 1131094"/>
              <a:gd name="connsiteX25" fmla="*/ 711994 w 783431"/>
              <a:gd name="connsiteY25" fmla="*/ 802482 h 1131094"/>
              <a:gd name="connsiteX26" fmla="*/ 688181 w 783431"/>
              <a:gd name="connsiteY26" fmla="*/ 814388 h 1131094"/>
              <a:gd name="connsiteX27" fmla="*/ 659606 w 783431"/>
              <a:gd name="connsiteY27" fmla="*/ 814388 h 1131094"/>
              <a:gd name="connsiteX28" fmla="*/ 647700 w 783431"/>
              <a:gd name="connsiteY28" fmla="*/ 847725 h 1131094"/>
              <a:gd name="connsiteX29" fmla="*/ 623887 w 783431"/>
              <a:gd name="connsiteY29" fmla="*/ 847725 h 1131094"/>
              <a:gd name="connsiteX30" fmla="*/ 576262 w 783431"/>
              <a:gd name="connsiteY30" fmla="*/ 828675 h 1131094"/>
              <a:gd name="connsiteX31" fmla="*/ 554831 w 783431"/>
              <a:gd name="connsiteY31" fmla="*/ 816769 h 1131094"/>
              <a:gd name="connsiteX32" fmla="*/ 547687 w 783431"/>
              <a:gd name="connsiteY32" fmla="*/ 783432 h 1131094"/>
              <a:gd name="connsiteX33" fmla="*/ 561975 w 783431"/>
              <a:gd name="connsiteY33" fmla="*/ 754857 h 1131094"/>
              <a:gd name="connsiteX34" fmla="*/ 533400 w 783431"/>
              <a:gd name="connsiteY34" fmla="*/ 733425 h 1131094"/>
              <a:gd name="connsiteX35" fmla="*/ 509587 w 783431"/>
              <a:gd name="connsiteY35" fmla="*/ 711994 h 1131094"/>
              <a:gd name="connsiteX36" fmla="*/ 473869 w 783431"/>
              <a:gd name="connsiteY36" fmla="*/ 711994 h 1131094"/>
              <a:gd name="connsiteX37" fmla="*/ 435769 w 783431"/>
              <a:gd name="connsiteY37" fmla="*/ 711994 h 1131094"/>
              <a:gd name="connsiteX38" fmla="*/ 438150 w 783431"/>
              <a:gd name="connsiteY38" fmla="*/ 669132 h 1131094"/>
              <a:gd name="connsiteX39" fmla="*/ 428625 w 783431"/>
              <a:gd name="connsiteY39" fmla="*/ 642938 h 1131094"/>
              <a:gd name="connsiteX40" fmla="*/ 423862 w 783431"/>
              <a:gd name="connsiteY40" fmla="*/ 607219 h 1131094"/>
              <a:gd name="connsiteX41" fmla="*/ 426244 w 783431"/>
              <a:gd name="connsiteY41" fmla="*/ 578644 h 1131094"/>
              <a:gd name="connsiteX42" fmla="*/ 440531 w 783431"/>
              <a:gd name="connsiteY42" fmla="*/ 566738 h 1131094"/>
              <a:gd name="connsiteX43" fmla="*/ 450056 w 783431"/>
              <a:gd name="connsiteY43" fmla="*/ 535782 h 1131094"/>
              <a:gd name="connsiteX44" fmla="*/ 457200 w 783431"/>
              <a:gd name="connsiteY44" fmla="*/ 519113 h 1131094"/>
              <a:gd name="connsiteX45" fmla="*/ 481012 w 783431"/>
              <a:gd name="connsiteY45" fmla="*/ 526257 h 1131094"/>
              <a:gd name="connsiteX46" fmla="*/ 495300 w 783431"/>
              <a:gd name="connsiteY46" fmla="*/ 576263 h 1131094"/>
              <a:gd name="connsiteX47" fmla="*/ 507206 w 783431"/>
              <a:gd name="connsiteY47" fmla="*/ 581025 h 1131094"/>
              <a:gd name="connsiteX48" fmla="*/ 526256 w 783431"/>
              <a:gd name="connsiteY48" fmla="*/ 583407 h 1131094"/>
              <a:gd name="connsiteX49" fmla="*/ 554831 w 783431"/>
              <a:gd name="connsiteY49" fmla="*/ 583407 h 1131094"/>
              <a:gd name="connsiteX50" fmla="*/ 557212 w 783431"/>
              <a:gd name="connsiteY50" fmla="*/ 547688 h 1131094"/>
              <a:gd name="connsiteX51" fmla="*/ 545306 w 783431"/>
              <a:gd name="connsiteY51" fmla="*/ 502444 h 1131094"/>
              <a:gd name="connsiteX52" fmla="*/ 545306 w 783431"/>
              <a:gd name="connsiteY52" fmla="*/ 476250 h 1131094"/>
              <a:gd name="connsiteX53" fmla="*/ 581025 w 783431"/>
              <a:gd name="connsiteY53" fmla="*/ 454819 h 1131094"/>
              <a:gd name="connsiteX54" fmla="*/ 604837 w 783431"/>
              <a:gd name="connsiteY54" fmla="*/ 435769 h 1131094"/>
              <a:gd name="connsiteX55" fmla="*/ 640556 w 783431"/>
              <a:gd name="connsiteY55" fmla="*/ 414338 h 1131094"/>
              <a:gd name="connsiteX56" fmla="*/ 645319 w 783431"/>
              <a:gd name="connsiteY56" fmla="*/ 395288 h 1131094"/>
              <a:gd name="connsiteX57" fmla="*/ 633412 w 783431"/>
              <a:gd name="connsiteY57" fmla="*/ 371475 h 1131094"/>
              <a:gd name="connsiteX58" fmla="*/ 614362 w 783431"/>
              <a:gd name="connsiteY58" fmla="*/ 369094 h 1131094"/>
              <a:gd name="connsiteX59" fmla="*/ 609600 w 783431"/>
              <a:gd name="connsiteY59" fmla="*/ 366713 h 1131094"/>
              <a:gd name="connsiteX60" fmla="*/ 597694 w 783431"/>
              <a:gd name="connsiteY60" fmla="*/ 357188 h 1131094"/>
              <a:gd name="connsiteX61" fmla="*/ 611981 w 783431"/>
              <a:gd name="connsiteY61" fmla="*/ 345282 h 1131094"/>
              <a:gd name="connsiteX62" fmla="*/ 652462 w 783431"/>
              <a:gd name="connsiteY62" fmla="*/ 316707 h 1131094"/>
              <a:gd name="connsiteX63" fmla="*/ 678656 w 783431"/>
              <a:gd name="connsiteY63" fmla="*/ 264319 h 1131094"/>
              <a:gd name="connsiteX64" fmla="*/ 666750 w 783431"/>
              <a:gd name="connsiteY64" fmla="*/ 242888 h 1131094"/>
              <a:gd name="connsiteX65" fmla="*/ 638175 w 783431"/>
              <a:gd name="connsiteY65" fmla="*/ 219075 h 1131094"/>
              <a:gd name="connsiteX66" fmla="*/ 642937 w 783431"/>
              <a:gd name="connsiteY66" fmla="*/ 180975 h 1131094"/>
              <a:gd name="connsiteX67" fmla="*/ 673894 w 783431"/>
              <a:gd name="connsiteY67" fmla="*/ 171450 h 1131094"/>
              <a:gd name="connsiteX68" fmla="*/ 700087 w 783431"/>
              <a:gd name="connsiteY68" fmla="*/ 142875 h 1131094"/>
              <a:gd name="connsiteX69" fmla="*/ 700087 w 783431"/>
              <a:gd name="connsiteY69" fmla="*/ 111919 h 1131094"/>
              <a:gd name="connsiteX70" fmla="*/ 666750 w 783431"/>
              <a:gd name="connsiteY70" fmla="*/ 107157 h 1131094"/>
              <a:gd name="connsiteX71" fmla="*/ 645319 w 783431"/>
              <a:gd name="connsiteY71" fmla="*/ 102394 h 1131094"/>
              <a:gd name="connsiteX72" fmla="*/ 645319 w 783431"/>
              <a:gd name="connsiteY72" fmla="*/ 102394 h 1131094"/>
              <a:gd name="connsiteX73" fmla="*/ 678656 w 783431"/>
              <a:gd name="connsiteY73" fmla="*/ 69057 h 1131094"/>
              <a:gd name="connsiteX74" fmla="*/ 685800 w 783431"/>
              <a:gd name="connsiteY74" fmla="*/ 40482 h 1131094"/>
              <a:gd name="connsiteX75" fmla="*/ 678656 w 783431"/>
              <a:gd name="connsiteY75" fmla="*/ 21432 h 1131094"/>
              <a:gd name="connsiteX76" fmla="*/ 695325 w 783431"/>
              <a:gd name="connsiteY76" fmla="*/ 2382 h 1131094"/>
              <a:gd name="connsiteX77" fmla="*/ 628650 w 783431"/>
              <a:gd name="connsiteY77" fmla="*/ 0 h 1131094"/>
              <a:gd name="connsiteX78" fmla="*/ 552450 w 783431"/>
              <a:gd name="connsiteY78" fmla="*/ 52388 h 1131094"/>
              <a:gd name="connsiteX79" fmla="*/ 538162 w 783431"/>
              <a:gd name="connsiteY79" fmla="*/ 90488 h 1131094"/>
              <a:gd name="connsiteX80" fmla="*/ 445294 w 783431"/>
              <a:gd name="connsiteY80" fmla="*/ 126207 h 1131094"/>
              <a:gd name="connsiteX81" fmla="*/ 397669 w 783431"/>
              <a:gd name="connsiteY81" fmla="*/ 159544 h 1131094"/>
              <a:gd name="connsiteX82" fmla="*/ 376237 w 783431"/>
              <a:gd name="connsiteY82" fmla="*/ 190500 h 1131094"/>
              <a:gd name="connsiteX83" fmla="*/ 350044 w 783431"/>
              <a:gd name="connsiteY83" fmla="*/ 140494 h 1131094"/>
              <a:gd name="connsiteX84" fmla="*/ 316706 w 783431"/>
              <a:gd name="connsiteY84" fmla="*/ 140494 h 1131094"/>
              <a:gd name="connsiteX85" fmla="*/ 304800 w 783431"/>
              <a:gd name="connsiteY85" fmla="*/ 166688 h 1131094"/>
              <a:gd name="connsiteX86" fmla="*/ 280987 w 783431"/>
              <a:gd name="connsiteY86" fmla="*/ 230982 h 1131094"/>
              <a:gd name="connsiteX87" fmla="*/ 154781 w 783431"/>
              <a:gd name="connsiteY87" fmla="*/ 223838 h 1131094"/>
              <a:gd name="connsiteX88" fmla="*/ 140494 w 783431"/>
              <a:gd name="connsiteY88" fmla="*/ 245269 h 1131094"/>
              <a:gd name="connsiteX89" fmla="*/ 138112 w 783431"/>
              <a:gd name="connsiteY89" fmla="*/ 280988 h 1131094"/>
              <a:gd name="connsiteX90" fmla="*/ 66675 w 783431"/>
              <a:gd name="connsiteY90" fmla="*/ 309563 h 1131094"/>
              <a:gd name="connsiteX91" fmla="*/ 54769 w 783431"/>
              <a:gd name="connsiteY91" fmla="*/ 323850 h 1131094"/>
              <a:gd name="connsiteX92" fmla="*/ 66675 w 783431"/>
              <a:gd name="connsiteY92" fmla="*/ 381000 h 1131094"/>
              <a:gd name="connsiteX93" fmla="*/ 19050 w 783431"/>
              <a:gd name="connsiteY93" fmla="*/ 423863 h 1131094"/>
              <a:gd name="connsiteX94" fmla="*/ 26194 w 783431"/>
              <a:gd name="connsiteY94" fmla="*/ 490538 h 1131094"/>
              <a:gd name="connsiteX95" fmla="*/ 33337 w 783431"/>
              <a:gd name="connsiteY95" fmla="*/ 554832 h 1131094"/>
              <a:gd name="connsiteX96" fmla="*/ 0 w 783431"/>
              <a:gd name="connsiteY96" fmla="*/ 614363 h 1131094"/>
              <a:gd name="connsiteX0" fmla="*/ 0 w 783431"/>
              <a:gd name="connsiteY0" fmla="*/ 614363 h 1164431"/>
              <a:gd name="connsiteX1" fmla="*/ 21431 w 783431"/>
              <a:gd name="connsiteY1" fmla="*/ 661988 h 1164431"/>
              <a:gd name="connsiteX2" fmla="*/ 28575 w 783431"/>
              <a:gd name="connsiteY2" fmla="*/ 742950 h 1164431"/>
              <a:gd name="connsiteX3" fmla="*/ 76200 w 783431"/>
              <a:gd name="connsiteY3" fmla="*/ 814388 h 1164431"/>
              <a:gd name="connsiteX4" fmla="*/ 102394 w 783431"/>
              <a:gd name="connsiteY4" fmla="*/ 919163 h 1164431"/>
              <a:gd name="connsiteX5" fmla="*/ 116681 w 783431"/>
              <a:gd name="connsiteY5" fmla="*/ 947738 h 1164431"/>
              <a:gd name="connsiteX6" fmla="*/ 130969 w 783431"/>
              <a:gd name="connsiteY6" fmla="*/ 995363 h 1164431"/>
              <a:gd name="connsiteX7" fmla="*/ 150019 w 783431"/>
              <a:gd name="connsiteY7" fmla="*/ 1023938 h 1164431"/>
              <a:gd name="connsiteX8" fmla="*/ 159544 w 783431"/>
              <a:gd name="connsiteY8" fmla="*/ 1042988 h 1164431"/>
              <a:gd name="connsiteX9" fmla="*/ 197644 w 783431"/>
              <a:gd name="connsiteY9" fmla="*/ 1069182 h 1164431"/>
              <a:gd name="connsiteX10" fmla="*/ 245269 w 783431"/>
              <a:gd name="connsiteY10" fmla="*/ 1090613 h 1164431"/>
              <a:gd name="connsiteX11" fmla="*/ 264318 w 783431"/>
              <a:gd name="connsiteY11" fmla="*/ 1131094 h 1164431"/>
              <a:gd name="connsiteX12" fmla="*/ 295275 w 783431"/>
              <a:gd name="connsiteY12" fmla="*/ 1164431 h 1164431"/>
              <a:gd name="connsiteX13" fmla="*/ 604837 w 783431"/>
              <a:gd name="connsiteY13" fmla="*/ 1085850 h 1164431"/>
              <a:gd name="connsiteX14" fmla="*/ 585787 w 783431"/>
              <a:gd name="connsiteY14" fmla="*/ 1035844 h 1164431"/>
              <a:gd name="connsiteX15" fmla="*/ 607219 w 783431"/>
              <a:gd name="connsiteY15" fmla="*/ 1021557 h 1164431"/>
              <a:gd name="connsiteX16" fmla="*/ 645319 w 783431"/>
              <a:gd name="connsiteY16" fmla="*/ 1016794 h 1164431"/>
              <a:gd name="connsiteX17" fmla="*/ 685800 w 783431"/>
              <a:gd name="connsiteY17" fmla="*/ 997744 h 1164431"/>
              <a:gd name="connsiteX18" fmla="*/ 716756 w 783431"/>
              <a:gd name="connsiteY18" fmla="*/ 1002507 h 1164431"/>
              <a:gd name="connsiteX19" fmla="*/ 738187 w 783431"/>
              <a:gd name="connsiteY19" fmla="*/ 969169 h 1164431"/>
              <a:gd name="connsiteX20" fmla="*/ 783431 w 783431"/>
              <a:gd name="connsiteY20" fmla="*/ 933450 h 1164431"/>
              <a:gd name="connsiteX21" fmla="*/ 776287 w 783431"/>
              <a:gd name="connsiteY21" fmla="*/ 907257 h 1164431"/>
              <a:gd name="connsiteX22" fmla="*/ 752475 w 783431"/>
              <a:gd name="connsiteY22" fmla="*/ 888207 h 1164431"/>
              <a:gd name="connsiteX23" fmla="*/ 752475 w 783431"/>
              <a:gd name="connsiteY23" fmla="*/ 864394 h 1164431"/>
              <a:gd name="connsiteX24" fmla="*/ 728662 w 783431"/>
              <a:gd name="connsiteY24" fmla="*/ 852488 h 1164431"/>
              <a:gd name="connsiteX25" fmla="*/ 711994 w 783431"/>
              <a:gd name="connsiteY25" fmla="*/ 802482 h 1164431"/>
              <a:gd name="connsiteX26" fmla="*/ 688181 w 783431"/>
              <a:gd name="connsiteY26" fmla="*/ 814388 h 1164431"/>
              <a:gd name="connsiteX27" fmla="*/ 659606 w 783431"/>
              <a:gd name="connsiteY27" fmla="*/ 814388 h 1164431"/>
              <a:gd name="connsiteX28" fmla="*/ 647700 w 783431"/>
              <a:gd name="connsiteY28" fmla="*/ 847725 h 1164431"/>
              <a:gd name="connsiteX29" fmla="*/ 623887 w 783431"/>
              <a:gd name="connsiteY29" fmla="*/ 847725 h 1164431"/>
              <a:gd name="connsiteX30" fmla="*/ 576262 w 783431"/>
              <a:gd name="connsiteY30" fmla="*/ 828675 h 1164431"/>
              <a:gd name="connsiteX31" fmla="*/ 554831 w 783431"/>
              <a:gd name="connsiteY31" fmla="*/ 816769 h 1164431"/>
              <a:gd name="connsiteX32" fmla="*/ 547687 w 783431"/>
              <a:gd name="connsiteY32" fmla="*/ 783432 h 1164431"/>
              <a:gd name="connsiteX33" fmla="*/ 561975 w 783431"/>
              <a:gd name="connsiteY33" fmla="*/ 754857 h 1164431"/>
              <a:gd name="connsiteX34" fmla="*/ 533400 w 783431"/>
              <a:gd name="connsiteY34" fmla="*/ 733425 h 1164431"/>
              <a:gd name="connsiteX35" fmla="*/ 509587 w 783431"/>
              <a:gd name="connsiteY35" fmla="*/ 711994 h 1164431"/>
              <a:gd name="connsiteX36" fmla="*/ 473869 w 783431"/>
              <a:gd name="connsiteY36" fmla="*/ 711994 h 1164431"/>
              <a:gd name="connsiteX37" fmla="*/ 435769 w 783431"/>
              <a:gd name="connsiteY37" fmla="*/ 711994 h 1164431"/>
              <a:gd name="connsiteX38" fmla="*/ 438150 w 783431"/>
              <a:gd name="connsiteY38" fmla="*/ 669132 h 1164431"/>
              <a:gd name="connsiteX39" fmla="*/ 428625 w 783431"/>
              <a:gd name="connsiteY39" fmla="*/ 642938 h 1164431"/>
              <a:gd name="connsiteX40" fmla="*/ 423862 w 783431"/>
              <a:gd name="connsiteY40" fmla="*/ 607219 h 1164431"/>
              <a:gd name="connsiteX41" fmla="*/ 426244 w 783431"/>
              <a:gd name="connsiteY41" fmla="*/ 578644 h 1164431"/>
              <a:gd name="connsiteX42" fmla="*/ 440531 w 783431"/>
              <a:gd name="connsiteY42" fmla="*/ 566738 h 1164431"/>
              <a:gd name="connsiteX43" fmla="*/ 450056 w 783431"/>
              <a:gd name="connsiteY43" fmla="*/ 535782 h 1164431"/>
              <a:gd name="connsiteX44" fmla="*/ 457200 w 783431"/>
              <a:gd name="connsiteY44" fmla="*/ 519113 h 1164431"/>
              <a:gd name="connsiteX45" fmla="*/ 481012 w 783431"/>
              <a:gd name="connsiteY45" fmla="*/ 526257 h 1164431"/>
              <a:gd name="connsiteX46" fmla="*/ 495300 w 783431"/>
              <a:gd name="connsiteY46" fmla="*/ 576263 h 1164431"/>
              <a:gd name="connsiteX47" fmla="*/ 507206 w 783431"/>
              <a:gd name="connsiteY47" fmla="*/ 581025 h 1164431"/>
              <a:gd name="connsiteX48" fmla="*/ 526256 w 783431"/>
              <a:gd name="connsiteY48" fmla="*/ 583407 h 1164431"/>
              <a:gd name="connsiteX49" fmla="*/ 554831 w 783431"/>
              <a:gd name="connsiteY49" fmla="*/ 583407 h 1164431"/>
              <a:gd name="connsiteX50" fmla="*/ 557212 w 783431"/>
              <a:gd name="connsiteY50" fmla="*/ 547688 h 1164431"/>
              <a:gd name="connsiteX51" fmla="*/ 545306 w 783431"/>
              <a:gd name="connsiteY51" fmla="*/ 502444 h 1164431"/>
              <a:gd name="connsiteX52" fmla="*/ 545306 w 783431"/>
              <a:gd name="connsiteY52" fmla="*/ 476250 h 1164431"/>
              <a:gd name="connsiteX53" fmla="*/ 581025 w 783431"/>
              <a:gd name="connsiteY53" fmla="*/ 454819 h 1164431"/>
              <a:gd name="connsiteX54" fmla="*/ 604837 w 783431"/>
              <a:gd name="connsiteY54" fmla="*/ 435769 h 1164431"/>
              <a:gd name="connsiteX55" fmla="*/ 640556 w 783431"/>
              <a:gd name="connsiteY55" fmla="*/ 414338 h 1164431"/>
              <a:gd name="connsiteX56" fmla="*/ 645319 w 783431"/>
              <a:gd name="connsiteY56" fmla="*/ 395288 h 1164431"/>
              <a:gd name="connsiteX57" fmla="*/ 633412 w 783431"/>
              <a:gd name="connsiteY57" fmla="*/ 371475 h 1164431"/>
              <a:gd name="connsiteX58" fmla="*/ 614362 w 783431"/>
              <a:gd name="connsiteY58" fmla="*/ 369094 h 1164431"/>
              <a:gd name="connsiteX59" fmla="*/ 609600 w 783431"/>
              <a:gd name="connsiteY59" fmla="*/ 366713 h 1164431"/>
              <a:gd name="connsiteX60" fmla="*/ 597694 w 783431"/>
              <a:gd name="connsiteY60" fmla="*/ 357188 h 1164431"/>
              <a:gd name="connsiteX61" fmla="*/ 611981 w 783431"/>
              <a:gd name="connsiteY61" fmla="*/ 345282 h 1164431"/>
              <a:gd name="connsiteX62" fmla="*/ 652462 w 783431"/>
              <a:gd name="connsiteY62" fmla="*/ 316707 h 1164431"/>
              <a:gd name="connsiteX63" fmla="*/ 678656 w 783431"/>
              <a:gd name="connsiteY63" fmla="*/ 264319 h 1164431"/>
              <a:gd name="connsiteX64" fmla="*/ 666750 w 783431"/>
              <a:gd name="connsiteY64" fmla="*/ 242888 h 1164431"/>
              <a:gd name="connsiteX65" fmla="*/ 638175 w 783431"/>
              <a:gd name="connsiteY65" fmla="*/ 219075 h 1164431"/>
              <a:gd name="connsiteX66" fmla="*/ 642937 w 783431"/>
              <a:gd name="connsiteY66" fmla="*/ 180975 h 1164431"/>
              <a:gd name="connsiteX67" fmla="*/ 673894 w 783431"/>
              <a:gd name="connsiteY67" fmla="*/ 171450 h 1164431"/>
              <a:gd name="connsiteX68" fmla="*/ 700087 w 783431"/>
              <a:gd name="connsiteY68" fmla="*/ 142875 h 1164431"/>
              <a:gd name="connsiteX69" fmla="*/ 700087 w 783431"/>
              <a:gd name="connsiteY69" fmla="*/ 111919 h 1164431"/>
              <a:gd name="connsiteX70" fmla="*/ 666750 w 783431"/>
              <a:gd name="connsiteY70" fmla="*/ 107157 h 1164431"/>
              <a:gd name="connsiteX71" fmla="*/ 645319 w 783431"/>
              <a:gd name="connsiteY71" fmla="*/ 102394 h 1164431"/>
              <a:gd name="connsiteX72" fmla="*/ 645319 w 783431"/>
              <a:gd name="connsiteY72" fmla="*/ 102394 h 1164431"/>
              <a:gd name="connsiteX73" fmla="*/ 678656 w 783431"/>
              <a:gd name="connsiteY73" fmla="*/ 69057 h 1164431"/>
              <a:gd name="connsiteX74" fmla="*/ 685800 w 783431"/>
              <a:gd name="connsiteY74" fmla="*/ 40482 h 1164431"/>
              <a:gd name="connsiteX75" fmla="*/ 678656 w 783431"/>
              <a:gd name="connsiteY75" fmla="*/ 21432 h 1164431"/>
              <a:gd name="connsiteX76" fmla="*/ 695325 w 783431"/>
              <a:gd name="connsiteY76" fmla="*/ 2382 h 1164431"/>
              <a:gd name="connsiteX77" fmla="*/ 628650 w 783431"/>
              <a:gd name="connsiteY77" fmla="*/ 0 h 1164431"/>
              <a:gd name="connsiteX78" fmla="*/ 552450 w 783431"/>
              <a:gd name="connsiteY78" fmla="*/ 52388 h 1164431"/>
              <a:gd name="connsiteX79" fmla="*/ 538162 w 783431"/>
              <a:gd name="connsiteY79" fmla="*/ 90488 h 1164431"/>
              <a:gd name="connsiteX80" fmla="*/ 445294 w 783431"/>
              <a:gd name="connsiteY80" fmla="*/ 126207 h 1164431"/>
              <a:gd name="connsiteX81" fmla="*/ 397669 w 783431"/>
              <a:gd name="connsiteY81" fmla="*/ 159544 h 1164431"/>
              <a:gd name="connsiteX82" fmla="*/ 376237 w 783431"/>
              <a:gd name="connsiteY82" fmla="*/ 190500 h 1164431"/>
              <a:gd name="connsiteX83" fmla="*/ 350044 w 783431"/>
              <a:gd name="connsiteY83" fmla="*/ 140494 h 1164431"/>
              <a:gd name="connsiteX84" fmla="*/ 316706 w 783431"/>
              <a:gd name="connsiteY84" fmla="*/ 140494 h 1164431"/>
              <a:gd name="connsiteX85" fmla="*/ 304800 w 783431"/>
              <a:gd name="connsiteY85" fmla="*/ 166688 h 1164431"/>
              <a:gd name="connsiteX86" fmla="*/ 280987 w 783431"/>
              <a:gd name="connsiteY86" fmla="*/ 230982 h 1164431"/>
              <a:gd name="connsiteX87" fmla="*/ 154781 w 783431"/>
              <a:gd name="connsiteY87" fmla="*/ 223838 h 1164431"/>
              <a:gd name="connsiteX88" fmla="*/ 140494 w 783431"/>
              <a:gd name="connsiteY88" fmla="*/ 245269 h 1164431"/>
              <a:gd name="connsiteX89" fmla="*/ 138112 w 783431"/>
              <a:gd name="connsiteY89" fmla="*/ 280988 h 1164431"/>
              <a:gd name="connsiteX90" fmla="*/ 66675 w 783431"/>
              <a:gd name="connsiteY90" fmla="*/ 309563 h 1164431"/>
              <a:gd name="connsiteX91" fmla="*/ 54769 w 783431"/>
              <a:gd name="connsiteY91" fmla="*/ 323850 h 1164431"/>
              <a:gd name="connsiteX92" fmla="*/ 66675 w 783431"/>
              <a:gd name="connsiteY92" fmla="*/ 381000 h 1164431"/>
              <a:gd name="connsiteX93" fmla="*/ 19050 w 783431"/>
              <a:gd name="connsiteY93" fmla="*/ 423863 h 1164431"/>
              <a:gd name="connsiteX94" fmla="*/ 26194 w 783431"/>
              <a:gd name="connsiteY94" fmla="*/ 490538 h 1164431"/>
              <a:gd name="connsiteX95" fmla="*/ 33337 w 783431"/>
              <a:gd name="connsiteY95" fmla="*/ 554832 h 1164431"/>
              <a:gd name="connsiteX96" fmla="*/ 0 w 783431"/>
              <a:gd name="connsiteY96" fmla="*/ 614363 h 1164431"/>
              <a:gd name="connsiteX0" fmla="*/ 0 w 783431"/>
              <a:gd name="connsiteY0" fmla="*/ 614363 h 1164431"/>
              <a:gd name="connsiteX1" fmla="*/ 21431 w 783431"/>
              <a:gd name="connsiteY1" fmla="*/ 661988 h 1164431"/>
              <a:gd name="connsiteX2" fmla="*/ 28575 w 783431"/>
              <a:gd name="connsiteY2" fmla="*/ 742950 h 1164431"/>
              <a:gd name="connsiteX3" fmla="*/ 76200 w 783431"/>
              <a:gd name="connsiteY3" fmla="*/ 814388 h 1164431"/>
              <a:gd name="connsiteX4" fmla="*/ 102394 w 783431"/>
              <a:gd name="connsiteY4" fmla="*/ 919163 h 1164431"/>
              <a:gd name="connsiteX5" fmla="*/ 116681 w 783431"/>
              <a:gd name="connsiteY5" fmla="*/ 947738 h 1164431"/>
              <a:gd name="connsiteX6" fmla="*/ 130969 w 783431"/>
              <a:gd name="connsiteY6" fmla="*/ 995363 h 1164431"/>
              <a:gd name="connsiteX7" fmla="*/ 150019 w 783431"/>
              <a:gd name="connsiteY7" fmla="*/ 1023938 h 1164431"/>
              <a:gd name="connsiteX8" fmla="*/ 159544 w 783431"/>
              <a:gd name="connsiteY8" fmla="*/ 1042988 h 1164431"/>
              <a:gd name="connsiteX9" fmla="*/ 197644 w 783431"/>
              <a:gd name="connsiteY9" fmla="*/ 1069182 h 1164431"/>
              <a:gd name="connsiteX10" fmla="*/ 245269 w 783431"/>
              <a:gd name="connsiteY10" fmla="*/ 1090613 h 1164431"/>
              <a:gd name="connsiteX11" fmla="*/ 264318 w 783431"/>
              <a:gd name="connsiteY11" fmla="*/ 1131094 h 1164431"/>
              <a:gd name="connsiteX12" fmla="*/ 295275 w 783431"/>
              <a:gd name="connsiteY12" fmla="*/ 1164431 h 1164431"/>
              <a:gd name="connsiteX13" fmla="*/ 354806 w 783431"/>
              <a:gd name="connsiteY13" fmla="*/ 1152524 h 1164431"/>
              <a:gd name="connsiteX14" fmla="*/ 604837 w 783431"/>
              <a:gd name="connsiteY14" fmla="*/ 1085850 h 1164431"/>
              <a:gd name="connsiteX15" fmla="*/ 585787 w 783431"/>
              <a:gd name="connsiteY15" fmla="*/ 1035844 h 1164431"/>
              <a:gd name="connsiteX16" fmla="*/ 607219 w 783431"/>
              <a:gd name="connsiteY16" fmla="*/ 1021557 h 1164431"/>
              <a:gd name="connsiteX17" fmla="*/ 645319 w 783431"/>
              <a:gd name="connsiteY17" fmla="*/ 1016794 h 1164431"/>
              <a:gd name="connsiteX18" fmla="*/ 685800 w 783431"/>
              <a:gd name="connsiteY18" fmla="*/ 997744 h 1164431"/>
              <a:gd name="connsiteX19" fmla="*/ 716756 w 783431"/>
              <a:gd name="connsiteY19" fmla="*/ 1002507 h 1164431"/>
              <a:gd name="connsiteX20" fmla="*/ 738187 w 783431"/>
              <a:gd name="connsiteY20" fmla="*/ 969169 h 1164431"/>
              <a:gd name="connsiteX21" fmla="*/ 783431 w 783431"/>
              <a:gd name="connsiteY21" fmla="*/ 933450 h 1164431"/>
              <a:gd name="connsiteX22" fmla="*/ 776287 w 783431"/>
              <a:gd name="connsiteY22" fmla="*/ 907257 h 1164431"/>
              <a:gd name="connsiteX23" fmla="*/ 752475 w 783431"/>
              <a:gd name="connsiteY23" fmla="*/ 888207 h 1164431"/>
              <a:gd name="connsiteX24" fmla="*/ 752475 w 783431"/>
              <a:gd name="connsiteY24" fmla="*/ 864394 h 1164431"/>
              <a:gd name="connsiteX25" fmla="*/ 728662 w 783431"/>
              <a:gd name="connsiteY25" fmla="*/ 852488 h 1164431"/>
              <a:gd name="connsiteX26" fmla="*/ 711994 w 783431"/>
              <a:gd name="connsiteY26" fmla="*/ 802482 h 1164431"/>
              <a:gd name="connsiteX27" fmla="*/ 688181 w 783431"/>
              <a:gd name="connsiteY27" fmla="*/ 814388 h 1164431"/>
              <a:gd name="connsiteX28" fmla="*/ 659606 w 783431"/>
              <a:gd name="connsiteY28" fmla="*/ 814388 h 1164431"/>
              <a:gd name="connsiteX29" fmla="*/ 647700 w 783431"/>
              <a:gd name="connsiteY29" fmla="*/ 847725 h 1164431"/>
              <a:gd name="connsiteX30" fmla="*/ 623887 w 783431"/>
              <a:gd name="connsiteY30" fmla="*/ 847725 h 1164431"/>
              <a:gd name="connsiteX31" fmla="*/ 576262 w 783431"/>
              <a:gd name="connsiteY31" fmla="*/ 828675 h 1164431"/>
              <a:gd name="connsiteX32" fmla="*/ 554831 w 783431"/>
              <a:gd name="connsiteY32" fmla="*/ 816769 h 1164431"/>
              <a:gd name="connsiteX33" fmla="*/ 547687 w 783431"/>
              <a:gd name="connsiteY33" fmla="*/ 783432 h 1164431"/>
              <a:gd name="connsiteX34" fmla="*/ 561975 w 783431"/>
              <a:gd name="connsiteY34" fmla="*/ 754857 h 1164431"/>
              <a:gd name="connsiteX35" fmla="*/ 533400 w 783431"/>
              <a:gd name="connsiteY35" fmla="*/ 733425 h 1164431"/>
              <a:gd name="connsiteX36" fmla="*/ 509587 w 783431"/>
              <a:gd name="connsiteY36" fmla="*/ 711994 h 1164431"/>
              <a:gd name="connsiteX37" fmla="*/ 473869 w 783431"/>
              <a:gd name="connsiteY37" fmla="*/ 711994 h 1164431"/>
              <a:gd name="connsiteX38" fmla="*/ 435769 w 783431"/>
              <a:gd name="connsiteY38" fmla="*/ 711994 h 1164431"/>
              <a:gd name="connsiteX39" fmla="*/ 438150 w 783431"/>
              <a:gd name="connsiteY39" fmla="*/ 669132 h 1164431"/>
              <a:gd name="connsiteX40" fmla="*/ 428625 w 783431"/>
              <a:gd name="connsiteY40" fmla="*/ 642938 h 1164431"/>
              <a:gd name="connsiteX41" fmla="*/ 423862 w 783431"/>
              <a:gd name="connsiteY41" fmla="*/ 607219 h 1164431"/>
              <a:gd name="connsiteX42" fmla="*/ 426244 w 783431"/>
              <a:gd name="connsiteY42" fmla="*/ 578644 h 1164431"/>
              <a:gd name="connsiteX43" fmla="*/ 440531 w 783431"/>
              <a:gd name="connsiteY43" fmla="*/ 566738 h 1164431"/>
              <a:gd name="connsiteX44" fmla="*/ 450056 w 783431"/>
              <a:gd name="connsiteY44" fmla="*/ 535782 h 1164431"/>
              <a:gd name="connsiteX45" fmla="*/ 457200 w 783431"/>
              <a:gd name="connsiteY45" fmla="*/ 519113 h 1164431"/>
              <a:gd name="connsiteX46" fmla="*/ 481012 w 783431"/>
              <a:gd name="connsiteY46" fmla="*/ 526257 h 1164431"/>
              <a:gd name="connsiteX47" fmla="*/ 495300 w 783431"/>
              <a:gd name="connsiteY47" fmla="*/ 576263 h 1164431"/>
              <a:gd name="connsiteX48" fmla="*/ 507206 w 783431"/>
              <a:gd name="connsiteY48" fmla="*/ 581025 h 1164431"/>
              <a:gd name="connsiteX49" fmla="*/ 526256 w 783431"/>
              <a:gd name="connsiteY49" fmla="*/ 583407 h 1164431"/>
              <a:gd name="connsiteX50" fmla="*/ 554831 w 783431"/>
              <a:gd name="connsiteY50" fmla="*/ 583407 h 1164431"/>
              <a:gd name="connsiteX51" fmla="*/ 557212 w 783431"/>
              <a:gd name="connsiteY51" fmla="*/ 547688 h 1164431"/>
              <a:gd name="connsiteX52" fmla="*/ 545306 w 783431"/>
              <a:gd name="connsiteY52" fmla="*/ 502444 h 1164431"/>
              <a:gd name="connsiteX53" fmla="*/ 545306 w 783431"/>
              <a:gd name="connsiteY53" fmla="*/ 476250 h 1164431"/>
              <a:gd name="connsiteX54" fmla="*/ 581025 w 783431"/>
              <a:gd name="connsiteY54" fmla="*/ 454819 h 1164431"/>
              <a:gd name="connsiteX55" fmla="*/ 604837 w 783431"/>
              <a:gd name="connsiteY55" fmla="*/ 435769 h 1164431"/>
              <a:gd name="connsiteX56" fmla="*/ 640556 w 783431"/>
              <a:gd name="connsiteY56" fmla="*/ 414338 h 1164431"/>
              <a:gd name="connsiteX57" fmla="*/ 645319 w 783431"/>
              <a:gd name="connsiteY57" fmla="*/ 395288 h 1164431"/>
              <a:gd name="connsiteX58" fmla="*/ 633412 w 783431"/>
              <a:gd name="connsiteY58" fmla="*/ 371475 h 1164431"/>
              <a:gd name="connsiteX59" fmla="*/ 614362 w 783431"/>
              <a:gd name="connsiteY59" fmla="*/ 369094 h 1164431"/>
              <a:gd name="connsiteX60" fmla="*/ 609600 w 783431"/>
              <a:gd name="connsiteY60" fmla="*/ 366713 h 1164431"/>
              <a:gd name="connsiteX61" fmla="*/ 597694 w 783431"/>
              <a:gd name="connsiteY61" fmla="*/ 357188 h 1164431"/>
              <a:gd name="connsiteX62" fmla="*/ 611981 w 783431"/>
              <a:gd name="connsiteY62" fmla="*/ 345282 h 1164431"/>
              <a:gd name="connsiteX63" fmla="*/ 652462 w 783431"/>
              <a:gd name="connsiteY63" fmla="*/ 316707 h 1164431"/>
              <a:gd name="connsiteX64" fmla="*/ 678656 w 783431"/>
              <a:gd name="connsiteY64" fmla="*/ 264319 h 1164431"/>
              <a:gd name="connsiteX65" fmla="*/ 666750 w 783431"/>
              <a:gd name="connsiteY65" fmla="*/ 242888 h 1164431"/>
              <a:gd name="connsiteX66" fmla="*/ 638175 w 783431"/>
              <a:gd name="connsiteY66" fmla="*/ 219075 h 1164431"/>
              <a:gd name="connsiteX67" fmla="*/ 642937 w 783431"/>
              <a:gd name="connsiteY67" fmla="*/ 180975 h 1164431"/>
              <a:gd name="connsiteX68" fmla="*/ 673894 w 783431"/>
              <a:gd name="connsiteY68" fmla="*/ 171450 h 1164431"/>
              <a:gd name="connsiteX69" fmla="*/ 700087 w 783431"/>
              <a:gd name="connsiteY69" fmla="*/ 142875 h 1164431"/>
              <a:gd name="connsiteX70" fmla="*/ 700087 w 783431"/>
              <a:gd name="connsiteY70" fmla="*/ 111919 h 1164431"/>
              <a:gd name="connsiteX71" fmla="*/ 666750 w 783431"/>
              <a:gd name="connsiteY71" fmla="*/ 107157 h 1164431"/>
              <a:gd name="connsiteX72" fmla="*/ 645319 w 783431"/>
              <a:gd name="connsiteY72" fmla="*/ 102394 h 1164431"/>
              <a:gd name="connsiteX73" fmla="*/ 645319 w 783431"/>
              <a:gd name="connsiteY73" fmla="*/ 102394 h 1164431"/>
              <a:gd name="connsiteX74" fmla="*/ 678656 w 783431"/>
              <a:gd name="connsiteY74" fmla="*/ 69057 h 1164431"/>
              <a:gd name="connsiteX75" fmla="*/ 685800 w 783431"/>
              <a:gd name="connsiteY75" fmla="*/ 40482 h 1164431"/>
              <a:gd name="connsiteX76" fmla="*/ 678656 w 783431"/>
              <a:gd name="connsiteY76" fmla="*/ 21432 h 1164431"/>
              <a:gd name="connsiteX77" fmla="*/ 695325 w 783431"/>
              <a:gd name="connsiteY77" fmla="*/ 2382 h 1164431"/>
              <a:gd name="connsiteX78" fmla="*/ 628650 w 783431"/>
              <a:gd name="connsiteY78" fmla="*/ 0 h 1164431"/>
              <a:gd name="connsiteX79" fmla="*/ 552450 w 783431"/>
              <a:gd name="connsiteY79" fmla="*/ 52388 h 1164431"/>
              <a:gd name="connsiteX80" fmla="*/ 538162 w 783431"/>
              <a:gd name="connsiteY80" fmla="*/ 90488 h 1164431"/>
              <a:gd name="connsiteX81" fmla="*/ 445294 w 783431"/>
              <a:gd name="connsiteY81" fmla="*/ 126207 h 1164431"/>
              <a:gd name="connsiteX82" fmla="*/ 397669 w 783431"/>
              <a:gd name="connsiteY82" fmla="*/ 159544 h 1164431"/>
              <a:gd name="connsiteX83" fmla="*/ 376237 w 783431"/>
              <a:gd name="connsiteY83" fmla="*/ 190500 h 1164431"/>
              <a:gd name="connsiteX84" fmla="*/ 350044 w 783431"/>
              <a:gd name="connsiteY84" fmla="*/ 140494 h 1164431"/>
              <a:gd name="connsiteX85" fmla="*/ 316706 w 783431"/>
              <a:gd name="connsiteY85" fmla="*/ 140494 h 1164431"/>
              <a:gd name="connsiteX86" fmla="*/ 304800 w 783431"/>
              <a:gd name="connsiteY86" fmla="*/ 166688 h 1164431"/>
              <a:gd name="connsiteX87" fmla="*/ 280987 w 783431"/>
              <a:gd name="connsiteY87" fmla="*/ 230982 h 1164431"/>
              <a:gd name="connsiteX88" fmla="*/ 154781 w 783431"/>
              <a:gd name="connsiteY88" fmla="*/ 223838 h 1164431"/>
              <a:gd name="connsiteX89" fmla="*/ 140494 w 783431"/>
              <a:gd name="connsiteY89" fmla="*/ 245269 h 1164431"/>
              <a:gd name="connsiteX90" fmla="*/ 138112 w 783431"/>
              <a:gd name="connsiteY90" fmla="*/ 280988 h 1164431"/>
              <a:gd name="connsiteX91" fmla="*/ 66675 w 783431"/>
              <a:gd name="connsiteY91" fmla="*/ 309563 h 1164431"/>
              <a:gd name="connsiteX92" fmla="*/ 54769 w 783431"/>
              <a:gd name="connsiteY92" fmla="*/ 323850 h 1164431"/>
              <a:gd name="connsiteX93" fmla="*/ 66675 w 783431"/>
              <a:gd name="connsiteY93" fmla="*/ 381000 h 1164431"/>
              <a:gd name="connsiteX94" fmla="*/ 19050 w 783431"/>
              <a:gd name="connsiteY94" fmla="*/ 423863 h 1164431"/>
              <a:gd name="connsiteX95" fmla="*/ 26194 w 783431"/>
              <a:gd name="connsiteY95" fmla="*/ 490538 h 1164431"/>
              <a:gd name="connsiteX96" fmla="*/ 33337 w 783431"/>
              <a:gd name="connsiteY96" fmla="*/ 554832 h 1164431"/>
              <a:gd name="connsiteX97" fmla="*/ 0 w 783431"/>
              <a:gd name="connsiteY97" fmla="*/ 614363 h 1164431"/>
              <a:gd name="connsiteX0" fmla="*/ 0 w 783431"/>
              <a:gd name="connsiteY0" fmla="*/ 614363 h 1200149"/>
              <a:gd name="connsiteX1" fmla="*/ 21431 w 783431"/>
              <a:gd name="connsiteY1" fmla="*/ 661988 h 1200149"/>
              <a:gd name="connsiteX2" fmla="*/ 28575 w 783431"/>
              <a:gd name="connsiteY2" fmla="*/ 742950 h 1200149"/>
              <a:gd name="connsiteX3" fmla="*/ 76200 w 783431"/>
              <a:gd name="connsiteY3" fmla="*/ 814388 h 1200149"/>
              <a:gd name="connsiteX4" fmla="*/ 102394 w 783431"/>
              <a:gd name="connsiteY4" fmla="*/ 919163 h 1200149"/>
              <a:gd name="connsiteX5" fmla="*/ 116681 w 783431"/>
              <a:gd name="connsiteY5" fmla="*/ 947738 h 1200149"/>
              <a:gd name="connsiteX6" fmla="*/ 130969 w 783431"/>
              <a:gd name="connsiteY6" fmla="*/ 995363 h 1200149"/>
              <a:gd name="connsiteX7" fmla="*/ 150019 w 783431"/>
              <a:gd name="connsiteY7" fmla="*/ 1023938 h 1200149"/>
              <a:gd name="connsiteX8" fmla="*/ 159544 w 783431"/>
              <a:gd name="connsiteY8" fmla="*/ 1042988 h 1200149"/>
              <a:gd name="connsiteX9" fmla="*/ 197644 w 783431"/>
              <a:gd name="connsiteY9" fmla="*/ 1069182 h 1200149"/>
              <a:gd name="connsiteX10" fmla="*/ 245269 w 783431"/>
              <a:gd name="connsiteY10" fmla="*/ 1090613 h 1200149"/>
              <a:gd name="connsiteX11" fmla="*/ 264318 w 783431"/>
              <a:gd name="connsiteY11" fmla="*/ 1131094 h 1200149"/>
              <a:gd name="connsiteX12" fmla="*/ 295275 w 783431"/>
              <a:gd name="connsiteY12" fmla="*/ 1164431 h 1200149"/>
              <a:gd name="connsiteX13" fmla="*/ 385762 w 783431"/>
              <a:gd name="connsiteY13" fmla="*/ 1200149 h 1200149"/>
              <a:gd name="connsiteX14" fmla="*/ 604837 w 783431"/>
              <a:gd name="connsiteY14" fmla="*/ 1085850 h 1200149"/>
              <a:gd name="connsiteX15" fmla="*/ 585787 w 783431"/>
              <a:gd name="connsiteY15" fmla="*/ 1035844 h 1200149"/>
              <a:gd name="connsiteX16" fmla="*/ 607219 w 783431"/>
              <a:gd name="connsiteY16" fmla="*/ 1021557 h 1200149"/>
              <a:gd name="connsiteX17" fmla="*/ 645319 w 783431"/>
              <a:gd name="connsiteY17" fmla="*/ 1016794 h 1200149"/>
              <a:gd name="connsiteX18" fmla="*/ 685800 w 783431"/>
              <a:gd name="connsiteY18" fmla="*/ 997744 h 1200149"/>
              <a:gd name="connsiteX19" fmla="*/ 716756 w 783431"/>
              <a:gd name="connsiteY19" fmla="*/ 1002507 h 1200149"/>
              <a:gd name="connsiteX20" fmla="*/ 738187 w 783431"/>
              <a:gd name="connsiteY20" fmla="*/ 969169 h 1200149"/>
              <a:gd name="connsiteX21" fmla="*/ 783431 w 783431"/>
              <a:gd name="connsiteY21" fmla="*/ 933450 h 1200149"/>
              <a:gd name="connsiteX22" fmla="*/ 776287 w 783431"/>
              <a:gd name="connsiteY22" fmla="*/ 907257 h 1200149"/>
              <a:gd name="connsiteX23" fmla="*/ 752475 w 783431"/>
              <a:gd name="connsiteY23" fmla="*/ 888207 h 1200149"/>
              <a:gd name="connsiteX24" fmla="*/ 752475 w 783431"/>
              <a:gd name="connsiteY24" fmla="*/ 864394 h 1200149"/>
              <a:gd name="connsiteX25" fmla="*/ 728662 w 783431"/>
              <a:gd name="connsiteY25" fmla="*/ 852488 h 1200149"/>
              <a:gd name="connsiteX26" fmla="*/ 711994 w 783431"/>
              <a:gd name="connsiteY26" fmla="*/ 802482 h 1200149"/>
              <a:gd name="connsiteX27" fmla="*/ 688181 w 783431"/>
              <a:gd name="connsiteY27" fmla="*/ 814388 h 1200149"/>
              <a:gd name="connsiteX28" fmla="*/ 659606 w 783431"/>
              <a:gd name="connsiteY28" fmla="*/ 814388 h 1200149"/>
              <a:gd name="connsiteX29" fmla="*/ 647700 w 783431"/>
              <a:gd name="connsiteY29" fmla="*/ 847725 h 1200149"/>
              <a:gd name="connsiteX30" fmla="*/ 623887 w 783431"/>
              <a:gd name="connsiteY30" fmla="*/ 847725 h 1200149"/>
              <a:gd name="connsiteX31" fmla="*/ 576262 w 783431"/>
              <a:gd name="connsiteY31" fmla="*/ 828675 h 1200149"/>
              <a:gd name="connsiteX32" fmla="*/ 554831 w 783431"/>
              <a:gd name="connsiteY32" fmla="*/ 816769 h 1200149"/>
              <a:gd name="connsiteX33" fmla="*/ 547687 w 783431"/>
              <a:gd name="connsiteY33" fmla="*/ 783432 h 1200149"/>
              <a:gd name="connsiteX34" fmla="*/ 561975 w 783431"/>
              <a:gd name="connsiteY34" fmla="*/ 754857 h 1200149"/>
              <a:gd name="connsiteX35" fmla="*/ 533400 w 783431"/>
              <a:gd name="connsiteY35" fmla="*/ 733425 h 1200149"/>
              <a:gd name="connsiteX36" fmla="*/ 509587 w 783431"/>
              <a:gd name="connsiteY36" fmla="*/ 711994 h 1200149"/>
              <a:gd name="connsiteX37" fmla="*/ 473869 w 783431"/>
              <a:gd name="connsiteY37" fmla="*/ 711994 h 1200149"/>
              <a:gd name="connsiteX38" fmla="*/ 435769 w 783431"/>
              <a:gd name="connsiteY38" fmla="*/ 711994 h 1200149"/>
              <a:gd name="connsiteX39" fmla="*/ 438150 w 783431"/>
              <a:gd name="connsiteY39" fmla="*/ 669132 h 1200149"/>
              <a:gd name="connsiteX40" fmla="*/ 428625 w 783431"/>
              <a:gd name="connsiteY40" fmla="*/ 642938 h 1200149"/>
              <a:gd name="connsiteX41" fmla="*/ 423862 w 783431"/>
              <a:gd name="connsiteY41" fmla="*/ 607219 h 1200149"/>
              <a:gd name="connsiteX42" fmla="*/ 426244 w 783431"/>
              <a:gd name="connsiteY42" fmla="*/ 578644 h 1200149"/>
              <a:gd name="connsiteX43" fmla="*/ 440531 w 783431"/>
              <a:gd name="connsiteY43" fmla="*/ 566738 h 1200149"/>
              <a:gd name="connsiteX44" fmla="*/ 450056 w 783431"/>
              <a:gd name="connsiteY44" fmla="*/ 535782 h 1200149"/>
              <a:gd name="connsiteX45" fmla="*/ 457200 w 783431"/>
              <a:gd name="connsiteY45" fmla="*/ 519113 h 1200149"/>
              <a:gd name="connsiteX46" fmla="*/ 481012 w 783431"/>
              <a:gd name="connsiteY46" fmla="*/ 526257 h 1200149"/>
              <a:gd name="connsiteX47" fmla="*/ 495300 w 783431"/>
              <a:gd name="connsiteY47" fmla="*/ 576263 h 1200149"/>
              <a:gd name="connsiteX48" fmla="*/ 507206 w 783431"/>
              <a:gd name="connsiteY48" fmla="*/ 581025 h 1200149"/>
              <a:gd name="connsiteX49" fmla="*/ 526256 w 783431"/>
              <a:gd name="connsiteY49" fmla="*/ 583407 h 1200149"/>
              <a:gd name="connsiteX50" fmla="*/ 554831 w 783431"/>
              <a:gd name="connsiteY50" fmla="*/ 583407 h 1200149"/>
              <a:gd name="connsiteX51" fmla="*/ 557212 w 783431"/>
              <a:gd name="connsiteY51" fmla="*/ 547688 h 1200149"/>
              <a:gd name="connsiteX52" fmla="*/ 545306 w 783431"/>
              <a:gd name="connsiteY52" fmla="*/ 502444 h 1200149"/>
              <a:gd name="connsiteX53" fmla="*/ 545306 w 783431"/>
              <a:gd name="connsiteY53" fmla="*/ 476250 h 1200149"/>
              <a:gd name="connsiteX54" fmla="*/ 581025 w 783431"/>
              <a:gd name="connsiteY54" fmla="*/ 454819 h 1200149"/>
              <a:gd name="connsiteX55" fmla="*/ 604837 w 783431"/>
              <a:gd name="connsiteY55" fmla="*/ 435769 h 1200149"/>
              <a:gd name="connsiteX56" fmla="*/ 640556 w 783431"/>
              <a:gd name="connsiteY56" fmla="*/ 414338 h 1200149"/>
              <a:gd name="connsiteX57" fmla="*/ 645319 w 783431"/>
              <a:gd name="connsiteY57" fmla="*/ 395288 h 1200149"/>
              <a:gd name="connsiteX58" fmla="*/ 633412 w 783431"/>
              <a:gd name="connsiteY58" fmla="*/ 371475 h 1200149"/>
              <a:gd name="connsiteX59" fmla="*/ 614362 w 783431"/>
              <a:gd name="connsiteY59" fmla="*/ 369094 h 1200149"/>
              <a:gd name="connsiteX60" fmla="*/ 609600 w 783431"/>
              <a:gd name="connsiteY60" fmla="*/ 366713 h 1200149"/>
              <a:gd name="connsiteX61" fmla="*/ 597694 w 783431"/>
              <a:gd name="connsiteY61" fmla="*/ 357188 h 1200149"/>
              <a:gd name="connsiteX62" fmla="*/ 611981 w 783431"/>
              <a:gd name="connsiteY62" fmla="*/ 345282 h 1200149"/>
              <a:gd name="connsiteX63" fmla="*/ 652462 w 783431"/>
              <a:gd name="connsiteY63" fmla="*/ 316707 h 1200149"/>
              <a:gd name="connsiteX64" fmla="*/ 678656 w 783431"/>
              <a:gd name="connsiteY64" fmla="*/ 264319 h 1200149"/>
              <a:gd name="connsiteX65" fmla="*/ 666750 w 783431"/>
              <a:gd name="connsiteY65" fmla="*/ 242888 h 1200149"/>
              <a:gd name="connsiteX66" fmla="*/ 638175 w 783431"/>
              <a:gd name="connsiteY66" fmla="*/ 219075 h 1200149"/>
              <a:gd name="connsiteX67" fmla="*/ 642937 w 783431"/>
              <a:gd name="connsiteY67" fmla="*/ 180975 h 1200149"/>
              <a:gd name="connsiteX68" fmla="*/ 673894 w 783431"/>
              <a:gd name="connsiteY68" fmla="*/ 171450 h 1200149"/>
              <a:gd name="connsiteX69" fmla="*/ 700087 w 783431"/>
              <a:gd name="connsiteY69" fmla="*/ 142875 h 1200149"/>
              <a:gd name="connsiteX70" fmla="*/ 700087 w 783431"/>
              <a:gd name="connsiteY70" fmla="*/ 111919 h 1200149"/>
              <a:gd name="connsiteX71" fmla="*/ 666750 w 783431"/>
              <a:gd name="connsiteY71" fmla="*/ 107157 h 1200149"/>
              <a:gd name="connsiteX72" fmla="*/ 645319 w 783431"/>
              <a:gd name="connsiteY72" fmla="*/ 102394 h 1200149"/>
              <a:gd name="connsiteX73" fmla="*/ 645319 w 783431"/>
              <a:gd name="connsiteY73" fmla="*/ 102394 h 1200149"/>
              <a:gd name="connsiteX74" fmla="*/ 678656 w 783431"/>
              <a:gd name="connsiteY74" fmla="*/ 69057 h 1200149"/>
              <a:gd name="connsiteX75" fmla="*/ 685800 w 783431"/>
              <a:gd name="connsiteY75" fmla="*/ 40482 h 1200149"/>
              <a:gd name="connsiteX76" fmla="*/ 678656 w 783431"/>
              <a:gd name="connsiteY76" fmla="*/ 21432 h 1200149"/>
              <a:gd name="connsiteX77" fmla="*/ 695325 w 783431"/>
              <a:gd name="connsiteY77" fmla="*/ 2382 h 1200149"/>
              <a:gd name="connsiteX78" fmla="*/ 628650 w 783431"/>
              <a:gd name="connsiteY78" fmla="*/ 0 h 1200149"/>
              <a:gd name="connsiteX79" fmla="*/ 552450 w 783431"/>
              <a:gd name="connsiteY79" fmla="*/ 52388 h 1200149"/>
              <a:gd name="connsiteX80" fmla="*/ 538162 w 783431"/>
              <a:gd name="connsiteY80" fmla="*/ 90488 h 1200149"/>
              <a:gd name="connsiteX81" fmla="*/ 445294 w 783431"/>
              <a:gd name="connsiteY81" fmla="*/ 126207 h 1200149"/>
              <a:gd name="connsiteX82" fmla="*/ 397669 w 783431"/>
              <a:gd name="connsiteY82" fmla="*/ 159544 h 1200149"/>
              <a:gd name="connsiteX83" fmla="*/ 376237 w 783431"/>
              <a:gd name="connsiteY83" fmla="*/ 190500 h 1200149"/>
              <a:gd name="connsiteX84" fmla="*/ 350044 w 783431"/>
              <a:gd name="connsiteY84" fmla="*/ 140494 h 1200149"/>
              <a:gd name="connsiteX85" fmla="*/ 316706 w 783431"/>
              <a:gd name="connsiteY85" fmla="*/ 140494 h 1200149"/>
              <a:gd name="connsiteX86" fmla="*/ 304800 w 783431"/>
              <a:gd name="connsiteY86" fmla="*/ 166688 h 1200149"/>
              <a:gd name="connsiteX87" fmla="*/ 280987 w 783431"/>
              <a:gd name="connsiteY87" fmla="*/ 230982 h 1200149"/>
              <a:gd name="connsiteX88" fmla="*/ 154781 w 783431"/>
              <a:gd name="connsiteY88" fmla="*/ 223838 h 1200149"/>
              <a:gd name="connsiteX89" fmla="*/ 140494 w 783431"/>
              <a:gd name="connsiteY89" fmla="*/ 245269 h 1200149"/>
              <a:gd name="connsiteX90" fmla="*/ 138112 w 783431"/>
              <a:gd name="connsiteY90" fmla="*/ 280988 h 1200149"/>
              <a:gd name="connsiteX91" fmla="*/ 66675 w 783431"/>
              <a:gd name="connsiteY91" fmla="*/ 309563 h 1200149"/>
              <a:gd name="connsiteX92" fmla="*/ 54769 w 783431"/>
              <a:gd name="connsiteY92" fmla="*/ 323850 h 1200149"/>
              <a:gd name="connsiteX93" fmla="*/ 66675 w 783431"/>
              <a:gd name="connsiteY93" fmla="*/ 381000 h 1200149"/>
              <a:gd name="connsiteX94" fmla="*/ 19050 w 783431"/>
              <a:gd name="connsiteY94" fmla="*/ 423863 h 1200149"/>
              <a:gd name="connsiteX95" fmla="*/ 26194 w 783431"/>
              <a:gd name="connsiteY95" fmla="*/ 490538 h 1200149"/>
              <a:gd name="connsiteX96" fmla="*/ 33337 w 783431"/>
              <a:gd name="connsiteY96" fmla="*/ 554832 h 1200149"/>
              <a:gd name="connsiteX97" fmla="*/ 0 w 783431"/>
              <a:gd name="connsiteY97" fmla="*/ 614363 h 1200149"/>
              <a:gd name="connsiteX0" fmla="*/ 0 w 783431"/>
              <a:gd name="connsiteY0" fmla="*/ 614363 h 1200149"/>
              <a:gd name="connsiteX1" fmla="*/ 21431 w 783431"/>
              <a:gd name="connsiteY1" fmla="*/ 661988 h 1200149"/>
              <a:gd name="connsiteX2" fmla="*/ 28575 w 783431"/>
              <a:gd name="connsiteY2" fmla="*/ 742950 h 1200149"/>
              <a:gd name="connsiteX3" fmla="*/ 76200 w 783431"/>
              <a:gd name="connsiteY3" fmla="*/ 814388 h 1200149"/>
              <a:gd name="connsiteX4" fmla="*/ 102394 w 783431"/>
              <a:gd name="connsiteY4" fmla="*/ 919163 h 1200149"/>
              <a:gd name="connsiteX5" fmla="*/ 116681 w 783431"/>
              <a:gd name="connsiteY5" fmla="*/ 947738 h 1200149"/>
              <a:gd name="connsiteX6" fmla="*/ 130969 w 783431"/>
              <a:gd name="connsiteY6" fmla="*/ 995363 h 1200149"/>
              <a:gd name="connsiteX7" fmla="*/ 150019 w 783431"/>
              <a:gd name="connsiteY7" fmla="*/ 1023938 h 1200149"/>
              <a:gd name="connsiteX8" fmla="*/ 159544 w 783431"/>
              <a:gd name="connsiteY8" fmla="*/ 1042988 h 1200149"/>
              <a:gd name="connsiteX9" fmla="*/ 197644 w 783431"/>
              <a:gd name="connsiteY9" fmla="*/ 1069182 h 1200149"/>
              <a:gd name="connsiteX10" fmla="*/ 245269 w 783431"/>
              <a:gd name="connsiteY10" fmla="*/ 1090613 h 1200149"/>
              <a:gd name="connsiteX11" fmla="*/ 264318 w 783431"/>
              <a:gd name="connsiteY11" fmla="*/ 1131094 h 1200149"/>
              <a:gd name="connsiteX12" fmla="*/ 295275 w 783431"/>
              <a:gd name="connsiteY12" fmla="*/ 1164431 h 1200149"/>
              <a:gd name="connsiteX13" fmla="*/ 385762 w 783431"/>
              <a:gd name="connsiteY13" fmla="*/ 1200149 h 1200149"/>
              <a:gd name="connsiteX14" fmla="*/ 557212 w 783431"/>
              <a:gd name="connsiteY14" fmla="*/ 1109662 h 1200149"/>
              <a:gd name="connsiteX15" fmla="*/ 604837 w 783431"/>
              <a:gd name="connsiteY15" fmla="*/ 1085850 h 1200149"/>
              <a:gd name="connsiteX16" fmla="*/ 585787 w 783431"/>
              <a:gd name="connsiteY16" fmla="*/ 1035844 h 1200149"/>
              <a:gd name="connsiteX17" fmla="*/ 607219 w 783431"/>
              <a:gd name="connsiteY17" fmla="*/ 1021557 h 1200149"/>
              <a:gd name="connsiteX18" fmla="*/ 645319 w 783431"/>
              <a:gd name="connsiteY18" fmla="*/ 1016794 h 1200149"/>
              <a:gd name="connsiteX19" fmla="*/ 685800 w 783431"/>
              <a:gd name="connsiteY19" fmla="*/ 997744 h 1200149"/>
              <a:gd name="connsiteX20" fmla="*/ 716756 w 783431"/>
              <a:gd name="connsiteY20" fmla="*/ 1002507 h 1200149"/>
              <a:gd name="connsiteX21" fmla="*/ 738187 w 783431"/>
              <a:gd name="connsiteY21" fmla="*/ 969169 h 1200149"/>
              <a:gd name="connsiteX22" fmla="*/ 783431 w 783431"/>
              <a:gd name="connsiteY22" fmla="*/ 933450 h 1200149"/>
              <a:gd name="connsiteX23" fmla="*/ 776287 w 783431"/>
              <a:gd name="connsiteY23" fmla="*/ 907257 h 1200149"/>
              <a:gd name="connsiteX24" fmla="*/ 752475 w 783431"/>
              <a:gd name="connsiteY24" fmla="*/ 888207 h 1200149"/>
              <a:gd name="connsiteX25" fmla="*/ 752475 w 783431"/>
              <a:gd name="connsiteY25" fmla="*/ 864394 h 1200149"/>
              <a:gd name="connsiteX26" fmla="*/ 728662 w 783431"/>
              <a:gd name="connsiteY26" fmla="*/ 852488 h 1200149"/>
              <a:gd name="connsiteX27" fmla="*/ 711994 w 783431"/>
              <a:gd name="connsiteY27" fmla="*/ 802482 h 1200149"/>
              <a:gd name="connsiteX28" fmla="*/ 688181 w 783431"/>
              <a:gd name="connsiteY28" fmla="*/ 814388 h 1200149"/>
              <a:gd name="connsiteX29" fmla="*/ 659606 w 783431"/>
              <a:gd name="connsiteY29" fmla="*/ 814388 h 1200149"/>
              <a:gd name="connsiteX30" fmla="*/ 647700 w 783431"/>
              <a:gd name="connsiteY30" fmla="*/ 847725 h 1200149"/>
              <a:gd name="connsiteX31" fmla="*/ 623887 w 783431"/>
              <a:gd name="connsiteY31" fmla="*/ 847725 h 1200149"/>
              <a:gd name="connsiteX32" fmla="*/ 576262 w 783431"/>
              <a:gd name="connsiteY32" fmla="*/ 828675 h 1200149"/>
              <a:gd name="connsiteX33" fmla="*/ 554831 w 783431"/>
              <a:gd name="connsiteY33" fmla="*/ 816769 h 1200149"/>
              <a:gd name="connsiteX34" fmla="*/ 547687 w 783431"/>
              <a:gd name="connsiteY34" fmla="*/ 783432 h 1200149"/>
              <a:gd name="connsiteX35" fmla="*/ 561975 w 783431"/>
              <a:gd name="connsiteY35" fmla="*/ 754857 h 1200149"/>
              <a:gd name="connsiteX36" fmla="*/ 533400 w 783431"/>
              <a:gd name="connsiteY36" fmla="*/ 733425 h 1200149"/>
              <a:gd name="connsiteX37" fmla="*/ 509587 w 783431"/>
              <a:gd name="connsiteY37" fmla="*/ 711994 h 1200149"/>
              <a:gd name="connsiteX38" fmla="*/ 473869 w 783431"/>
              <a:gd name="connsiteY38" fmla="*/ 711994 h 1200149"/>
              <a:gd name="connsiteX39" fmla="*/ 435769 w 783431"/>
              <a:gd name="connsiteY39" fmla="*/ 711994 h 1200149"/>
              <a:gd name="connsiteX40" fmla="*/ 438150 w 783431"/>
              <a:gd name="connsiteY40" fmla="*/ 669132 h 1200149"/>
              <a:gd name="connsiteX41" fmla="*/ 428625 w 783431"/>
              <a:gd name="connsiteY41" fmla="*/ 642938 h 1200149"/>
              <a:gd name="connsiteX42" fmla="*/ 423862 w 783431"/>
              <a:gd name="connsiteY42" fmla="*/ 607219 h 1200149"/>
              <a:gd name="connsiteX43" fmla="*/ 426244 w 783431"/>
              <a:gd name="connsiteY43" fmla="*/ 578644 h 1200149"/>
              <a:gd name="connsiteX44" fmla="*/ 440531 w 783431"/>
              <a:gd name="connsiteY44" fmla="*/ 566738 h 1200149"/>
              <a:gd name="connsiteX45" fmla="*/ 450056 w 783431"/>
              <a:gd name="connsiteY45" fmla="*/ 535782 h 1200149"/>
              <a:gd name="connsiteX46" fmla="*/ 457200 w 783431"/>
              <a:gd name="connsiteY46" fmla="*/ 519113 h 1200149"/>
              <a:gd name="connsiteX47" fmla="*/ 481012 w 783431"/>
              <a:gd name="connsiteY47" fmla="*/ 526257 h 1200149"/>
              <a:gd name="connsiteX48" fmla="*/ 495300 w 783431"/>
              <a:gd name="connsiteY48" fmla="*/ 576263 h 1200149"/>
              <a:gd name="connsiteX49" fmla="*/ 507206 w 783431"/>
              <a:gd name="connsiteY49" fmla="*/ 581025 h 1200149"/>
              <a:gd name="connsiteX50" fmla="*/ 526256 w 783431"/>
              <a:gd name="connsiteY50" fmla="*/ 583407 h 1200149"/>
              <a:gd name="connsiteX51" fmla="*/ 554831 w 783431"/>
              <a:gd name="connsiteY51" fmla="*/ 583407 h 1200149"/>
              <a:gd name="connsiteX52" fmla="*/ 557212 w 783431"/>
              <a:gd name="connsiteY52" fmla="*/ 547688 h 1200149"/>
              <a:gd name="connsiteX53" fmla="*/ 545306 w 783431"/>
              <a:gd name="connsiteY53" fmla="*/ 502444 h 1200149"/>
              <a:gd name="connsiteX54" fmla="*/ 545306 w 783431"/>
              <a:gd name="connsiteY54" fmla="*/ 476250 h 1200149"/>
              <a:gd name="connsiteX55" fmla="*/ 581025 w 783431"/>
              <a:gd name="connsiteY55" fmla="*/ 454819 h 1200149"/>
              <a:gd name="connsiteX56" fmla="*/ 604837 w 783431"/>
              <a:gd name="connsiteY56" fmla="*/ 435769 h 1200149"/>
              <a:gd name="connsiteX57" fmla="*/ 640556 w 783431"/>
              <a:gd name="connsiteY57" fmla="*/ 414338 h 1200149"/>
              <a:gd name="connsiteX58" fmla="*/ 645319 w 783431"/>
              <a:gd name="connsiteY58" fmla="*/ 395288 h 1200149"/>
              <a:gd name="connsiteX59" fmla="*/ 633412 w 783431"/>
              <a:gd name="connsiteY59" fmla="*/ 371475 h 1200149"/>
              <a:gd name="connsiteX60" fmla="*/ 614362 w 783431"/>
              <a:gd name="connsiteY60" fmla="*/ 369094 h 1200149"/>
              <a:gd name="connsiteX61" fmla="*/ 609600 w 783431"/>
              <a:gd name="connsiteY61" fmla="*/ 366713 h 1200149"/>
              <a:gd name="connsiteX62" fmla="*/ 597694 w 783431"/>
              <a:gd name="connsiteY62" fmla="*/ 357188 h 1200149"/>
              <a:gd name="connsiteX63" fmla="*/ 611981 w 783431"/>
              <a:gd name="connsiteY63" fmla="*/ 345282 h 1200149"/>
              <a:gd name="connsiteX64" fmla="*/ 652462 w 783431"/>
              <a:gd name="connsiteY64" fmla="*/ 316707 h 1200149"/>
              <a:gd name="connsiteX65" fmla="*/ 678656 w 783431"/>
              <a:gd name="connsiteY65" fmla="*/ 264319 h 1200149"/>
              <a:gd name="connsiteX66" fmla="*/ 666750 w 783431"/>
              <a:gd name="connsiteY66" fmla="*/ 242888 h 1200149"/>
              <a:gd name="connsiteX67" fmla="*/ 638175 w 783431"/>
              <a:gd name="connsiteY67" fmla="*/ 219075 h 1200149"/>
              <a:gd name="connsiteX68" fmla="*/ 642937 w 783431"/>
              <a:gd name="connsiteY68" fmla="*/ 180975 h 1200149"/>
              <a:gd name="connsiteX69" fmla="*/ 673894 w 783431"/>
              <a:gd name="connsiteY69" fmla="*/ 171450 h 1200149"/>
              <a:gd name="connsiteX70" fmla="*/ 700087 w 783431"/>
              <a:gd name="connsiteY70" fmla="*/ 142875 h 1200149"/>
              <a:gd name="connsiteX71" fmla="*/ 700087 w 783431"/>
              <a:gd name="connsiteY71" fmla="*/ 111919 h 1200149"/>
              <a:gd name="connsiteX72" fmla="*/ 666750 w 783431"/>
              <a:gd name="connsiteY72" fmla="*/ 107157 h 1200149"/>
              <a:gd name="connsiteX73" fmla="*/ 645319 w 783431"/>
              <a:gd name="connsiteY73" fmla="*/ 102394 h 1200149"/>
              <a:gd name="connsiteX74" fmla="*/ 645319 w 783431"/>
              <a:gd name="connsiteY74" fmla="*/ 102394 h 1200149"/>
              <a:gd name="connsiteX75" fmla="*/ 678656 w 783431"/>
              <a:gd name="connsiteY75" fmla="*/ 69057 h 1200149"/>
              <a:gd name="connsiteX76" fmla="*/ 685800 w 783431"/>
              <a:gd name="connsiteY76" fmla="*/ 40482 h 1200149"/>
              <a:gd name="connsiteX77" fmla="*/ 678656 w 783431"/>
              <a:gd name="connsiteY77" fmla="*/ 21432 h 1200149"/>
              <a:gd name="connsiteX78" fmla="*/ 695325 w 783431"/>
              <a:gd name="connsiteY78" fmla="*/ 2382 h 1200149"/>
              <a:gd name="connsiteX79" fmla="*/ 628650 w 783431"/>
              <a:gd name="connsiteY79" fmla="*/ 0 h 1200149"/>
              <a:gd name="connsiteX80" fmla="*/ 552450 w 783431"/>
              <a:gd name="connsiteY80" fmla="*/ 52388 h 1200149"/>
              <a:gd name="connsiteX81" fmla="*/ 538162 w 783431"/>
              <a:gd name="connsiteY81" fmla="*/ 90488 h 1200149"/>
              <a:gd name="connsiteX82" fmla="*/ 445294 w 783431"/>
              <a:gd name="connsiteY82" fmla="*/ 126207 h 1200149"/>
              <a:gd name="connsiteX83" fmla="*/ 397669 w 783431"/>
              <a:gd name="connsiteY83" fmla="*/ 159544 h 1200149"/>
              <a:gd name="connsiteX84" fmla="*/ 376237 w 783431"/>
              <a:gd name="connsiteY84" fmla="*/ 190500 h 1200149"/>
              <a:gd name="connsiteX85" fmla="*/ 350044 w 783431"/>
              <a:gd name="connsiteY85" fmla="*/ 140494 h 1200149"/>
              <a:gd name="connsiteX86" fmla="*/ 316706 w 783431"/>
              <a:gd name="connsiteY86" fmla="*/ 140494 h 1200149"/>
              <a:gd name="connsiteX87" fmla="*/ 304800 w 783431"/>
              <a:gd name="connsiteY87" fmla="*/ 166688 h 1200149"/>
              <a:gd name="connsiteX88" fmla="*/ 280987 w 783431"/>
              <a:gd name="connsiteY88" fmla="*/ 230982 h 1200149"/>
              <a:gd name="connsiteX89" fmla="*/ 154781 w 783431"/>
              <a:gd name="connsiteY89" fmla="*/ 223838 h 1200149"/>
              <a:gd name="connsiteX90" fmla="*/ 140494 w 783431"/>
              <a:gd name="connsiteY90" fmla="*/ 245269 h 1200149"/>
              <a:gd name="connsiteX91" fmla="*/ 138112 w 783431"/>
              <a:gd name="connsiteY91" fmla="*/ 280988 h 1200149"/>
              <a:gd name="connsiteX92" fmla="*/ 66675 w 783431"/>
              <a:gd name="connsiteY92" fmla="*/ 309563 h 1200149"/>
              <a:gd name="connsiteX93" fmla="*/ 54769 w 783431"/>
              <a:gd name="connsiteY93" fmla="*/ 323850 h 1200149"/>
              <a:gd name="connsiteX94" fmla="*/ 66675 w 783431"/>
              <a:gd name="connsiteY94" fmla="*/ 381000 h 1200149"/>
              <a:gd name="connsiteX95" fmla="*/ 19050 w 783431"/>
              <a:gd name="connsiteY95" fmla="*/ 423863 h 1200149"/>
              <a:gd name="connsiteX96" fmla="*/ 26194 w 783431"/>
              <a:gd name="connsiteY96" fmla="*/ 490538 h 1200149"/>
              <a:gd name="connsiteX97" fmla="*/ 33337 w 783431"/>
              <a:gd name="connsiteY97" fmla="*/ 554832 h 1200149"/>
              <a:gd name="connsiteX98" fmla="*/ 0 w 783431"/>
              <a:gd name="connsiteY98" fmla="*/ 614363 h 1200149"/>
              <a:gd name="connsiteX0" fmla="*/ 0 w 783431"/>
              <a:gd name="connsiteY0" fmla="*/ 614363 h 1200149"/>
              <a:gd name="connsiteX1" fmla="*/ 21431 w 783431"/>
              <a:gd name="connsiteY1" fmla="*/ 661988 h 1200149"/>
              <a:gd name="connsiteX2" fmla="*/ 28575 w 783431"/>
              <a:gd name="connsiteY2" fmla="*/ 742950 h 1200149"/>
              <a:gd name="connsiteX3" fmla="*/ 76200 w 783431"/>
              <a:gd name="connsiteY3" fmla="*/ 814388 h 1200149"/>
              <a:gd name="connsiteX4" fmla="*/ 102394 w 783431"/>
              <a:gd name="connsiteY4" fmla="*/ 919163 h 1200149"/>
              <a:gd name="connsiteX5" fmla="*/ 116681 w 783431"/>
              <a:gd name="connsiteY5" fmla="*/ 947738 h 1200149"/>
              <a:gd name="connsiteX6" fmla="*/ 130969 w 783431"/>
              <a:gd name="connsiteY6" fmla="*/ 995363 h 1200149"/>
              <a:gd name="connsiteX7" fmla="*/ 150019 w 783431"/>
              <a:gd name="connsiteY7" fmla="*/ 1023938 h 1200149"/>
              <a:gd name="connsiteX8" fmla="*/ 159544 w 783431"/>
              <a:gd name="connsiteY8" fmla="*/ 1042988 h 1200149"/>
              <a:gd name="connsiteX9" fmla="*/ 197644 w 783431"/>
              <a:gd name="connsiteY9" fmla="*/ 1069182 h 1200149"/>
              <a:gd name="connsiteX10" fmla="*/ 245269 w 783431"/>
              <a:gd name="connsiteY10" fmla="*/ 1090613 h 1200149"/>
              <a:gd name="connsiteX11" fmla="*/ 264318 w 783431"/>
              <a:gd name="connsiteY11" fmla="*/ 1131094 h 1200149"/>
              <a:gd name="connsiteX12" fmla="*/ 295275 w 783431"/>
              <a:gd name="connsiteY12" fmla="*/ 1164431 h 1200149"/>
              <a:gd name="connsiteX13" fmla="*/ 385762 w 783431"/>
              <a:gd name="connsiteY13" fmla="*/ 1200149 h 1200149"/>
              <a:gd name="connsiteX14" fmla="*/ 592931 w 783431"/>
              <a:gd name="connsiteY14" fmla="*/ 1126331 h 1200149"/>
              <a:gd name="connsiteX15" fmla="*/ 604837 w 783431"/>
              <a:gd name="connsiteY15" fmla="*/ 1085850 h 1200149"/>
              <a:gd name="connsiteX16" fmla="*/ 585787 w 783431"/>
              <a:gd name="connsiteY16" fmla="*/ 1035844 h 1200149"/>
              <a:gd name="connsiteX17" fmla="*/ 607219 w 783431"/>
              <a:gd name="connsiteY17" fmla="*/ 1021557 h 1200149"/>
              <a:gd name="connsiteX18" fmla="*/ 645319 w 783431"/>
              <a:gd name="connsiteY18" fmla="*/ 1016794 h 1200149"/>
              <a:gd name="connsiteX19" fmla="*/ 685800 w 783431"/>
              <a:gd name="connsiteY19" fmla="*/ 997744 h 1200149"/>
              <a:gd name="connsiteX20" fmla="*/ 716756 w 783431"/>
              <a:gd name="connsiteY20" fmla="*/ 1002507 h 1200149"/>
              <a:gd name="connsiteX21" fmla="*/ 738187 w 783431"/>
              <a:gd name="connsiteY21" fmla="*/ 969169 h 1200149"/>
              <a:gd name="connsiteX22" fmla="*/ 783431 w 783431"/>
              <a:gd name="connsiteY22" fmla="*/ 933450 h 1200149"/>
              <a:gd name="connsiteX23" fmla="*/ 776287 w 783431"/>
              <a:gd name="connsiteY23" fmla="*/ 907257 h 1200149"/>
              <a:gd name="connsiteX24" fmla="*/ 752475 w 783431"/>
              <a:gd name="connsiteY24" fmla="*/ 888207 h 1200149"/>
              <a:gd name="connsiteX25" fmla="*/ 752475 w 783431"/>
              <a:gd name="connsiteY25" fmla="*/ 864394 h 1200149"/>
              <a:gd name="connsiteX26" fmla="*/ 728662 w 783431"/>
              <a:gd name="connsiteY26" fmla="*/ 852488 h 1200149"/>
              <a:gd name="connsiteX27" fmla="*/ 711994 w 783431"/>
              <a:gd name="connsiteY27" fmla="*/ 802482 h 1200149"/>
              <a:gd name="connsiteX28" fmla="*/ 688181 w 783431"/>
              <a:gd name="connsiteY28" fmla="*/ 814388 h 1200149"/>
              <a:gd name="connsiteX29" fmla="*/ 659606 w 783431"/>
              <a:gd name="connsiteY29" fmla="*/ 814388 h 1200149"/>
              <a:gd name="connsiteX30" fmla="*/ 647700 w 783431"/>
              <a:gd name="connsiteY30" fmla="*/ 847725 h 1200149"/>
              <a:gd name="connsiteX31" fmla="*/ 623887 w 783431"/>
              <a:gd name="connsiteY31" fmla="*/ 847725 h 1200149"/>
              <a:gd name="connsiteX32" fmla="*/ 576262 w 783431"/>
              <a:gd name="connsiteY32" fmla="*/ 828675 h 1200149"/>
              <a:gd name="connsiteX33" fmla="*/ 554831 w 783431"/>
              <a:gd name="connsiteY33" fmla="*/ 816769 h 1200149"/>
              <a:gd name="connsiteX34" fmla="*/ 547687 w 783431"/>
              <a:gd name="connsiteY34" fmla="*/ 783432 h 1200149"/>
              <a:gd name="connsiteX35" fmla="*/ 561975 w 783431"/>
              <a:gd name="connsiteY35" fmla="*/ 754857 h 1200149"/>
              <a:gd name="connsiteX36" fmla="*/ 533400 w 783431"/>
              <a:gd name="connsiteY36" fmla="*/ 733425 h 1200149"/>
              <a:gd name="connsiteX37" fmla="*/ 509587 w 783431"/>
              <a:gd name="connsiteY37" fmla="*/ 711994 h 1200149"/>
              <a:gd name="connsiteX38" fmla="*/ 473869 w 783431"/>
              <a:gd name="connsiteY38" fmla="*/ 711994 h 1200149"/>
              <a:gd name="connsiteX39" fmla="*/ 435769 w 783431"/>
              <a:gd name="connsiteY39" fmla="*/ 711994 h 1200149"/>
              <a:gd name="connsiteX40" fmla="*/ 438150 w 783431"/>
              <a:gd name="connsiteY40" fmla="*/ 669132 h 1200149"/>
              <a:gd name="connsiteX41" fmla="*/ 428625 w 783431"/>
              <a:gd name="connsiteY41" fmla="*/ 642938 h 1200149"/>
              <a:gd name="connsiteX42" fmla="*/ 423862 w 783431"/>
              <a:gd name="connsiteY42" fmla="*/ 607219 h 1200149"/>
              <a:gd name="connsiteX43" fmla="*/ 426244 w 783431"/>
              <a:gd name="connsiteY43" fmla="*/ 578644 h 1200149"/>
              <a:gd name="connsiteX44" fmla="*/ 440531 w 783431"/>
              <a:gd name="connsiteY44" fmla="*/ 566738 h 1200149"/>
              <a:gd name="connsiteX45" fmla="*/ 450056 w 783431"/>
              <a:gd name="connsiteY45" fmla="*/ 535782 h 1200149"/>
              <a:gd name="connsiteX46" fmla="*/ 457200 w 783431"/>
              <a:gd name="connsiteY46" fmla="*/ 519113 h 1200149"/>
              <a:gd name="connsiteX47" fmla="*/ 481012 w 783431"/>
              <a:gd name="connsiteY47" fmla="*/ 526257 h 1200149"/>
              <a:gd name="connsiteX48" fmla="*/ 495300 w 783431"/>
              <a:gd name="connsiteY48" fmla="*/ 576263 h 1200149"/>
              <a:gd name="connsiteX49" fmla="*/ 507206 w 783431"/>
              <a:gd name="connsiteY49" fmla="*/ 581025 h 1200149"/>
              <a:gd name="connsiteX50" fmla="*/ 526256 w 783431"/>
              <a:gd name="connsiteY50" fmla="*/ 583407 h 1200149"/>
              <a:gd name="connsiteX51" fmla="*/ 554831 w 783431"/>
              <a:gd name="connsiteY51" fmla="*/ 583407 h 1200149"/>
              <a:gd name="connsiteX52" fmla="*/ 557212 w 783431"/>
              <a:gd name="connsiteY52" fmla="*/ 547688 h 1200149"/>
              <a:gd name="connsiteX53" fmla="*/ 545306 w 783431"/>
              <a:gd name="connsiteY53" fmla="*/ 502444 h 1200149"/>
              <a:gd name="connsiteX54" fmla="*/ 545306 w 783431"/>
              <a:gd name="connsiteY54" fmla="*/ 476250 h 1200149"/>
              <a:gd name="connsiteX55" fmla="*/ 581025 w 783431"/>
              <a:gd name="connsiteY55" fmla="*/ 454819 h 1200149"/>
              <a:gd name="connsiteX56" fmla="*/ 604837 w 783431"/>
              <a:gd name="connsiteY56" fmla="*/ 435769 h 1200149"/>
              <a:gd name="connsiteX57" fmla="*/ 640556 w 783431"/>
              <a:gd name="connsiteY57" fmla="*/ 414338 h 1200149"/>
              <a:gd name="connsiteX58" fmla="*/ 645319 w 783431"/>
              <a:gd name="connsiteY58" fmla="*/ 395288 h 1200149"/>
              <a:gd name="connsiteX59" fmla="*/ 633412 w 783431"/>
              <a:gd name="connsiteY59" fmla="*/ 371475 h 1200149"/>
              <a:gd name="connsiteX60" fmla="*/ 614362 w 783431"/>
              <a:gd name="connsiteY60" fmla="*/ 369094 h 1200149"/>
              <a:gd name="connsiteX61" fmla="*/ 609600 w 783431"/>
              <a:gd name="connsiteY61" fmla="*/ 366713 h 1200149"/>
              <a:gd name="connsiteX62" fmla="*/ 597694 w 783431"/>
              <a:gd name="connsiteY62" fmla="*/ 357188 h 1200149"/>
              <a:gd name="connsiteX63" fmla="*/ 611981 w 783431"/>
              <a:gd name="connsiteY63" fmla="*/ 345282 h 1200149"/>
              <a:gd name="connsiteX64" fmla="*/ 652462 w 783431"/>
              <a:gd name="connsiteY64" fmla="*/ 316707 h 1200149"/>
              <a:gd name="connsiteX65" fmla="*/ 678656 w 783431"/>
              <a:gd name="connsiteY65" fmla="*/ 264319 h 1200149"/>
              <a:gd name="connsiteX66" fmla="*/ 666750 w 783431"/>
              <a:gd name="connsiteY66" fmla="*/ 242888 h 1200149"/>
              <a:gd name="connsiteX67" fmla="*/ 638175 w 783431"/>
              <a:gd name="connsiteY67" fmla="*/ 219075 h 1200149"/>
              <a:gd name="connsiteX68" fmla="*/ 642937 w 783431"/>
              <a:gd name="connsiteY68" fmla="*/ 180975 h 1200149"/>
              <a:gd name="connsiteX69" fmla="*/ 673894 w 783431"/>
              <a:gd name="connsiteY69" fmla="*/ 171450 h 1200149"/>
              <a:gd name="connsiteX70" fmla="*/ 700087 w 783431"/>
              <a:gd name="connsiteY70" fmla="*/ 142875 h 1200149"/>
              <a:gd name="connsiteX71" fmla="*/ 700087 w 783431"/>
              <a:gd name="connsiteY71" fmla="*/ 111919 h 1200149"/>
              <a:gd name="connsiteX72" fmla="*/ 666750 w 783431"/>
              <a:gd name="connsiteY72" fmla="*/ 107157 h 1200149"/>
              <a:gd name="connsiteX73" fmla="*/ 645319 w 783431"/>
              <a:gd name="connsiteY73" fmla="*/ 102394 h 1200149"/>
              <a:gd name="connsiteX74" fmla="*/ 645319 w 783431"/>
              <a:gd name="connsiteY74" fmla="*/ 102394 h 1200149"/>
              <a:gd name="connsiteX75" fmla="*/ 678656 w 783431"/>
              <a:gd name="connsiteY75" fmla="*/ 69057 h 1200149"/>
              <a:gd name="connsiteX76" fmla="*/ 685800 w 783431"/>
              <a:gd name="connsiteY76" fmla="*/ 40482 h 1200149"/>
              <a:gd name="connsiteX77" fmla="*/ 678656 w 783431"/>
              <a:gd name="connsiteY77" fmla="*/ 21432 h 1200149"/>
              <a:gd name="connsiteX78" fmla="*/ 695325 w 783431"/>
              <a:gd name="connsiteY78" fmla="*/ 2382 h 1200149"/>
              <a:gd name="connsiteX79" fmla="*/ 628650 w 783431"/>
              <a:gd name="connsiteY79" fmla="*/ 0 h 1200149"/>
              <a:gd name="connsiteX80" fmla="*/ 552450 w 783431"/>
              <a:gd name="connsiteY80" fmla="*/ 52388 h 1200149"/>
              <a:gd name="connsiteX81" fmla="*/ 538162 w 783431"/>
              <a:gd name="connsiteY81" fmla="*/ 90488 h 1200149"/>
              <a:gd name="connsiteX82" fmla="*/ 445294 w 783431"/>
              <a:gd name="connsiteY82" fmla="*/ 126207 h 1200149"/>
              <a:gd name="connsiteX83" fmla="*/ 397669 w 783431"/>
              <a:gd name="connsiteY83" fmla="*/ 159544 h 1200149"/>
              <a:gd name="connsiteX84" fmla="*/ 376237 w 783431"/>
              <a:gd name="connsiteY84" fmla="*/ 190500 h 1200149"/>
              <a:gd name="connsiteX85" fmla="*/ 350044 w 783431"/>
              <a:gd name="connsiteY85" fmla="*/ 140494 h 1200149"/>
              <a:gd name="connsiteX86" fmla="*/ 316706 w 783431"/>
              <a:gd name="connsiteY86" fmla="*/ 140494 h 1200149"/>
              <a:gd name="connsiteX87" fmla="*/ 304800 w 783431"/>
              <a:gd name="connsiteY87" fmla="*/ 166688 h 1200149"/>
              <a:gd name="connsiteX88" fmla="*/ 280987 w 783431"/>
              <a:gd name="connsiteY88" fmla="*/ 230982 h 1200149"/>
              <a:gd name="connsiteX89" fmla="*/ 154781 w 783431"/>
              <a:gd name="connsiteY89" fmla="*/ 223838 h 1200149"/>
              <a:gd name="connsiteX90" fmla="*/ 140494 w 783431"/>
              <a:gd name="connsiteY90" fmla="*/ 245269 h 1200149"/>
              <a:gd name="connsiteX91" fmla="*/ 138112 w 783431"/>
              <a:gd name="connsiteY91" fmla="*/ 280988 h 1200149"/>
              <a:gd name="connsiteX92" fmla="*/ 66675 w 783431"/>
              <a:gd name="connsiteY92" fmla="*/ 309563 h 1200149"/>
              <a:gd name="connsiteX93" fmla="*/ 54769 w 783431"/>
              <a:gd name="connsiteY93" fmla="*/ 323850 h 1200149"/>
              <a:gd name="connsiteX94" fmla="*/ 66675 w 783431"/>
              <a:gd name="connsiteY94" fmla="*/ 381000 h 1200149"/>
              <a:gd name="connsiteX95" fmla="*/ 19050 w 783431"/>
              <a:gd name="connsiteY95" fmla="*/ 423863 h 1200149"/>
              <a:gd name="connsiteX96" fmla="*/ 26194 w 783431"/>
              <a:gd name="connsiteY96" fmla="*/ 490538 h 1200149"/>
              <a:gd name="connsiteX97" fmla="*/ 33337 w 783431"/>
              <a:gd name="connsiteY97" fmla="*/ 554832 h 1200149"/>
              <a:gd name="connsiteX98" fmla="*/ 0 w 783431"/>
              <a:gd name="connsiteY98" fmla="*/ 614363 h 1200149"/>
              <a:gd name="connsiteX0" fmla="*/ 0 w 783431"/>
              <a:gd name="connsiteY0" fmla="*/ 614363 h 1200149"/>
              <a:gd name="connsiteX1" fmla="*/ 21431 w 783431"/>
              <a:gd name="connsiteY1" fmla="*/ 661988 h 1200149"/>
              <a:gd name="connsiteX2" fmla="*/ 28575 w 783431"/>
              <a:gd name="connsiteY2" fmla="*/ 742950 h 1200149"/>
              <a:gd name="connsiteX3" fmla="*/ 76200 w 783431"/>
              <a:gd name="connsiteY3" fmla="*/ 814388 h 1200149"/>
              <a:gd name="connsiteX4" fmla="*/ 102394 w 783431"/>
              <a:gd name="connsiteY4" fmla="*/ 919163 h 1200149"/>
              <a:gd name="connsiteX5" fmla="*/ 116681 w 783431"/>
              <a:gd name="connsiteY5" fmla="*/ 947738 h 1200149"/>
              <a:gd name="connsiteX6" fmla="*/ 130969 w 783431"/>
              <a:gd name="connsiteY6" fmla="*/ 995363 h 1200149"/>
              <a:gd name="connsiteX7" fmla="*/ 150019 w 783431"/>
              <a:gd name="connsiteY7" fmla="*/ 1023938 h 1200149"/>
              <a:gd name="connsiteX8" fmla="*/ 159544 w 783431"/>
              <a:gd name="connsiteY8" fmla="*/ 1042988 h 1200149"/>
              <a:gd name="connsiteX9" fmla="*/ 197644 w 783431"/>
              <a:gd name="connsiteY9" fmla="*/ 1069182 h 1200149"/>
              <a:gd name="connsiteX10" fmla="*/ 245269 w 783431"/>
              <a:gd name="connsiteY10" fmla="*/ 1090613 h 1200149"/>
              <a:gd name="connsiteX11" fmla="*/ 264318 w 783431"/>
              <a:gd name="connsiteY11" fmla="*/ 1131094 h 1200149"/>
              <a:gd name="connsiteX12" fmla="*/ 295275 w 783431"/>
              <a:gd name="connsiteY12" fmla="*/ 1164431 h 1200149"/>
              <a:gd name="connsiteX13" fmla="*/ 385762 w 783431"/>
              <a:gd name="connsiteY13" fmla="*/ 1200149 h 1200149"/>
              <a:gd name="connsiteX14" fmla="*/ 545306 w 783431"/>
              <a:gd name="connsiteY14" fmla="*/ 1145381 h 1200149"/>
              <a:gd name="connsiteX15" fmla="*/ 592931 w 783431"/>
              <a:gd name="connsiteY15" fmla="*/ 1126331 h 1200149"/>
              <a:gd name="connsiteX16" fmla="*/ 604837 w 783431"/>
              <a:gd name="connsiteY16" fmla="*/ 1085850 h 1200149"/>
              <a:gd name="connsiteX17" fmla="*/ 585787 w 783431"/>
              <a:gd name="connsiteY17" fmla="*/ 1035844 h 1200149"/>
              <a:gd name="connsiteX18" fmla="*/ 607219 w 783431"/>
              <a:gd name="connsiteY18" fmla="*/ 1021557 h 1200149"/>
              <a:gd name="connsiteX19" fmla="*/ 645319 w 783431"/>
              <a:gd name="connsiteY19" fmla="*/ 1016794 h 1200149"/>
              <a:gd name="connsiteX20" fmla="*/ 685800 w 783431"/>
              <a:gd name="connsiteY20" fmla="*/ 997744 h 1200149"/>
              <a:gd name="connsiteX21" fmla="*/ 716756 w 783431"/>
              <a:gd name="connsiteY21" fmla="*/ 1002507 h 1200149"/>
              <a:gd name="connsiteX22" fmla="*/ 738187 w 783431"/>
              <a:gd name="connsiteY22" fmla="*/ 969169 h 1200149"/>
              <a:gd name="connsiteX23" fmla="*/ 783431 w 783431"/>
              <a:gd name="connsiteY23" fmla="*/ 933450 h 1200149"/>
              <a:gd name="connsiteX24" fmla="*/ 776287 w 783431"/>
              <a:gd name="connsiteY24" fmla="*/ 907257 h 1200149"/>
              <a:gd name="connsiteX25" fmla="*/ 752475 w 783431"/>
              <a:gd name="connsiteY25" fmla="*/ 888207 h 1200149"/>
              <a:gd name="connsiteX26" fmla="*/ 752475 w 783431"/>
              <a:gd name="connsiteY26" fmla="*/ 864394 h 1200149"/>
              <a:gd name="connsiteX27" fmla="*/ 728662 w 783431"/>
              <a:gd name="connsiteY27" fmla="*/ 852488 h 1200149"/>
              <a:gd name="connsiteX28" fmla="*/ 711994 w 783431"/>
              <a:gd name="connsiteY28" fmla="*/ 802482 h 1200149"/>
              <a:gd name="connsiteX29" fmla="*/ 688181 w 783431"/>
              <a:gd name="connsiteY29" fmla="*/ 814388 h 1200149"/>
              <a:gd name="connsiteX30" fmla="*/ 659606 w 783431"/>
              <a:gd name="connsiteY30" fmla="*/ 814388 h 1200149"/>
              <a:gd name="connsiteX31" fmla="*/ 647700 w 783431"/>
              <a:gd name="connsiteY31" fmla="*/ 847725 h 1200149"/>
              <a:gd name="connsiteX32" fmla="*/ 623887 w 783431"/>
              <a:gd name="connsiteY32" fmla="*/ 847725 h 1200149"/>
              <a:gd name="connsiteX33" fmla="*/ 576262 w 783431"/>
              <a:gd name="connsiteY33" fmla="*/ 828675 h 1200149"/>
              <a:gd name="connsiteX34" fmla="*/ 554831 w 783431"/>
              <a:gd name="connsiteY34" fmla="*/ 816769 h 1200149"/>
              <a:gd name="connsiteX35" fmla="*/ 547687 w 783431"/>
              <a:gd name="connsiteY35" fmla="*/ 783432 h 1200149"/>
              <a:gd name="connsiteX36" fmla="*/ 561975 w 783431"/>
              <a:gd name="connsiteY36" fmla="*/ 754857 h 1200149"/>
              <a:gd name="connsiteX37" fmla="*/ 533400 w 783431"/>
              <a:gd name="connsiteY37" fmla="*/ 733425 h 1200149"/>
              <a:gd name="connsiteX38" fmla="*/ 509587 w 783431"/>
              <a:gd name="connsiteY38" fmla="*/ 711994 h 1200149"/>
              <a:gd name="connsiteX39" fmla="*/ 473869 w 783431"/>
              <a:gd name="connsiteY39" fmla="*/ 711994 h 1200149"/>
              <a:gd name="connsiteX40" fmla="*/ 435769 w 783431"/>
              <a:gd name="connsiteY40" fmla="*/ 711994 h 1200149"/>
              <a:gd name="connsiteX41" fmla="*/ 438150 w 783431"/>
              <a:gd name="connsiteY41" fmla="*/ 669132 h 1200149"/>
              <a:gd name="connsiteX42" fmla="*/ 428625 w 783431"/>
              <a:gd name="connsiteY42" fmla="*/ 642938 h 1200149"/>
              <a:gd name="connsiteX43" fmla="*/ 423862 w 783431"/>
              <a:gd name="connsiteY43" fmla="*/ 607219 h 1200149"/>
              <a:gd name="connsiteX44" fmla="*/ 426244 w 783431"/>
              <a:gd name="connsiteY44" fmla="*/ 578644 h 1200149"/>
              <a:gd name="connsiteX45" fmla="*/ 440531 w 783431"/>
              <a:gd name="connsiteY45" fmla="*/ 566738 h 1200149"/>
              <a:gd name="connsiteX46" fmla="*/ 450056 w 783431"/>
              <a:gd name="connsiteY46" fmla="*/ 535782 h 1200149"/>
              <a:gd name="connsiteX47" fmla="*/ 457200 w 783431"/>
              <a:gd name="connsiteY47" fmla="*/ 519113 h 1200149"/>
              <a:gd name="connsiteX48" fmla="*/ 481012 w 783431"/>
              <a:gd name="connsiteY48" fmla="*/ 526257 h 1200149"/>
              <a:gd name="connsiteX49" fmla="*/ 495300 w 783431"/>
              <a:gd name="connsiteY49" fmla="*/ 576263 h 1200149"/>
              <a:gd name="connsiteX50" fmla="*/ 507206 w 783431"/>
              <a:gd name="connsiteY50" fmla="*/ 581025 h 1200149"/>
              <a:gd name="connsiteX51" fmla="*/ 526256 w 783431"/>
              <a:gd name="connsiteY51" fmla="*/ 583407 h 1200149"/>
              <a:gd name="connsiteX52" fmla="*/ 554831 w 783431"/>
              <a:gd name="connsiteY52" fmla="*/ 583407 h 1200149"/>
              <a:gd name="connsiteX53" fmla="*/ 557212 w 783431"/>
              <a:gd name="connsiteY53" fmla="*/ 547688 h 1200149"/>
              <a:gd name="connsiteX54" fmla="*/ 545306 w 783431"/>
              <a:gd name="connsiteY54" fmla="*/ 502444 h 1200149"/>
              <a:gd name="connsiteX55" fmla="*/ 545306 w 783431"/>
              <a:gd name="connsiteY55" fmla="*/ 476250 h 1200149"/>
              <a:gd name="connsiteX56" fmla="*/ 581025 w 783431"/>
              <a:gd name="connsiteY56" fmla="*/ 454819 h 1200149"/>
              <a:gd name="connsiteX57" fmla="*/ 604837 w 783431"/>
              <a:gd name="connsiteY57" fmla="*/ 435769 h 1200149"/>
              <a:gd name="connsiteX58" fmla="*/ 640556 w 783431"/>
              <a:gd name="connsiteY58" fmla="*/ 414338 h 1200149"/>
              <a:gd name="connsiteX59" fmla="*/ 645319 w 783431"/>
              <a:gd name="connsiteY59" fmla="*/ 395288 h 1200149"/>
              <a:gd name="connsiteX60" fmla="*/ 633412 w 783431"/>
              <a:gd name="connsiteY60" fmla="*/ 371475 h 1200149"/>
              <a:gd name="connsiteX61" fmla="*/ 614362 w 783431"/>
              <a:gd name="connsiteY61" fmla="*/ 369094 h 1200149"/>
              <a:gd name="connsiteX62" fmla="*/ 609600 w 783431"/>
              <a:gd name="connsiteY62" fmla="*/ 366713 h 1200149"/>
              <a:gd name="connsiteX63" fmla="*/ 597694 w 783431"/>
              <a:gd name="connsiteY63" fmla="*/ 357188 h 1200149"/>
              <a:gd name="connsiteX64" fmla="*/ 611981 w 783431"/>
              <a:gd name="connsiteY64" fmla="*/ 345282 h 1200149"/>
              <a:gd name="connsiteX65" fmla="*/ 652462 w 783431"/>
              <a:gd name="connsiteY65" fmla="*/ 316707 h 1200149"/>
              <a:gd name="connsiteX66" fmla="*/ 678656 w 783431"/>
              <a:gd name="connsiteY66" fmla="*/ 264319 h 1200149"/>
              <a:gd name="connsiteX67" fmla="*/ 666750 w 783431"/>
              <a:gd name="connsiteY67" fmla="*/ 242888 h 1200149"/>
              <a:gd name="connsiteX68" fmla="*/ 638175 w 783431"/>
              <a:gd name="connsiteY68" fmla="*/ 219075 h 1200149"/>
              <a:gd name="connsiteX69" fmla="*/ 642937 w 783431"/>
              <a:gd name="connsiteY69" fmla="*/ 180975 h 1200149"/>
              <a:gd name="connsiteX70" fmla="*/ 673894 w 783431"/>
              <a:gd name="connsiteY70" fmla="*/ 171450 h 1200149"/>
              <a:gd name="connsiteX71" fmla="*/ 700087 w 783431"/>
              <a:gd name="connsiteY71" fmla="*/ 142875 h 1200149"/>
              <a:gd name="connsiteX72" fmla="*/ 700087 w 783431"/>
              <a:gd name="connsiteY72" fmla="*/ 111919 h 1200149"/>
              <a:gd name="connsiteX73" fmla="*/ 666750 w 783431"/>
              <a:gd name="connsiteY73" fmla="*/ 107157 h 1200149"/>
              <a:gd name="connsiteX74" fmla="*/ 645319 w 783431"/>
              <a:gd name="connsiteY74" fmla="*/ 102394 h 1200149"/>
              <a:gd name="connsiteX75" fmla="*/ 645319 w 783431"/>
              <a:gd name="connsiteY75" fmla="*/ 102394 h 1200149"/>
              <a:gd name="connsiteX76" fmla="*/ 678656 w 783431"/>
              <a:gd name="connsiteY76" fmla="*/ 69057 h 1200149"/>
              <a:gd name="connsiteX77" fmla="*/ 685800 w 783431"/>
              <a:gd name="connsiteY77" fmla="*/ 40482 h 1200149"/>
              <a:gd name="connsiteX78" fmla="*/ 678656 w 783431"/>
              <a:gd name="connsiteY78" fmla="*/ 21432 h 1200149"/>
              <a:gd name="connsiteX79" fmla="*/ 695325 w 783431"/>
              <a:gd name="connsiteY79" fmla="*/ 2382 h 1200149"/>
              <a:gd name="connsiteX80" fmla="*/ 628650 w 783431"/>
              <a:gd name="connsiteY80" fmla="*/ 0 h 1200149"/>
              <a:gd name="connsiteX81" fmla="*/ 552450 w 783431"/>
              <a:gd name="connsiteY81" fmla="*/ 52388 h 1200149"/>
              <a:gd name="connsiteX82" fmla="*/ 538162 w 783431"/>
              <a:gd name="connsiteY82" fmla="*/ 90488 h 1200149"/>
              <a:gd name="connsiteX83" fmla="*/ 445294 w 783431"/>
              <a:gd name="connsiteY83" fmla="*/ 126207 h 1200149"/>
              <a:gd name="connsiteX84" fmla="*/ 397669 w 783431"/>
              <a:gd name="connsiteY84" fmla="*/ 159544 h 1200149"/>
              <a:gd name="connsiteX85" fmla="*/ 376237 w 783431"/>
              <a:gd name="connsiteY85" fmla="*/ 190500 h 1200149"/>
              <a:gd name="connsiteX86" fmla="*/ 350044 w 783431"/>
              <a:gd name="connsiteY86" fmla="*/ 140494 h 1200149"/>
              <a:gd name="connsiteX87" fmla="*/ 316706 w 783431"/>
              <a:gd name="connsiteY87" fmla="*/ 140494 h 1200149"/>
              <a:gd name="connsiteX88" fmla="*/ 304800 w 783431"/>
              <a:gd name="connsiteY88" fmla="*/ 166688 h 1200149"/>
              <a:gd name="connsiteX89" fmla="*/ 280987 w 783431"/>
              <a:gd name="connsiteY89" fmla="*/ 230982 h 1200149"/>
              <a:gd name="connsiteX90" fmla="*/ 154781 w 783431"/>
              <a:gd name="connsiteY90" fmla="*/ 223838 h 1200149"/>
              <a:gd name="connsiteX91" fmla="*/ 140494 w 783431"/>
              <a:gd name="connsiteY91" fmla="*/ 245269 h 1200149"/>
              <a:gd name="connsiteX92" fmla="*/ 138112 w 783431"/>
              <a:gd name="connsiteY92" fmla="*/ 280988 h 1200149"/>
              <a:gd name="connsiteX93" fmla="*/ 66675 w 783431"/>
              <a:gd name="connsiteY93" fmla="*/ 309563 h 1200149"/>
              <a:gd name="connsiteX94" fmla="*/ 54769 w 783431"/>
              <a:gd name="connsiteY94" fmla="*/ 323850 h 1200149"/>
              <a:gd name="connsiteX95" fmla="*/ 66675 w 783431"/>
              <a:gd name="connsiteY95" fmla="*/ 381000 h 1200149"/>
              <a:gd name="connsiteX96" fmla="*/ 19050 w 783431"/>
              <a:gd name="connsiteY96" fmla="*/ 423863 h 1200149"/>
              <a:gd name="connsiteX97" fmla="*/ 26194 w 783431"/>
              <a:gd name="connsiteY97" fmla="*/ 490538 h 1200149"/>
              <a:gd name="connsiteX98" fmla="*/ 33337 w 783431"/>
              <a:gd name="connsiteY98" fmla="*/ 554832 h 1200149"/>
              <a:gd name="connsiteX99" fmla="*/ 0 w 783431"/>
              <a:gd name="connsiteY99" fmla="*/ 614363 h 1200149"/>
              <a:gd name="connsiteX0" fmla="*/ 0 w 783431"/>
              <a:gd name="connsiteY0" fmla="*/ 614363 h 1202531"/>
              <a:gd name="connsiteX1" fmla="*/ 21431 w 783431"/>
              <a:gd name="connsiteY1" fmla="*/ 661988 h 1202531"/>
              <a:gd name="connsiteX2" fmla="*/ 28575 w 783431"/>
              <a:gd name="connsiteY2" fmla="*/ 742950 h 1202531"/>
              <a:gd name="connsiteX3" fmla="*/ 76200 w 783431"/>
              <a:gd name="connsiteY3" fmla="*/ 814388 h 1202531"/>
              <a:gd name="connsiteX4" fmla="*/ 102394 w 783431"/>
              <a:gd name="connsiteY4" fmla="*/ 919163 h 1202531"/>
              <a:gd name="connsiteX5" fmla="*/ 116681 w 783431"/>
              <a:gd name="connsiteY5" fmla="*/ 947738 h 1202531"/>
              <a:gd name="connsiteX6" fmla="*/ 130969 w 783431"/>
              <a:gd name="connsiteY6" fmla="*/ 995363 h 1202531"/>
              <a:gd name="connsiteX7" fmla="*/ 150019 w 783431"/>
              <a:gd name="connsiteY7" fmla="*/ 1023938 h 1202531"/>
              <a:gd name="connsiteX8" fmla="*/ 159544 w 783431"/>
              <a:gd name="connsiteY8" fmla="*/ 1042988 h 1202531"/>
              <a:gd name="connsiteX9" fmla="*/ 197644 w 783431"/>
              <a:gd name="connsiteY9" fmla="*/ 1069182 h 1202531"/>
              <a:gd name="connsiteX10" fmla="*/ 245269 w 783431"/>
              <a:gd name="connsiteY10" fmla="*/ 1090613 h 1202531"/>
              <a:gd name="connsiteX11" fmla="*/ 264318 w 783431"/>
              <a:gd name="connsiteY11" fmla="*/ 1131094 h 1202531"/>
              <a:gd name="connsiteX12" fmla="*/ 295275 w 783431"/>
              <a:gd name="connsiteY12" fmla="*/ 1164431 h 1202531"/>
              <a:gd name="connsiteX13" fmla="*/ 385762 w 783431"/>
              <a:gd name="connsiteY13" fmla="*/ 1200149 h 1202531"/>
              <a:gd name="connsiteX14" fmla="*/ 554831 w 783431"/>
              <a:gd name="connsiteY14" fmla="*/ 1202531 h 1202531"/>
              <a:gd name="connsiteX15" fmla="*/ 592931 w 783431"/>
              <a:gd name="connsiteY15" fmla="*/ 1126331 h 1202531"/>
              <a:gd name="connsiteX16" fmla="*/ 604837 w 783431"/>
              <a:gd name="connsiteY16" fmla="*/ 1085850 h 1202531"/>
              <a:gd name="connsiteX17" fmla="*/ 585787 w 783431"/>
              <a:gd name="connsiteY17" fmla="*/ 1035844 h 1202531"/>
              <a:gd name="connsiteX18" fmla="*/ 607219 w 783431"/>
              <a:gd name="connsiteY18" fmla="*/ 1021557 h 1202531"/>
              <a:gd name="connsiteX19" fmla="*/ 645319 w 783431"/>
              <a:gd name="connsiteY19" fmla="*/ 1016794 h 1202531"/>
              <a:gd name="connsiteX20" fmla="*/ 685800 w 783431"/>
              <a:gd name="connsiteY20" fmla="*/ 997744 h 1202531"/>
              <a:gd name="connsiteX21" fmla="*/ 716756 w 783431"/>
              <a:gd name="connsiteY21" fmla="*/ 1002507 h 1202531"/>
              <a:gd name="connsiteX22" fmla="*/ 738187 w 783431"/>
              <a:gd name="connsiteY22" fmla="*/ 969169 h 1202531"/>
              <a:gd name="connsiteX23" fmla="*/ 783431 w 783431"/>
              <a:gd name="connsiteY23" fmla="*/ 933450 h 1202531"/>
              <a:gd name="connsiteX24" fmla="*/ 776287 w 783431"/>
              <a:gd name="connsiteY24" fmla="*/ 907257 h 1202531"/>
              <a:gd name="connsiteX25" fmla="*/ 752475 w 783431"/>
              <a:gd name="connsiteY25" fmla="*/ 888207 h 1202531"/>
              <a:gd name="connsiteX26" fmla="*/ 752475 w 783431"/>
              <a:gd name="connsiteY26" fmla="*/ 864394 h 1202531"/>
              <a:gd name="connsiteX27" fmla="*/ 728662 w 783431"/>
              <a:gd name="connsiteY27" fmla="*/ 852488 h 1202531"/>
              <a:gd name="connsiteX28" fmla="*/ 711994 w 783431"/>
              <a:gd name="connsiteY28" fmla="*/ 802482 h 1202531"/>
              <a:gd name="connsiteX29" fmla="*/ 688181 w 783431"/>
              <a:gd name="connsiteY29" fmla="*/ 814388 h 1202531"/>
              <a:gd name="connsiteX30" fmla="*/ 659606 w 783431"/>
              <a:gd name="connsiteY30" fmla="*/ 814388 h 1202531"/>
              <a:gd name="connsiteX31" fmla="*/ 647700 w 783431"/>
              <a:gd name="connsiteY31" fmla="*/ 847725 h 1202531"/>
              <a:gd name="connsiteX32" fmla="*/ 623887 w 783431"/>
              <a:gd name="connsiteY32" fmla="*/ 847725 h 1202531"/>
              <a:gd name="connsiteX33" fmla="*/ 576262 w 783431"/>
              <a:gd name="connsiteY33" fmla="*/ 828675 h 1202531"/>
              <a:gd name="connsiteX34" fmla="*/ 554831 w 783431"/>
              <a:gd name="connsiteY34" fmla="*/ 816769 h 1202531"/>
              <a:gd name="connsiteX35" fmla="*/ 547687 w 783431"/>
              <a:gd name="connsiteY35" fmla="*/ 783432 h 1202531"/>
              <a:gd name="connsiteX36" fmla="*/ 561975 w 783431"/>
              <a:gd name="connsiteY36" fmla="*/ 754857 h 1202531"/>
              <a:gd name="connsiteX37" fmla="*/ 533400 w 783431"/>
              <a:gd name="connsiteY37" fmla="*/ 733425 h 1202531"/>
              <a:gd name="connsiteX38" fmla="*/ 509587 w 783431"/>
              <a:gd name="connsiteY38" fmla="*/ 711994 h 1202531"/>
              <a:gd name="connsiteX39" fmla="*/ 473869 w 783431"/>
              <a:gd name="connsiteY39" fmla="*/ 711994 h 1202531"/>
              <a:gd name="connsiteX40" fmla="*/ 435769 w 783431"/>
              <a:gd name="connsiteY40" fmla="*/ 711994 h 1202531"/>
              <a:gd name="connsiteX41" fmla="*/ 438150 w 783431"/>
              <a:gd name="connsiteY41" fmla="*/ 669132 h 1202531"/>
              <a:gd name="connsiteX42" fmla="*/ 428625 w 783431"/>
              <a:gd name="connsiteY42" fmla="*/ 642938 h 1202531"/>
              <a:gd name="connsiteX43" fmla="*/ 423862 w 783431"/>
              <a:gd name="connsiteY43" fmla="*/ 607219 h 1202531"/>
              <a:gd name="connsiteX44" fmla="*/ 426244 w 783431"/>
              <a:gd name="connsiteY44" fmla="*/ 578644 h 1202531"/>
              <a:gd name="connsiteX45" fmla="*/ 440531 w 783431"/>
              <a:gd name="connsiteY45" fmla="*/ 566738 h 1202531"/>
              <a:gd name="connsiteX46" fmla="*/ 450056 w 783431"/>
              <a:gd name="connsiteY46" fmla="*/ 535782 h 1202531"/>
              <a:gd name="connsiteX47" fmla="*/ 457200 w 783431"/>
              <a:gd name="connsiteY47" fmla="*/ 519113 h 1202531"/>
              <a:gd name="connsiteX48" fmla="*/ 481012 w 783431"/>
              <a:gd name="connsiteY48" fmla="*/ 526257 h 1202531"/>
              <a:gd name="connsiteX49" fmla="*/ 495300 w 783431"/>
              <a:gd name="connsiteY49" fmla="*/ 576263 h 1202531"/>
              <a:gd name="connsiteX50" fmla="*/ 507206 w 783431"/>
              <a:gd name="connsiteY50" fmla="*/ 581025 h 1202531"/>
              <a:gd name="connsiteX51" fmla="*/ 526256 w 783431"/>
              <a:gd name="connsiteY51" fmla="*/ 583407 h 1202531"/>
              <a:gd name="connsiteX52" fmla="*/ 554831 w 783431"/>
              <a:gd name="connsiteY52" fmla="*/ 583407 h 1202531"/>
              <a:gd name="connsiteX53" fmla="*/ 557212 w 783431"/>
              <a:gd name="connsiteY53" fmla="*/ 547688 h 1202531"/>
              <a:gd name="connsiteX54" fmla="*/ 545306 w 783431"/>
              <a:gd name="connsiteY54" fmla="*/ 502444 h 1202531"/>
              <a:gd name="connsiteX55" fmla="*/ 545306 w 783431"/>
              <a:gd name="connsiteY55" fmla="*/ 476250 h 1202531"/>
              <a:gd name="connsiteX56" fmla="*/ 581025 w 783431"/>
              <a:gd name="connsiteY56" fmla="*/ 454819 h 1202531"/>
              <a:gd name="connsiteX57" fmla="*/ 604837 w 783431"/>
              <a:gd name="connsiteY57" fmla="*/ 435769 h 1202531"/>
              <a:gd name="connsiteX58" fmla="*/ 640556 w 783431"/>
              <a:gd name="connsiteY58" fmla="*/ 414338 h 1202531"/>
              <a:gd name="connsiteX59" fmla="*/ 645319 w 783431"/>
              <a:gd name="connsiteY59" fmla="*/ 395288 h 1202531"/>
              <a:gd name="connsiteX60" fmla="*/ 633412 w 783431"/>
              <a:gd name="connsiteY60" fmla="*/ 371475 h 1202531"/>
              <a:gd name="connsiteX61" fmla="*/ 614362 w 783431"/>
              <a:gd name="connsiteY61" fmla="*/ 369094 h 1202531"/>
              <a:gd name="connsiteX62" fmla="*/ 609600 w 783431"/>
              <a:gd name="connsiteY62" fmla="*/ 366713 h 1202531"/>
              <a:gd name="connsiteX63" fmla="*/ 597694 w 783431"/>
              <a:gd name="connsiteY63" fmla="*/ 357188 h 1202531"/>
              <a:gd name="connsiteX64" fmla="*/ 611981 w 783431"/>
              <a:gd name="connsiteY64" fmla="*/ 345282 h 1202531"/>
              <a:gd name="connsiteX65" fmla="*/ 652462 w 783431"/>
              <a:gd name="connsiteY65" fmla="*/ 316707 h 1202531"/>
              <a:gd name="connsiteX66" fmla="*/ 678656 w 783431"/>
              <a:gd name="connsiteY66" fmla="*/ 264319 h 1202531"/>
              <a:gd name="connsiteX67" fmla="*/ 666750 w 783431"/>
              <a:gd name="connsiteY67" fmla="*/ 242888 h 1202531"/>
              <a:gd name="connsiteX68" fmla="*/ 638175 w 783431"/>
              <a:gd name="connsiteY68" fmla="*/ 219075 h 1202531"/>
              <a:gd name="connsiteX69" fmla="*/ 642937 w 783431"/>
              <a:gd name="connsiteY69" fmla="*/ 180975 h 1202531"/>
              <a:gd name="connsiteX70" fmla="*/ 673894 w 783431"/>
              <a:gd name="connsiteY70" fmla="*/ 171450 h 1202531"/>
              <a:gd name="connsiteX71" fmla="*/ 700087 w 783431"/>
              <a:gd name="connsiteY71" fmla="*/ 142875 h 1202531"/>
              <a:gd name="connsiteX72" fmla="*/ 700087 w 783431"/>
              <a:gd name="connsiteY72" fmla="*/ 111919 h 1202531"/>
              <a:gd name="connsiteX73" fmla="*/ 666750 w 783431"/>
              <a:gd name="connsiteY73" fmla="*/ 107157 h 1202531"/>
              <a:gd name="connsiteX74" fmla="*/ 645319 w 783431"/>
              <a:gd name="connsiteY74" fmla="*/ 102394 h 1202531"/>
              <a:gd name="connsiteX75" fmla="*/ 645319 w 783431"/>
              <a:gd name="connsiteY75" fmla="*/ 102394 h 1202531"/>
              <a:gd name="connsiteX76" fmla="*/ 678656 w 783431"/>
              <a:gd name="connsiteY76" fmla="*/ 69057 h 1202531"/>
              <a:gd name="connsiteX77" fmla="*/ 685800 w 783431"/>
              <a:gd name="connsiteY77" fmla="*/ 40482 h 1202531"/>
              <a:gd name="connsiteX78" fmla="*/ 678656 w 783431"/>
              <a:gd name="connsiteY78" fmla="*/ 21432 h 1202531"/>
              <a:gd name="connsiteX79" fmla="*/ 695325 w 783431"/>
              <a:gd name="connsiteY79" fmla="*/ 2382 h 1202531"/>
              <a:gd name="connsiteX80" fmla="*/ 628650 w 783431"/>
              <a:gd name="connsiteY80" fmla="*/ 0 h 1202531"/>
              <a:gd name="connsiteX81" fmla="*/ 552450 w 783431"/>
              <a:gd name="connsiteY81" fmla="*/ 52388 h 1202531"/>
              <a:gd name="connsiteX82" fmla="*/ 538162 w 783431"/>
              <a:gd name="connsiteY82" fmla="*/ 90488 h 1202531"/>
              <a:gd name="connsiteX83" fmla="*/ 445294 w 783431"/>
              <a:gd name="connsiteY83" fmla="*/ 126207 h 1202531"/>
              <a:gd name="connsiteX84" fmla="*/ 397669 w 783431"/>
              <a:gd name="connsiteY84" fmla="*/ 159544 h 1202531"/>
              <a:gd name="connsiteX85" fmla="*/ 376237 w 783431"/>
              <a:gd name="connsiteY85" fmla="*/ 190500 h 1202531"/>
              <a:gd name="connsiteX86" fmla="*/ 350044 w 783431"/>
              <a:gd name="connsiteY86" fmla="*/ 140494 h 1202531"/>
              <a:gd name="connsiteX87" fmla="*/ 316706 w 783431"/>
              <a:gd name="connsiteY87" fmla="*/ 140494 h 1202531"/>
              <a:gd name="connsiteX88" fmla="*/ 304800 w 783431"/>
              <a:gd name="connsiteY88" fmla="*/ 166688 h 1202531"/>
              <a:gd name="connsiteX89" fmla="*/ 280987 w 783431"/>
              <a:gd name="connsiteY89" fmla="*/ 230982 h 1202531"/>
              <a:gd name="connsiteX90" fmla="*/ 154781 w 783431"/>
              <a:gd name="connsiteY90" fmla="*/ 223838 h 1202531"/>
              <a:gd name="connsiteX91" fmla="*/ 140494 w 783431"/>
              <a:gd name="connsiteY91" fmla="*/ 245269 h 1202531"/>
              <a:gd name="connsiteX92" fmla="*/ 138112 w 783431"/>
              <a:gd name="connsiteY92" fmla="*/ 280988 h 1202531"/>
              <a:gd name="connsiteX93" fmla="*/ 66675 w 783431"/>
              <a:gd name="connsiteY93" fmla="*/ 309563 h 1202531"/>
              <a:gd name="connsiteX94" fmla="*/ 54769 w 783431"/>
              <a:gd name="connsiteY94" fmla="*/ 323850 h 1202531"/>
              <a:gd name="connsiteX95" fmla="*/ 66675 w 783431"/>
              <a:gd name="connsiteY95" fmla="*/ 381000 h 1202531"/>
              <a:gd name="connsiteX96" fmla="*/ 19050 w 783431"/>
              <a:gd name="connsiteY96" fmla="*/ 423863 h 1202531"/>
              <a:gd name="connsiteX97" fmla="*/ 26194 w 783431"/>
              <a:gd name="connsiteY97" fmla="*/ 490538 h 1202531"/>
              <a:gd name="connsiteX98" fmla="*/ 33337 w 783431"/>
              <a:gd name="connsiteY98" fmla="*/ 554832 h 1202531"/>
              <a:gd name="connsiteX99" fmla="*/ 0 w 783431"/>
              <a:gd name="connsiteY99" fmla="*/ 614363 h 1202531"/>
              <a:gd name="connsiteX0" fmla="*/ 0 w 783431"/>
              <a:gd name="connsiteY0" fmla="*/ 614363 h 1202531"/>
              <a:gd name="connsiteX1" fmla="*/ 21431 w 783431"/>
              <a:gd name="connsiteY1" fmla="*/ 661988 h 1202531"/>
              <a:gd name="connsiteX2" fmla="*/ 28575 w 783431"/>
              <a:gd name="connsiteY2" fmla="*/ 742950 h 1202531"/>
              <a:gd name="connsiteX3" fmla="*/ 76200 w 783431"/>
              <a:gd name="connsiteY3" fmla="*/ 814388 h 1202531"/>
              <a:gd name="connsiteX4" fmla="*/ 102394 w 783431"/>
              <a:gd name="connsiteY4" fmla="*/ 919163 h 1202531"/>
              <a:gd name="connsiteX5" fmla="*/ 116681 w 783431"/>
              <a:gd name="connsiteY5" fmla="*/ 947738 h 1202531"/>
              <a:gd name="connsiteX6" fmla="*/ 130969 w 783431"/>
              <a:gd name="connsiteY6" fmla="*/ 995363 h 1202531"/>
              <a:gd name="connsiteX7" fmla="*/ 150019 w 783431"/>
              <a:gd name="connsiteY7" fmla="*/ 1023938 h 1202531"/>
              <a:gd name="connsiteX8" fmla="*/ 159544 w 783431"/>
              <a:gd name="connsiteY8" fmla="*/ 1042988 h 1202531"/>
              <a:gd name="connsiteX9" fmla="*/ 197644 w 783431"/>
              <a:gd name="connsiteY9" fmla="*/ 1069182 h 1202531"/>
              <a:gd name="connsiteX10" fmla="*/ 245269 w 783431"/>
              <a:gd name="connsiteY10" fmla="*/ 1090613 h 1202531"/>
              <a:gd name="connsiteX11" fmla="*/ 264318 w 783431"/>
              <a:gd name="connsiteY11" fmla="*/ 1131094 h 1202531"/>
              <a:gd name="connsiteX12" fmla="*/ 295275 w 783431"/>
              <a:gd name="connsiteY12" fmla="*/ 1164431 h 1202531"/>
              <a:gd name="connsiteX13" fmla="*/ 385762 w 783431"/>
              <a:gd name="connsiteY13" fmla="*/ 1200149 h 1202531"/>
              <a:gd name="connsiteX14" fmla="*/ 461962 w 783431"/>
              <a:gd name="connsiteY14" fmla="*/ 1197768 h 1202531"/>
              <a:gd name="connsiteX15" fmla="*/ 554831 w 783431"/>
              <a:gd name="connsiteY15" fmla="*/ 1202531 h 1202531"/>
              <a:gd name="connsiteX16" fmla="*/ 592931 w 783431"/>
              <a:gd name="connsiteY16" fmla="*/ 1126331 h 1202531"/>
              <a:gd name="connsiteX17" fmla="*/ 604837 w 783431"/>
              <a:gd name="connsiteY17" fmla="*/ 1085850 h 1202531"/>
              <a:gd name="connsiteX18" fmla="*/ 585787 w 783431"/>
              <a:gd name="connsiteY18" fmla="*/ 1035844 h 1202531"/>
              <a:gd name="connsiteX19" fmla="*/ 607219 w 783431"/>
              <a:gd name="connsiteY19" fmla="*/ 1021557 h 1202531"/>
              <a:gd name="connsiteX20" fmla="*/ 645319 w 783431"/>
              <a:gd name="connsiteY20" fmla="*/ 1016794 h 1202531"/>
              <a:gd name="connsiteX21" fmla="*/ 685800 w 783431"/>
              <a:gd name="connsiteY21" fmla="*/ 997744 h 1202531"/>
              <a:gd name="connsiteX22" fmla="*/ 716756 w 783431"/>
              <a:gd name="connsiteY22" fmla="*/ 1002507 h 1202531"/>
              <a:gd name="connsiteX23" fmla="*/ 738187 w 783431"/>
              <a:gd name="connsiteY23" fmla="*/ 969169 h 1202531"/>
              <a:gd name="connsiteX24" fmla="*/ 783431 w 783431"/>
              <a:gd name="connsiteY24" fmla="*/ 933450 h 1202531"/>
              <a:gd name="connsiteX25" fmla="*/ 776287 w 783431"/>
              <a:gd name="connsiteY25" fmla="*/ 907257 h 1202531"/>
              <a:gd name="connsiteX26" fmla="*/ 752475 w 783431"/>
              <a:gd name="connsiteY26" fmla="*/ 888207 h 1202531"/>
              <a:gd name="connsiteX27" fmla="*/ 752475 w 783431"/>
              <a:gd name="connsiteY27" fmla="*/ 864394 h 1202531"/>
              <a:gd name="connsiteX28" fmla="*/ 728662 w 783431"/>
              <a:gd name="connsiteY28" fmla="*/ 852488 h 1202531"/>
              <a:gd name="connsiteX29" fmla="*/ 711994 w 783431"/>
              <a:gd name="connsiteY29" fmla="*/ 802482 h 1202531"/>
              <a:gd name="connsiteX30" fmla="*/ 688181 w 783431"/>
              <a:gd name="connsiteY30" fmla="*/ 814388 h 1202531"/>
              <a:gd name="connsiteX31" fmla="*/ 659606 w 783431"/>
              <a:gd name="connsiteY31" fmla="*/ 814388 h 1202531"/>
              <a:gd name="connsiteX32" fmla="*/ 647700 w 783431"/>
              <a:gd name="connsiteY32" fmla="*/ 847725 h 1202531"/>
              <a:gd name="connsiteX33" fmla="*/ 623887 w 783431"/>
              <a:gd name="connsiteY33" fmla="*/ 847725 h 1202531"/>
              <a:gd name="connsiteX34" fmla="*/ 576262 w 783431"/>
              <a:gd name="connsiteY34" fmla="*/ 828675 h 1202531"/>
              <a:gd name="connsiteX35" fmla="*/ 554831 w 783431"/>
              <a:gd name="connsiteY35" fmla="*/ 816769 h 1202531"/>
              <a:gd name="connsiteX36" fmla="*/ 547687 w 783431"/>
              <a:gd name="connsiteY36" fmla="*/ 783432 h 1202531"/>
              <a:gd name="connsiteX37" fmla="*/ 561975 w 783431"/>
              <a:gd name="connsiteY37" fmla="*/ 754857 h 1202531"/>
              <a:gd name="connsiteX38" fmla="*/ 533400 w 783431"/>
              <a:gd name="connsiteY38" fmla="*/ 733425 h 1202531"/>
              <a:gd name="connsiteX39" fmla="*/ 509587 w 783431"/>
              <a:gd name="connsiteY39" fmla="*/ 711994 h 1202531"/>
              <a:gd name="connsiteX40" fmla="*/ 473869 w 783431"/>
              <a:gd name="connsiteY40" fmla="*/ 711994 h 1202531"/>
              <a:gd name="connsiteX41" fmla="*/ 435769 w 783431"/>
              <a:gd name="connsiteY41" fmla="*/ 711994 h 1202531"/>
              <a:gd name="connsiteX42" fmla="*/ 438150 w 783431"/>
              <a:gd name="connsiteY42" fmla="*/ 669132 h 1202531"/>
              <a:gd name="connsiteX43" fmla="*/ 428625 w 783431"/>
              <a:gd name="connsiteY43" fmla="*/ 642938 h 1202531"/>
              <a:gd name="connsiteX44" fmla="*/ 423862 w 783431"/>
              <a:gd name="connsiteY44" fmla="*/ 607219 h 1202531"/>
              <a:gd name="connsiteX45" fmla="*/ 426244 w 783431"/>
              <a:gd name="connsiteY45" fmla="*/ 578644 h 1202531"/>
              <a:gd name="connsiteX46" fmla="*/ 440531 w 783431"/>
              <a:gd name="connsiteY46" fmla="*/ 566738 h 1202531"/>
              <a:gd name="connsiteX47" fmla="*/ 450056 w 783431"/>
              <a:gd name="connsiteY47" fmla="*/ 535782 h 1202531"/>
              <a:gd name="connsiteX48" fmla="*/ 457200 w 783431"/>
              <a:gd name="connsiteY48" fmla="*/ 519113 h 1202531"/>
              <a:gd name="connsiteX49" fmla="*/ 481012 w 783431"/>
              <a:gd name="connsiteY49" fmla="*/ 526257 h 1202531"/>
              <a:gd name="connsiteX50" fmla="*/ 495300 w 783431"/>
              <a:gd name="connsiteY50" fmla="*/ 576263 h 1202531"/>
              <a:gd name="connsiteX51" fmla="*/ 507206 w 783431"/>
              <a:gd name="connsiteY51" fmla="*/ 581025 h 1202531"/>
              <a:gd name="connsiteX52" fmla="*/ 526256 w 783431"/>
              <a:gd name="connsiteY52" fmla="*/ 583407 h 1202531"/>
              <a:gd name="connsiteX53" fmla="*/ 554831 w 783431"/>
              <a:gd name="connsiteY53" fmla="*/ 583407 h 1202531"/>
              <a:gd name="connsiteX54" fmla="*/ 557212 w 783431"/>
              <a:gd name="connsiteY54" fmla="*/ 547688 h 1202531"/>
              <a:gd name="connsiteX55" fmla="*/ 545306 w 783431"/>
              <a:gd name="connsiteY55" fmla="*/ 502444 h 1202531"/>
              <a:gd name="connsiteX56" fmla="*/ 545306 w 783431"/>
              <a:gd name="connsiteY56" fmla="*/ 476250 h 1202531"/>
              <a:gd name="connsiteX57" fmla="*/ 581025 w 783431"/>
              <a:gd name="connsiteY57" fmla="*/ 454819 h 1202531"/>
              <a:gd name="connsiteX58" fmla="*/ 604837 w 783431"/>
              <a:gd name="connsiteY58" fmla="*/ 435769 h 1202531"/>
              <a:gd name="connsiteX59" fmla="*/ 640556 w 783431"/>
              <a:gd name="connsiteY59" fmla="*/ 414338 h 1202531"/>
              <a:gd name="connsiteX60" fmla="*/ 645319 w 783431"/>
              <a:gd name="connsiteY60" fmla="*/ 395288 h 1202531"/>
              <a:gd name="connsiteX61" fmla="*/ 633412 w 783431"/>
              <a:gd name="connsiteY61" fmla="*/ 371475 h 1202531"/>
              <a:gd name="connsiteX62" fmla="*/ 614362 w 783431"/>
              <a:gd name="connsiteY62" fmla="*/ 369094 h 1202531"/>
              <a:gd name="connsiteX63" fmla="*/ 609600 w 783431"/>
              <a:gd name="connsiteY63" fmla="*/ 366713 h 1202531"/>
              <a:gd name="connsiteX64" fmla="*/ 597694 w 783431"/>
              <a:gd name="connsiteY64" fmla="*/ 357188 h 1202531"/>
              <a:gd name="connsiteX65" fmla="*/ 611981 w 783431"/>
              <a:gd name="connsiteY65" fmla="*/ 345282 h 1202531"/>
              <a:gd name="connsiteX66" fmla="*/ 652462 w 783431"/>
              <a:gd name="connsiteY66" fmla="*/ 316707 h 1202531"/>
              <a:gd name="connsiteX67" fmla="*/ 678656 w 783431"/>
              <a:gd name="connsiteY67" fmla="*/ 264319 h 1202531"/>
              <a:gd name="connsiteX68" fmla="*/ 666750 w 783431"/>
              <a:gd name="connsiteY68" fmla="*/ 242888 h 1202531"/>
              <a:gd name="connsiteX69" fmla="*/ 638175 w 783431"/>
              <a:gd name="connsiteY69" fmla="*/ 219075 h 1202531"/>
              <a:gd name="connsiteX70" fmla="*/ 642937 w 783431"/>
              <a:gd name="connsiteY70" fmla="*/ 180975 h 1202531"/>
              <a:gd name="connsiteX71" fmla="*/ 673894 w 783431"/>
              <a:gd name="connsiteY71" fmla="*/ 171450 h 1202531"/>
              <a:gd name="connsiteX72" fmla="*/ 700087 w 783431"/>
              <a:gd name="connsiteY72" fmla="*/ 142875 h 1202531"/>
              <a:gd name="connsiteX73" fmla="*/ 700087 w 783431"/>
              <a:gd name="connsiteY73" fmla="*/ 111919 h 1202531"/>
              <a:gd name="connsiteX74" fmla="*/ 666750 w 783431"/>
              <a:gd name="connsiteY74" fmla="*/ 107157 h 1202531"/>
              <a:gd name="connsiteX75" fmla="*/ 645319 w 783431"/>
              <a:gd name="connsiteY75" fmla="*/ 102394 h 1202531"/>
              <a:gd name="connsiteX76" fmla="*/ 645319 w 783431"/>
              <a:gd name="connsiteY76" fmla="*/ 102394 h 1202531"/>
              <a:gd name="connsiteX77" fmla="*/ 678656 w 783431"/>
              <a:gd name="connsiteY77" fmla="*/ 69057 h 1202531"/>
              <a:gd name="connsiteX78" fmla="*/ 685800 w 783431"/>
              <a:gd name="connsiteY78" fmla="*/ 40482 h 1202531"/>
              <a:gd name="connsiteX79" fmla="*/ 678656 w 783431"/>
              <a:gd name="connsiteY79" fmla="*/ 21432 h 1202531"/>
              <a:gd name="connsiteX80" fmla="*/ 695325 w 783431"/>
              <a:gd name="connsiteY80" fmla="*/ 2382 h 1202531"/>
              <a:gd name="connsiteX81" fmla="*/ 628650 w 783431"/>
              <a:gd name="connsiteY81" fmla="*/ 0 h 1202531"/>
              <a:gd name="connsiteX82" fmla="*/ 552450 w 783431"/>
              <a:gd name="connsiteY82" fmla="*/ 52388 h 1202531"/>
              <a:gd name="connsiteX83" fmla="*/ 538162 w 783431"/>
              <a:gd name="connsiteY83" fmla="*/ 90488 h 1202531"/>
              <a:gd name="connsiteX84" fmla="*/ 445294 w 783431"/>
              <a:gd name="connsiteY84" fmla="*/ 126207 h 1202531"/>
              <a:gd name="connsiteX85" fmla="*/ 397669 w 783431"/>
              <a:gd name="connsiteY85" fmla="*/ 159544 h 1202531"/>
              <a:gd name="connsiteX86" fmla="*/ 376237 w 783431"/>
              <a:gd name="connsiteY86" fmla="*/ 190500 h 1202531"/>
              <a:gd name="connsiteX87" fmla="*/ 350044 w 783431"/>
              <a:gd name="connsiteY87" fmla="*/ 140494 h 1202531"/>
              <a:gd name="connsiteX88" fmla="*/ 316706 w 783431"/>
              <a:gd name="connsiteY88" fmla="*/ 140494 h 1202531"/>
              <a:gd name="connsiteX89" fmla="*/ 304800 w 783431"/>
              <a:gd name="connsiteY89" fmla="*/ 166688 h 1202531"/>
              <a:gd name="connsiteX90" fmla="*/ 280987 w 783431"/>
              <a:gd name="connsiteY90" fmla="*/ 230982 h 1202531"/>
              <a:gd name="connsiteX91" fmla="*/ 154781 w 783431"/>
              <a:gd name="connsiteY91" fmla="*/ 223838 h 1202531"/>
              <a:gd name="connsiteX92" fmla="*/ 140494 w 783431"/>
              <a:gd name="connsiteY92" fmla="*/ 245269 h 1202531"/>
              <a:gd name="connsiteX93" fmla="*/ 138112 w 783431"/>
              <a:gd name="connsiteY93" fmla="*/ 280988 h 1202531"/>
              <a:gd name="connsiteX94" fmla="*/ 66675 w 783431"/>
              <a:gd name="connsiteY94" fmla="*/ 309563 h 1202531"/>
              <a:gd name="connsiteX95" fmla="*/ 54769 w 783431"/>
              <a:gd name="connsiteY95" fmla="*/ 323850 h 1202531"/>
              <a:gd name="connsiteX96" fmla="*/ 66675 w 783431"/>
              <a:gd name="connsiteY96" fmla="*/ 381000 h 1202531"/>
              <a:gd name="connsiteX97" fmla="*/ 19050 w 783431"/>
              <a:gd name="connsiteY97" fmla="*/ 423863 h 1202531"/>
              <a:gd name="connsiteX98" fmla="*/ 26194 w 783431"/>
              <a:gd name="connsiteY98" fmla="*/ 490538 h 1202531"/>
              <a:gd name="connsiteX99" fmla="*/ 33337 w 783431"/>
              <a:gd name="connsiteY99" fmla="*/ 554832 h 1202531"/>
              <a:gd name="connsiteX100" fmla="*/ 0 w 783431"/>
              <a:gd name="connsiteY100" fmla="*/ 614363 h 1202531"/>
              <a:gd name="connsiteX0" fmla="*/ 0 w 783431"/>
              <a:gd name="connsiteY0" fmla="*/ 614363 h 1202531"/>
              <a:gd name="connsiteX1" fmla="*/ 21431 w 783431"/>
              <a:gd name="connsiteY1" fmla="*/ 661988 h 1202531"/>
              <a:gd name="connsiteX2" fmla="*/ 28575 w 783431"/>
              <a:gd name="connsiteY2" fmla="*/ 742950 h 1202531"/>
              <a:gd name="connsiteX3" fmla="*/ 76200 w 783431"/>
              <a:gd name="connsiteY3" fmla="*/ 814388 h 1202531"/>
              <a:gd name="connsiteX4" fmla="*/ 102394 w 783431"/>
              <a:gd name="connsiteY4" fmla="*/ 919163 h 1202531"/>
              <a:gd name="connsiteX5" fmla="*/ 116681 w 783431"/>
              <a:gd name="connsiteY5" fmla="*/ 947738 h 1202531"/>
              <a:gd name="connsiteX6" fmla="*/ 130969 w 783431"/>
              <a:gd name="connsiteY6" fmla="*/ 995363 h 1202531"/>
              <a:gd name="connsiteX7" fmla="*/ 150019 w 783431"/>
              <a:gd name="connsiteY7" fmla="*/ 1023938 h 1202531"/>
              <a:gd name="connsiteX8" fmla="*/ 159544 w 783431"/>
              <a:gd name="connsiteY8" fmla="*/ 1042988 h 1202531"/>
              <a:gd name="connsiteX9" fmla="*/ 197644 w 783431"/>
              <a:gd name="connsiteY9" fmla="*/ 1069182 h 1202531"/>
              <a:gd name="connsiteX10" fmla="*/ 245269 w 783431"/>
              <a:gd name="connsiteY10" fmla="*/ 1090613 h 1202531"/>
              <a:gd name="connsiteX11" fmla="*/ 264318 w 783431"/>
              <a:gd name="connsiteY11" fmla="*/ 1131094 h 1202531"/>
              <a:gd name="connsiteX12" fmla="*/ 295275 w 783431"/>
              <a:gd name="connsiteY12" fmla="*/ 1164431 h 1202531"/>
              <a:gd name="connsiteX13" fmla="*/ 385762 w 783431"/>
              <a:gd name="connsiteY13" fmla="*/ 1200149 h 1202531"/>
              <a:gd name="connsiteX14" fmla="*/ 469106 w 783431"/>
              <a:gd name="connsiteY14" fmla="*/ 1181100 h 1202531"/>
              <a:gd name="connsiteX15" fmla="*/ 554831 w 783431"/>
              <a:gd name="connsiteY15" fmla="*/ 1202531 h 1202531"/>
              <a:gd name="connsiteX16" fmla="*/ 592931 w 783431"/>
              <a:gd name="connsiteY16" fmla="*/ 1126331 h 1202531"/>
              <a:gd name="connsiteX17" fmla="*/ 604837 w 783431"/>
              <a:gd name="connsiteY17" fmla="*/ 1085850 h 1202531"/>
              <a:gd name="connsiteX18" fmla="*/ 585787 w 783431"/>
              <a:gd name="connsiteY18" fmla="*/ 1035844 h 1202531"/>
              <a:gd name="connsiteX19" fmla="*/ 607219 w 783431"/>
              <a:gd name="connsiteY19" fmla="*/ 1021557 h 1202531"/>
              <a:gd name="connsiteX20" fmla="*/ 645319 w 783431"/>
              <a:gd name="connsiteY20" fmla="*/ 1016794 h 1202531"/>
              <a:gd name="connsiteX21" fmla="*/ 685800 w 783431"/>
              <a:gd name="connsiteY21" fmla="*/ 997744 h 1202531"/>
              <a:gd name="connsiteX22" fmla="*/ 716756 w 783431"/>
              <a:gd name="connsiteY22" fmla="*/ 1002507 h 1202531"/>
              <a:gd name="connsiteX23" fmla="*/ 738187 w 783431"/>
              <a:gd name="connsiteY23" fmla="*/ 969169 h 1202531"/>
              <a:gd name="connsiteX24" fmla="*/ 783431 w 783431"/>
              <a:gd name="connsiteY24" fmla="*/ 933450 h 1202531"/>
              <a:gd name="connsiteX25" fmla="*/ 776287 w 783431"/>
              <a:gd name="connsiteY25" fmla="*/ 907257 h 1202531"/>
              <a:gd name="connsiteX26" fmla="*/ 752475 w 783431"/>
              <a:gd name="connsiteY26" fmla="*/ 888207 h 1202531"/>
              <a:gd name="connsiteX27" fmla="*/ 752475 w 783431"/>
              <a:gd name="connsiteY27" fmla="*/ 864394 h 1202531"/>
              <a:gd name="connsiteX28" fmla="*/ 728662 w 783431"/>
              <a:gd name="connsiteY28" fmla="*/ 852488 h 1202531"/>
              <a:gd name="connsiteX29" fmla="*/ 711994 w 783431"/>
              <a:gd name="connsiteY29" fmla="*/ 802482 h 1202531"/>
              <a:gd name="connsiteX30" fmla="*/ 688181 w 783431"/>
              <a:gd name="connsiteY30" fmla="*/ 814388 h 1202531"/>
              <a:gd name="connsiteX31" fmla="*/ 659606 w 783431"/>
              <a:gd name="connsiteY31" fmla="*/ 814388 h 1202531"/>
              <a:gd name="connsiteX32" fmla="*/ 647700 w 783431"/>
              <a:gd name="connsiteY32" fmla="*/ 847725 h 1202531"/>
              <a:gd name="connsiteX33" fmla="*/ 623887 w 783431"/>
              <a:gd name="connsiteY33" fmla="*/ 847725 h 1202531"/>
              <a:gd name="connsiteX34" fmla="*/ 576262 w 783431"/>
              <a:gd name="connsiteY34" fmla="*/ 828675 h 1202531"/>
              <a:gd name="connsiteX35" fmla="*/ 554831 w 783431"/>
              <a:gd name="connsiteY35" fmla="*/ 816769 h 1202531"/>
              <a:gd name="connsiteX36" fmla="*/ 547687 w 783431"/>
              <a:gd name="connsiteY36" fmla="*/ 783432 h 1202531"/>
              <a:gd name="connsiteX37" fmla="*/ 561975 w 783431"/>
              <a:gd name="connsiteY37" fmla="*/ 754857 h 1202531"/>
              <a:gd name="connsiteX38" fmla="*/ 533400 w 783431"/>
              <a:gd name="connsiteY38" fmla="*/ 733425 h 1202531"/>
              <a:gd name="connsiteX39" fmla="*/ 509587 w 783431"/>
              <a:gd name="connsiteY39" fmla="*/ 711994 h 1202531"/>
              <a:gd name="connsiteX40" fmla="*/ 473869 w 783431"/>
              <a:gd name="connsiteY40" fmla="*/ 711994 h 1202531"/>
              <a:gd name="connsiteX41" fmla="*/ 435769 w 783431"/>
              <a:gd name="connsiteY41" fmla="*/ 711994 h 1202531"/>
              <a:gd name="connsiteX42" fmla="*/ 438150 w 783431"/>
              <a:gd name="connsiteY42" fmla="*/ 669132 h 1202531"/>
              <a:gd name="connsiteX43" fmla="*/ 428625 w 783431"/>
              <a:gd name="connsiteY43" fmla="*/ 642938 h 1202531"/>
              <a:gd name="connsiteX44" fmla="*/ 423862 w 783431"/>
              <a:gd name="connsiteY44" fmla="*/ 607219 h 1202531"/>
              <a:gd name="connsiteX45" fmla="*/ 426244 w 783431"/>
              <a:gd name="connsiteY45" fmla="*/ 578644 h 1202531"/>
              <a:gd name="connsiteX46" fmla="*/ 440531 w 783431"/>
              <a:gd name="connsiteY46" fmla="*/ 566738 h 1202531"/>
              <a:gd name="connsiteX47" fmla="*/ 450056 w 783431"/>
              <a:gd name="connsiteY47" fmla="*/ 535782 h 1202531"/>
              <a:gd name="connsiteX48" fmla="*/ 457200 w 783431"/>
              <a:gd name="connsiteY48" fmla="*/ 519113 h 1202531"/>
              <a:gd name="connsiteX49" fmla="*/ 481012 w 783431"/>
              <a:gd name="connsiteY49" fmla="*/ 526257 h 1202531"/>
              <a:gd name="connsiteX50" fmla="*/ 495300 w 783431"/>
              <a:gd name="connsiteY50" fmla="*/ 576263 h 1202531"/>
              <a:gd name="connsiteX51" fmla="*/ 507206 w 783431"/>
              <a:gd name="connsiteY51" fmla="*/ 581025 h 1202531"/>
              <a:gd name="connsiteX52" fmla="*/ 526256 w 783431"/>
              <a:gd name="connsiteY52" fmla="*/ 583407 h 1202531"/>
              <a:gd name="connsiteX53" fmla="*/ 554831 w 783431"/>
              <a:gd name="connsiteY53" fmla="*/ 583407 h 1202531"/>
              <a:gd name="connsiteX54" fmla="*/ 557212 w 783431"/>
              <a:gd name="connsiteY54" fmla="*/ 547688 h 1202531"/>
              <a:gd name="connsiteX55" fmla="*/ 545306 w 783431"/>
              <a:gd name="connsiteY55" fmla="*/ 502444 h 1202531"/>
              <a:gd name="connsiteX56" fmla="*/ 545306 w 783431"/>
              <a:gd name="connsiteY56" fmla="*/ 476250 h 1202531"/>
              <a:gd name="connsiteX57" fmla="*/ 581025 w 783431"/>
              <a:gd name="connsiteY57" fmla="*/ 454819 h 1202531"/>
              <a:gd name="connsiteX58" fmla="*/ 604837 w 783431"/>
              <a:gd name="connsiteY58" fmla="*/ 435769 h 1202531"/>
              <a:gd name="connsiteX59" fmla="*/ 640556 w 783431"/>
              <a:gd name="connsiteY59" fmla="*/ 414338 h 1202531"/>
              <a:gd name="connsiteX60" fmla="*/ 645319 w 783431"/>
              <a:gd name="connsiteY60" fmla="*/ 395288 h 1202531"/>
              <a:gd name="connsiteX61" fmla="*/ 633412 w 783431"/>
              <a:gd name="connsiteY61" fmla="*/ 371475 h 1202531"/>
              <a:gd name="connsiteX62" fmla="*/ 614362 w 783431"/>
              <a:gd name="connsiteY62" fmla="*/ 369094 h 1202531"/>
              <a:gd name="connsiteX63" fmla="*/ 609600 w 783431"/>
              <a:gd name="connsiteY63" fmla="*/ 366713 h 1202531"/>
              <a:gd name="connsiteX64" fmla="*/ 597694 w 783431"/>
              <a:gd name="connsiteY64" fmla="*/ 357188 h 1202531"/>
              <a:gd name="connsiteX65" fmla="*/ 611981 w 783431"/>
              <a:gd name="connsiteY65" fmla="*/ 345282 h 1202531"/>
              <a:gd name="connsiteX66" fmla="*/ 652462 w 783431"/>
              <a:gd name="connsiteY66" fmla="*/ 316707 h 1202531"/>
              <a:gd name="connsiteX67" fmla="*/ 678656 w 783431"/>
              <a:gd name="connsiteY67" fmla="*/ 264319 h 1202531"/>
              <a:gd name="connsiteX68" fmla="*/ 666750 w 783431"/>
              <a:gd name="connsiteY68" fmla="*/ 242888 h 1202531"/>
              <a:gd name="connsiteX69" fmla="*/ 638175 w 783431"/>
              <a:gd name="connsiteY69" fmla="*/ 219075 h 1202531"/>
              <a:gd name="connsiteX70" fmla="*/ 642937 w 783431"/>
              <a:gd name="connsiteY70" fmla="*/ 180975 h 1202531"/>
              <a:gd name="connsiteX71" fmla="*/ 673894 w 783431"/>
              <a:gd name="connsiteY71" fmla="*/ 171450 h 1202531"/>
              <a:gd name="connsiteX72" fmla="*/ 700087 w 783431"/>
              <a:gd name="connsiteY72" fmla="*/ 142875 h 1202531"/>
              <a:gd name="connsiteX73" fmla="*/ 700087 w 783431"/>
              <a:gd name="connsiteY73" fmla="*/ 111919 h 1202531"/>
              <a:gd name="connsiteX74" fmla="*/ 666750 w 783431"/>
              <a:gd name="connsiteY74" fmla="*/ 107157 h 1202531"/>
              <a:gd name="connsiteX75" fmla="*/ 645319 w 783431"/>
              <a:gd name="connsiteY75" fmla="*/ 102394 h 1202531"/>
              <a:gd name="connsiteX76" fmla="*/ 645319 w 783431"/>
              <a:gd name="connsiteY76" fmla="*/ 102394 h 1202531"/>
              <a:gd name="connsiteX77" fmla="*/ 678656 w 783431"/>
              <a:gd name="connsiteY77" fmla="*/ 69057 h 1202531"/>
              <a:gd name="connsiteX78" fmla="*/ 685800 w 783431"/>
              <a:gd name="connsiteY78" fmla="*/ 40482 h 1202531"/>
              <a:gd name="connsiteX79" fmla="*/ 678656 w 783431"/>
              <a:gd name="connsiteY79" fmla="*/ 21432 h 1202531"/>
              <a:gd name="connsiteX80" fmla="*/ 695325 w 783431"/>
              <a:gd name="connsiteY80" fmla="*/ 2382 h 1202531"/>
              <a:gd name="connsiteX81" fmla="*/ 628650 w 783431"/>
              <a:gd name="connsiteY81" fmla="*/ 0 h 1202531"/>
              <a:gd name="connsiteX82" fmla="*/ 552450 w 783431"/>
              <a:gd name="connsiteY82" fmla="*/ 52388 h 1202531"/>
              <a:gd name="connsiteX83" fmla="*/ 538162 w 783431"/>
              <a:gd name="connsiteY83" fmla="*/ 90488 h 1202531"/>
              <a:gd name="connsiteX84" fmla="*/ 445294 w 783431"/>
              <a:gd name="connsiteY84" fmla="*/ 126207 h 1202531"/>
              <a:gd name="connsiteX85" fmla="*/ 397669 w 783431"/>
              <a:gd name="connsiteY85" fmla="*/ 159544 h 1202531"/>
              <a:gd name="connsiteX86" fmla="*/ 376237 w 783431"/>
              <a:gd name="connsiteY86" fmla="*/ 190500 h 1202531"/>
              <a:gd name="connsiteX87" fmla="*/ 350044 w 783431"/>
              <a:gd name="connsiteY87" fmla="*/ 140494 h 1202531"/>
              <a:gd name="connsiteX88" fmla="*/ 316706 w 783431"/>
              <a:gd name="connsiteY88" fmla="*/ 140494 h 1202531"/>
              <a:gd name="connsiteX89" fmla="*/ 304800 w 783431"/>
              <a:gd name="connsiteY89" fmla="*/ 166688 h 1202531"/>
              <a:gd name="connsiteX90" fmla="*/ 280987 w 783431"/>
              <a:gd name="connsiteY90" fmla="*/ 230982 h 1202531"/>
              <a:gd name="connsiteX91" fmla="*/ 154781 w 783431"/>
              <a:gd name="connsiteY91" fmla="*/ 223838 h 1202531"/>
              <a:gd name="connsiteX92" fmla="*/ 140494 w 783431"/>
              <a:gd name="connsiteY92" fmla="*/ 245269 h 1202531"/>
              <a:gd name="connsiteX93" fmla="*/ 138112 w 783431"/>
              <a:gd name="connsiteY93" fmla="*/ 280988 h 1202531"/>
              <a:gd name="connsiteX94" fmla="*/ 66675 w 783431"/>
              <a:gd name="connsiteY94" fmla="*/ 309563 h 1202531"/>
              <a:gd name="connsiteX95" fmla="*/ 54769 w 783431"/>
              <a:gd name="connsiteY95" fmla="*/ 323850 h 1202531"/>
              <a:gd name="connsiteX96" fmla="*/ 66675 w 783431"/>
              <a:gd name="connsiteY96" fmla="*/ 381000 h 1202531"/>
              <a:gd name="connsiteX97" fmla="*/ 19050 w 783431"/>
              <a:gd name="connsiteY97" fmla="*/ 423863 h 1202531"/>
              <a:gd name="connsiteX98" fmla="*/ 26194 w 783431"/>
              <a:gd name="connsiteY98" fmla="*/ 490538 h 1202531"/>
              <a:gd name="connsiteX99" fmla="*/ 33337 w 783431"/>
              <a:gd name="connsiteY99" fmla="*/ 554832 h 1202531"/>
              <a:gd name="connsiteX100" fmla="*/ 0 w 783431"/>
              <a:gd name="connsiteY100" fmla="*/ 614363 h 1202531"/>
              <a:gd name="connsiteX0" fmla="*/ 0 w 783431"/>
              <a:gd name="connsiteY0" fmla="*/ 614363 h 1202531"/>
              <a:gd name="connsiteX1" fmla="*/ 21431 w 783431"/>
              <a:gd name="connsiteY1" fmla="*/ 661988 h 1202531"/>
              <a:gd name="connsiteX2" fmla="*/ 28575 w 783431"/>
              <a:gd name="connsiteY2" fmla="*/ 742950 h 1202531"/>
              <a:gd name="connsiteX3" fmla="*/ 76200 w 783431"/>
              <a:gd name="connsiteY3" fmla="*/ 814388 h 1202531"/>
              <a:gd name="connsiteX4" fmla="*/ 102394 w 783431"/>
              <a:gd name="connsiteY4" fmla="*/ 919163 h 1202531"/>
              <a:gd name="connsiteX5" fmla="*/ 116681 w 783431"/>
              <a:gd name="connsiteY5" fmla="*/ 947738 h 1202531"/>
              <a:gd name="connsiteX6" fmla="*/ 130969 w 783431"/>
              <a:gd name="connsiteY6" fmla="*/ 995363 h 1202531"/>
              <a:gd name="connsiteX7" fmla="*/ 150019 w 783431"/>
              <a:gd name="connsiteY7" fmla="*/ 1023938 h 1202531"/>
              <a:gd name="connsiteX8" fmla="*/ 159544 w 783431"/>
              <a:gd name="connsiteY8" fmla="*/ 1042988 h 1202531"/>
              <a:gd name="connsiteX9" fmla="*/ 197644 w 783431"/>
              <a:gd name="connsiteY9" fmla="*/ 1069182 h 1202531"/>
              <a:gd name="connsiteX10" fmla="*/ 245269 w 783431"/>
              <a:gd name="connsiteY10" fmla="*/ 1090613 h 1202531"/>
              <a:gd name="connsiteX11" fmla="*/ 264318 w 783431"/>
              <a:gd name="connsiteY11" fmla="*/ 1131094 h 1202531"/>
              <a:gd name="connsiteX12" fmla="*/ 295275 w 783431"/>
              <a:gd name="connsiteY12" fmla="*/ 1164431 h 1202531"/>
              <a:gd name="connsiteX13" fmla="*/ 385762 w 783431"/>
              <a:gd name="connsiteY13" fmla="*/ 1200149 h 1202531"/>
              <a:gd name="connsiteX14" fmla="*/ 419100 w 783431"/>
              <a:gd name="connsiteY14" fmla="*/ 1190624 h 1202531"/>
              <a:gd name="connsiteX15" fmla="*/ 469106 w 783431"/>
              <a:gd name="connsiteY15" fmla="*/ 1181100 h 1202531"/>
              <a:gd name="connsiteX16" fmla="*/ 554831 w 783431"/>
              <a:gd name="connsiteY16" fmla="*/ 1202531 h 1202531"/>
              <a:gd name="connsiteX17" fmla="*/ 592931 w 783431"/>
              <a:gd name="connsiteY17" fmla="*/ 1126331 h 1202531"/>
              <a:gd name="connsiteX18" fmla="*/ 604837 w 783431"/>
              <a:gd name="connsiteY18" fmla="*/ 1085850 h 1202531"/>
              <a:gd name="connsiteX19" fmla="*/ 585787 w 783431"/>
              <a:gd name="connsiteY19" fmla="*/ 1035844 h 1202531"/>
              <a:gd name="connsiteX20" fmla="*/ 607219 w 783431"/>
              <a:gd name="connsiteY20" fmla="*/ 1021557 h 1202531"/>
              <a:gd name="connsiteX21" fmla="*/ 645319 w 783431"/>
              <a:gd name="connsiteY21" fmla="*/ 1016794 h 1202531"/>
              <a:gd name="connsiteX22" fmla="*/ 685800 w 783431"/>
              <a:gd name="connsiteY22" fmla="*/ 997744 h 1202531"/>
              <a:gd name="connsiteX23" fmla="*/ 716756 w 783431"/>
              <a:gd name="connsiteY23" fmla="*/ 1002507 h 1202531"/>
              <a:gd name="connsiteX24" fmla="*/ 738187 w 783431"/>
              <a:gd name="connsiteY24" fmla="*/ 969169 h 1202531"/>
              <a:gd name="connsiteX25" fmla="*/ 783431 w 783431"/>
              <a:gd name="connsiteY25" fmla="*/ 933450 h 1202531"/>
              <a:gd name="connsiteX26" fmla="*/ 776287 w 783431"/>
              <a:gd name="connsiteY26" fmla="*/ 907257 h 1202531"/>
              <a:gd name="connsiteX27" fmla="*/ 752475 w 783431"/>
              <a:gd name="connsiteY27" fmla="*/ 888207 h 1202531"/>
              <a:gd name="connsiteX28" fmla="*/ 752475 w 783431"/>
              <a:gd name="connsiteY28" fmla="*/ 864394 h 1202531"/>
              <a:gd name="connsiteX29" fmla="*/ 728662 w 783431"/>
              <a:gd name="connsiteY29" fmla="*/ 852488 h 1202531"/>
              <a:gd name="connsiteX30" fmla="*/ 711994 w 783431"/>
              <a:gd name="connsiteY30" fmla="*/ 802482 h 1202531"/>
              <a:gd name="connsiteX31" fmla="*/ 688181 w 783431"/>
              <a:gd name="connsiteY31" fmla="*/ 814388 h 1202531"/>
              <a:gd name="connsiteX32" fmla="*/ 659606 w 783431"/>
              <a:gd name="connsiteY32" fmla="*/ 814388 h 1202531"/>
              <a:gd name="connsiteX33" fmla="*/ 647700 w 783431"/>
              <a:gd name="connsiteY33" fmla="*/ 847725 h 1202531"/>
              <a:gd name="connsiteX34" fmla="*/ 623887 w 783431"/>
              <a:gd name="connsiteY34" fmla="*/ 847725 h 1202531"/>
              <a:gd name="connsiteX35" fmla="*/ 576262 w 783431"/>
              <a:gd name="connsiteY35" fmla="*/ 828675 h 1202531"/>
              <a:gd name="connsiteX36" fmla="*/ 554831 w 783431"/>
              <a:gd name="connsiteY36" fmla="*/ 816769 h 1202531"/>
              <a:gd name="connsiteX37" fmla="*/ 547687 w 783431"/>
              <a:gd name="connsiteY37" fmla="*/ 783432 h 1202531"/>
              <a:gd name="connsiteX38" fmla="*/ 561975 w 783431"/>
              <a:gd name="connsiteY38" fmla="*/ 754857 h 1202531"/>
              <a:gd name="connsiteX39" fmla="*/ 533400 w 783431"/>
              <a:gd name="connsiteY39" fmla="*/ 733425 h 1202531"/>
              <a:gd name="connsiteX40" fmla="*/ 509587 w 783431"/>
              <a:gd name="connsiteY40" fmla="*/ 711994 h 1202531"/>
              <a:gd name="connsiteX41" fmla="*/ 473869 w 783431"/>
              <a:gd name="connsiteY41" fmla="*/ 711994 h 1202531"/>
              <a:gd name="connsiteX42" fmla="*/ 435769 w 783431"/>
              <a:gd name="connsiteY42" fmla="*/ 711994 h 1202531"/>
              <a:gd name="connsiteX43" fmla="*/ 438150 w 783431"/>
              <a:gd name="connsiteY43" fmla="*/ 669132 h 1202531"/>
              <a:gd name="connsiteX44" fmla="*/ 428625 w 783431"/>
              <a:gd name="connsiteY44" fmla="*/ 642938 h 1202531"/>
              <a:gd name="connsiteX45" fmla="*/ 423862 w 783431"/>
              <a:gd name="connsiteY45" fmla="*/ 607219 h 1202531"/>
              <a:gd name="connsiteX46" fmla="*/ 426244 w 783431"/>
              <a:gd name="connsiteY46" fmla="*/ 578644 h 1202531"/>
              <a:gd name="connsiteX47" fmla="*/ 440531 w 783431"/>
              <a:gd name="connsiteY47" fmla="*/ 566738 h 1202531"/>
              <a:gd name="connsiteX48" fmla="*/ 450056 w 783431"/>
              <a:gd name="connsiteY48" fmla="*/ 535782 h 1202531"/>
              <a:gd name="connsiteX49" fmla="*/ 457200 w 783431"/>
              <a:gd name="connsiteY49" fmla="*/ 519113 h 1202531"/>
              <a:gd name="connsiteX50" fmla="*/ 481012 w 783431"/>
              <a:gd name="connsiteY50" fmla="*/ 526257 h 1202531"/>
              <a:gd name="connsiteX51" fmla="*/ 495300 w 783431"/>
              <a:gd name="connsiteY51" fmla="*/ 576263 h 1202531"/>
              <a:gd name="connsiteX52" fmla="*/ 507206 w 783431"/>
              <a:gd name="connsiteY52" fmla="*/ 581025 h 1202531"/>
              <a:gd name="connsiteX53" fmla="*/ 526256 w 783431"/>
              <a:gd name="connsiteY53" fmla="*/ 583407 h 1202531"/>
              <a:gd name="connsiteX54" fmla="*/ 554831 w 783431"/>
              <a:gd name="connsiteY54" fmla="*/ 583407 h 1202531"/>
              <a:gd name="connsiteX55" fmla="*/ 557212 w 783431"/>
              <a:gd name="connsiteY55" fmla="*/ 547688 h 1202531"/>
              <a:gd name="connsiteX56" fmla="*/ 545306 w 783431"/>
              <a:gd name="connsiteY56" fmla="*/ 502444 h 1202531"/>
              <a:gd name="connsiteX57" fmla="*/ 545306 w 783431"/>
              <a:gd name="connsiteY57" fmla="*/ 476250 h 1202531"/>
              <a:gd name="connsiteX58" fmla="*/ 581025 w 783431"/>
              <a:gd name="connsiteY58" fmla="*/ 454819 h 1202531"/>
              <a:gd name="connsiteX59" fmla="*/ 604837 w 783431"/>
              <a:gd name="connsiteY59" fmla="*/ 435769 h 1202531"/>
              <a:gd name="connsiteX60" fmla="*/ 640556 w 783431"/>
              <a:gd name="connsiteY60" fmla="*/ 414338 h 1202531"/>
              <a:gd name="connsiteX61" fmla="*/ 645319 w 783431"/>
              <a:gd name="connsiteY61" fmla="*/ 395288 h 1202531"/>
              <a:gd name="connsiteX62" fmla="*/ 633412 w 783431"/>
              <a:gd name="connsiteY62" fmla="*/ 371475 h 1202531"/>
              <a:gd name="connsiteX63" fmla="*/ 614362 w 783431"/>
              <a:gd name="connsiteY63" fmla="*/ 369094 h 1202531"/>
              <a:gd name="connsiteX64" fmla="*/ 609600 w 783431"/>
              <a:gd name="connsiteY64" fmla="*/ 366713 h 1202531"/>
              <a:gd name="connsiteX65" fmla="*/ 597694 w 783431"/>
              <a:gd name="connsiteY65" fmla="*/ 357188 h 1202531"/>
              <a:gd name="connsiteX66" fmla="*/ 611981 w 783431"/>
              <a:gd name="connsiteY66" fmla="*/ 345282 h 1202531"/>
              <a:gd name="connsiteX67" fmla="*/ 652462 w 783431"/>
              <a:gd name="connsiteY67" fmla="*/ 316707 h 1202531"/>
              <a:gd name="connsiteX68" fmla="*/ 678656 w 783431"/>
              <a:gd name="connsiteY68" fmla="*/ 264319 h 1202531"/>
              <a:gd name="connsiteX69" fmla="*/ 666750 w 783431"/>
              <a:gd name="connsiteY69" fmla="*/ 242888 h 1202531"/>
              <a:gd name="connsiteX70" fmla="*/ 638175 w 783431"/>
              <a:gd name="connsiteY70" fmla="*/ 219075 h 1202531"/>
              <a:gd name="connsiteX71" fmla="*/ 642937 w 783431"/>
              <a:gd name="connsiteY71" fmla="*/ 180975 h 1202531"/>
              <a:gd name="connsiteX72" fmla="*/ 673894 w 783431"/>
              <a:gd name="connsiteY72" fmla="*/ 171450 h 1202531"/>
              <a:gd name="connsiteX73" fmla="*/ 700087 w 783431"/>
              <a:gd name="connsiteY73" fmla="*/ 142875 h 1202531"/>
              <a:gd name="connsiteX74" fmla="*/ 700087 w 783431"/>
              <a:gd name="connsiteY74" fmla="*/ 111919 h 1202531"/>
              <a:gd name="connsiteX75" fmla="*/ 666750 w 783431"/>
              <a:gd name="connsiteY75" fmla="*/ 107157 h 1202531"/>
              <a:gd name="connsiteX76" fmla="*/ 645319 w 783431"/>
              <a:gd name="connsiteY76" fmla="*/ 102394 h 1202531"/>
              <a:gd name="connsiteX77" fmla="*/ 645319 w 783431"/>
              <a:gd name="connsiteY77" fmla="*/ 102394 h 1202531"/>
              <a:gd name="connsiteX78" fmla="*/ 678656 w 783431"/>
              <a:gd name="connsiteY78" fmla="*/ 69057 h 1202531"/>
              <a:gd name="connsiteX79" fmla="*/ 685800 w 783431"/>
              <a:gd name="connsiteY79" fmla="*/ 40482 h 1202531"/>
              <a:gd name="connsiteX80" fmla="*/ 678656 w 783431"/>
              <a:gd name="connsiteY80" fmla="*/ 21432 h 1202531"/>
              <a:gd name="connsiteX81" fmla="*/ 695325 w 783431"/>
              <a:gd name="connsiteY81" fmla="*/ 2382 h 1202531"/>
              <a:gd name="connsiteX82" fmla="*/ 628650 w 783431"/>
              <a:gd name="connsiteY82" fmla="*/ 0 h 1202531"/>
              <a:gd name="connsiteX83" fmla="*/ 552450 w 783431"/>
              <a:gd name="connsiteY83" fmla="*/ 52388 h 1202531"/>
              <a:gd name="connsiteX84" fmla="*/ 538162 w 783431"/>
              <a:gd name="connsiteY84" fmla="*/ 90488 h 1202531"/>
              <a:gd name="connsiteX85" fmla="*/ 445294 w 783431"/>
              <a:gd name="connsiteY85" fmla="*/ 126207 h 1202531"/>
              <a:gd name="connsiteX86" fmla="*/ 397669 w 783431"/>
              <a:gd name="connsiteY86" fmla="*/ 159544 h 1202531"/>
              <a:gd name="connsiteX87" fmla="*/ 376237 w 783431"/>
              <a:gd name="connsiteY87" fmla="*/ 190500 h 1202531"/>
              <a:gd name="connsiteX88" fmla="*/ 350044 w 783431"/>
              <a:gd name="connsiteY88" fmla="*/ 140494 h 1202531"/>
              <a:gd name="connsiteX89" fmla="*/ 316706 w 783431"/>
              <a:gd name="connsiteY89" fmla="*/ 140494 h 1202531"/>
              <a:gd name="connsiteX90" fmla="*/ 304800 w 783431"/>
              <a:gd name="connsiteY90" fmla="*/ 166688 h 1202531"/>
              <a:gd name="connsiteX91" fmla="*/ 280987 w 783431"/>
              <a:gd name="connsiteY91" fmla="*/ 230982 h 1202531"/>
              <a:gd name="connsiteX92" fmla="*/ 154781 w 783431"/>
              <a:gd name="connsiteY92" fmla="*/ 223838 h 1202531"/>
              <a:gd name="connsiteX93" fmla="*/ 140494 w 783431"/>
              <a:gd name="connsiteY93" fmla="*/ 245269 h 1202531"/>
              <a:gd name="connsiteX94" fmla="*/ 138112 w 783431"/>
              <a:gd name="connsiteY94" fmla="*/ 280988 h 1202531"/>
              <a:gd name="connsiteX95" fmla="*/ 66675 w 783431"/>
              <a:gd name="connsiteY95" fmla="*/ 309563 h 1202531"/>
              <a:gd name="connsiteX96" fmla="*/ 54769 w 783431"/>
              <a:gd name="connsiteY96" fmla="*/ 323850 h 1202531"/>
              <a:gd name="connsiteX97" fmla="*/ 66675 w 783431"/>
              <a:gd name="connsiteY97" fmla="*/ 381000 h 1202531"/>
              <a:gd name="connsiteX98" fmla="*/ 19050 w 783431"/>
              <a:gd name="connsiteY98" fmla="*/ 423863 h 1202531"/>
              <a:gd name="connsiteX99" fmla="*/ 26194 w 783431"/>
              <a:gd name="connsiteY99" fmla="*/ 490538 h 1202531"/>
              <a:gd name="connsiteX100" fmla="*/ 33337 w 783431"/>
              <a:gd name="connsiteY100" fmla="*/ 554832 h 1202531"/>
              <a:gd name="connsiteX101" fmla="*/ 0 w 783431"/>
              <a:gd name="connsiteY101" fmla="*/ 614363 h 1202531"/>
              <a:gd name="connsiteX0" fmla="*/ 0 w 783431"/>
              <a:gd name="connsiteY0" fmla="*/ 614363 h 1276349"/>
              <a:gd name="connsiteX1" fmla="*/ 21431 w 783431"/>
              <a:gd name="connsiteY1" fmla="*/ 661988 h 1276349"/>
              <a:gd name="connsiteX2" fmla="*/ 28575 w 783431"/>
              <a:gd name="connsiteY2" fmla="*/ 742950 h 1276349"/>
              <a:gd name="connsiteX3" fmla="*/ 76200 w 783431"/>
              <a:gd name="connsiteY3" fmla="*/ 814388 h 1276349"/>
              <a:gd name="connsiteX4" fmla="*/ 102394 w 783431"/>
              <a:gd name="connsiteY4" fmla="*/ 919163 h 1276349"/>
              <a:gd name="connsiteX5" fmla="*/ 116681 w 783431"/>
              <a:gd name="connsiteY5" fmla="*/ 947738 h 1276349"/>
              <a:gd name="connsiteX6" fmla="*/ 130969 w 783431"/>
              <a:gd name="connsiteY6" fmla="*/ 995363 h 1276349"/>
              <a:gd name="connsiteX7" fmla="*/ 150019 w 783431"/>
              <a:gd name="connsiteY7" fmla="*/ 1023938 h 1276349"/>
              <a:gd name="connsiteX8" fmla="*/ 159544 w 783431"/>
              <a:gd name="connsiteY8" fmla="*/ 1042988 h 1276349"/>
              <a:gd name="connsiteX9" fmla="*/ 197644 w 783431"/>
              <a:gd name="connsiteY9" fmla="*/ 1069182 h 1276349"/>
              <a:gd name="connsiteX10" fmla="*/ 245269 w 783431"/>
              <a:gd name="connsiteY10" fmla="*/ 1090613 h 1276349"/>
              <a:gd name="connsiteX11" fmla="*/ 264318 w 783431"/>
              <a:gd name="connsiteY11" fmla="*/ 1131094 h 1276349"/>
              <a:gd name="connsiteX12" fmla="*/ 295275 w 783431"/>
              <a:gd name="connsiteY12" fmla="*/ 1164431 h 1276349"/>
              <a:gd name="connsiteX13" fmla="*/ 385762 w 783431"/>
              <a:gd name="connsiteY13" fmla="*/ 1200149 h 1276349"/>
              <a:gd name="connsiteX14" fmla="*/ 404812 w 783431"/>
              <a:gd name="connsiteY14" fmla="*/ 1276349 h 1276349"/>
              <a:gd name="connsiteX15" fmla="*/ 469106 w 783431"/>
              <a:gd name="connsiteY15" fmla="*/ 1181100 h 1276349"/>
              <a:gd name="connsiteX16" fmla="*/ 554831 w 783431"/>
              <a:gd name="connsiteY16" fmla="*/ 1202531 h 1276349"/>
              <a:gd name="connsiteX17" fmla="*/ 592931 w 783431"/>
              <a:gd name="connsiteY17" fmla="*/ 1126331 h 1276349"/>
              <a:gd name="connsiteX18" fmla="*/ 604837 w 783431"/>
              <a:gd name="connsiteY18" fmla="*/ 1085850 h 1276349"/>
              <a:gd name="connsiteX19" fmla="*/ 585787 w 783431"/>
              <a:gd name="connsiteY19" fmla="*/ 1035844 h 1276349"/>
              <a:gd name="connsiteX20" fmla="*/ 607219 w 783431"/>
              <a:gd name="connsiteY20" fmla="*/ 1021557 h 1276349"/>
              <a:gd name="connsiteX21" fmla="*/ 645319 w 783431"/>
              <a:gd name="connsiteY21" fmla="*/ 1016794 h 1276349"/>
              <a:gd name="connsiteX22" fmla="*/ 685800 w 783431"/>
              <a:gd name="connsiteY22" fmla="*/ 997744 h 1276349"/>
              <a:gd name="connsiteX23" fmla="*/ 716756 w 783431"/>
              <a:gd name="connsiteY23" fmla="*/ 1002507 h 1276349"/>
              <a:gd name="connsiteX24" fmla="*/ 738187 w 783431"/>
              <a:gd name="connsiteY24" fmla="*/ 969169 h 1276349"/>
              <a:gd name="connsiteX25" fmla="*/ 783431 w 783431"/>
              <a:gd name="connsiteY25" fmla="*/ 933450 h 1276349"/>
              <a:gd name="connsiteX26" fmla="*/ 776287 w 783431"/>
              <a:gd name="connsiteY26" fmla="*/ 907257 h 1276349"/>
              <a:gd name="connsiteX27" fmla="*/ 752475 w 783431"/>
              <a:gd name="connsiteY27" fmla="*/ 888207 h 1276349"/>
              <a:gd name="connsiteX28" fmla="*/ 752475 w 783431"/>
              <a:gd name="connsiteY28" fmla="*/ 864394 h 1276349"/>
              <a:gd name="connsiteX29" fmla="*/ 728662 w 783431"/>
              <a:gd name="connsiteY29" fmla="*/ 852488 h 1276349"/>
              <a:gd name="connsiteX30" fmla="*/ 711994 w 783431"/>
              <a:gd name="connsiteY30" fmla="*/ 802482 h 1276349"/>
              <a:gd name="connsiteX31" fmla="*/ 688181 w 783431"/>
              <a:gd name="connsiteY31" fmla="*/ 814388 h 1276349"/>
              <a:gd name="connsiteX32" fmla="*/ 659606 w 783431"/>
              <a:gd name="connsiteY32" fmla="*/ 814388 h 1276349"/>
              <a:gd name="connsiteX33" fmla="*/ 647700 w 783431"/>
              <a:gd name="connsiteY33" fmla="*/ 847725 h 1276349"/>
              <a:gd name="connsiteX34" fmla="*/ 623887 w 783431"/>
              <a:gd name="connsiteY34" fmla="*/ 847725 h 1276349"/>
              <a:gd name="connsiteX35" fmla="*/ 576262 w 783431"/>
              <a:gd name="connsiteY35" fmla="*/ 828675 h 1276349"/>
              <a:gd name="connsiteX36" fmla="*/ 554831 w 783431"/>
              <a:gd name="connsiteY36" fmla="*/ 816769 h 1276349"/>
              <a:gd name="connsiteX37" fmla="*/ 547687 w 783431"/>
              <a:gd name="connsiteY37" fmla="*/ 783432 h 1276349"/>
              <a:gd name="connsiteX38" fmla="*/ 561975 w 783431"/>
              <a:gd name="connsiteY38" fmla="*/ 754857 h 1276349"/>
              <a:gd name="connsiteX39" fmla="*/ 533400 w 783431"/>
              <a:gd name="connsiteY39" fmla="*/ 733425 h 1276349"/>
              <a:gd name="connsiteX40" fmla="*/ 509587 w 783431"/>
              <a:gd name="connsiteY40" fmla="*/ 711994 h 1276349"/>
              <a:gd name="connsiteX41" fmla="*/ 473869 w 783431"/>
              <a:gd name="connsiteY41" fmla="*/ 711994 h 1276349"/>
              <a:gd name="connsiteX42" fmla="*/ 435769 w 783431"/>
              <a:gd name="connsiteY42" fmla="*/ 711994 h 1276349"/>
              <a:gd name="connsiteX43" fmla="*/ 438150 w 783431"/>
              <a:gd name="connsiteY43" fmla="*/ 669132 h 1276349"/>
              <a:gd name="connsiteX44" fmla="*/ 428625 w 783431"/>
              <a:gd name="connsiteY44" fmla="*/ 642938 h 1276349"/>
              <a:gd name="connsiteX45" fmla="*/ 423862 w 783431"/>
              <a:gd name="connsiteY45" fmla="*/ 607219 h 1276349"/>
              <a:gd name="connsiteX46" fmla="*/ 426244 w 783431"/>
              <a:gd name="connsiteY46" fmla="*/ 578644 h 1276349"/>
              <a:gd name="connsiteX47" fmla="*/ 440531 w 783431"/>
              <a:gd name="connsiteY47" fmla="*/ 566738 h 1276349"/>
              <a:gd name="connsiteX48" fmla="*/ 450056 w 783431"/>
              <a:gd name="connsiteY48" fmla="*/ 535782 h 1276349"/>
              <a:gd name="connsiteX49" fmla="*/ 457200 w 783431"/>
              <a:gd name="connsiteY49" fmla="*/ 519113 h 1276349"/>
              <a:gd name="connsiteX50" fmla="*/ 481012 w 783431"/>
              <a:gd name="connsiteY50" fmla="*/ 526257 h 1276349"/>
              <a:gd name="connsiteX51" fmla="*/ 495300 w 783431"/>
              <a:gd name="connsiteY51" fmla="*/ 576263 h 1276349"/>
              <a:gd name="connsiteX52" fmla="*/ 507206 w 783431"/>
              <a:gd name="connsiteY52" fmla="*/ 581025 h 1276349"/>
              <a:gd name="connsiteX53" fmla="*/ 526256 w 783431"/>
              <a:gd name="connsiteY53" fmla="*/ 583407 h 1276349"/>
              <a:gd name="connsiteX54" fmla="*/ 554831 w 783431"/>
              <a:gd name="connsiteY54" fmla="*/ 583407 h 1276349"/>
              <a:gd name="connsiteX55" fmla="*/ 557212 w 783431"/>
              <a:gd name="connsiteY55" fmla="*/ 547688 h 1276349"/>
              <a:gd name="connsiteX56" fmla="*/ 545306 w 783431"/>
              <a:gd name="connsiteY56" fmla="*/ 502444 h 1276349"/>
              <a:gd name="connsiteX57" fmla="*/ 545306 w 783431"/>
              <a:gd name="connsiteY57" fmla="*/ 476250 h 1276349"/>
              <a:gd name="connsiteX58" fmla="*/ 581025 w 783431"/>
              <a:gd name="connsiteY58" fmla="*/ 454819 h 1276349"/>
              <a:gd name="connsiteX59" fmla="*/ 604837 w 783431"/>
              <a:gd name="connsiteY59" fmla="*/ 435769 h 1276349"/>
              <a:gd name="connsiteX60" fmla="*/ 640556 w 783431"/>
              <a:gd name="connsiteY60" fmla="*/ 414338 h 1276349"/>
              <a:gd name="connsiteX61" fmla="*/ 645319 w 783431"/>
              <a:gd name="connsiteY61" fmla="*/ 395288 h 1276349"/>
              <a:gd name="connsiteX62" fmla="*/ 633412 w 783431"/>
              <a:gd name="connsiteY62" fmla="*/ 371475 h 1276349"/>
              <a:gd name="connsiteX63" fmla="*/ 614362 w 783431"/>
              <a:gd name="connsiteY63" fmla="*/ 369094 h 1276349"/>
              <a:gd name="connsiteX64" fmla="*/ 609600 w 783431"/>
              <a:gd name="connsiteY64" fmla="*/ 366713 h 1276349"/>
              <a:gd name="connsiteX65" fmla="*/ 597694 w 783431"/>
              <a:gd name="connsiteY65" fmla="*/ 357188 h 1276349"/>
              <a:gd name="connsiteX66" fmla="*/ 611981 w 783431"/>
              <a:gd name="connsiteY66" fmla="*/ 345282 h 1276349"/>
              <a:gd name="connsiteX67" fmla="*/ 652462 w 783431"/>
              <a:gd name="connsiteY67" fmla="*/ 316707 h 1276349"/>
              <a:gd name="connsiteX68" fmla="*/ 678656 w 783431"/>
              <a:gd name="connsiteY68" fmla="*/ 264319 h 1276349"/>
              <a:gd name="connsiteX69" fmla="*/ 666750 w 783431"/>
              <a:gd name="connsiteY69" fmla="*/ 242888 h 1276349"/>
              <a:gd name="connsiteX70" fmla="*/ 638175 w 783431"/>
              <a:gd name="connsiteY70" fmla="*/ 219075 h 1276349"/>
              <a:gd name="connsiteX71" fmla="*/ 642937 w 783431"/>
              <a:gd name="connsiteY71" fmla="*/ 180975 h 1276349"/>
              <a:gd name="connsiteX72" fmla="*/ 673894 w 783431"/>
              <a:gd name="connsiteY72" fmla="*/ 171450 h 1276349"/>
              <a:gd name="connsiteX73" fmla="*/ 700087 w 783431"/>
              <a:gd name="connsiteY73" fmla="*/ 142875 h 1276349"/>
              <a:gd name="connsiteX74" fmla="*/ 700087 w 783431"/>
              <a:gd name="connsiteY74" fmla="*/ 111919 h 1276349"/>
              <a:gd name="connsiteX75" fmla="*/ 666750 w 783431"/>
              <a:gd name="connsiteY75" fmla="*/ 107157 h 1276349"/>
              <a:gd name="connsiteX76" fmla="*/ 645319 w 783431"/>
              <a:gd name="connsiteY76" fmla="*/ 102394 h 1276349"/>
              <a:gd name="connsiteX77" fmla="*/ 645319 w 783431"/>
              <a:gd name="connsiteY77" fmla="*/ 102394 h 1276349"/>
              <a:gd name="connsiteX78" fmla="*/ 678656 w 783431"/>
              <a:gd name="connsiteY78" fmla="*/ 69057 h 1276349"/>
              <a:gd name="connsiteX79" fmla="*/ 685800 w 783431"/>
              <a:gd name="connsiteY79" fmla="*/ 40482 h 1276349"/>
              <a:gd name="connsiteX80" fmla="*/ 678656 w 783431"/>
              <a:gd name="connsiteY80" fmla="*/ 21432 h 1276349"/>
              <a:gd name="connsiteX81" fmla="*/ 695325 w 783431"/>
              <a:gd name="connsiteY81" fmla="*/ 2382 h 1276349"/>
              <a:gd name="connsiteX82" fmla="*/ 628650 w 783431"/>
              <a:gd name="connsiteY82" fmla="*/ 0 h 1276349"/>
              <a:gd name="connsiteX83" fmla="*/ 552450 w 783431"/>
              <a:gd name="connsiteY83" fmla="*/ 52388 h 1276349"/>
              <a:gd name="connsiteX84" fmla="*/ 538162 w 783431"/>
              <a:gd name="connsiteY84" fmla="*/ 90488 h 1276349"/>
              <a:gd name="connsiteX85" fmla="*/ 445294 w 783431"/>
              <a:gd name="connsiteY85" fmla="*/ 126207 h 1276349"/>
              <a:gd name="connsiteX86" fmla="*/ 397669 w 783431"/>
              <a:gd name="connsiteY86" fmla="*/ 159544 h 1276349"/>
              <a:gd name="connsiteX87" fmla="*/ 376237 w 783431"/>
              <a:gd name="connsiteY87" fmla="*/ 190500 h 1276349"/>
              <a:gd name="connsiteX88" fmla="*/ 350044 w 783431"/>
              <a:gd name="connsiteY88" fmla="*/ 140494 h 1276349"/>
              <a:gd name="connsiteX89" fmla="*/ 316706 w 783431"/>
              <a:gd name="connsiteY89" fmla="*/ 140494 h 1276349"/>
              <a:gd name="connsiteX90" fmla="*/ 304800 w 783431"/>
              <a:gd name="connsiteY90" fmla="*/ 166688 h 1276349"/>
              <a:gd name="connsiteX91" fmla="*/ 280987 w 783431"/>
              <a:gd name="connsiteY91" fmla="*/ 230982 h 1276349"/>
              <a:gd name="connsiteX92" fmla="*/ 154781 w 783431"/>
              <a:gd name="connsiteY92" fmla="*/ 223838 h 1276349"/>
              <a:gd name="connsiteX93" fmla="*/ 140494 w 783431"/>
              <a:gd name="connsiteY93" fmla="*/ 245269 h 1276349"/>
              <a:gd name="connsiteX94" fmla="*/ 138112 w 783431"/>
              <a:gd name="connsiteY94" fmla="*/ 280988 h 1276349"/>
              <a:gd name="connsiteX95" fmla="*/ 66675 w 783431"/>
              <a:gd name="connsiteY95" fmla="*/ 309563 h 1276349"/>
              <a:gd name="connsiteX96" fmla="*/ 54769 w 783431"/>
              <a:gd name="connsiteY96" fmla="*/ 323850 h 1276349"/>
              <a:gd name="connsiteX97" fmla="*/ 66675 w 783431"/>
              <a:gd name="connsiteY97" fmla="*/ 381000 h 1276349"/>
              <a:gd name="connsiteX98" fmla="*/ 19050 w 783431"/>
              <a:gd name="connsiteY98" fmla="*/ 423863 h 1276349"/>
              <a:gd name="connsiteX99" fmla="*/ 26194 w 783431"/>
              <a:gd name="connsiteY99" fmla="*/ 490538 h 1276349"/>
              <a:gd name="connsiteX100" fmla="*/ 33337 w 783431"/>
              <a:gd name="connsiteY100" fmla="*/ 554832 h 1276349"/>
              <a:gd name="connsiteX101" fmla="*/ 0 w 783431"/>
              <a:gd name="connsiteY101" fmla="*/ 614363 h 1276349"/>
              <a:gd name="connsiteX0" fmla="*/ 0 w 783431"/>
              <a:gd name="connsiteY0" fmla="*/ 614363 h 1276349"/>
              <a:gd name="connsiteX1" fmla="*/ 21431 w 783431"/>
              <a:gd name="connsiteY1" fmla="*/ 661988 h 1276349"/>
              <a:gd name="connsiteX2" fmla="*/ 28575 w 783431"/>
              <a:gd name="connsiteY2" fmla="*/ 742950 h 1276349"/>
              <a:gd name="connsiteX3" fmla="*/ 76200 w 783431"/>
              <a:gd name="connsiteY3" fmla="*/ 814388 h 1276349"/>
              <a:gd name="connsiteX4" fmla="*/ 102394 w 783431"/>
              <a:gd name="connsiteY4" fmla="*/ 919163 h 1276349"/>
              <a:gd name="connsiteX5" fmla="*/ 116681 w 783431"/>
              <a:gd name="connsiteY5" fmla="*/ 947738 h 1276349"/>
              <a:gd name="connsiteX6" fmla="*/ 130969 w 783431"/>
              <a:gd name="connsiteY6" fmla="*/ 995363 h 1276349"/>
              <a:gd name="connsiteX7" fmla="*/ 150019 w 783431"/>
              <a:gd name="connsiteY7" fmla="*/ 1023938 h 1276349"/>
              <a:gd name="connsiteX8" fmla="*/ 159544 w 783431"/>
              <a:gd name="connsiteY8" fmla="*/ 1042988 h 1276349"/>
              <a:gd name="connsiteX9" fmla="*/ 197644 w 783431"/>
              <a:gd name="connsiteY9" fmla="*/ 1069182 h 1276349"/>
              <a:gd name="connsiteX10" fmla="*/ 245269 w 783431"/>
              <a:gd name="connsiteY10" fmla="*/ 1090613 h 1276349"/>
              <a:gd name="connsiteX11" fmla="*/ 264318 w 783431"/>
              <a:gd name="connsiteY11" fmla="*/ 1131094 h 1276349"/>
              <a:gd name="connsiteX12" fmla="*/ 295275 w 783431"/>
              <a:gd name="connsiteY12" fmla="*/ 1164431 h 1276349"/>
              <a:gd name="connsiteX13" fmla="*/ 385762 w 783431"/>
              <a:gd name="connsiteY13" fmla="*/ 1200149 h 1276349"/>
              <a:gd name="connsiteX14" fmla="*/ 404812 w 783431"/>
              <a:gd name="connsiteY14" fmla="*/ 1276349 h 1276349"/>
              <a:gd name="connsiteX15" fmla="*/ 438150 w 783431"/>
              <a:gd name="connsiteY15" fmla="*/ 1228724 h 1276349"/>
              <a:gd name="connsiteX16" fmla="*/ 469106 w 783431"/>
              <a:gd name="connsiteY16" fmla="*/ 1181100 h 1276349"/>
              <a:gd name="connsiteX17" fmla="*/ 554831 w 783431"/>
              <a:gd name="connsiteY17" fmla="*/ 1202531 h 1276349"/>
              <a:gd name="connsiteX18" fmla="*/ 592931 w 783431"/>
              <a:gd name="connsiteY18" fmla="*/ 1126331 h 1276349"/>
              <a:gd name="connsiteX19" fmla="*/ 604837 w 783431"/>
              <a:gd name="connsiteY19" fmla="*/ 1085850 h 1276349"/>
              <a:gd name="connsiteX20" fmla="*/ 585787 w 783431"/>
              <a:gd name="connsiteY20" fmla="*/ 1035844 h 1276349"/>
              <a:gd name="connsiteX21" fmla="*/ 607219 w 783431"/>
              <a:gd name="connsiteY21" fmla="*/ 1021557 h 1276349"/>
              <a:gd name="connsiteX22" fmla="*/ 645319 w 783431"/>
              <a:gd name="connsiteY22" fmla="*/ 1016794 h 1276349"/>
              <a:gd name="connsiteX23" fmla="*/ 685800 w 783431"/>
              <a:gd name="connsiteY23" fmla="*/ 997744 h 1276349"/>
              <a:gd name="connsiteX24" fmla="*/ 716756 w 783431"/>
              <a:gd name="connsiteY24" fmla="*/ 1002507 h 1276349"/>
              <a:gd name="connsiteX25" fmla="*/ 738187 w 783431"/>
              <a:gd name="connsiteY25" fmla="*/ 969169 h 1276349"/>
              <a:gd name="connsiteX26" fmla="*/ 783431 w 783431"/>
              <a:gd name="connsiteY26" fmla="*/ 933450 h 1276349"/>
              <a:gd name="connsiteX27" fmla="*/ 776287 w 783431"/>
              <a:gd name="connsiteY27" fmla="*/ 907257 h 1276349"/>
              <a:gd name="connsiteX28" fmla="*/ 752475 w 783431"/>
              <a:gd name="connsiteY28" fmla="*/ 888207 h 1276349"/>
              <a:gd name="connsiteX29" fmla="*/ 752475 w 783431"/>
              <a:gd name="connsiteY29" fmla="*/ 864394 h 1276349"/>
              <a:gd name="connsiteX30" fmla="*/ 728662 w 783431"/>
              <a:gd name="connsiteY30" fmla="*/ 852488 h 1276349"/>
              <a:gd name="connsiteX31" fmla="*/ 711994 w 783431"/>
              <a:gd name="connsiteY31" fmla="*/ 802482 h 1276349"/>
              <a:gd name="connsiteX32" fmla="*/ 688181 w 783431"/>
              <a:gd name="connsiteY32" fmla="*/ 814388 h 1276349"/>
              <a:gd name="connsiteX33" fmla="*/ 659606 w 783431"/>
              <a:gd name="connsiteY33" fmla="*/ 814388 h 1276349"/>
              <a:gd name="connsiteX34" fmla="*/ 647700 w 783431"/>
              <a:gd name="connsiteY34" fmla="*/ 847725 h 1276349"/>
              <a:gd name="connsiteX35" fmla="*/ 623887 w 783431"/>
              <a:gd name="connsiteY35" fmla="*/ 847725 h 1276349"/>
              <a:gd name="connsiteX36" fmla="*/ 576262 w 783431"/>
              <a:gd name="connsiteY36" fmla="*/ 828675 h 1276349"/>
              <a:gd name="connsiteX37" fmla="*/ 554831 w 783431"/>
              <a:gd name="connsiteY37" fmla="*/ 816769 h 1276349"/>
              <a:gd name="connsiteX38" fmla="*/ 547687 w 783431"/>
              <a:gd name="connsiteY38" fmla="*/ 783432 h 1276349"/>
              <a:gd name="connsiteX39" fmla="*/ 561975 w 783431"/>
              <a:gd name="connsiteY39" fmla="*/ 754857 h 1276349"/>
              <a:gd name="connsiteX40" fmla="*/ 533400 w 783431"/>
              <a:gd name="connsiteY40" fmla="*/ 733425 h 1276349"/>
              <a:gd name="connsiteX41" fmla="*/ 509587 w 783431"/>
              <a:gd name="connsiteY41" fmla="*/ 711994 h 1276349"/>
              <a:gd name="connsiteX42" fmla="*/ 473869 w 783431"/>
              <a:gd name="connsiteY42" fmla="*/ 711994 h 1276349"/>
              <a:gd name="connsiteX43" fmla="*/ 435769 w 783431"/>
              <a:gd name="connsiteY43" fmla="*/ 711994 h 1276349"/>
              <a:gd name="connsiteX44" fmla="*/ 438150 w 783431"/>
              <a:gd name="connsiteY44" fmla="*/ 669132 h 1276349"/>
              <a:gd name="connsiteX45" fmla="*/ 428625 w 783431"/>
              <a:gd name="connsiteY45" fmla="*/ 642938 h 1276349"/>
              <a:gd name="connsiteX46" fmla="*/ 423862 w 783431"/>
              <a:gd name="connsiteY46" fmla="*/ 607219 h 1276349"/>
              <a:gd name="connsiteX47" fmla="*/ 426244 w 783431"/>
              <a:gd name="connsiteY47" fmla="*/ 578644 h 1276349"/>
              <a:gd name="connsiteX48" fmla="*/ 440531 w 783431"/>
              <a:gd name="connsiteY48" fmla="*/ 566738 h 1276349"/>
              <a:gd name="connsiteX49" fmla="*/ 450056 w 783431"/>
              <a:gd name="connsiteY49" fmla="*/ 535782 h 1276349"/>
              <a:gd name="connsiteX50" fmla="*/ 457200 w 783431"/>
              <a:gd name="connsiteY50" fmla="*/ 519113 h 1276349"/>
              <a:gd name="connsiteX51" fmla="*/ 481012 w 783431"/>
              <a:gd name="connsiteY51" fmla="*/ 526257 h 1276349"/>
              <a:gd name="connsiteX52" fmla="*/ 495300 w 783431"/>
              <a:gd name="connsiteY52" fmla="*/ 576263 h 1276349"/>
              <a:gd name="connsiteX53" fmla="*/ 507206 w 783431"/>
              <a:gd name="connsiteY53" fmla="*/ 581025 h 1276349"/>
              <a:gd name="connsiteX54" fmla="*/ 526256 w 783431"/>
              <a:gd name="connsiteY54" fmla="*/ 583407 h 1276349"/>
              <a:gd name="connsiteX55" fmla="*/ 554831 w 783431"/>
              <a:gd name="connsiteY55" fmla="*/ 583407 h 1276349"/>
              <a:gd name="connsiteX56" fmla="*/ 557212 w 783431"/>
              <a:gd name="connsiteY56" fmla="*/ 547688 h 1276349"/>
              <a:gd name="connsiteX57" fmla="*/ 545306 w 783431"/>
              <a:gd name="connsiteY57" fmla="*/ 502444 h 1276349"/>
              <a:gd name="connsiteX58" fmla="*/ 545306 w 783431"/>
              <a:gd name="connsiteY58" fmla="*/ 476250 h 1276349"/>
              <a:gd name="connsiteX59" fmla="*/ 581025 w 783431"/>
              <a:gd name="connsiteY59" fmla="*/ 454819 h 1276349"/>
              <a:gd name="connsiteX60" fmla="*/ 604837 w 783431"/>
              <a:gd name="connsiteY60" fmla="*/ 435769 h 1276349"/>
              <a:gd name="connsiteX61" fmla="*/ 640556 w 783431"/>
              <a:gd name="connsiteY61" fmla="*/ 414338 h 1276349"/>
              <a:gd name="connsiteX62" fmla="*/ 645319 w 783431"/>
              <a:gd name="connsiteY62" fmla="*/ 395288 h 1276349"/>
              <a:gd name="connsiteX63" fmla="*/ 633412 w 783431"/>
              <a:gd name="connsiteY63" fmla="*/ 371475 h 1276349"/>
              <a:gd name="connsiteX64" fmla="*/ 614362 w 783431"/>
              <a:gd name="connsiteY64" fmla="*/ 369094 h 1276349"/>
              <a:gd name="connsiteX65" fmla="*/ 609600 w 783431"/>
              <a:gd name="connsiteY65" fmla="*/ 366713 h 1276349"/>
              <a:gd name="connsiteX66" fmla="*/ 597694 w 783431"/>
              <a:gd name="connsiteY66" fmla="*/ 357188 h 1276349"/>
              <a:gd name="connsiteX67" fmla="*/ 611981 w 783431"/>
              <a:gd name="connsiteY67" fmla="*/ 345282 h 1276349"/>
              <a:gd name="connsiteX68" fmla="*/ 652462 w 783431"/>
              <a:gd name="connsiteY68" fmla="*/ 316707 h 1276349"/>
              <a:gd name="connsiteX69" fmla="*/ 678656 w 783431"/>
              <a:gd name="connsiteY69" fmla="*/ 264319 h 1276349"/>
              <a:gd name="connsiteX70" fmla="*/ 666750 w 783431"/>
              <a:gd name="connsiteY70" fmla="*/ 242888 h 1276349"/>
              <a:gd name="connsiteX71" fmla="*/ 638175 w 783431"/>
              <a:gd name="connsiteY71" fmla="*/ 219075 h 1276349"/>
              <a:gd name="connsiteX72" fmla="*/ 642937 w 783431"/>
              <a:gd name="connsiteY72" fmla="*/ 180975 h 1276349"/>
              <a:gd name="connsiteX73" fmla="*/ 673894 w 783431"/>
              <a:gd name="connsiteY73" fmla="*/ 171450 h 1276349"/>
              <a:gd name="connsiteX74" fmla="*/ 700087 w 783431"/>
              <a:gd name="connsiteY74" fmla="*/ 142875 h 1276349"/>
              <a:gd name="connsiteX75" fmla="*/ 700087 w 783431"/>
              <a:gd name="connsiteY75" fmla="*/ 111919 h 1276349"/>
              <a:gd name="connsiteX76" fmla="*/ 666750 w 783431"/>
              <a:gd name="connsiteY76" fmla="*/ 107157 h 1276349"/>
              <a:gd name="connsiteX77" fmla="*/ 645319 w 783431"/>
              <a:gd name="connsiteY77" fmla="*/ 102394 h 1276349"/>
              <a:gd name="connsiteX78" fmla="*/ 645319 w 783431"/>
              <a:gd name="connsiteY78" fmla="*/ 102394 h 1276349"/>
              <a:gd name="connsiteX79" fmla="*/ 678656 w 783431"/>
              <a:gd name="connsiteY79" fmla="*/ 69057 h 1276349"/>
              <a:gd name="connsiteX80" fmla="*/ 685800 w 783431"/>
              <a:gd name="connsiteY80" fmla="*/ 40482 h 1276349"/>
              <a:gd name="connsiteX81" fmla="*/ 678656 w 783431"/>
              <a:gd name="connsiteY81" fmla="*/ 21432 h 1276349"/>
              <a:gd name="connsiteX82" fmla="*/ 695325 w 783431"/>
              <a:gd name="connsiteY82" fmla="*/ 2382 h 1276349"/>
              <a:gd name="connsiteX83" fmla="*/ 628650 w 783431"/>
              <a:gd name="connsiteY83" fmla="*/ 0 h 1276349"/>
              <a:gd name="connsiteX84" fmla="*/ 552450 w 783431"/>
              <a:gd name="connsiteY84" fmla="*/ 52388 h 1276349"/>
              <a:gd name="connsiteX85" fmla="*/ 538162 w 783431"/>
              <a:gd name="connsiteY85" fmla="*/ 90488 h 1276349"/>
              <a:gd name="connsiteX86" fmla="*/ 445294 w 783431"/>
              <a:gd name="connsiteY86" fmla="*/ 126207 h 1276349"/>
              <a:gd name="connsiteX87" fmla="*/ 397669 w 783431"/>
              <a:gd name="connsiteY87" fmla="*/ 159544 h 1276349"/>
              <a:gd name="connsiteX88" fmla="*/ 376237 w 783431"/>
              <a:gd name="connsiteY88" fmla="*/ 190500 h 1276349"/>
              <a:gd name="connsiteX89" fmla="*/ 350044 w 783431"/>
              <a:gd name="connsiteY89" fmla="*/ 140494 h 1276349"/>
              <a:gd name="connsiteX90" fmla="*/ 316706 w 783431"/>
              <a:gd name="connsiteY90" fmla="*/ 140494 h 1276349"/>
              <a:gd name="connsiteX91" fmla="*/ 304800 w 783431"/>
              <a:gd name="connsiteY91" fmla="*/ 166688 h 1276349"/>
              <a:gd name="connsiteX92" fmla="*/ 280987 w 783431"/>
              <a:gd name="connsiteY92" fmla="*/ 230982 h 1276349"/>
              <a:gd name="connsiteX93" fmla="*/ 154781 w 783431"/>
              <a:gd name="connsiteY93" fmla="*/ 223838 h 1276349"/>
              <a:gd name="connsiteX94" fmla="*/ 140494 w 783431"/>
              <a:gd name="connsiteY94" fmla="*/ 245269 h 1276349"/>
              <a:gd name="connsiteX95" fmla="*/ 138112 w 783431"/>
              <a:gd name="connsiteY95" fmla="*/ 280988 h 1276349"/>
              <a:gd name="connsiteX96" fmla="*/ 66675 w 783431"/>
              <a:gd name="connsiteY96" fmla="*/ 309563 h 1276349"/>
              <a:gd name="connsiteX97" fmla="*/ 54769 w 783431"/>
              <a:gd name="connsiteY97" fmla="*/ 323850 h 1276349"/>
              <a:gd name="connsiteX98" fmla="*/ 66675 w 783431"/>
              <a:gd name="connsiteY98" fmla="*/ 381000 h 1276349"/>
              <a:gd name="connsiteX99" fmla="*/ 19050 w 783431"/>
              <a:gd name="connsiteY99" fmla="*/ 423863 h 1276349"/>
              <a:gd name="connsiteX100" fmla="*/ 26194 w 783431"/>
              <a:gd name="connsiteY100" fmla="*/ 490538 h 1276349"/>
              <a:gd name="connsiteX101" fmla="*/ 33337 w 783431"/>
              <a:gd name="connsiteY101" fmla="*/ 554832 h 1276349"/>
              <a:gd name="connsiteX102" fmla="*/ 0 w 783431"/>
              <a:gd name="connsiteY102" fmla="*/ 614363 h 1276349"/>
              <a:gd name="connsiteX0" fmla="*/ 0 w 783431"/>
              <a:gd name="connsiteY0" fmla="*/ 614363 h 1276349"/>
              <a:gd name="connsiteX1" fmla="*/ 21431 w 783431"/>
              <a:gd name="connsiteY1" fmla="*/ 661988 h 1276349"/>
              <a:gd name="connsiteX2" fmla="*/ 28575 w 783431"/>
              <a:gd name="connsiteY2" fmla="*/ 742950 h 1276349"/>
              <a:gd name="connsiteX3" fmla="*/ 76200 w 783431"/>
              <a:gd name="connsiteY3" fmla="*/ 814388 h 1276349"/>
              <a:gd name="connsiteX4" fmla="*/ 102394 w 783431"/>
              <a:gd name="connsiteY4" fmla="*/ 919163 h 1276349"/>
              <a:gd name="connsiteX5" fmla="*/ 116681 w 783431"/>
              <a:gd name="connsiteY5" fmla="*/ 947738 h 1276349"/>
              <a:gd name="connsiteX6" fmla="*/ 130969 w 783431"/>
              <a:gd name="connsiteY6" fmla="*/ 995363 h 1276349"/>
              <a:gd name="connsiteX7" fmla="*/ 150019 w 783431"/>
              <a:gd name="connsiteY7" fmla="*/ 1023938 h 1276349"/>
              <a:gd name="connsiteX8" fmla="*/ 159544 w 783431"/>
              <a:gd name="connsiteY8" fmla="*/ 1042988 h 1276349"/>
              <a:gd name="connsiteX9" fmla="*/ 197644 w 783431"/>
              <a:gd name="connsiteY9" fmla="*/ 1069182 h 1276349"/>
              <a:gd name="connsiteX10" fmla="*/ 245269 w 783431"/>
              <a:gd name="connsiteY10" fmla="*/ 1090613 h 1276349"/>
              <a:gd name="connsiteX11" fmla="*/ 264318 w 783431"/>
              <a:gd name="connsiteY11" fmla="*/ 1131094 h 1276349"/>
              <a:gd name="connsiteX12" fmla="*/ 295275 w 783431"/>
              <a:gd name="connsiteY12" fmla="*/ 1164431 h 1276349"/>
              <a:gd name="connsiteX13" fmla="*/ 385762 w 783431"/>
              <a:gd name="connsiteY13" fmla="*/ 1200149 h 1276349"/>
              <a:gd name="connsiteX14" fmla="*/ 404812 w 783431"/>
              <a:gd name="connsiteY14" fmla="*/ 1276349 h 1276349"/>
              <a:gd name="connsiteX15" fmla="*/ 423863 w 783431"/>
              <a:gd name="connsiteY15" fmla="*/ 1221580 h 1276349"/>
              <a:gd name="connsiteX16" fmla="*/ 469106 w 783431"/>
              <a:gd name="connsiteY16" fmla="*/ 1181100 h 1276349"/>
              <a:gd name="connsiteX17" fmla="*/ 554831 w 783431"/>
              <a:gd name="connsiteY17" fmla="*/ 1202531 h 1276349"/>
              <a:gd name="connsiteX18" fmla="*/ 592931 w 783431"/>
              <a:gd name="connsiteY18" fmla="*/ 1126331 h 1276349"/>
              <a:gd name="connsiteX19" fmla="*/ 604837 w 783431"/>
              <a:gd name="connsiteY19" fmla="*/ 1085850 h 1276349"/>
              <a:gd name="connsiteX20" fmla="*/ 585787 w 783431"/>
              <a:gd name="connsiteY20" fmla="*/ 1035844 h 1276349"/>
              <a:gd name="connsiteX21" fmla="*/ 607219 w 783431"/>
              <a:gd name="connsiteY21" fmla="*/ 1021557 h 1276349"/>
              <a:gd name="connsiteX22" fmla="*/ 645319 w 783431"/>
              <a:gd name="connsiteY22" fmla="*/ 1016794 h 1276349"/>
              <a:gd name="connsiteX23" fmla="*/ 685800 w 783431"/>
              <a:gd name="connsiteY23" fmla="*/ 997744 h 1276349"/>
              <a:gd name="connsiteX24" fmla="*/ 716756 w 783431"/>
              <a:gd name="connsiteY24" fmla="*/ 1002507 h 1276349"/>
              <a:gd name="connsiteX25" fmla="*/ 738187 w 783431"/>
              <a:gd name="connsiteY25" fmla="*/ 969169 h 1276349"/>
              <a:gd name="connsiteX26" fmla="*/ 783431 w 783431"/>
              <a:gd name="connsiteY26" fmla="*/ 933450 h 1276349"/>
              <a:gd name="connsiteX27" fmla="*/ 776287 w 783431"/>
              <a:gd name="connsiteY27" fmla="*/ 907257 h 1276349"/>
              <a:gd name="connsiteX28" fmla="*/ 752475 w 783431"/>
              <a:gd name="connsiteY28" fmla="*/ 888207 h 1276349"/>
              <a:gd name="connsiteX29" fmla="*/ 752475 w 783431"/>
              <a:gd name="connsiteY29" fmla="*/ 864394 h 1276349"/>
              <a:gd name="connsiteX30" fmla="*/ 728662 w 783431"/>
              <a:gd name="connsiteY30" fmla="*/ 852488 h 1276349"/>
              <a:gd name="connsiteX31" fmla="*/ 711994 w 783431"/>
              <a:gd name="connsiteY31" fmla="*/ 802482 h 1276349"/>
              <a:gd name="connsiteX32" fmla="*/ 688181 w 783431"/>
              <a:gd name="connsiteY32" fmla="*/ 814388 h 1276349"/>
              <a:gd name="connsiteX33" fmla="*/ 659606 w 783431"/>
              <a:gd name="connsiteY33" fmla="*/ 814388 h 1276349"/>
              <a:gd name="connsiteX34" fmla="*/ 647700 w 783431"/>
              <a:gd name="connsiteY34" fmla="*/ 847725 h 1276349"/>
              <a:gd name="connsiteX35" fmla="*/ 623887 w 783431"/>
              <a:gd name="connsiteY35" fmla="*/ 847725 h 1276349"/>
              <a:gd name="connsiteX36" fmla="*/ 576262 w 783431"/>
              <a:gd name="connsiteY36" fmla="*/ 828675 h 1276349"/>
              <a:gd name="connsiteX37" fmla="*/ 554831 w 783431"/>
              <a:gd name="connsiteY37" fmla="*/ 816769 h 1276349"/>
              <a:gd name="connsiteX38" fmla="*/ 547687 w 783431"/>
              <a:gd name="connsiteY38" fmla="*/ 783432 h 1276349"/>
              <a:gd name="connsiteX39" fmla="*/ 561975 w 783431"/>
              <a:gd name="connsiteY39" fmla="*/ 754857 h 1276349"/>
              <a:gd name="connsiteX40" fmla="*/ 533400 w 783431"/>
              <a:gd name="connsiteY40" fmla="*/ 733425 h 1276349"/>
              <a:gd name="connsiteX41" fmla="*/ 509587 w 783431"/>
              <a:gd name="connsiteY41" fmla="*/ 711994 h 1276349"/>
              <a:gd name="connsiteX42" fmla="*/ 473869 w 783431"/>
              <a:gd name="connsiteY42" fmla="*/ 711994 h 1276349"/>
              <a:gd name="connsiteX43" fmla="*/ 435769 w 783431"/>
              <a:gd name="connsiteY43" fmla="*/ 711994 h 1276349"/>
              <a:gd name="connsiteX44" fmla="*/ 438150 w 783431"/>
              <a:gd name="connsiteY44" fmla="*/ 669132 h 1276349"/>
              <a:gd name="connsiteX45" fmla="*/ 428625 w 783431"/>
              <a:gd name="connsiteY45" fmla="*/ 642938 h 1276349"/>
              <a:gd name="connsiteX46" fmla="*/ 423862 w 783431"/>
              <a:gd name="connsiteY46" fmla="*/ 607219 h 1276349"/>
              <a:gd name="connsiteX47" fmla="*/ 426244 w 783431"/>
              <a:gd name="connsiteY47" fmla="*/ 578644 h 1276349"/>
              <a:gd name="connsiteX48" fmla="*/ 440531 w 783431"/>
              <a:gd name="connsiteY48" fmla="*/ 566738 h 1276349"/>
              <a:gd name="connsiteX49" fmla="*/ 450056 w 783431"/>
              <a:gd name="connsiteY49" fmla="*/ 535782 h 1276349"/>
              <a:gd name="connsiteX50" fmla="*/ 457200 w 783431"/>
              <a:gd name="connsiteY50" fmla="*/ 519113 h 1276349"/>
              <a:gd name="connsiteX51" fmla="*/ 481012 w 783431"/>
              <a:gd name="connsiteY51" fmla="*/ 526257 h 1276349"/>
              <a:gd name="connsiteX52" fmla="*/ 495300 w 783431"/>
              <a:gd name="connsiteY52" fmla="*/ 576263 h 1276349"/>
              <a:gd name="connsiteX53" fmla="*/ 507206 w 783431"/>
              <a:gd name="connsiteY53" fmla="*/ 581025 h 1276349"/>
              <a:gd name="connsiteX54" fmla="*/ 526256 w 783431"/>
              <a:gd name="connsiteY54" fmla="*/ 583407 h 1276349"/>
              <a:gd name="connsiteX55" fmla="*/ 554831 w 783431"/>
              <a:gd name="connsiteY55" fmla="*/ 583407 h 1276349"/>
              <a:gd name="connsiteX56" fmla="*/ 557212 w 783431"/>
              <a:gd name="connsiteY56" fmla="*/ 547688 h 1276349"/>
              <a:gd name="connsiteX57" fmla="*/ 545306 w 783431"/>
              <a:gd name="connsiteY57" fmla="*/ 502444 h 1276349"/>
              <a:gd name="connsiteX58" fmla="*/ 545306 w 783431"/>
              <a:gd name="connsiteY58" fmla="*/ 476250 h 1276349"/>
              <a:gd name="connsiteX59" fmla="*/ 581025 w 783431"/>
              <a:gd name="connsiteY59" fmla="*/ 454819 h 1276349"/>
              <a:gd name="connsiteX60" fmla="*/ 604837 w 783431"/>
              <a:gd name="connsiteY60" fmla="*/ 435769 h 1276349"/>
              <a:gd name="connsiteX61" fmla="*/ 640556 w 783431"/>
              <a:gd name="connsiteY61" fmla="*/ 414338 h 1276349"/>
              <a:gd name="connsiteX62" fmla="*/ 645319 w 783431"/>
              <a:gd name="connsiteY62" fmla="*/ 395288 h 1276349"/>
              <a:gd name="connsiteX63" fmla="*/ 633412 w 783431"/>
              <a:gd name="connsiteY63" fmla="*/ 371475 h 1276349"/>
              <a:gd name="connsiteX64" fmla="*/ 614362 w 783431"/>
              <a:gd name="connsiteY64" fmla="*/ 369094 h 1276349"/>
              <a:gd name="connsiteX65" fmla="*/ 609600 w 783431"/>
              <a:gd name="connsiteY65" fmla="*/ 366713 h 1276349"/>
              <a:gd name="connsiteX66" fmla="*/ 597694 w 783431"/>
              <a:gd name="connsiteY66" fmla="*/ 357188 h 1276349"/>
              <a:gd name="connsiteX67" fmla="*/ 611981 w 783431"/>
              <a:gd name="connsiteY67" fmla="*/ 345282 h 1276349"/>
              <a:gd name="connsiteX68" fmla="*/ 652462 w 783431"/>
              <a:gd name="connsiteY68" fmla="*/ 316707 h 1276349"/>
              <a:gd name="connsiteX69" fmla="*/ 678656 w 783431"/>
              <a:gd name="connsiteY69" fmla="*/ 264319 h 1276349"/>
              <a:gd name="connsiteX70" fmla="*/ 666750 w 783431"/>
              <a:gd name="connsiteY70" fmla="*/ 242888 h 1276349"/>
              <a:gd name="connsiteX71" fmla="*/ 638175 w 783431"/>
              <a:gd name="connsiteY71" fmla="*/ 219075 h 1276349"/>
              <a:gd name="connsiteX72" fmla="*/ 642937 w 783431"/>
              <a:gd name="connsiteY72" fmla="*/ 180975 h 1276349"/>
              <a:gd name="connsiteX73" fmla="*/ 673894 w 783431"/>
              <a:gd name="connsiteY73" fmla="*/ 171450 h 1276349"/>
              <a:gd name="connsiteX74" fmla="*/ 700087 w 783431"/>
              <a:gd name="connsiteY74" fmla="*/ 142875 h 1276349"/>
              <a:gd name="connsiteX75" fmla="*/ 700087 w 783431"/>
              <a:gd name="connsiteY75" fmla="*/ 111919 h 1276349"/>
              <a:gd name="connsiteX76" fmla="*/ 666750 w 783431"/>
              <a:gd name="connsiteY76" fmla="*/ 107157 h 1276349"/>
              <a:gd name="connsiteX77" fmla="*/ 645319 w 783431"/>
              <a:gd name="connsiteY77" fmla="*/ 102394 h 1276349"/>
              <a:gd name="connsiteX78" fmla="*/ 645319 w 783431"/>
              <a:gd name="connsiteY78" fmla="*/ 102394 h 1276349"/>
              <a:gd name="connsiteX79" fmla="*/ 678656 w 783431"/>
              <a:gd name="connsiteY79" fmla="*/ 69057 h 1276349"/>
              <a:gd name="connsiteX80" fmla="*/ 685800 w 783431"/>
              <a:gd name="connsiteY80" fmla="*/ 40482 h 1276349"/>
              <a:gd name="connsiteX81" fmla="*/ 678656 w 783431"/>
              <a:gd name="connsiteY81" fmla="*/ 21432 h 1276349"/>
              <a:gd name="connsiteX82" fmla="*/ 695325 w 783431"/>
              <a:gd name="connsiteY82" fmla="*/ 2382 h 1276349"/>
              <a:gd name="connsiteX83" fmla="*/ 628650 w 783431"/>
              <a:gd name="connsiteY83" fmla="*/ 0 h 1276349"/>
              <a:gd name="connsiteX84" fmla="*/ 552450 w 783431"/>
              <a:gd name="connsiteY84" fmla="*/ 52388 h 1276349"/>
              <a:gd name="connsiteX85" fmla="*/ 538162 w 783431"/>
              <a:gd name="connsiteY85" fmla="*/ 90488 h 1276349"/>
              <a:gd name="connsiteX86" fmla="*/ 445294 w 783431"/>
              <a:gd name="connsiteY86" fmla="*/ 126207 h 1276349"/>
              <a:gd name="connsiteX87" fmla="*/ 397669 w 783431"/>
              <a:gd name="connsiteY87" fmla="*/ 159544 h 1276349"/>
              <a:gd name="connsiteX88" fmla="*/ 376237 w 783431"/>
              <a:gd name="connsiteY88" fmla="*/ 190500 h 1276349"/>
              <a:gd name="connsiteX89" fmla="*/ 350044 w 783431"/>
              <a:gd name="connsiteY89" fmla="*/ 140494 h 1276349"/>
              <a:gd name="connsiteX90" fmla="*/ 316706 w 783431"/>
              <a:gd name="connsiteY90" fmla="*/ 140494 h 1276349"/>
              <a:gd name="connsiteX91" fmla="*/ 304800 w 783431"/>
              <a:gd name="connsiteY91" fmla="*/ 166688 h 1276349"/>
              <a:gd name="connsiteX92" fmla="*/ 280987 w 783431"/>
              <a:gd name="connsiteY92" fmla="*/ 230982 h 1276349"/>
              <a:gd name="connsiteX93" fmla="*/ 154781 w 783431"/>
              <a:gd name="connsiteY93" fmla="*/ 223838 h 1276349"/>
              <a:gd name="connsiteX94" fmla="*/ 140494 w 783431"/>
              <a:gd name="connsiteY94" fmla="*/ 245269 h 1276349"/>
              <a:gd name="connsiteX95" fmla="*/ 138112 w 783431"/>
              <a:gd name="connsiteY95" fmla="*/ 280988 h 1276349"/>
              <a:gd name="connsiteX96" fmla="*/ 66675 w 783431"/>
              <a:gd name="connsiteY96" fmla="*/ 309563 h 1276349"/>
              <a:gd name="connsiteX97" fmla="*/ 54769 w 783431"/>
              <a:gd name="connsiteY97" fmla="*/ 323850 h 1276349"/>
              <a:gd name="connsiteX98" fmla="*/ 66675 w 783431"/>
              <a:gd name="connsiteY98" fmla="*/ 381000 h 1276349"/>
              <a:gd name="connsiteX99" fmla="*/ 19050 w 783431"/>
              <a:gd name="connsiteY99" fmla="*/ 423863 h 1276349"/>
              <a:gd name="connsiteX100" fmla="*/ 26194 w 783431"/>
              <a:gd name="connsiteY100" fmla="*/ 490538 h 1276349"/>
              <a:gd name="connsiteX101" fmla="*/ 33337 w 783431"/>
              <a:gd name="connsiteY101" fmla="*/ 554832 h 1276349"/>
              <a:gd name="connsiteX102" fmla="*/ 0 w 783431"/>
              <a:gd name="connsiteY102" fmla="*/ 614363 h 1276349"/>
              <a:gd name="connsiteX0" fmla="*/ 0 w 783431"/>
              <a:gd name="connsiteY0" fmla="*/ 614363 h 1276349"/>
              <a:gd name="connsiteX1" fmla="*/ 21431 w 783431"/>
              <a:gd name="connsiteY1" fmla="*/ 661988 h 1276349"/>
              <a:gd name="connsiteX2" fmla="*/ 28575 w 783431"/>
              <a:gd name="connsiteY2" fmla="*/ 742950 h 1276349"/>
              <a:gd name="connsiteX3" fmla="*/ 76200 w 783431"/>
              <a:gd name="connsiteY3" fmla="*/ 814388 h 1276349"/>
              <a:gd name="connsiteX4" fmla="*/ 102394 w 783431"/>
              <a:gd name="connsiteY4" fmla="*/ 919163 h 1276349"/>
              <a:gd name="connsiteX5" fmla="*/ 116681 w 783431"/>
              <a:gd name="connsiteY5" fmla="*/ 947738 h 1276349"/>
              <a:gd name="connsiteX6" fmla="*/ 130969 w 783431"/>
              <a:gd name="connsiteY6" fmla="*/ 995363 h 1276349"/>
              <a:gd name="connsiteX7" fmla="*/ 150019 w 783431"/>
              <a:gd name="connsiteY7" fmla="*/ 1023938 h 1276349"/>
              <a:gd name="connsiteX8" fmla="*/ 159544 w 783431"/>
              <a:gd name="connsiteY8" fmla="*/ 1042988 h 1276349"/>
              <a:gd name="connsiteX9" fmla="*/ 197644 w 783431"/>
              <a:gd name="connsiteY9" fmla="*/ 1069182 h 1276349"/>
              <a:gd name="connsiteX10" fmla="*/ 245269 w 783431"/>
              <a:gd name="connsiteY10" fmla="*/ 1090613 h 1276349"/>
              <a:gd name="connsiteX11" fmla="*/ 264318 w 783431"/>
              <a:gd name="connsiteY11" fmla="*/ 1131094 h 1276349"/>
              <a:gd name="connsiteX12" fmla="*/ 295275 w 783431"/>
              <a:gd name="connsiteY12" fmla="*/ 1164431 h 1276349"/>
              <a:gd name="connsiteX13" fmla="*/ 385762 w 783431"/>
              <a:gd name="connsiteY13" fmla="*/ 1200149 h 1276349"/>
              <a:gd name="connsiteX14" fmla="*/ 404812 w 783431"/>
              <a:gd name="connsiteY14" fmla="*/ 1276349 h 1276349"/>
              <a:gd name="connsiteX15" fmla="*/ 416720 w 783431"/>
              <a:gd name="connsiteY15" fmla="*/ 1212055 h 1276349"/>
              <a:gd name="connsiteX16" fmla="*/ 469106 w 783431"/>
              <a:gd name="connsiteY16" fmla="*/ 1181100 h 1276349"/>
              <a:gd name="connsiteX17" fmla="*/ 554831 w 783431"/>
              <a:gd name="connsiteY17" fmla="*/ 1202531 h 1276349"/>
              <a:gd name="connsiteX18" fmla="*/ 592931 w 783431"/>
              <a:gd name="connsiteY18" fmla="*/ 1126331 h 1276349"/>
              <a:gd name="connsiteX19" fmla="*/ 604837 w 783431"/>
              <a:gd name="connsiteY19" fmla="*/ 1085850 h 1276349"/>
              <a:gd name="connsiteX20" fmla="*/ 585787 w 783431"/>
              <a:gd name="connsiteY20" fmla="*/ 1035844 h 1276349"/>
              <a:gd name="connsiteX21" fmla="*/ 607219 w 783431"/>
              <a:gd name="connsiteY21" fmla="*/ 1021557 h 1276349"/>
              <a:gd name="connsiteX22" fmla="*/ 645319 w 783431"/>
              <a:gd name="connsiteY22" fmla="*/ 1016794 h 1276349"/>
              <a:gd name="connsiteX23" fmla="*/ 685800 w 783431"/>
              <a:gd name="connsiteY23" fmla="*/ 997744 h 1276349"/>
              <a:gd name="connsiteX24" fmla="*/ 716756 w 783431"/>
              <a:gd name="connsiteY24" fmla="*/ 1002507 h 1276349"/>
              <a:gd name="connsiteX25" fmla="*/ 738187 w 783431"/>
              <a:gd name="connsiteY25" fmla="*/ 969169 h 1276349"/>
              <a:gd name="connsiteX26" fmla="*/ 783431 w 783431"/>
              <a:gd name="connsiteY26" fmla="*/ 933450 h 1276349"/>
              <a:gd name="connsiteX27" fmla="*/ 776287 w 783431"/>
              <a:gd name="connsiteY27" fmla="*/ 907257 h 1276349"/>
              <a:gd name="connsiteX28" fmla="*/ 752475 w 783431"/>
              <a:gd name="connsiteY28" fmla="*/ 888207 h 1276349"/>
              <a:gd name="connsiteX29" fmla="*/ 752475 w 783431"/>
              <a:gd name="connsiteY29" fmla="*/ 864394 h 1276349"/>
              <a:gd name="connsiteX30" fmla="*/ 728662 w 783431"/>
              <a:gd name="connsiteY30" fmla="*/ 852488 h 1276349"/>
              <a:gd name="connsiteX31" fmla="*/ 711994 w 783431"/>
              <a:gd name="connsiteY31" fmla="*/ 802482 h 1276349"/>
              <a:gd name="connsiteX32" fmla="*/ 688181 w 783431"/>
              <a:gd name="connsiteY32" fmla="*/ 814388 h 1276349"/>
              <a:gd name="connsiteX33" fmla="*/ 659606 w 783431"/>
              <a:gd name="connsiteY33" fmla="*/ 814388 h 1276349"/>
              <a:gd name="connsiteX34" fmla="*/ 647700 w 783431"/>
              <a:gd name="connsiteY34" fmla="*/ 847725 h 1276349"/>
              <a:gd name="connsiteX35" fmla="*/ 623887 w 783431"/>
              <a:gd name="connsiteY35" fmla="*/ 847725 h 1276349"/>
              <a:gd name="connsiteX36" fmla="*/ 576262 w 783431"/>
              <a:gd name="connsiteY36" fmla="*/ 828675 h 1276349"/>
              <a:gd name="connsiteX37" fmla="*/ 554831 w 783431"/>
              <a:gd name="connsiteY37" fmla="*/ 816769 h 1276349"/>
              <a:gd name="connsiteX38" fmla="*/ 547687 w 783431"/>
              <a:gd name="connsiteY38" fmla="*/ 783432 h 1276349"/>
              <a:gd name="connsiteX39" fmla="*/ 561975 w 783431"/>
              <a:gd name="connsiteY39" fmla="*/ 754857 h 1276349"/>
              <a:gd name="connsiteX40" fmla="*/ 533400 w 783431"/>
              <a:gd name="connsiteY40" fmla="*/ 733425 h 1276349"/>
              <a:gd name="connsiteX41" fmla="*/ 509587 w 783431"/>
              <a:gd name="connsiteY41" fmla="*/ 711994 h 1276349"/>
              <a:gd name="connsiteX42" fmla="*/ 473869 w 783431"/>
              <a:gd name="connsiteY42" fmla="*/ 711994 h 1276349"/>
              <a:gd name="connsiteX43" fmla="*/ 435769 w 783431"/>
              <a:gd name="connsiteY43" fmla="*/ 711994 h 1276349"/>
              <a:gd name="connsiteX44" fmla="*/ 438150 w 783431"/>
              <a:gd name="connsiteY44" fmla="*/ 669132 h 1276349"/>
              <a:gd name="connsiteX45" fmla="*/ 428625 w 783431"/>
              <a:gd name="connsiteY45" fmla="*/ 642938 h 1276349"/>
              <a:gd name="connsiteX46" fmla="*/ 423862 w 783431"/>
              <a:gd name="connsiteY46" fmla="*/ 607219 h 1276349"/>
              <a:gd name="connsiteX47" fmla="*/ 426244 w 783431"/>
              <a:gd name="connsiteY47" fmla="*/ 578644 h 1276349"/>
              <a:gd name="connsiteX48" fmla="*/ 440531 w 783431"/>
              <a:gd name="connsiteY48" fmla="*/ 566738 h 1276349"/>
              <a:gd name="connsiteX49" fmla="*/ 450056 w 783431"/>
              <a:gd name="connsiteY49" fmla="*/ 535782 h 1276349"/>
              <a:gd name="connsiteX50" fmla="*/ 457200 w 783431"/>
              <a:gd name="connsiteY50" fmla="*/ 519113 h 1276349"/>
              <a:gd name="connsiteX51" fmla="*/ 481012 w 783431"/>
              <a:gd name="connsiteY51" fmla="*/ 526257 h 1276349"/>
              <a:gd name="connsiteX52" fmla="*/ 495300 w 783431"/>
              <a:gd name="connsiteY52" fmla="*/ 576263 h 1276349"/>
              <a:gd name="connsiteX53" fmla="*/ 507206 w 783431"/>
              <a:gd name="connsiteY53" fmla="*/ 581025 h 1276349"/>
              <a:gd name="connsiteX54" fmla="*/ 526256 w 783431"/>
              <a:gd name="connsiteY54" fmla="*/ 583407 h 1276349"/>
              <a:gd name="connsiteX55" fmla="*/ 554831 w 783431"/>
              <a:gd name="connsiteY55" fmla="*/ 583407 h 1276349"/>
              <a:gd name="connsiteX56" fmla="*/ 557212 w 783431"/>
              <a:gd name="connsiteY56" fmla="*/ 547688 h 1276349"/>
              <a:gd name="connsiteX57" fmla="*/ 545306 w 783431"/>
              <a:gd name="connsiteY57" fmla="*/ 502444 h 1276349"/>
              <a:gd name="connsiteX58" fmla="*/ 545306 w 783431"/>
              <a:gd name="connsiteY58" fmla="*/ 476250 h 1276349"/>
              <a:gd name="connsiteX59" fmla="*/ 581025 w 783431"/>
              <a:gd name="connsiteY59" fmla="*/ 454819 h 1276349"/>
              <a:gd name="connsiteX60" fmla="*/ 604837 w 783431"/>
              <a:gd name="connsiteY60" fmla="*/ 435769 h 1276349"/>
              <a:gd name="connsiteX61" fmla="*/ 640556 w 783431"/>
              <a:gd name="connsiteY61" fmla="*/ 414338 h 1276349"/>
              <a:gd name="connsiteX62" fmla="*/ 645319 w 783431"/>
              <a:gd name="connsiteY62" fmla="*/ 395288 h 1276349"/>
              <a:gd name="connsiteX63" fmla="*/ 633412 w 783431"/>
              <a:gd name="connsiteY63" fmla="*/ 371475 h 1276349"/>
              <a:gd name="connsiteX64" fmla="*/ 614362 w 783431"/>
              <a:gd name="connsiteY64" fmla="*/ 369094 h 1276349"/>
              <a:gd name="connsiteX65" fmla="*/ 609600 w 783431"/>
              <a:gd name="connsiteY65" fmla="*/ 366713 h 1276349"/>
              <a:gd name="connsiteX66" fmla="*/ 597694 w 783431"/>
              <a:gd name="connsiteY66" fmla="*/ 357188 h 1276349"/>
              <a:gd name="connsiteX67" fmla="*/ 611981 w 783431"/>
              <a:gd name="connsiteY67" fmla="*/ 345282 h 1276349"/>
              <a:gd name="connsiteX68" fmla="*/ 652462 w 783431"/>
              <a:gd name="connsiteY68" fmla="*/ 316707 h 1276349"/>
              <a:gd name="connsiteX69" fmla="*/ 678656 w 783431"/>
              <a:gd name="connsiteY69" fmla="*/ 264319 h 1276349"/>
              <a:gd name="connsiteX70" fmla="*/ 666750 w 783431"/>
              <a:gd name="connsiteY70" fmla="*/ 242888 h 1276349"/>
              <a:gd name="connsiteX71" fmla="*/ 638175 w 783431"/>
              <a:gd name="connsiteY71" fmla="*/ 219075 h 1276349"/>
              <a:gd name="connsiteX72" fmla="*/ 642937 w 783431"/>
              <a:gd name="connsiteY72" fmla="*/ 180975 h 1276349"/>
              <a:gd name="connsiteX73" fmla="*/ 673894 w 783431"/>
              <a:gd name="connsiteY73" fmla="*/ 171450 h 1276349"/>
              <a:gd name="connsiteX74" fmla="*/ 700087 w 783431"/>
              <a:gd name="connsiteY74" fmla="*/ 142875 h 1276349"/>
              <a:gd name="connsiteX75" fmla="*/ 700087 w 783431"/>
              <a:gd name="connsiteY75" fmla="*/ 111919 h 1276349"/>
              <a:gd name="connsiteX76" fmla="*/ 666750 w 783431"/>
              <a:gd name="connsiteY76" fmla="*/ 107157 h 1276349"/>
              <a:gd name="connsiteX77" fmla="*/ 645319 w 783431"/>
              <a:gd name="connsiteY77" fmla="*/ 102394 h 1276349"/>
              <a:gd name="connsiteX78" fmla="*/ 645319 w 783431"/>
              <a:gd name="connsiteY78" fmla="*/ 102394 h 1276349"/>
              <a:gd name="connsiteX79" fmla="*/ 678656 w 783431"/>
              <a:gd name="connsiteY79" fmla="*/ 69057 h 1276349"/>
              <a:gd name="connsiteX80" fmla="*/ 685800 w 783431"/>
              <a:gd name="connsiteY80" fmla="*/ 40482 h 1276349"/>
              <a:gd name="connsiteX81" fmla="*/ 678656 w 783431"/>
              <a:gd name="connsiteY81" fmla="*/ 21432 h 1276349"/>
              <a:gd name="connsiteX82" fmla="*/ 695325 w 783431"/>
              <a:gd name="connsiteY82" fmla="*/ 2382 h 1276349"/>
              <a:gd name="connsiteX83" fmla="*/ 628650 w 783431"/>
              <a:gd name="connsiteY83" fmla="*/ 0 h 1276349"/>
              <a:gd name="connsiteX84" fmla="*/ 552450 w 783431"/>
              <a:gd name="connsiteY84" fmla="*/ 52388 h 1276349"/>
              <a:gd name="connsiteX85" fmla="*/ 538162 w 783431"/>
              <a:gd name="connsiteY85" fmla="*/ 90488 h 1276349"/>
              <a:gd name="connsiteX86" fmla="*/ 445294 w 783431"/>
              <a:gd name="connsiteY86" fmla="*/ 126207 h 1276349"/>
              <a:gd name="connsiteX87" fmla="*/ 397669 w 783431"/>
              <a:gd name="connsiteY87" fmla="*/ 159544 h 1276349"/>
              <a:gd name="connsiteX88" fmla="*/ 376237 w 783431"/>
              <a:gd name="connsiteY88" fmla="*/ 190500 h 1276349"/>
              <a:gd name="connsiteX89" fmla="*/ 350044 w 783431"/>
              <a:gd name="connsiteY89" fmla="*/ 140494 h 1276349"/>
              <a:gd name="connsiteX90" fmla="*/ 316706 w 783431"/>
              <a:gd name="connsiteY90" fmla="*/ 140494 h 1276349"/>
              <a:gd name="connsiteX91" fmla="*/ 304800 w 783431"/>
              <a:gd name="connsiteY91" fmla="*/ 166688 h 1276349"/>
              <a:gd name="connsiteX92" fmla="*/ 280987 w 783431"/>
              <a:gd name="connsiteY92" fmla="*/ 230982 h 1276349"/>
              <a:gd name="connsiteX93" fmla="*/ 154781 w 783431"/>
              <a:gd name="connsiteY93" fmla="*/ 223838 h 1276349"/>
              <a:gd name="connsiteX94" fmla="*/ 140494 w 783431"/>
              <a:gd name="connsiteY94" fmla="*/ 245269 h 1276349"/>
              <a:gd name="connsiteX95" fmla="*/ 138112 w 783431"/>
              <a:gd name="connsiteY95" fmla="*/ 280988 h 1276349"/>
              <a:gd name="connsiteX96" fmla="*/ 66675 w 783431"/>
              <a:gd name="connsiteY96" fmla="*/ 309563 h 1276349"/>
              <a:gd name="connsiteX97" fmla="*/ 54769 w 783431"/>
              <a:gd name="connsiteY97" fmla="*/ 323850 h 1276349"/>
              <a:gd name="connsiteX98" fmla="*/ 66675 w 783431"/>
              <a:gd name="connsiteY98" fmla="*/ 381000 h 1276349"/>
              <a:gd name="connsiteX99" fmla="*/ 19050 w 783431"/>
              <a:gd name="connsiteY99" fmla="*/ 423863 h 1276349"/>
              <a:gd name="connsiteX100" fmla="*/ 26194 w 783431"/>
              <a:gd name="connsiteY100" fmla="*/ 490538 h 1276349"/>
              <a:gd name="connsiteX101" fmla="*/ 33337 w 783431"/>
              <a:gd name="connsiteY101" fmla="*/ 554832 h 1276349"/>
              <a:gd name="connsiteX102" fmla="*/ 0 w 783431"/>
              <a:gd name="connsiteY102" fmla="*/ 614363 h 127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783431" h="1276349">
                <a:moveTo>
                  <a:pt x="0" y="614363"/>
                </a:moveTo>
                <a:lnTo>
                  <a:pt x="21431" y="661988"/>
                </a:lnTo>
                <a:lnTo>
                  <a:pt x="28575" y="742950"/>
                </a:lnTo>
                <a:lnTo>
                  <a:pt x="76200" y="814388"/>
                </a:lnTo>
                <a:lnTo>
                  <a:pt x="102394" y="919163"/>
                </a:lnTo>
                <a:lnTo>
                  <a:pt x="116681" y="947738"/>
                </a:lnTo>
                <a:lnTo>
                  <a:pt x="130969" y="995363"/>
                </a:lnTo>
                <a:lnTo>
                  <a:pt x="150019" y="1023938"/>
                </a:lnTo>
                <a:lnTo>
                  <a:pt x="159544" y="1042988"/>
                </a:lnTo>
                <a:lnTo>
                  <a:pt x="197644" y="1069182"/>
                </a:lnTo>
                <a:lnTo>
                  <a:pt x="245269" y="1090613"/>
                </a:lnTo>
                <a:lnTo>
                  <a:pt x="264318" y="1131094"/>
                </a:lnTo>
                <a:lnTo>
                  <a:pt x="295275" y="1164431"/>
                </a:lnTo>
                <a:lnTo>
                  <a:pt x="385762" y="1200149"/>
                </a:lnTo>
                <a:lnTo>
                  <a:pt x="404812" y="1276349"/>
                </a:lnTo>
                <a:lnTo>
                  <a:pt x="416720" y="1212055"/>
                </a:lnTo>
                <a:lnTo>
                  <a:pt x="469106" y="1181100"/>
                </a:lnTo>
                <a:lnTo>
                  <a:pt x="554831" y="1202531"/>
                </a:lnTo>
                <a:lnTo>
                  <a:pt x="592931" y="1126331"/>
                </a:lnTo>
                <a:lnTo>
                  <a:pt x="604837" y="1085850"/>
                </a:lnTo>
                <a:lnTo>
                  <a:pt x="585787" y="1035844"/>
                </a:lnTo>
                <a:lnTo>
                  <a:pt x="607219" y="1021557"/>
                </a:lnTo>
                <a:lnTo>
                  <a:pt x="645319" y="1016794"/>
                </a:lnTo>
                <a:lnTo>
                  <a:pt x="685800" y="997744"/>
                </a:lnTo>
                <a:lnTo>
                  <a:pt x="716756" y="1002507"/>
                </a:lnTo>
                <a:lnTo>
                  <a:pt x="738187" y="969169"/>
                </a:lnTo>
                <a:lnTo>
                  <a:pt x="783431" y="933450"/>
                </a:lnTo>
                <a:lnTo>
                  <a:pt x="776287" y="907257"/>
                </a:lnTo>
                <a:lnTo>
                  <a:pt x="752475" y="888207"/>
                </a:lnTo>
                <a:lnTo>
                  <a:pt x="752475" y="864394"/>
                </a:lnTo>
                <a:lnTo>
                  <a:pt x="728662" y="852488"/>
                </a:lnTo>
                <a:lnTo>
                  <a:pt x="711994" y="802482"/>
                </a:lnTo>
                <a:lnTo>
                  <a:pt x="688181" y="814388"/>
                </a:lnTo>
                <a:lnTo>
                  <a:pt x="659606" y="814388"/>
                </a:lnTo>
                <a:lnTo>
                  <a:pt x="647700" y="847725"/>
                </a:lnTo>
                <a:lnTo>
                  <a:pt x="623887" y="847725"/>
                </a:lnTo>
                <a:lnTo>
                  <a:pt x="576262" y="828675"/>
                </a:lnTo>
                <a:lnTo>
                  <a:pt x="554831" y="816769"/>
                </a:lnTo>
                <a:lnTo>
                  <a:pt x="547687" y="783432"/>
                </a:lnTo>
                <a:lnTo>
                  <a:pt x="561975" y="754857"/>
                </a:lnTo>
                <a:lnTo>
                  <a:pt x="533400" y="733425"/>
                </a:lnTo>
                <a:lnTo>
                  <a:pt x="509587" y="711994"/>
                </a:lnTo>
                <a:lnTo>
                  <a:pt x="473869" y="711994"/>
                </a:lnTo>
                <a:lnTo>
                  <a:pt x="435769" y="711994"/>
                </a:lnTo>
                <a:lnTo>
                  <a:pt x="438150" y="669132"/>
                </a:lnTo>
                <a:lnTo>
                  <a:pt x="428625" y="642938"/>
                </a:lnTo>
                <a:lnTo>
                  <a:pt x="423862" y="607219"/>
                </a:lnTo>
                <a:lnTo>
                  <a:pt x="426244" y="578644"/>
                </a:lnTo>
                <a:lnTo>
                  <a:pt x="440531" y="566738"/>
                </a:lnTo>
                <a:lnTo>
                  <a:pt x="450056" y="535782"/>
                </a:lnTo>
                <a:lnTo>
                  <a:pt x="457200" y="519113"/>
                </a:lnTo>
                <a:lnTo>
                  <a:pt x="481012" y="526257"/>
                </a:lnTo>
                <a:lnTo>
                  <a:pt x="495300" y="576263"/>
                </a:lnTo>
                <a:lnTo>
                  <a:pt x="507206" y="581025"/>
                </a:lnTo>
                <a:lnTo>
                  <a:pt x="526256" y="583407"/>
                </a:lnTo>
                <a:lnTo>
                  <a:pt x="554831" y="583407"/>
                </a:lnTo>
                <a:lnTo>
                  <a:pt x="557212" y="547688"/>
                </a:lnTo>
                <a:lnTo>
                  <a:pt x="545306" y="502444"/>
                </a:lnTo>
                <a:lnTo>
                  <a:pt x="545306" y="476250"/>
                </a:lnTo>
                <a:lnTo>
                  <a:pt x="581025" y="454819"/>
                </a:lnTo>
                <a:lnTo>
                  <a:pt x="604837" y="435769"/>
                </a:lnTo>
                <a:lnTo>
                  <a:pt x="640556" y="414338"/>
                </a:lnTo>
                <a:lnTo>
                  <a:pt x="645319" y="395288"/>
                </a:lnTo>
                <a:lnTo>
                  <a:pt x="633412" y="371475"/>
                </a:lnTo>
                <a:lnTo>
                  <a:pt x="614362" y="369094"/>
                </a:lnTo>
                <a:lnTo>
                  <a:pt x="609600" y="366713"/>
                </a:lnTo>
                <a:lnTo>
                  <a:pt x="597694" y="357188"/>
                </a:lnTo>
                <a:lnTo>
                  <a:pt x="611981" y="345282"/>
                </a:lnTo>
                <a:lnTo>
                  <a:pt x="652462" y="316707"/>
                </a:lnTo>
                <a:lnTo>
                  <a:pt x="678656" y="264319"/>
                </a:lnTo>
                <a:lnTo>
                  <a:pt x="666750" y="242888"/>
                </a:lnTo>
                <a:lnTo>
                  <a:pt x="638175" y="219075"/>
                </a:lnTo>
                <a:lnTo>
                  <a:pt x="642937" y="180975"/>
                </a:lnTo>
                <a:lnTo>
                  <a:pt x="673894" y="171450"/>
                </a:lnTo>
                <a:lnTo>
                  <a:pt x="700087" y="142875"/>
                </a:lnTo>
                <a:lnTo>
                  <a:pt x="700087" y="111919"/>
                </a:lnTo>
                <a:lnTo>
                  <a:pt x="666750" y="107157"/>
                </a:lnTo>
                <a:lnTo>
                  <a:pt x="645319" y="102394"/>
                </a:lnTo>
                <a:lnTo>
                  <a:pt x="645319" y="102394"/>
                </a:lnTo>
                <a:lnTo>
                  <a:pt x="678656" y="69057"/>
                </a:lnTo>
                <a:lnTo>
                  <a:pt x="685800" y="40482"/>
                </a:lnTo>
                <a:lnTo>
                  <a:pt x="678656" y="21432"/>
                </a:lnTo>
                <a:lnTo>
                  <a:pt x="695325" y="2382"/>
                </a:lnTo>
                <a:lnTo>
                  <a:pt x="628650" y="0"/>
                </a:lnTo>
                <a:lnTo>
                  <a:pt x="552450" y="52388"/>
                </a:lnTo>
                <a:lnTo>
                  <a:pt x="538162" y="90488"/>
                </a:lnTo>
                <a:lnTo>
                  <a:pt x="445294" y="126207"/>
                </a:lnTo>
                <a:lnTo>
                  <a:pt x="397669" y="159544"/>
                </a:lnTo>
                <a:lnTo>
                  <a:pt x="376237" y="190500"/>
                </a:lnTo>
                <a:lnTo>
                  <a:pt x="350044" y="140494"/>
                </a:lnTo>
                <a:lnTo>
                  <a:pt x="316706" y="140494"/>
                </a:lnTo>
                <a:lnTo>
                  <a:pt x="304800" y="166688"/>
                </a:lnTo>
                <a:lnTo>
                  <a:pt x="280987" y="230982"/>
                </a:lnTo>
                <a:lnTo>
                  <a:pt x="154781" y="223838"/>
                </a:lnTo>
                <a:lnTo>
                  <a:pt x="140494" y="245269"/>
                </a:lnTo>
                <a:lnTo>
                  <a:pt x="138112" y="280988"/>
                </a:lnTo>
                <a:lnTo>
                  <a:pt x="66675" y="309563"/>
                </a:lnTo>
                <a:lnTo>
                  <a:pt x="54769" y="323850"/>
                </a:lnTo>
                <a:lnTo>
                  <a:pt x="66675" y="381000"/>
                </a:lnTo>
                <a:lnTo>
                  <a:pt x="19050" y="423863"/>
                </a:lnTo>
                <a:lnTo>
                  <a:pt x="26194" y="490538"/>
                </a:lnTo>
                <a:lnTo>
                  <a:pt x="33337" y="554832"/>
                </a:lnTo>
                <a:lnTo>
                  <a:pt x="0" y="61436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784600" y="5743575"/>
            <a:ext cx="395288" cy="900113"/>
          </a:xfrm>
          <a:custGeom>
            <a:avLst/>
            <a:gdLst>
              <a:gd name="connsiteX0" fmla="*/ 0 w 395287"/>
              <a:gd name="connsiteY0" fmla="*/ 0 h 900113"/>
              <a:gd name="connsiteX1" fmla="*/ 0 w 395287"/>
              <a:gd name="connsiteY1" fmla="*/ 107157 h 900113"/>
              <a:gd name="connsiteX2" fmla="*/ 9525 w 395287"/>
              <a:gd name="connsiteY2" fmla="*/ 135732 h 900113"/>
              <a:gd name="connsiteX3" fmla="*/ 9525 w 395287"/>
              <a:gd name="connsiteY3" fmla="*/ 171450 h 900113"/>
              <a:gd name="connsiteX4" fmla="*/ 54768 w 395287"/>
              <a:gd name="connsiteY4" fmla="*/ 226219 h 900113"/>
              <a:gd name="connsiteX5" fmla="*/ 73818 w 395287"/>
              <a:gd name="connsiteY5" fmla="*/ 247650 h 900113"/>
              <a:gd name="connsiteX6" fmla="*/ 100012 w 395287"/>
              <a:gd name="connsiteY6" fmla="*/ 302419 h 900113"/>
              <a:gd name="connsiteX7" fmla="*/ 97631 w 395287"/>
              <a:gd name="connsiteY7" fmla="*/ 357188 h 900113"/>
              <a:gd name="connsiteX8" fmla="*/ 152400 w 395287"/>
              <a:gd name="connsiteY8" fmla="*/ 423863 h 900113"/>
              <a:gd name="connsiteX9" fmla="*/ 176212 w 395287"/>
              <a:gd name="connsiteY9" fmla="*/ 600075 h 900113"/>
              <a:gd name="connsiteX10" fmla="*/ 185737 w 395287"/>
              <a:gd name="connsiteY10" fmla="*/ 633413 h 900113"/>
              <a:gd name="connsiteX11" fmla="*/ 200025 w 395287"/>
              <a:gd name="connsiteY11" fmla="*/ 726282 h 900113"/>
              <a:gd name="connsiteX12" fmla="*/ 350043 w 395287"/>
              <a:gd name="connsiteY12" fmla="*/ 895350 h 900113"/>
              <a:gd name="connsiteX13" fmla="*/ 361950 w 395287"/>
              <a:gd name="connsiteY13" fmla="*/ 900113 h 900113"/>
              <a:gd name="connsiteX14" fmla="*/ 381000 w 395287"/>
              <a:gd name="connsiteY14" fmla="*/ 838200 h 900113"/>
              <a:gd name="connsiteX15" fmla="*/ 373856 w 395287"/>
              <a:gd name="connsiteY15" fmla="*/ 823913 h 900113"/>
              <a:gd name="connsiteX16" fmla="*/ 369093 w 395287"/>
              <a:gd name="connsiteY16" fmla="*/ 754857 h 900113"/>
              <a:gd name="connsiteX17" fmla="*/ 390525 w 395287"/>
              <a:gd name="connsiteY17" fmla="*/ 731044 h 900113"/>
              <a:gd name="connsiteX18" fmla="*/ 395287 w 395287"/>
              <a:gd name="connsiteY18" fmla="*/ 688182 h 900113"/>
              <a:gd name="connsiteX19" fmla="*/ 366712 w 395287"/>
              <a:gd name="connsiteY19" fmla="*/ 647700 h 900113"/>
              <a:gd name="connsiteX20" fmla="*/ 364331 w 395287"/>
              <a:gd name="connsiteY20" fmla="*/ 604838 h 900113"/>
              <a:gd name="connsiteX21" fmla="*/ 395287 w 395287"/>
              <a:gd name="connsiteY21" fmla="*/ 550069 h 900113"/>
              <a:gd name="connsiteX22" fmla="*/ 395287 w 395287"/>
              <a:gd name="connsiteY22" fmla="*/ 511969 h 900113"/>
              <a:gd name="connsiteX23" fmla="*/ 381000 w 395287"/>
              <a:gd name="connsiteY23" fmla="*/ 476250 h 900113"/>
              <a:gd name="connsiteX24" fmla="*/ 319087 w 395287"/>
              <a:gd name="connsiteY24" fmla="*/ 464344 h 900113"/>
              <a:gd name="connsiteX25" fmla="*/ 292893 w 395287"/>
              <a:gd name="connsiteY25" fmla="*/ 440532 h 900113"/>
              <a:gd name="connsiteX26" fmla="*/ 285750 w 395287"/>
              <a:gd name="connsiteY26" fmla="*/ 414338 h 900113"/>
              <a:gd name="connsiteX27" fmla="*/ 300037 w 395287"/>
              <a:gd name="connsiteY27" fmla="*/ 376238 h 900113"/>
              <a:gd name="connsiteX28" fmla="*/ 295275 w 395287"/>
              <a:gd name="connsiteY28" fmla="*/ 321469 h 900113"/>
              <a:gd name="connsiteX29" fmla="*/ 288131 w 395287"/>
              <a:gd name="connsiteY29" fmla="*/ 288132 h 900113"/>
              <a:gd name="connsiteX30" fmla="*/ 257175 w 395287"/>
              <a:gd name="connsiteY30" fmla="*/ 211932 h 900113"/>
              <a:gd name="connsiteX31" fmla="*/ 180975 w 395287"/>
              <a:gd name="connsiteY31" fmla="*/ 183357 h 900113"/>
              <a:gd name="connsiteX32" fmla="*/ 147637 w 395287"/>
              <a:gd name="connsiteY32" fmla="*/ 142875 h 900113"/>
              <a:gd name="connsiteX33" fmla="*/ 121443 w 395287"/>
              <a:gd name="connsiteY33" fmla="*/ 104775 h 900113"/>
              <a:gd name="connsiteX34" fmla="*/ 45243 w 395287"/>
              <a:gd name="connsiteY34" fmla="*/ 66675 h 900113"/>
              <a:gd name="connsiteX35" fmla="*/ 0 w 395287"/>
              <a:gd name="connsiteY35" fmla="*/ 0 h 90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95287" h="900113">
                <a:moveTo>
                  <a:pt x="0" y="0"/>
                </a:moveTo>
                <a:lnTo>
                  <a:pt x="0" y="107157"/>
                </a:lnTo>
                <a:lnTo>
                  <a:pt x="9525" y="135732"/>
                </a:lnTo>
                <a:lnTo>
                  <a:pt x="9525" y="171450"/>
                </a:lnTo>
                <a:lnTo>
                  <a:pt x="54768" y="226219"/>
                </a:lnTo>
                <a:lnTo>
                  <a:pt x="73818" y="247650"/>
                </a:lnTo>
                <a:lnTo>
                  <a:pt x="100012" y="302419"/>
                </a:lnTo>
                <a:cubicBezTo>
                  <a:pt x="99218" y="320675"/>
                  <a:pt x="98425" y="338932"/>
                  <a:pt x="97631" y="357188"/>
                </a:cubicBezTo>
                <a:lnTo>
                  <a:pt x="152400" y="423863"/>
                </a:lnTo>
                <a:lnTo>
                  <a:pt x="176212" y="600075"/>
                </a:lnTo>
                <a:lnTo>
                  <a:pt x="185737" y="633413"/>
                </a:lnTo>
                <a:lnTo>
                  <a:pt x="200025" y="726282"/>
                </a:lnTo>
                <a:lnTo>
                  <a:pt x="350043" y="895350"/>
                </a:lnTo>
                <a:lnTo>
                  <a:pt x="361950" y="900113"/>
                </a:lnTo>
                <a:lnTo>
                  <a:pt x="381000" y="838200"/>
                </a:lnTo>
                <a:lnTo>
                  <a:pt x="373856" y="823913"/>
                </a:lnTo>
                <a:lnTo>
                  <a:pt x="369093" y="754857"/>
                </a:lnTo>
                <a:lnTo>
                  <a:pt x="390525" y="731044"/>
                </a:lnTo>
                <a:lnTo>
                  <a:pt x="395287" y="688182"/>
                </a:lnTo>
                <a:lnTo>
                  <a:pt x="366712" y="647700"/>
                </a:lnTo>
                <a:lnTo>
                  <a:pt x="364331" y="604838"/>
                </a:lnTo>
                <a:lnTo>
                  <a:pt x="395287" y="550069"/>
                </a:lnTo>
                <a:lnTo>
                  <a:pt x="395287" y="511969"/>
                </a:lnTo>
                <a:lnTo>
                  <a:pt x="381000" y="476250"/>
                </a:lnTo>
                <a:lnTo>
                  <a:pt x="319087" y="464344"/>
                </a:lnTo>
                <a:lnTo>
                  <a:pt x="292893" y="440532"/>
                </a:lnTo>
                <a:lnTo>
                  <a:pt x="285750" y="414338"/>
                </a:lnTo>
                <a:lnTo>
                  <a:pt x="300037" y="376238"/>
                </a:lnTo>
                <a:lnTo>
                  <a:pt x="295275" y="321469"/>
                </a:lnTo>
                <a:lnTo>
                  <a:pt x="288131" y="288132"/>
                </a:lnTo>
                <a:lnTo>
                  <a:pt x="257175" y="211932"/>
                </a:lnTo>
                <a:lnTo>
                  <a:pt x="180975" y="183357"/>
                </a:lnTo>
                <a:lnTo>
                  <a:pt x="147637" y="142875"/>
                </a:lnTo>
                <a:lnTo>
                  <a:pt x="121443" y="104775"/>
                </a:lnTo>
                <a:lnTo>
                  <a:pt x="45243" y="66675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4070350" y="5614988"/>
            <a:ext cx="708025" cy="1054100"/>
          </a:xfrm>
          <a:custGeom>
            <a:avLst/>
            <a:gdLst>
              <a:gd name="connsiteX0" fmla="*/ 85725 w 707231"/>
              <a:gd name="connsiteY0" fmla="*/ 1033462 h 1033462"/>
              <a:gd name="connsiteX1" fmla="*/ 154781 w 707231"/>
              <a:gd name="connsiteY1" fmla="*/ 1026319 h 1033462"/>
              <a:gd name="connsiteX2" fmla="*/ 200025 w 707231"/>
              <a:gd name="connsiteY2" fmla="*/ 1012031 h 1033462"/>
              <a:gd name="connsiteX3" fmla="*/ 247650 w 707231"/>
              <a:gd name="connsiteY3" fmla="*/ 969169 h 1033462"/>
              <a:gd name="connsiteX4" fmla="*/ 276225 w 707231"/>
              <a:gd name="connsiteY4" fmla="*/ 912019 h 1033462"/>
              <a:gd name="connsiteX5" fmla="*/ 350043 w 707231"/>
              <a:gd name="connsiteY5" fmla="*/ 871537 h 1033462"/>
              <a:gd name="connsiteX6" fmla="*/ 411956 w 707231"/>
              <a:gd name="connsiteY6" fmla="*/ 823912 h 1033462"/>
              <a:gd name="connsiteX7" fmla="*/ 411956 w 707231"/>
              <a:gd name="connsiteY7" fmla="*/ 781050 h 1033462"/>
              <a:gd name="connsiteX8" fmla="*/ 471487 w 707231"/>
              <a:gd name="connsiteY8" fmla="*/ 671512 h 1033462"/>
              <a:gd name="connsiteX9" fmla="*/ 547687 w 707231"/>
              <a:gd name="connsiteY9" fmla="*/ 642937 h 1033462"/>
              <a:gd name="connsiteX10" fmla="*/ 595312 w 707231"/>
              <a:gd name="connsiteY10" fmla="*/ 592931 h 1033462"/>
              <a:gd name="connsiteX11" fmla="*/ 597693 w 707231"/>
              <a:gd name="connsiteY11" fmla="*/ 438150 h 1033462"/>
              <a:gd name="connsiteX12" fmla="*/ 604837 w 707231"/>
              <a:gd name="connsiteY12" fmla="*/ 350044 h 1033462"/>
              <a:gd name="connsiteX13" fmla="*/ 614362 w 707231"/>
              <a:gd name="connsiteY13" fmla="*/ 295275 h 1033462"/>
              <a:gd name="connsiteX14" fmla="*/ 671512 w 707231"/>
              <a:gd name="connsiteY14" fmla="*/ 219075 h 1033462"/>
              <a:gd name="connsiteX15" fmla="*/ 707231 w 707231"/>
              <a:gd name="connsiteY15" fmla="*/ 147637 h 1033462"/>
              <a:gd name="connsiteX16" fmla="*/ 697706 w 707231"/>
              <a:gd name="connsiteY16" fmla="*/ 97631 h 1033462"/>
              <a:gd name="connsiteX17" fmla="*/ 702468 w 707231"/>
              <a:gd name="connsiteY17" fmla="*/ 35719 h 1033462"/>
              <a:gd name="connsiteX18" fmla="*/ 628650 w 707231"/>
              <a:gd name="connsiteY18" fmla="*/ 0 h 1033462"/>
              <a:gd name="connsiteX19" fmla="*/ 600075 w 707231"/>
              <a:gd name="connsiteY19" fmla="*/ 28575 h 1033462"/>
              <a:gd name="connsiteX20" fmla="*/ 597693 w 707231"/>
              <a:gd name="connsiteY20" fmla="*/ 69056 h 1033462"/>
              <a:gd name="connsiteX21" fmla="*/ 583406 w 707231"/>
              <a:gd name="connsiteY21" fmla="*/ 88106 h 1033462"/>
              <a:gd name="connsiteX22" fmla="*/ 523875 w 707231"/>
              <a:gd name="connsiteY22" fmla="*/ 95250 h 1033462"/>
              <a:gd name="connsiteX23" fmla="*/ 509587 w 707231"/>
              <a:gd name="connsiteY23" fmla="*/ 135731 h 1033462"/>
              <a:gd name="connsiteX24" fmla="*/ 478631 w 707231"/>
              <a:gd name="connsiteY24" fmla="*/ 128587 h 1033462"/>
              <a:gd name="connsiteX25" fmla="*/ 466725 w 707231"/>
              <a:gd name="connsiteY25" fmla="*/ 154781 h 1033462"/>
              <a:gd name="connsiteX26" fmla="*/ 431006 w 707231"/>
              <a:gd name="connsiteY26" fmla="*/ 147637 h 1033462"/>
              <a:gd name="connsiteX27" fmla="*/ 376237 w 707231"/>
              <a:gd name="connsiteY27" fmla="*/ 169069 h 1033462"/>
              <a:gd name="connsiteX28" fmla="*/ 319087 w 707231"/>
              <a:gd name="connsiteY28" fmla="*/ 166687 h 1033462"/>
              <a:gd name="connsiteX29" fmla="*/ 307181 w 707231"/>
              <a:gd name="connsiteY29" fmla="*/ 135731 h 1033462"/>
              <a:gd name="connsiteX30" fmla="*/ 273843 w 707231"/>
              <a:gd name="connsiteY30" fmla="*/ 147637 h 1033462"/>
              <a:gd name="connsiteX31" fmla="*/ 178593 w 707231"/>
              <a:gd name="connsiteY31" fmla="*/ 173831 h 1033462"/>
              <a:gd name="connsiteX32" fmla="*/ 188118 w 707231"/>
              <a:gd name="connsiteY32" fmla="*/ 202406 h 1033462"/>
              <a:gd name="connsiteX33" fmla="*/ 195262 w 707231"/>
              <a:gd name="connsiteY33" fmla="*/ 233362 h 1033462"/>
              <a:gd name="connsiteX34" fmla="*/ 142875 w 707231"/>
              <a:gd name="connsiteY34" fmla="*/ 338137 h 1033462"/>
              <a:gd name="connsiteX35" fmla="*/ 57150 w 707231"/>
              <a:gd name="connsiteY35" fmla="*/ 323850 h 1033462"/>
              <a:gd name="connsiteX36" fmla="*/ 11906 w 707231"/>
              <a:gd name="connsiteY36" fmla="*/ 347662 h 1033462"/>
              <a:gd name="connsiteX37" fmla="*/ 0 w 707231"/>
              <a:gd name="connsiteY37" fmla="*/ 400050 h 1033462"/>
              <a:gd name="connsiteX38" fmla="*/ 14287 w 707231"/>
              <a:gd name="connsiteY38" fmla="*/ 476250 h 1033462"/>
              <a:gd name="connsiteX39" fmla="*/ 11906 w 707231"/>
              <a:gd name="connsiteY39" fmla="*/ 519112 h 1033462"/>
              <a:gd name="connsiteX40" fmla="*/ 0 w 707231"/>
              <a:gd name="connsiteY40" fmla="*/ 550069 h 1033462"/>
              <a:gd name="connsiteX41" fmla="*/ 11906 w 707231"/>
              <a:gd name="connsiteY41" fmla="*/ 561975 h 1033462"/>
              <a:gd name="connsiteX42" fmla="*/ 30956 w 707231"/>
              <a:gd name="connsiteY42" fmla="*/ 592931 h 1033462"/>
              <a:gd name="connsiteX43" fmla="*/ 97631 w 707231"/>
              <a:gd name="connsiteY43" fmla="*/ 609600 h 1033462"/>
              <a:gd name="connsiteX44" fmla="*/ 104775 w 707231"/>
              <a:gd name="connsiteY44" fmla="*/ 676275 h 1033462"/>
              <a:gd name="connsiteX45" fmla="*/ 90487 w 707231"/>
              <a:gd name="connsiteY45" fmla="*/ 728662 h 1033462"/>
              <a:gd name="connsiteX46" fmla="*/ 80962 w 707231"/>
              <a:gd name="connsiteY46" fmla="*/ 747712 h 1033462"/>
              <a:gd name="connsiteX47" fmla="*/ 80962 w 707231"/>
              <a:gd name="connsiteY47" fmla="*/ 781050 h 1033462"/>
              <a:gd name="connsiteX48" fmla="*/ 109537 w 707231"/>
              <a:gd name="connsiteY48" fmla="*/ 819150 h 1033462"/>
              <a:gd name="connsiteX49" fmla="*/ 102393 w 707231"/>
              <a:gd name="connsiteY49" fmla="*/ 869156 h 1033462"/>
              <a:gd name="connsiteX50" fmla="*/ 83343 w 707231"/>
              <a:gd name="connsiteY50" fmla="*/ 890587 h 1033462"/>
              <a:gd name="connsiteX51" fmla="*/ 85725 w 707231"/>
              <a:gd name="connsiteY51" fmla="*/ 954881 h 1033462"/>
              <a:gd name="connsiteX52" fmla="*/ 92868 w 707231"/>
              <a:gd name="connsiteY52" fmla="*/ 966787 h 1033462"/>
              <a:gd name="connsiteX53" fmla="*/ 85725 w 707231"/>
              <a:gd name="connsiteY53" fmla="*/ 1033462 h 1033462"/>
              <a:gd name="connsiteX0" fmla="*/ 71437 w 707231"/>
              <a:gd name="connsiteY0" fmla="*/ 1031081 h 1031081"/>
              <a:gd name="connsiteX1" fmla="*/ 154781 w 707231"/>
              <a:gd name="connsiteY1" fmla="*/ 1026319 h 1031081"/>
              <a:gd name="connsiteX2" fmla="*/ 200025 w 707231"/>
              <a:gd name="connsiteY2" fmla="*/ 1012031 h 1031081"/>
              <a:gd name="connsiteX3" fmla="*/ 247650 w 707231"/>
              <a:gd name="connsiteY3" fmla="*/ 969169 h 1031081"/>
              <a:gd name="connsiteX4" fmla="*/ 276225 w 707231"/>
              <a:gd name="connsiteY4" fmla="*/ 912019 h 1031081"/>
              <a:gd name="connsiteX5" fmla="*/ 350043 w 707231"/>
              <a:gd name="connsiteY5" fmla="*/ 871537 h 1031081"/>
              <a:gd name="connsiteX6" fmla="*/ 411956 w 707231"/>
              <a:gd name="connsiteY6" fmla="*/ 823912 h 1031081"/>
              <a:gd name="connsiteX7" fmla="*/ 411956 w 707231"/>
              <a:gd name="connsiteY7" fmla="*/ 781050 h 1031081"/>
              <a:gd name="connsiteX8" fmla="*/ 471487 w 707231"/>
              <a:gd name="connsiteY8" fmla="*/ 671512 h 1031081"/>
              <a:gd name="connsiteX9" fmla="*/ 547687 w 707231"/>
              <a:gd name="connsiteY9" fmla="*/ 642937 h 1031081"/>
              <a:gd name="connsiteX10" fmla="*/ 595312 w 707231"/>
              <a:gd name="connsiteY10" fmla="*/ 592931 h 1031081"/>
              <a:gd name="connsiteX11" fmla="*/ 597693 w 707231"/>
              <a:gd name="connsiteY11" fmla="*/ 438150 h 1031081"/>
              <a:gd name="connsiteX12" fmla="*/ 604837 w 707231"/>
              <a:gd name="connsiteY12" fmla="*/ 350044 h 1031081"/>
              <a:gd name="connsiteX13" fmla="*/ 614362 w 707231"/>
              <a:gd name="connsiteY13" fmla="*/ 295275 h 1031081"/>
              <a:gd name="connsiteX14" fmla="*/ 671512 w 707231"/>
              <a:gd name="connsiteY14" fmla="*/ 219075 h 1031081"/>
              <a:gd name="connsiteX15" fmla="*/ 707231 w 707231"/>
              <a:gd name="connsiteY15" fmla="*/ 147637 h 1031081"/>
              <a:gd name="connsiteX16" fmla="*/ 697706 w 707231"/>
              <a:gd name="connsiteY16" fmla="*/ 97631 h 1031081"/>
              <a:gd name="connsiteX17" fmla="*/ 702468 w 707231"/>
              <a:gd name="connsiteY17" fmla="*/ 35719 h 1031081"/>
              <a:gd name="connsiteX18" fmla="*/ 628650 w 707231"/>
              <a:gd name="connsiteY18" fmla="*/ 0 h 1031081"/>
              <a:gd name="connsiteX19" fmla="*/ 600075 w 707231"/>
              <a:gd name="connsiteY19" fmla="*/ 28575 h 1031081"/>
              <a:gd name="connsiteX20" fmla="*/ 597693 w 707231"/>
              <a:gd name="connsiteY20" fmla="*/ 69056 h 1031081"/>
              <a:gd name="connsiteX21" fmla="*/ 583406 w 707231"/>
              <a:gd name="connsiteY21" fmla="*/ 88106 h 1031081"/>
              <a:gd name="connsiteX22" fmla="*/ 523875 w 707231"/>
              <a:gd name="connsiteY22" fmla="*/ 95250 h 1031081"/>
              <a:gd name="connsiteX23" fmla="*/ 509587 w 707231"/>
              <a:gd name="connsiteY23" fmla="*/ 135731 h 1031081"/>
              <a:gd name="connsiteX24" fmla="*/ 478631 w 707231"/>
              <a:gd name="connsiteY24" fmla="*/ 128587 h 1031081"/>
              <a:gd name="connsiteX25" fmla="*/ 466725 w 707231"/>
              <a:gd name="connsiteY25" fmla="*/ 154781 h 1031081"/>
              <a:gd name="connsiteX26" fmla="*/ 431006 w 707231"/>
              <a:gd name="connsiteY26" fmla="*/ 147637 h 1031081"/>
              <a:gd name="connsiteX27" fmla="*/ 376237 w 707231"/>
              <a:gd name="connsiteY27" fmla="*/ 169069 h 1031081"/>
              <a:gd name="connsiteX28" fmla="*/ 319087 w 707231"/>
              <a:gd name="connsiteY28" fmla="*/ 166687 h 1031081"/>
              <a:gd name="connsiteX29" fmla="*/ 307181 w 707231"/>
              <a:gd name="connsiteY29" fmla="*/ 135731 h 1031081"/>
              <a:gd name="connsiteX30" fmla="*/ 273843 w 707231"/>
              <a:gd name="connsiteY30" fmla="*/ 147637 h 1031081"/>
              <a:gd name="connsiteX31" fmla="*/ 178593 w 707231"/>
              <a:gd name="connsiteY31" fmla="*/ 173831 h 1031081"/>
              <a:gd name="connsiteX32" fmla="*/ 188118 w 707231"/>
              <a:gd name="connsiteY32" fmla="*/ 202406 h 1031081"/>
              <a:gd name="connsiteX33" fmla="*/ 195262 w 707231"/>
              <a:gd name="connsiteY33" fmla="*/ 233362 h 1031081"/>
              <a:gd name="connsiteX34" fmla="*/ 142875 w 707231"/>
              <a:gd name="connsiteY34" fmla="*/ 338137 h 1031081"/>
              <a:gd name="connsiteX35" fmla="*/ 57150 w 707231"/>
              <a:gd name="connsiteY35" fmla="*/ 323850 h 1031081"/>
              <a:gd name="connsiteX36" fmla="*/ 11906 w 707231"/>
              <a:gd name="connsiteY36" fmla="*/ 347662 h 1031081"/>
              <a:gd name="connsiteX37" fmla="*/ 0 w 707231"/>
              <a:gd name="connsiteY37" fmla="*/ 400050 h 1031081"/>
              <a:gd name="connsiteX38" fmla="*/ 14287 w 707231"/>
              <a:gd name="connsiteY38" fmla="*/ 476250 h 1031081"/>
              <a:gd name="connsiteX39" fmla="*/ 11906 w 707231"/>
              <a:gd name="connsiteY39" fmla="*/ 519112 h 1031081"/>
              <a:gd name="connsiteX40" fmla="*/ 0 w 707231"/>
              <a:gd name="connsiteY40" fmla="*/ 550069 h 1031081"/>
              <a:gd name="connsiteX41" fmla="*/ 11906 w 707231"/>
              <a:gd name="connsiteY41" fmla="*/ 561975 h 1031081"/>
              <a:gd name="connsiteX42" fmla="*/ 30956 w 707231"/>
              <a:gd name="connsiteY42" fmla="*/ 592931 h 1031081"/>
              <a:gd name="connsiteX43" fmla="*/ 97631 w 707231"/>
              <a:gd name="connsiteY43" fmla="*/ 609600 h 1031081"/>
              <a:gd name="connsiteX44" fmla="*/ 104775 w 707231"/>
              <a:gd name="connsiteY44" fmla="*/ 676275 h 1031081"/>
              <a:gd name="connsiteX45" fmla="*/ 90487 w 707231"/>
              <a:gd name="connsiteY45" fmla="*/ 728662 h 1031081"/>
              <a:gd name="connsiteX46" fmla="*/ 80962 w 707231"/>
              <a:gd name="connsiteY46" fmla="*/ 747712 h 1031081"/>
              <a:gd name="connsiteX47" fmla="*/ 80962 w 707231"/>
              <a:gd name="connsiteY47" fmla="*/ 781050 h 1031081"/>
              <a:gd name="connsiteX48" fmla="*/ 109537 w 707231"/>
              <a:gd name="connsiteY48" fmla="*/ 819150 h 1031081"/>
              <a:gd name="connsiteX49" fmla="*/ 102393 w 707231"/>
              <a:gd name="connsiteY49" fmla="*/ 869156 h 1031081"/>
              <a:gd name="connsiteX50" fmla="*/ 83343 w 707231"/>
              <a:gd name="connsiteY50" fmla="*/ 890587 h 1031081"/>
              <a:gd name="connsiteX51" fmla="*/ 85725 w 707231"/>
              <a:gd name="connsiteY51" fmla="*/ 954881 h 1031081"/>
              <a:gd name="connsiteX52" fmla="*/ 92868 w 707231"/>
              <a:gd name="connsiteY52" fmla="*/ 966787 h 1031081"/>
              <a:gd name="connsiteX53" fmla="*/ 71437 w 707231"/>
              <a:gd name="connsiteY53" fmla="*/ 1031081 h 1031081"/>
              <a:gd name="connsiteX0" fmla="*/ 71437 w 707231"/>
              <a:gd name="connsiteY0" fmla="*/ 1031081 h 1031082"/>
              <a:gd name="connsiteX1" fmla="*/ 119062 w 707231"/>
              <a:gd name="connsiteY1" fmla="*/ 1031082 h 1031082"/>
              <a:gd name="connsiteX2" fmla="*/ 154781 w 707231"/>
              <a:gd name="connsiteY2" fmla="*/ 1026319 h 1031082"/>
              <a:gd name="connsiteX3" fmla="*/ 200025 w 707231"/>
              <a:gd name="connsiteY3" fmla="*/ 1012031 h 1031082"/>
              <a:gd name="connsiteX4" fmla="*/ 247650 w 707231"/>
              <a:gd name="connsiteY4" fmla="*/ 969169 h 1031082"/>
              <a:gd name="connsiteX5" fmla="*/ 276225 w 707231"/>
              <a:gd name="connsiteY5" fmla="*/ 912019 h 1031082"/>
              <a:gd name="connsiteX6" fmla="*/ 350043 w 707231"/>
              <a:gd name="connsiteY6" fmla="*/ 871537 h 1031082"/>
              <a:gd name="connsiteX7" fmla="*/ 411956 w 707231"/>
              <a:gd name="connsiteY7" fmla="*/ 823912 h 1031082"/>
              <a:gd name="connsiteX8" fmla="*/ 411956 w 707231"/>
              <a:gd name="connsiteY8" fmla="*/ 781050 h 1031082"/>
              <a:gd name="connsiteX9" fmla="*/ 471487 w 707231"/>
              <a:gd name="connsiteY9" fmla="*/ 671512 h 1031082"/>
              <a:gd name="connsiteX10" fmla="*/ 547687 w 707231"/>
              <a:gd name="connsiteY10" fmla="*/ 642937 h 1031082"/>
              <a:gd name="connsiteX11" fmla="*/ 595312 w 707231"/>
              <a:gd name="connsiteY11" fmla="*/ 592931 h 1031082"/>
              <a:gd name="connsiteX12" fmla="*/ 597693 w 707231"/>
              <a:gd name="connsiteY12" fmla="*/ 438150 h 1031082"/>
              <a:gd name="connsiteX13" fmla="*/ 604837 w 707231"/>
              <a:gd name="connsiteY13" fmla="*/ 350044 h 1031082"/>
              <a:gd name="connsiteX14" fmla="*/ 614362 w 707231"/>
              <a:gd name="connsiteY14" fmla="*/ 295275 h 1031082"/>
              <a:gd name="connsiteX15" fmla="*/ 671512 w 707231"/>
              <a:gd name="connsiteY15" fmla="*/ 219075 h 1031082"/>
              <a:gd name="connsiteX16" fmla="*/ 707231 w 707231"/>
              <a:gd name="connsiteY16" fmla="*/ 147637 h 1031082"/>
              <a:gd name="connsiteX17" fmla="*/ 697706 w 707231"/>
              <a:gd name="connsiteY17" fmla="*/ 97631 h 1031082"/>
              <a:gd name="connsiteX18" fmla="*/ 702468 w 707231"/>
              <a:gd name="connsiteY18" fmla="*/ 35719 h 1031082"/>
              <a:gd name="connsiteX19" fmla="*/ 628650 w 707231"/>
              <a:gd name="connsiteY19" fmla="*/ 0 h 1031082"/>
              <a:gd name="connsiteX20" fmla="*/ 600075 w 707231"/>
              <a:gd name="connsiteY20" fmla="*/ 28575 h 1031082"/>
              <a:gd name="connsiteX21" fmla="*/ 597693 w 707231"/>
              <a:gd name="connsiteY21" fmla="*/ 69056 h 1031082"/>
              <a:gd name="connsiteX22" fmla="*/ 583406 w 707231"/>
              <a:gd name="connsiteY22" fmla="*/ 88106 h 1031082"/>
              <a:gd name="connsiteX23" fmla="*/ 523875 w 707231"/>
              <a:gd name="connsiteY23" fmla="*/ 95250 h 1031082"/>
              <a:gd name="connsiteX24" fmla="*/ 509587 w 707231"/>
              <a:gd name="connsiteY24" fmla="*/ 135731 h 1031082"/>
              <a:gd name="connsiteX25" fmla="*/ 478631 w 707231"/>
              <a:gd name="connsiteY25" fmla="*/ 128587 h 1031082"/>
              <a:gd name="connsiteX26" fmla="*/ 466725 w 707231"/>
              <a:gd name="connsiteY26" fmla="*/ 154781 h 1031082"/>
              <a:gd name="connsiteX27" fmla="*/ 431006 w 707231"/>
              <a:gd name="connsiteY27" fmla="*/ 147637 h 1031082"/>
              <a:gd name="connsiteX28" fmla="*/ 376237 w 707231"/>
              <a:gd name="connsiteY28" fmla="*/ 169069 h 1031082"/>
              <a:gd name="connsiteX29" fmla="*/ 319087 w 707231"/>
              <a:gd name="connsiteY29" fmla="*/ 166687 h 1031082"/>
              <a:gd name="connsiteX30" fmla="*/ 307181 w 707231"/>
              <a:gd name="connsiteY30" fmla="*/ 135731 h 1031082"/>
              <a:gd name="connsiteX31" fmla="*/ 273843 w 707231"/>
              <a:gd name="connsiteY31" fmla="*/ 147637 h 1031082"/>
              <a:gd name="connsiteX32" fmla="*/ 178593 w 707231"/>
              <a:gd name="connsiteY32" fmla="*/ 173831 h 1031082"/>
              <a:gd name="connsiteX33" fmla="*/ 188118 w 707231"/>
              <a:gd name="connsiteY33" fmla="*/ 202406 h 1031082"/>
              <a:gd name="connsiteX34" fmla="*/ 195262 w 707231"/>
              <a:gd name="connsiteY34" fmla="*/ 233362 h 1031082"/>
              <a:gd name="connsiteX35" fmla="*/ 142875 w 707231"/>
              <a:gd name="connsiteY35" fmla="*/ 338137 h 1031082"/>
              <a:gd name="connsiteX36" fmla="*/ 57150 w 707231"/>
              <a:gd name="connsiteY36" fmla="*/ 323850 h 1031082"/>
              <a:gd name="connsiteX37" fmla="*/ 11906 w 707231"/>
              <a:gd name="connsiteY37" fmla="*/ 347662 h 1031082"/>
              <a:gd name="connsiteX38" fmla="*/ 0 w 707231"/>
              <a:gd name="connsiteY38" fmla="*/ 400050 h 1031082"/>
              <a:gd name="connsiteX39" fmla="*/ 14287 w 707231"/>
              <a:gd name="connsiteY39" fmla="*/ 476250 h 1031082"/>
              <a:gd name="connsiteX40" fmla="*/ 11906 w 707231"/>
              <a:gd name="connsiteY40" fmla="*/ 519112 h 1031082"/>
              <a:gd name="connsiteX41" fmla="*/ 0 w 707231"/>
              <a:gd name="connsiteY41" fmla="*/ 550069 h 1031082"/>
              <a:gd name="connsiteX42" fmla="*/ 11906 w 707231"/>
              <a:gd name="connsiteY42" fmla="*/ 561975 h 1031082"/>
              <a:gd name="connsiteX43" fmla="*/ 30956 w 707231"/>
              <a:gd name="connsiteY43" fmla="*/ 592931 h 1031082"/>
              <a:gd name="connsiteX44" fmla="*/ 97631 w 707231"/>
              <a:gd name="connsiteY44" fmla="*/ 609600 h 1031082"/>
              <a:gd name="connsiteX45" fmla="*/ 104775 w 707231"/>
              <a:gd name="connsiteY45" fmla="*/ 676275 h 1031082"/>
              <a:gd name="connsiteX46" fmla="*/ 90487 w 707231"/>
              <a:gd name="connsiteY46" fmla="*/ 728662 h 1031082"/>
              <a:gd name="connsiteX47" fmla="*/ 80962 w 707231"/>
              <a:gd name="connsiteY47" fmla="*/ 747712 h 1031082"/>
              <a:gd name="connsiteX48" fmla="*/ 80962 w 707231"/>
              <a:gd name="connsiteY48" fmla="*/ 781050 h 1031082"/>
              <a:gd name="connsiteX49" fmla="*/ 109537 w 707231"/>
              <a:gd name="connsiteY49" fmla="*/ 819150 h 1031082"/>
              <a:gd name="connsiteX50" fmla="*/ 102393 w 707231"/>
              <a:gd name="connsiteY50" fmla="*/ 869156 h 1031082"/>
              <a:gd name="connsiteX51" fmla="*/ 83343 w 707231"/>
              <a:gd name="connsiteY51" fmla="*/ 890587 h 1031082"/>
              <a:gd name="connsiteX52" fmla="*/ 85725 w 707231"/>
              <a:gd name="connsiteY52" fmla="*/ 954881 h 1031082"/>
              <a:gd name="connsiteX53" fmla="*/ 92868 w 707231"/>
              <a:gd name="connsiteY53" fmla="*/ 966787 h 1031082"/>
              <a:gd name="connsiteX54" fmla="*/ 71437 w 707231"/>
              <a:gd name="connsiteY54" fmla="*/ 1031081 h 1031082"/>
              <a:gd name="connsiteX0" fmla="*/ 71437 w 707231"/>
              <a:gd name="connsiteY0" fmla="*/ 1031081 h 1059657"/>
              <a:gd name="connsiteX1" fmla="*/ 114299 w 707231"/>
              <a:gd name="connsiteY1" fmla="*/ 1059657 h 1059657"/>
              <a:gd name="connsiteX2" fmla="*/ 154781 w 707231"/>
              <a:gd name="connsiteY2" fmla="*/ 1026319 h 1059657"/>
              <a:gd name="connsiteX3" fmla="*/ 200025 w 707231"/>
              <a:gd name="connsiteY3" fmla="*/ 1012031 h 1059657"/>
              <a:gd name="connsiteX4" fmla="*/ 247650 w 707231"/>
              <a:gd name="connsiteY4" fmla="*/ 969169 h 1059657"/>
              <a:gd name="connsiteX5" fmla="*/ 276225 w 707231"/>
              <a:gd name="connsiteY5" fmla="*/ 912019 h 1059657"/>
              <a:gd name="connsiteX6" fmla="*/ 350043 w 707231"/>
              <a:gd name="connsiteY6" fmla="*/ 871537 h 1059657"/>
              <a:gd name="connsiteX7" fmla="*/ 411956 w 707231"/>
              <a:gd name="connsiteY7" fmla="*/ 823912 h 1059657"/>
              <a:gd name="connsiteX8" fmla="*/ 411956 w 707231"/>
              <a:gd name="connsiteY8" fmla="*/ 781050 h 1059657"/>
              <a:gd name="connsiteX9" fmla="*/ 471487 w 707231"/>
              <a:gd name="connsiteY9" fmla="*/ 671512 h 1059657"/>
              <a:gd name="connsiteX10" fmla="*/ 547687 w 707231"/>
              <a:gd name="connsiteY10" fmla="*/ 642937 h 1059657"/>
              <a:gd name="connsiteX11" fmla="*/ 595312 w 707231"/>
              <a:gd name="connsiteY11" fmla="*/ 592931 h 1059657"/>
              <a:gd name="connsiteX12" fmla="*/ 597693 w 707231"/>
              <a:gd name="connsiteY12" fmla="*/ 438150 h 1059657"/>
              <a:gd name="connsiteX13" fmla="*/ 604837 w 707231"/>
              <a:gd name="connsiteY13" fmla="*/ 350044 h 1059657"/>
              <a:gd name="connsiteX14" fmla="*/ 614362 w 707231"/>
              <a:gd name="connsiteY14" fmla="*/ 295275 h 1059657"/>
              <a:gd name="connsiteX15" fmla="*/ 671512 w 707231"/>
              <a:gd name="connsiteY15" fmla="*/ 219075 h 1059657"/>
              <a:gd name="connsiteX16" fmla="*/ 707231 w 707231"/>
              <a:gd name="connsiteY16" fmla="*/ 147637 h 1059657"/>
              <a:gd name="connsiteX17" fmla="*/ 697706 w 707231"/>
              <a:gd name="connsiteY17" fmla="*/ 97631 h 1059657"/>
              <a:gd name="connsiteX18" fmla="*/ 702468 w 707231"/>
              <a:gd name="connsiteY18" fmla="*/ 35719 h 1059657"/>
              <a:gd name="connsiteX19" fmla="*/ 628650 w 707231"/>
              <a:gd name="connsiteY19" fmla="*/ 0 h 1059657"/>
              <a:gd name="connsiteX20" fmla="*/ 600075 w 707231"/>
              <a:gd name="connsiteY20" fmla="*/ 28575 h 1059657"/>
              <a:gd name="connsiteX21" fmla="*/ 597693 w 707231"/>
              <a:gd name="connsiteY21" fmla="*/ 69056 h 1059657"/>
              <a:gd name="connsiteX22" fmla="*/ 583406 w 707231"/>
              <a:gd name="connsiteY22" fmla="*/ 88106 h 1059657"/>
              <a:gd name="connsiteX23" fmla="*/ 523875 w 707231"/>
              <a:gd name="connsiteY23" fmla="*/ 95250 h 1059657"/>
              <a:gd name="connsiteX24" fmla="*/ 509587 w 707231"/>
              <a:gd name="connsiteY24" fmla="*/ 135731 h 1059657"/>
              <a:gd name="connsiteX25" fmla="*/ 478631 w 707231"/>
              <a:gd name="connsiteY25" fmla="*/ 128587 h 1059657"/>
              <a:gd name="connsiteX26" fmla="*/ 466725 w 707231"/>
              <a:gd name="connsiteY26" fmla="*/ 154781 h 1059657"/>
              <a:gd name="connsiteX27" fmla="*/ 431006 w 707231"/>
              <a:gd name="connsiteY27" fmla="*/ 147637 h 1059657"/>
              <a:gd name="connsiteX28" fmla="*/ 376237 w 707231"/>
              <a:gd name="connsiteY28" fmla="*/ 169069 h 1059657"/>
              <a:gd name="connsiteX29" fmla="*/ 319087 w 707231"/>
              <a:gd name="connsiteY29" fmla="*/ 166687 h 1059657"/>
              <a:gd name="connsiteX30" fmla="*/ 307181 w 707231"/>
              <a:gd name="connsiteY30" fmla="*/ 135731 h 1059657"/>
              <a:gd name="connsiteX31" fmla="*/ 273843 w 707231"/>
              <a:gd name="connsiteY31" fmla="*/ 147637 h 1059657"/>
              <a:gd name="connsiteX32" fmla="*/ 178593 w 707231"/>
              <a:gd name="connsiteY32" fmla="*/ 173831 h 1059657"/>
              <a:gd name="connsiteX33" fmla="*/ 188118 w 707231"/>
              <a:gd name="connsiteY33" fmla="*/ 202406 h 1059657"/>
              <a:gd name="connsiteX34" fmla="*/ 195262 w 707231"/>
              <a:gd name="connsiteY34" fmla="*/ 233362 h 1059657"/>
              <a:gd name="connsiteX35" fmla="*/ 142875 w 707231"/>
              <a:gd name="connsiteY35" fmla="*/ 338137 h 1059657"/>
              <a:gd name="connsiteX36" fmla="*/ 57150 w 707231"/>
              <a:gd name="connsiteY36" fmla="*/ 323850 h 1059657"/>
              <a:gd name="connsiteX37" fmla="*/ 11906 w 707231"/>
              <a:gd name="connsiteY37" fmla="*/ 347662 h 1059657"/>
              <a:gd name="connsiteX38" fmla="*/ 0 w 707231"/>
              <a:gd name="connsiteY38" fmla="*/ 400050 h 1059657"/>
              <a:gd name="connsiteX39" fmla="*/ 14287 w 707231"/>
              <a:gd name="connsiteY39" fmla="*/ 476250 h 1059657"/>
              <a:gd name="connsiteX40" fmla="*/ 11906 w 707231"/>
              <a:gd name="connsiteY40" fmla="*/ 519112 h 1059657"/>
              <a:gd name="connsiteX41" fmla="*/ 0 w 707231"/>
              <a:gd name="connsiteY41" fmla="*/ 550069 h 1059657"/>
              <a:gd name="connsiteX42" fmla="*/ 11906 w 707231"/>
              <a:gd name="connsiteY42" fmla="*/ 561975 h 1059657"/>
              <a:gd name="connsiteX43" fmla="*/ 30956 w 707231"/>
              <a:gd name="connsiteY43" fmla="*/ 592931 h 1059657"/>
              <a:gd name="connsiteX44" fmla="*/ 97631 w 707231"/>
              <a:gd name="connsiteY44" fmla="*/ 609600 h 1059657"/>
              <a:gd name="connsiteX45" fmla="*/ 104775 w 707231"/>
              <a:gd name="connsiteY45" fmla="*/ 676275 h 1059657"/>
              <a:gd name="connsiteX46" fmla="*/ 90487 w 707231"/>
              <a:gd name="connsiteY46" fmla="*/ 728662 h 1059657"/>
              <a:gd name="connsiteX47" fmla="*/ 80962 w 707231"/>
              <a:gd name="connsiteY47" fmla="*/ 747712 h 1059657"/>
              <a:gd name="connsiteX48" fmla="*/ 80962 w 707231"/>
              <a:gd name="connsiteY48" fmla="*/ 781050 h 1059657"/>
              <a:gd name="connsiteX49" fmla="*/ 109537 w 707231"/>
              <a:gd name="connsiteY49" fmla="*/ 819150 h 1059657"/>
              <a:gd name="connsiteX50" fmla="*/ 102393 w 707231"/>
              <a:gd name="connsiteY50" fmla="*/ 869156 h 1059657"/>
              <a:gd name="connsiteX51" fmla="*/ 83343 w 707231"/>
              <a:gd name="connsiteY51" fmla="*/ 890587 h 1059657"/>
              <a:gd name="connsiteX52" fmla="*/ 85725 w 707231"/>
              <a:gd name="connsiteY52" fmla="*/ 954881 h 1059657"/>
              <a:gd name="connsiteX53" fmla="*/ 92868 w 707231"/>
              <a:gd name="connsiteY53" fmla="*/ 966787 h 1059657"/>
              <a:gd name="connsiteX54" fmla="*/ 71437 w 707231"/>
              <a:gd name="connsiteY54" fmla="*/ 1031081 h 1059657"/>
              <a:gd name="connsiteX0" fmla="*/ 71437 w 707231"/>
              <a:gd name="connsiteY0" fmla="*/ 1031081 h 1059657"/>
              <a:gd name="connsiteX1" fmla="*/ 114299 w 707231"/>
              <a:gd name="connsiteY1" fmla="*/ 1059657 h 1059657"/>
              <a:gd name="connsiteX2" fmla="*/ 164306 w 707231"/>
              <a:gd name="connsiteY2" fmla="*/ 1033462 h 1059657"/>
              <a:gd name="connsiteX3" fmla="*/ 200025 w 707231"/>
              <a:gd name="connsiteY3" fmla="*/ 1012031 h 1059657"/>
              <a:gd name="connsiteX4" fmla="*/ 247650 w 707231"/>
              <a:gd name="connsiteY4" fmla="*/ 969169 h 1059657"/>
              <a:gd name="connsiteX5" fmla="*/ 276225 w 707231"/>
              <a:gd name="connsiteY5" fmla="*/ 912019 h 1059657"/>
              <a:gd name="connsiteX6" fmla="*/ 350043 w 707231"/>
              <a:gd name="connsiteY6" fmla="*/ 871537 h 1059657"/>
              <a:gd name="connsiteX7" fmla="*/ 411956 w 707231"/>
              <a:gd name="connsiteY7" fmla="*/ 823912 h 1059657"/>
              <a:gd name="connsiteX8" fmla="*/ 411956 w 707231"/>
              <a:gd name="connsiteY8" fmla="*/ 781050 h 1059657"/>
              <a:gd name="connsiteX9" fmla="*/ 471487 w 707231"/>
              <a:gd name="connsiteY9" fmla="*/ 671512 h 1059657"/>
              <a:gd name="connsiteX10" fmla="*/ 547687 w 707231"/>
              <a:gd name="connsiteY10" fmla="*/ 642937 h 1059657"/>
              <a:gd name="connsiteX11" fmla="*/ 595312 w 707231"/>
              <a:gd name="connsiteY11" fmla="*/ 592931 h 1059657"/>
              <a:gd name="connsiteX12" fmla="*/ 597693 w 707231"/>
              <a:gd name="connsiteY12" fmla="*/ 438150 h 1059657"/>
              <a:gd name="connsiteX13" fmla="*/ 604837 w 707231"/>
              <a:gd name="connsiteY13" fmla="*/ 350044 h 1059657"/>
              <a:gd name="connsiteX14" fmla="*/ 614362 w 707231"/>
              <a:gd name="connsiteY14" fmla="*/ 295275 h 1059657"/>
              <a:gd name="connsiteX15" fmla="*/ 671512 w 707231"/>
              <a:gd name="connsiteY15" fmla="*/ 219075 h 1059657"/>
              <a:gd name="connsiteX16" fmla="*/ 707231 w 707231"/>
              <a:gd name="connsiteY16" fmla="*/ 147637 h 1059657"/>
              <a:gd name="connsiteX17" fmla="*/ 697706 w 707231"/>
              <a:gd name="connsiteY17" fmla="*/ 97631 h 1059657"/>
              <a:gd name="connsiteX18" fmla="*/ 702468 w 707231"/>
              <a:gd name="connsiteY18" fmla="*/ 35719 h 1059657"/>
              <a:gd name="connsiteX19" fmla="*/ 628650 w 707231"/>
              <a:gd name="connsiteY19" fmla="*/ 0 h 1059657"/>
              <a:gd name="connsiteX20" fmla="*/ 600075 w 707231"/>
              <a:gd name="connsiteY20" fmla="*/ 28575 h 1059657"/>
              <a:gd name="connsiteX21" fmla="*/ 597693 w 707231"/>
              <a:gd name="connsiteY21" fmla="*/ 69056 h 1059657"/>
              <a:gd name="connsiteX22" fmla="*/ 583406 w 707231"/>
              <a:gd name="connsiteY22" fmla="*/ 88106 h 1059657"/>
              <a:gd name="connsiteX23" fmla="*/ 523875 w 707231"/>
              <a:gd name="connsiteY23" fmla="*/ 95250 h 1059657"/>
              <a:gd name="connsiteX24" fmla="*/ 509587 w 707231"/>
              <a:gd name="connsiteY24" fmla="*/ 135731 h 1059657"/>
              <a:gd name="connsiteX25" fmla="*/ 478631 w 707231"/>
              <a:gd name="connsiteY25" fmla="*/ 128587 h 1059657"/>
              <a:gd name="connsiteX26" fmla="*/ 466725 w 707231"/>
              <a:gd name="connsiteY26" fmla="*/ 154781 h 1059657"/>
              <a:gd name="connsiteX27" fmla="*/ 431006 w 707231"/>
              <a:gd name="connsiteY27" fmla="*/ 147637 h 1059657"/>
              <a:gd name="connsiteX28" fmla="*/ 376237 w 707231"/>
              <a:gd name="connsiteY28" fmla="*/ 169069 h 1059657"/>
              <a:gd name="connsiteX29" fmla="*/ 319087 w 707231"/>
              <a:gd name="connsiteY29" fmla="*/ 166687 h 1059657"/>
              <a:gd name="connsiteX30" fmla="*/ 307181 w 707231"/>
              <a:gd name="connsiteY30" fmla="*/ 135731 h 1059657"/>
              <a:gd name="connsiteX31" fmla="*/ 273843 w 707231"/>
              <a:gd name="connsiteY31" fmla="*/ 147637 h 1059657"/>
              <a:gd name="connsiteX32" fmla="*/ 178593 w 707231"/>
              <a:gd name="connsiteY32" fmla="*/ 173831 h 1059657"/>
              <a:gd name="connsiteX33" fmla="*/ 188118 w 707231"/>
              <a:gd name="connsiteY33" fmla="*/ 202406 h 1059657"/>
              <a:gd name="connsiteX34" fmla="*/ 195262 w 707231"/>
              <a:gd name="connsiteY34" fmla="*/ 233362 h 1059657"/>
              <a:gd name="connsiteX35" fmla="*/ 142875 w 707231"/>
              <a:gd name="connsiteY35" fmla="*/ 338137 h 1059657"/>
              <a:gd name="connsiteX36" fmla="*/ 57150 w 707231"/>
              <a:gd name="connsiteY36" fmla="*/ 323850 h 1059657"/>
              <a:gd name="connsiteX37" fmla="*/ 11906 w 707231"/>
              <a:gd name="connsiteY37" fmla="*/ 347662 h 1059657"/>
              <a:gd name="connsiteX38" fmla="*/ 0 w 707231"/>
              <a:gd name="connsiteY38" fmla="*/ 400050 h 1059657"/>
              <a:gd name="connsiteX39" fmla="*/ 14287 w 707231"/>
              <a:gd name="connsiteY39" fmla="*/ 476250 h 1059657"/>
              <a:gd name="connsiteX40" fmla="*/ 11906 w 707231"/>
              <a:gd name="connsiteY40" fmla="*/ 519112 h 1059657"/>
              <a:gd name="connsiteX41" fmla="*/ 0 w 707231"/>
              <a:gd name="connsiteY41" fmla="*/ 550069 h 1059657"/>
              <a:gd name="connsiteX42" fmla="*/ 11906 w 707231"/>
              <a:gd name="connsiteY42" fmla="*/ 561975 h 1059657"/>
              <a:gd name="connsiteX43" fmla="*/ 30956 w 707231"/>
              <a:gd name="connsiteY43" fmla="*/ 592931 h 1059657"/>
              <a:gd name="connsiteX44" fmla="*/ 97631 w 707231"/>
              <a:gd name="connsiteY44" fmla="*/ 609600 h 1059657"/>
              <a:gd name="connsiteX45" fmla="*/ 104775 w 707231"/>
              <a:gd name="connsiteY45" fmla="*/ 676275 h 1059657"/>
              <a:gd name="connsiteX46" fmla="*/ 90487 w 707231"/>
              <a:gd name="connsiteY46" fmla="*/ 728662 h 1059657"/>
              <a:gd name="connsiteX47" fmla="*/ 80962 w 707231"/>
              <a:gd name="connsiteY47" fmla="*/ 747712 h 1059657"/>
              <a:gd name="connsiteX48" fmla="*/ 80962 w 707231"/>
              <a:gd name="connsiteY48" fmla="*/ 781050 h 1059657"/>
              <a:gd name="connsiteX49" fmla="*/ 109537 w 707231"/>
              <a:gd name="connsiteY49" fmla="*/ 819150 h 1059657"/>
              <a:gd name="connsiteX50" fmla="*/ 102393 w 707231"/>
              <a:gd name="connsiteY50" fmla="*/ 869156 h 1059657"/>
              <a:gd name="connsiteX51" fmla="*/ 83343 w 707231"/>
              <a:gd name="connsiteY51" fmla="*/ 890587 h 1059657"/>
              <a:gd name="connsiteX52" fmla="*/ 85725 w 707231"/>
              <a:gd name="connsiteY52" fmla="*/ 954881 h 1059657"/>
              <a:gd name="connsiteX53" fmla="*/ 92868 w 707231"/>
              <a:gd name="connsiteY53" fmla="*/ 966787 h 1059657"/>
              <a:gd name="connsiteX54" fmla="*/ 71437 w 707231"/>
              <a:gd name="connsiteY54" fmla="*/ 1031081 h 1059657"/>
              <a:gd name="connsiteX0" fmla="*/ 71437 w 707231"/>
              <a:gd name="connsiteY0" fmla="*/ 1031081 h 1054894"/>
              <a:gd name="connsiteX1" fmla="*/ 102393 w 707231"/>
              <a:gd name="connsiteY1" fmla="*/ 1054894 h 1054894"/>
              <a:gd name="connsiteX2" fmla="*/ 164306 w 707231"/>
              <a:gd name="connsiteY2" fmla="*/ 1033462 h 1054894"/>
              <a:gd name="connsiteX3" fmla="*/ 200025 w 707231"/>
              <a:gd name="connsiteY3" fmla="*/ 1012031 h 1054894"/>
              <a:gd name="connsiteX4" fmla="*/ 247650 w 707231"/>
              <a:gd name="connsiteY4" fmla="*/ 969169 h 1054894"/>
              <a:gd name="connsiteX5" fmla="*/ 276225 w 707231"/>
              <a:gd name="connsiteY5" fmla="*/ 912019 h 1054894"/>
              <a:gd name="connsiteX6" fmla="*/ 350043 w 707231"/>
              <a:gd name="connsiteY6" fmla="*/ 871537 h 1054894"/>
              <a:gd name="connsiteX7" fmla="*/ 411956 w 707231"/>
              <a:gd name="connsiteY7" fmla="*/ 823912 h 1054894"/>
              <a:gd name="connsiteX8" fmla="*/ 411956 w 707231"/>
              <a:gd name="connsiteY8" fmla="*/ 781050 h 1054894"/>
              <a:gd name="connsiteX9" fmla="*/ 471487 w 707231"/>
              <a:gd name="connsiteY9" fmla="*/ 671512 h 1054894"/>
              <a:gd name="connsiteX10" fmla="*/ 547687 w 707231"/>
              <a:gd name="connsiteY10" fmla="*/ 642937 h 1054894"/>
              <a:gd name="connsiteX11" fmla="*/ 595312 w 707231"/>
              <a:gd name="connsiteY11" fmla="*/ 592931 h 1054894"/>
              <a:gd name="connsiteX12" fmla="*/ 597693 w 707231"/>
              <a:gd name="connsiteY12" fmla="*/ 438150 h 1054894"/>
              <a:gd name="connsiteX13" fmla="*/ 604837 w 707231"/>
              <a:gd name="connsiteY13" fmla="*/ 350044 h 1054894"/>
              <a:gd name="connsiteX14" fmla="*/ 614362 w 707231"/>
              <a:gd name="connsiteY14" fmla="*/ 295275 h 1054894"/>
              <a:gd name="connsiteX15" fmla="*/ 671512 w 707231"/>
              <a:gd name="connsiteY15" fmla="*/ 219075 h 1054894"/>
              <a:gd name="connsiteX16" fmla="*/ 707231 w 707231"/>
              <a:gd name="connsiteY16" fmla="*/ 147637 h 1054894"/>
              <a:gd name="connsiteX17" fmla="*/ 697706 w 707231"/>
              <a:gd name="connsiteY17" fmla="*/ 97631 h 1054894"/>
              <a:gd name="connsiteX18" fmla="*/ 702468 w 707231"/>
              <a:gd name="connsiteY18" fmla="*/ 35719 h 1054894"/>
              <a:gd name="connsiteX19" fmla="*/ 628650 w 707231"/>
              <a:gd name="connsiteY19" fmla="*/ 0 h 1054894"/>
              <a:gd name="connsiteX20" fmla="*/ 600075 w 707231"/>
              <a:gd name="connsiteY20" fmla="*/ 28575 h 1054894"/>
              <a:gd name="connsiteX21" fmla="*/ 597693 w 707231"/>
              <a:gd name="connsiteY21" fmla="*/ 69056 h 1054894"/>
              <a:gd name="connsiteX22" fmla="*/ 583406 w 707231"/>
              <a:gd name="connsiteY22" fmla="*/ 88106 h 1054894"/>
              <a:gd name="connsiteX23" fmla="*/ 523875 w 707231"/>
              <a:gd name="connsiteY23" fmla="*/ 95250 h 1054894"/>
              <a:gd name="connsiteX24" fmla="*/ 509587 w 707231"/>
              <a:gd name="connsiteY24" fmla="*/ 135731 h 1054894"/>
              <a:gd name="connsiteX25" fmla="*/ 478631 w 707231"/>
              <a:gd name="connsiteY25" fmla="*/ 128587 h 1054894"/>
              <a:gd name="connsiteX26" fmla="*/ 466725 w 707231"/>
              <a:gd name="connsiteY26" fmla="*/ 154781 h 1054894"/>
              <a:gd name="connsiteX27" fmla="*/ 431006 w 707231"/>
              <a:gd name="connsiteY27" fmla="*/ 147637 h 1054894"/>
              <a:gd name="connsiteX28" fmla="*/ 376237 w 707231"/>
              <a:gd name="connsiteY28" fmla="*/ 169069 h 1054894"/>
              <a:gd name="connsiteX29" fmla="*/ 319087 w 707231"/>
              <a:gd name="connsiteY29" fmla="*/ 166687 h 1054894"/>
              <a:gd name="connsiteX30" fmla="*/ 307181 w 707231"/>
              <a:gd name="connsiteY30" fmla="*/ 135731 h 1054894"/>
              <a:gd name="connsiteX31" fmla="*/ 273843 w 707231"/>
              <a:gd name="connsiteY31" fmla="*/ 147637 h 1054894"/>
              <a:gd name="connsiteX32" fmla="*/ 178593 w 707231"/>
              <a:gd name="connsiteY32" fmla="*/ 173831 h 1054894"/>
              <a:gd name="connsiteX33" fmla="*/ 188118 w 707231"/>
              <a:gd name="connsiteY33" fmla="*/ 202406 h 1054894"/>
              <a:gd name="connsiteX34" fmla="*/ 195262 w 707231"/>
              <a:gd name="connsiteY34" fmla="*/ 233362 h 1054894"/>
              <a:gd name="connsiteX35" fmla="*/ 142875 w 707231"/>
              <a:gd name="connsiteY35" fmla="*/ 338137 h 1054894"/>
              <a:gd name="connsiteX36" fmla="*/ 57150 w 707231"/>
              <a:gd name="connsiteY36" fmla="*/ 323850 h 1054894"/>
              <a:gd name="connsiteX37" fmla="*/ 11906 w 707231"/>
              <a:gd name="connsiteY37" fmla="*/ 347662 h 1054894"/>
              <a:gd name="connsiteX38" fmla="*/ 0 w 707231"/>
              <a:gd name="connsiteY38" fmla="*/ 400050 h 1054894"/>
              <a:gd name="connsiteX39" fmla="*/ 14287 w 707231"/>
              <a:gd name="connsiteY39" fmla="*/ 476250 h 1054894"/>
              <a:gd name="connsiteX40" fmla="*/ 11906 w 707231"/>
              <a:gd name="connsiteY40" fmla="*/ 519112 h 1054894"/>
              <a:gd name="connsiteX41" fmla="*/ 0 w 707231"/>
              <a:gd name="connsiteY41" fmla="*/ 550069 h 1054894"/>
              <a:gd name="connsiteX42" fmla="*/ 11906 w 707231"/>
              <a:gd name="connsiteY42" fmla="*/ 561975 h 1054894"/>
              <a:gd name="connsiteX43" fmla="*/ 30956 w 707231"/>
              <a:gd name="connsiteY43" fmla="*/ 592931 h 1054894"/>
              <a:gd name="connsiteX44" fmla="*/ 97631 w 707231"/>
              <a:gd name="connsiteY44" fmla="*/ 609600 h 1054894"/>
              <a:gd name="connsiteX45" fmla="*/ 104775 w 707231"/>
              <a:gd name="connsiteY45" fmla="*/ 676275 h 1054894"/>
              <a:gd name="connsiteX46" fmla="*/ 90487 w 707231"/>
              <a:gd name="connsiteY46" fmla="*/ 728662 h 1054894"/>
              <a:gd name="connsiteX47" fmla="*/ 80962 w 707231"/>
              <a:gd name="connsiteY47" fmla="*/ 747712 h 1054894"/>
              <a:gd name="connsiteX48" fmla="*/ 80962 w 707231"/>
              <a:gd name="connsiteY48" fmla="*/ 781050 h 1054894"/>
              <a:gd name="connsiteX49" fmla="*/ 109537 w 707231"/>
              <a:gd name="connsiteY49" fmla="*/ 819150 h 1054894"/>
              <a:gd name="connsiteX50" fmla="*/ 102393 w 707231"/>
              <a:gd name="connsiteY50" fmla="*/ 869156 h 1054894"/>
              <a:gd name="connsiteX51" fmla="*/ 83343 w 707231"/>
              <a:gd name="connsiteY51" fmla="*/ 890587 h 1054894"/>
              <a:gd name="connsiteX52" fmla="*/ 85725 w 707231"/>
              <a:gd name="connsiteY52" fmla="*/ 954881 h 1054894"/>
              <a:gd name="connsiteX53" fmla="*/ 92868 w 707231"/>
              <a:gd name="connsiteY53" fmla="*/ 966787 h 1054894"/>
              <a:gd name="connsiteX54" fmla="*/ 71437 w 707231"/>
              <a:gd name="connsiteY54" fmla="*/ 1031081 h 1054894"/>
              <a:gd name="connsiteX0" fmla="*/ 71437 w 707231"/>
              <a:gd name="connsiteY0" fmla="*/ 1031081 h 1055124"/>
              <a:gd name="connsiteX1" fmla="*/ 102393 w 707231"/>
              <a:gd name="connsiteY1" fmla="*/ 1054894 h 1055124"/>
              <a:gd name="connsiteX2" fmla="*/ 164306 w 707231"/>
              <a:gd name="connsiteY2" fmla="*/ 1033462 h 1055124"/>
              <a:gd name="connsiteX3" fmla="*/ 200025 w 707231"/>
              <a:gd name="connsiteY3" fmla="*/ 1012031 h 1055124"/>
              <a:gd name="connsiteX4" fmla="*/ 247650 w 707231"/>
              <a:gd name="connsiteY4" fmla="*/ 969169 h 1055124"/>
              <a:gd name="connsiteX5" fmla="*/ 276225 w 707231"/>
              <a:gd name="connsiteY5" fmla="*/ 912019 h 1055124"/>
              <a:gd name="connsiteX6" fmla="*/ 350043 w 707231"/>
              <a:gd name="connsiteY6" fmla="*/ 871537 h 1055124"/>
              <a:gd name="connsiteX7" fmla="*/ 411956 w 707231"/>
              <a:gd name="connsiteY7" fmla="*/ 823912 h 1055124"/>
              <a:gd name="connsiteX8" fmla="*/ 411956 w 707231"/>
              <a:gd name="connsiteY8" fmla="*/ 781050 h 1055124"/>
              <a:gd name="connsiteX9" fmla="*/ 471487 w 707231"/>
              <a:gd name="connsiteY9" fmla="*/ 671512 h 1055124"/>
              <a:gd name="connsiteX10" fmla="*/ 547687 w 707231"/>
              <a:gd name="connsiteY10" fmla="*/ 642937 h 1055124"/>
              <a:gd name="connsiteX11" fmla="*/ 595312 w 707231"/>
              <a:gd name="connsiteY11" fmla="*/ 592931 h 1055124"/>
              <a:gd name="connsiteX12" fmla="*/ 597693 w 707231"/>
              <a:gd name="connsiteY12" fmla="*/ 438150 h 1055124"/>
              <a:gd name="connsiteX13" fmla="*/ 604837 w 707231"/>
              <a:gd name="connsiteY13" fmla="*/ 350044 h 1055124"/>
              <a:gd name="connsiteX14" fmla="*/ 614362 w 707231"/>
              <a:gd name="connsiteY14" fmla="*/ 295275 h 1055124"/>
              <a:gd name="connsiteX15" fmla="*/ 671512 w 707231"/>
              <a:gd name="connsiteY15" fmla="*/ 219075 h 1055124"/>
              <a:gd name="connsiteX16" fmla="*/ 707231 w 707231"/>
              <a:gd name="connsiteY16" fmla="*/ 147637 h 1055124"/>
              <a:gd name="connsiteX17" fmla="*/ 697706 w 707231"/>
              <a:gd name="connsiteY17" fmla="*/ 97631 h 1055124"/>
              <a:gd name="connsiteX18" fmla="*/ 702468 w 707231"/>
              <a:gd name="connsiteY18" fmla="*/ 35719 h 1055124"/>
              <a:gd name="connsiteX19" fmla="*/ 628650 w 707231"/>
              <a:gd name="connsiteY19" fmla="*/ 0 h 1055124"/>
              <a:gd name="connsiteX20" fmla="*/ 600075 w 707231"/>
              <a:gd name="connsiteY20" fmla="*/ 28575 h 1055124"/>
              <a:gd name="connsiteX21" fmla="*/ 597693 w 707231"/>
              <a:gd name="connsiteY21" fmla="*/ 69056 h 1055124"/>
              <a:gd name="connsiteX22" fmla="*/ 583406 w 707231"/>
              <a:gd name="connsiteY22" fmla="*/ 88106 h 1055124"/>
              <a:gd name="connsiteX23" fmla="*/ 523875 w 707231"/>
              <a:gd name="connsiteY23" fmla="*/ 95250 h 1055124"/>
              <a:gd name="connsiteX24" fmla="*/ 509587 w 707231"/>
              <a:gd name="connsiteY24" fmla="*/ 135731 h 1055124"/>
              <a:gd name="connsiteX25" fmla="*/ 478631 w 707231"/>
              <a:gd name="connsiteY25" fmla="*/ 128587 h 1055124"/>
              <a:gd name="connsiteX26" fmla="*/ 466725 w 707231"/>
              <a:gd name="connsiteY26" fmla="*/ 154781 h 1055124"/>
              <a:gd name="connsiteX27" fmla="*/ 431006 w 707231"/>
              <a:gd name="connsiteY27" fmla="*/ 147637 h 1055124"/>
              <a:gd name="connsiteX28" fmla="*/ 376237 w 707231"/>
              <a:gd name="connsiteY28" fmla="*/ 169069 h 1055124"/>
              <a:gd name="connsiteX29" fmla="*/ 319087 w 707231"/>
              <a:gd name="connsiteY29" fmla="*/ 166687 h 1055124"/>
              <a:gd name="connsiteX30" fmla="*/ 307181 w 707231"/>
              <a:gd name="connsiteY30" fmla="*/ 135731 h 1055124"/>
              <a:gd name="connsiteX31" fmla="*/ 273843 w 707231"/>
              <a:gd name="connsiteY31" fmla="*/ 147637 h 1055124"/>
              <a:gd name="connsiteX32" fmla="*/ 178593 w 707231"/>
              <a:gd name="connsiteY32" fmla="*/ 173831 h 1055124"/>
              <a:gd name="connsiteX33" fmla="*/ 188118 w 707231"/>
              <a:gd name="connsiteY33" fmla="*/ 202406 h 1055124"/>
              <a:gd name="connsiteX34" fmla="*/ 195262 w 707231"/>
              <a:gd name="connsiteY34" fmla="*/ 233362 h 1055124"/>
              <a:gd name="connsiteX35" fmla="*/ 142875 w 707231"/>
              <a:gd name="connsiteY35" fmla="*/ 338137 h 1055124"/>
              <a:gd name="connsiteX36" fmla="*/ 57150 w 707231"/>
              <a:gd name="connsiteY36" fmla="*/ 323850 h 1055124"/>
              <a:gd name="connsiteX37" fmla="*/ 11906 w 707231"/>
              <a:gd name="connsiteY37" fmla="*/ 347662 h 1055124"/>
              <a:gd name="connsiteX38" fmla="*/ 0 w 707231"/>
              <a:gd name="connsiteY38" fmla="*/ 400050 h 1055124"/>
              <a:gd name="connsiteX39" fmla="*/ 14287 w 707231"/>
              <a:gd name="connsiteY39" fmla="*/ 476250 h 1055124"/>
              <a:gd name="connsiteX40" fmla="*/ 11906 w 707231"/>
              <a:gd name="connsiteY40" fmla="*/ 519112 h 1055124"/>
              <a:gd name="connsiteX41" fmla="*/ 0 w 707231"/>
              <a:gd name="connsiteY41" fmla="*/ 550069 h 1055124"/>
              <a:gd name="connsiteX42" fmla="*/ 11906 w 707231"/>
              <a:gd name="connsiteY42" fmla="*/ 561975 h 1055124"/>
              <a:gd name="connsiteX43" fmla="*/ 30956 w 707231"/>
              <a:gd name="connsiteY43" fmla="*/ 592931 h 1055124"/>
              <a:gd name="connsiteX44" fmla="*/ 97631 w 707231"/>
              <a:gd name="connsiteY44" fmla="*/ 609600 h 1055124"/>
              <a:gd name="connsiteX45" fmla="*/ 104775 w 707231"/>
              <a:gd name="connsiteY45" fmla="*/ 676275 h 1055124"/>
              <a:gd name="connsiteX46" fmla="*/ 90487 w 707231"/>
              <a:gd name="connsiteY46" fmla="*/ 728662 h 1055124"/>
              <a:gd name="connsiteX47" fmla="*/ 80962 w 707231"/>
              <a:gd name="connsiteY47" fmla="*/ 747712 h 1055124"/>
              <a:gd name="connsiteX48" fmla="*/ 80962 w 707231"/>
              <a:gd name="connsiteY48" fmla="*/ 781050 h 1055124"/>
              <a:gd name="connsiteX49" fmla="*/ 109537 w 707231"/>
              <a:gd name="connsiteY49" fmla="*/ 819150 h 1055124"/>
              <a:gd name="connsiteX50" fmla="*/ 102393 w 707231"/>
              <a:gd name="connsiteY50" fmla="*/ 869156 h 1055124"/>
              <a:gd name="connsiteX51" fmla="*/ 83343 w 707231"/>
              <a:gd name="connsiteY51" fmla="*/ 890587 h 1055124"/>
              <a:gd name="connsiteX52" fmla="*/ 85725 w 707231"/>
              <a:gd name="connsiteY52" fmla="*/ 954881 h 1055124"/>
              <a:gd name="connsiteX53" fmla="*/ 92868 w 707231"/>
              <a:gd name="connsiteY53" fmla="*/ 966787 h 1055124"/>
              <a:gd name="connsiteX54" fmla="*/ 71437 w 707231"/>
              <a:gd name="connsiteY54" fmla="*/ 1031081 h 1055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707231" h="1055124">
                <a:moveTo>
                  <a:pt x="71437" y="1031081"/>
                </a:moveTo>
                <a:lnTo>
                  <a:pt x="102393" y="1054894"/>
                </a:lnTo>
                <a:cubicBezTo>
                  <a:pt x="127794" y="1057275"/>
                  <a:pt x="143668" y="1040606"/>
                  <a:pt x="164306" y="1033462"/>
                </a:cubicBezTo>
                <a:lnTo>
                  <a:pt x="200025" y="1012031"/>
                </a:lnTo>
                <a:lnTo>
                  <a:pt x="247650" y="969169"/>
                </a:lnTo>
                <a:lnTo>
                  <a:pt x="276225" y="912019"/>
                </a:lnTo>
                <a:lnTo>
                  <a:pt x="350043" y="871537"/>
                </a:lnTo>
                <a:lnTo>
                  <a:pt x="411956" y="823912"/>
                </a:lnTo>
                <a:lnTo>
                  <a:pt x="411956" y="781050"/>
                </a:lnTo>
                <a:lnTo>
                  <a:pt x="471487" y="671512"/>
                </a:lnTo>
                <a:lnTo>
                  <a:pt x="547687" y="642937"/>
                </a:lnTo>
                <a:lnTo>
                  <a:pt x="595312" y="592931"/>
                </a:lnTo>
                <a:cubicBezTo>
                  <a:pt x="596106" y="541337"/>
                  <a:pt x="596899" y="489744"/>
                  <a:pt x="597693" y="438150"/>
                </a:cubicBezTo>
                <a:lnTo>
                  <a:pt x="604837" y="350044"/>
                </a:lnTo>
                <a:lnTo>
                  <a:pt x="614362" y="295275"/>
                </a:lnTo>
                <a:lnTo>
                  <a:pt x="671512" y="219075"/>
                </a:lnTo>
                <a:lnTo>
                  <a:pt x="707231" y="147637"/>
                </a:lnTo>
                <a:lnTo>
                  <a:pt x="697706" y="97631"/>
                </a:lnTo>
                <a:lnTo>
                  <a:pt x="702468" y="35719"/>
                </a:lnTo>
                <a:lnTo>
                  <a:pt x="628650" y="0"/>
                </a:lnTo>
                <a:lnTo>
                  <a:pt x="600075" y="28575"/>
                </a:lnTo>
                <a:lnTo>
                  <a:pt x="597693" y="69056"/>
                </a:lnTo>
                <a:lnTo>
                  <a:pt x="583406" y="88106"/>
                </a:lnTo>
                <a:lnTo>
                  <a:pt x="523875" y="95250"/>
                </a:lnTo>
                <a:lnTo>
                  <a:pt x="509587" y="135731"/>
                </a:lnTo>
                <a:lnTo>
                  <a:pt x="478631" y="128587"/>
                </a:lnTo>
                <a:lnTo>
                  <a:pt x="466725" y="154781"/>
                </a:lnTo>
                <a:lnTo>
                  <a:pt x="431006" y="147637"/>
                </a:lnTo>
                <a:lnTo>
                  <a:pt x="376237" y="169069"/>
                </a:lnTo>
                <a:lnTo>
                  <a:pt x="319087" y="166687"/>
                </a:lnTo>
                <a:lnTo>
                  <a:pt x="307181" y="135731"/>
                </a:lnTo>
                <a:lnTo>
                  <a:pt x="273843" y="147637"/>
                </a:lnTo>
                <a:lnTo>
                  <a:pt x="178593" y="173831"/>
                </a:lnTo>
                <a:lnTo>
                  <a:pt x="188118" y="202406"/>
                </a:lnTo>
                <a:lnTo>
                  <a:pt x="195262" y="233362"/>
                </a:lnTo>
                <a:lnTo>
                  <a:pt x="142875" y="338137"/>
                </a:lnTo>
                <a:lnTo>
                  <a:pt x="57150" y="323850"/>
                </a:lnTo>
                <a:lnTo>
                  <a:pt x="11906" y="347662"/>
                </a:lnTo>
                <a:lnTo>
                  <a:pt x="0" y="400050"/>
                </a:lnTo>
                <a:lnTo>
                  <a:pt x="14287" y="476250"/>
                </a:lnTo>
                <a:lnTo>
                  <a:pt x="11906" y="519112"/>
                </a:lnTo>
                <a:lnTo>
                  <a:pt x="0" y="550069"/>
                </a:lnTo>
                <a:lnTo>
                  <a:pt x="11906" y="561975"/>
                </a:lnTo>
                <a:lnTo>
                  <a:pt x="30956" y="592931"/>
                </a:lnTo>
                <a:lnTo>
                  <a:pt x="97631" y="609600"/>
                </a:lnTo>
                <a:lnTo>
                  <a:pt x="104775" y="676275"/>
                </a:lnTo>
                <a:lnTo>
                  <a:pt x="90487" y="728662"/>
                </a:lnTo>
                <a:lnTo>
                  <a:pt x="80962" y="747712"/>
                </a:lnTo>
                <a:lnTo>
                  <a:pt x="80962" y="781050"/>
                </a:lnTo>
                <a:lnTo>
                  <a:pt x="109537" y="819150"/>
                </a:lnTo>
                <a:lnTo>
                  <a:pt x="102393" y="869156"/>
                </a:lnTo>
                <a:lnTo>
                  <a:pt x="83343" y="890587"/>
                </a:lnTo>
                <a:lnTo>
                  <a:pt x="85725" y="954881"/>
                </a:lnTo>
                <a:lnTo>
                  <a:pt x="92868" y="966787"/>
                </a:lnTo>
                <a:lnTo>
                  <a:pt x="71437" y="10310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3492500" y="4033838"/>
            <a:ext cx="1466850" cy="1209675"/>
          </a:xfrm>
          <a:custGeom>
            <a:avLst/>
            <a:gdLst>
              <a:gd name="connsiteX0" fmla="*/ 30956 w 1466850"/>
              <a:gd name="connsiteY0" fmla="*/ 302419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30956 w 1466850"/>
              <a:gd name="connsiteY114" fmla="*/ 302419 h 1095375"/>
              <a:gd name="connsiteX0" fmla="*/ 30956 w 1466850"/>
              <a:gd name="connsiteY0" fmla="*/ 302419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83344 w 1466850"/>
              <a:gd name="connsiteY114" fmla="*/ 311944 h 1095375"/>
              <a:gd name="connsiteX115" fmla="*/ 30956 w 1466850"/>
              <a:gd name="connsiteY115" fmla="*/ 302419 h 1095375"/>
              <a:gd name="connsiteX0" fmla="*/ 30956 w 1466850"/>
              <a:gd name="connsiteY0" fmla="*/ 302419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78581 w 1466850"/>
              <a:gd name="connsiteY114" fmla="*/ 326232 h 1095375"/>
              <a:gd name="connsiteX115" fmla="*/ 30956 w 1466850"/>
              <a:gd name="connsiteY115" fmla="*/ 302419 h 1095375"/>
              <a:gd name="connsiteX0" fmla="*/ 30956 w 1466850"/>
              <a:gd name="connsiteY0" fmla="*/ 316706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78581 w 1466850"/>
              <a:gd name="connsiteY114" fmla="*/ 326232 h 1095375"/>
              <a:gd name="connsiteX115" fmla="*/ 30956 w 1466850"/>
              <a:gd name="connsiteY115" fmla="*/ 316706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78581 w 1466850"/>
              <a:gd name="connsiteY114" fmla="*/ 326232 h 1095375"/>
              <a:gd name="connsiteX115" fmla="*/ 30956 w 1466850"/>
              <a:gd name="connsiteY115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54769 w 1466850"/>
              <a:gd name="connsiteY114" fmla="*/ 311945 h 1095375"/>
              <a:gd name="connsiteX115" fmla="*/ 30956 w 1466850"/>
              <a:gd name="connsiteY115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54769 w 1466850"/>
              <a:gd name="connsiteY114" fmla="*/ 311945 h 1095375"/>
              <a:gd name="connsiteX115" fmla="*/ 90487 w 1466850"/>
              <a:gd name="connsiteY115" fmla="*/ 316706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54769 w 1466850"/>
              <a:gd name="connsiteY114" fmla="*/ 311945 h 1095375"/>
              <a:gd name="connsiteX115" fmla="*/ 83343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109538 w 1466850"/>
              <a:gd name="connsiteY114" fmla="*/ 311945 h 1095375"/>
              <a:gd name="connsiteX115" fmla="*/ 83343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109538 w 1466850"/>
              <a:gd name="connsiteY114" fmla="*/ 311945 h 1095375"/>
              <a:gd name="connsiteX115" fmla="*/ 59530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66676 w 1466850"/>
              <a:gd name="connsiteY114" fmla="*/ 321470 h 1095375"/>
              <a:gd name="connsiteX115" fmla="*/ 59530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71439 w 1466850"/>
              <a:gd name="connsiteY114" fmla="*/ 300039 h 1095375"/>
              <a:gd name="connsiteX115" fmla="*/ 59530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114300 w 1466850"/>
              <a:gd name="connsiteY14" fmla="*/ 1095375 h 1095375"/>
              <a:gd name="connsiteX15" fmla="*/ 242887 w 1466850"/>
              <a:gd name="connsiteY15" fmla="*/ 1092994 h 1095375"/>
              <a:gd name="connsiteX16" fmla="*/ 238125 w 1466850"/>
              <a:gd name="connsiteY16" fmla="*/ 1045369 h 1095375"/>
              <a:gd name="connsiteX17" fmla="*/ 230981 w 1466850"/>
              <a:gd name="connsiteY17" fmla="*/ 1035844 h 1095375"/>
              <a:gd name="connsiteX18" fmla="*/ 252412 w 1466850"/>
              <a:gd name="connsiteY18" fmla="*/ 1019175 h 1095375"/>
              <a:gd name="connsiteX19" fmla="*/ 314325 w 1466850"/>
              <a:gd name="connsiteY19" fmla="*/ 995362 h 1095375"/>
              <a:gd name="connsiteX20" fmla="*/ 311944 w 1466850"/>
              <a:gd name="connsiteY20" fmla="*/ 959644 h 1095375"/>
              <a:gd name="connsiteX21" fmla="*/ 326231 w 1466850"/>
              <a:gd name="connsiteY21" fmla="*/ 942975 h 1095375"/>
              <a:gd name="connsiteX22" fmla="*/ 452437 w 1466850"/>
              <a:gd name="connsiteY22" fmla="*/ 950119 h 1095375"/>
              <a:gd name="connsiteX23" fmla="*/ 464344 w 1466850"/>
              <a:gd name="connsiteY23" fmla="*/ 933450 h 1095375"/>
              <a:gd name="connsiteX24" fmla="*/ 476250 w 1466850"/>
              <a:gd name="connsiteY24" fmla="*/ 883444 h 1095375"/>
              <a:gd name="connsiteX25" fmla="*/ 488156 w 1466850"/>
              <a:gd name="connsiteY25" fmla="*/ 857250 h 1095375"/>
              <a:gd name="connsiteX26" fmla="*/ 526256 w 1466850"/>
              <a:gd name="connsiteY26" fmla="*/ 862012 h 1095375"/>
              <a:gd name="connsiteX27" fmla="*/ 545306 w 1466850"/>
              <a:gd name="connsiteY27" fmla="*/ 909637 h 1095375"/>
              <a:gd name="connsiteX28" fmla="*/ 566737 w 1466850"/>
              <a:gd name="connsiteY28" fmla="*/ 881062 h 1095375"/>
              <a:gd name="connsiteX29" fmla="*/ 621506 w 1466850"/>
              <a:gd name="connsiteY29" fmla="*/ 845344 h 1095375"/>
              <a:gd name="connsiteX30" fmla="*/ 709612 w 1466850"/>
              <a:gd name="connsiteY30" fmla="*/ 814387 h 1095375"/>
              <a:gd name="connsiteX31" fmla="*/ 716756 w 1466850"/>
              <a:gd name="connsiteY31" fmla="*/ 769144 h 1095375"/>
              <a:gd name="connsiteX32" fmla="*/ 742950 w 1466850"/>
              <a:gd name="connsiteY32" fmla="*/ 750094 h 1095375"/>
              <a:gd name="connsiteX33" fmla="*/ 785812 w 1466850"/>
              <a:gd name="connsiteY33" fmla="*/ 726281 h 1095375"/>
              <a:gd name="connsiteX34" fmla="*/ 800100 w 1466850"/>
              <a:gd name="connsiteY34" fmla="*/ 716756 h 1095375"/>
              <a:gd name="connsiteX35" fmla="*/ 862012 w 1466850"/>
              <a:gd name="connsiteY35" fmla="*/ 721519 h 1095375"/>
              <a:gd name="connsiteX36" fmla="*/ 883444 w 1466850"/>
              <a:gd name="connsiteY36" fmla="*/ 721519 h 1095375"/>
              <a:gd name="connsiteX37" fmla="*/ 892969 w 1466850"/>
              <a:gd name="connsiteY37" fmla="*/ 697706 h 1095375"/>
              <a:gd name="connsiteX38" fmla="*/ 892969 w 1466850"/>
              <a:gd name="connsiteY38" fmla="*/ 697706 h 1095375"/>
              <a:gd name="connsiteX39" fmla="*/ 921544 w 1466850"/>
              <a:gd name="connsiteY39" fmla="*/ 609600 h 1095375"/>
              <a:gd name="connsiteX40" fmla="*/ 909637 w 1466850"/>
              <a:gd name="connsiteY40" fmla="*/ 552450 h 1095375"/>
              <a:gd name="connsiteX41" fmla="*/ 928687 w 1466850"/>
              <a:gd name="connsiteY41" fmla="*/ 540544 h 1095375"/>
              <a:gd name="connsiteX42" fmla="*/ 973931 w 1466850"/>
              <a:gd name="connsiteY42" fmla="*/ 535781 h 1095375"/>
              <a:gd name="connsiteX43" fmla="*/ 1014412 w 1466850"/>
              <a:gd name="connsiteY43" fmla="*/ 447675 h 1095375"/>
              <a:gd name="connsiteX44" fmla="*/ 1038225 w 1466850"/>
              <a:gd name="connsiteY44" fmla="*/ 445294 h 1095375"/>
              <a:gd name="connsiteX45" fmla="*/ 1073944 w 1466850"/>
              <a:gd name="connsiteY45" fmla="*/ 476250 h 1095375"/>
              <a:gd name="connsiteX46" fmla="*/ 1112044 w 1466850"/>
              <a:gd name="connsiteY46" fmla="*/ 514350 h 1095375"/>
              <a:gd name="connsiteX47" fmla="*/ 1171575 w 1466850"/>
              <a:gd name="connsiteY47" fmla="*/ 540544 h 1095375"/>
              <a:gd name="connsiteX48" fmla="*/ 1219200 w 1466850"/>
              <a:gd name="connsiteY48" fmla="*/ 521494 h 1095375"/>
              <a:gd name="connsiteX49" fmla="*/ 1245394 w 1466850"/>
              <a:gd name="connsiteY49" fmla="*/ 502444 h 1095375"/>
              <a:gd name="connsiteX50" fmla="*/ 1278731 w 1466850"/>
              <a:gd name="connsiteY50" fmla="*/ 511969 h 1095375"/>
              <a:gd name="connsiteX51" fmla="*/ 1295400 w 1466850"/>
              <a:gd name="connsiteY51" fmla="*/ 531019 h 1095375"/>
              <a:gd name="connsiteX52" fmla="*/ 1273969 w 1466850"/>
              <a:gd name="connsiteY52" fmla="*/ 573881 h 1095375"/>
              <a:gd name="connsiteX53" fmla="*/ 1271587 w 1466850"/>
              <a:gd name="connsiteY53" fmla="*/ 602456 h 1095375"/>
              <a:gd name="connsiteX54" fmla="*/ 1285875 w 1466850"/>
              <a:gd name="connsiteY54" fmla="*/ 611981 h 1095375"/>
              <a:gd name="connsiteX55" fmla="*/ 1300162 w 1466850"/>
              <a:gd name="connsiteY55" fmla="*/ 628650 h 1095375"/>
              <a:gd name="connsiteX56" fmla="*/ 1321594 w 1466850"/>
              <a:gd name="connsiteY56" fmla="*/ 666750 h 1095375"/>
              <a:gd name="connsiteX57" fmla="*/ 1347787 w 1466850"/>
              <a:gd name="connsiteY57" fmla="*/ 681037 h 1095375"/>
              <a:gd name="connsiteX58" fmla="*/ 1371600 w 1466850"/>
              <a:gd name="connsiteY58" fmla="*/ 681037 h 1095375"/>
              <a:gd name="connsiteX59" fmla="*/ 1376362 w 1466850"/>
              <a:gd name="connsiteY59" fmla="*/ 628650 h 1095375"/>
              <a:gd name="connsiteX60" fmla="*/ 1395412 w 1466850"/>
              <a:gd name="connsiteY60" fmla="*/ 578644 h 1095375"/>
              <a:gd name="connsiteX61" fmla="*/ 1426369 w 1466850"/>
              <a:gd name="connsiteY61" fmla="*/ 571500 h 1095375"/>
              <a:gd name="connsiteX62" fmla="*/ 1466850 w 1466850"/>
              <a:gd name="connsiteY62" fmla="*/ 552450 h 1095375"/>
              <a:gd name="connsiteX63" fmla="*/ 1443037 w 1466850"/>
              <a:gd name="connsiteY63" fmla="*/ 509587 h 1095375"/>
              <a:gd name="connsiteX64" fmla="*/ 1414462 w 1466850"/>
              <a:gd name="connsiteY64" fmla="*/ 464344 h 1095375"/>
              <a:gd name="connsiteX65" fmla="*/ 1388269 w 1466850"/>
              <a:gd name="connsiteY65" fmla="*/ 438150 h 1095375"/>
              <a:gd name="connsiteX66" fmla="*/ 1404937 w 1466850"/>
              <a:gd name="connsiteY66" fmla="*/ 400050 h 1095375"/>
              <a:gd name="connsiteX67" fmla="*/ 1404937 w 1466850"/>
              <a:gd name="connsiteY67" fmla="*/ 383381 h 1095375"/>
              <a:gd name="connsiteX68" fmla="*/ 1431131 w 1466850"/>
              <a:gd name="connsiteY68" fmla="*/ 338137 h 1095375"/>
              <a:gd name="connsiteX69" fmla="*/ 1419225 w 1466850"/>
              <a:gd name="connsiteY69" fmla="*/ 264319 h 1095375"/>
              <a:gd name="connsiteX70" fmla="*/ 1438275 w 1466850"/>
              <a:gd name="connsiteY70" fmla="*/ 202406 h 1095375"/>
              <a:gd name="connsiteX71" fmla="*/ 1435894 w 1466850"/>
              <a:gd name="connsiteY71" fmla="*/ 173831 h 1095375"/>
              <a:gd name="connsiteX72" fmla="*/ 1404937 w 1466850"/>
              <a:gd name="connsiteY72" fmla="*/ 164306 h 1095375"/>
              <a:gd name="connsiteX73" fmla="*/ 1364456 w 1466850"/>
              <a:gd name="connsiteY73" fmla="*/ 154781 h 1095375"/>
              <a:gd name="connsiteX74" fmla="*/ 1293019 w 1466850"/>
              <a:gd name="connsiteY74" fmla="*/ 154781 h 1095375"/>
              <a:gd name="connsiteX75" fmla="*/ 1233487 w 1466850"/>
              <a:gd name="connsiteY75" fmla="*/ 121444 h 1095375"/>
              <a:gd name="connsiteX76" fmla="*/ 1207294 w 1466850"/>
              <a:gd name="connsiteY76" fmla="*/ 114300 h 1095375"/>
              <a:gd name="connsiteX77" fmla="*/ 1188244 w 1466850"/>
              <a:gd name="connsiteY77" fmla="*/ 126206 h 1095375"/>
              <a:gd name="connsiteX78" fmla="*/ 1133475 w 1466850"/>
              <a:gd name="connsiteY78" fmla="*/ 188119 h 1095375"/>
              <a:gd name="connsiteX79" fmla="*/ 1116806 w 1466850"/>
              <a:gd name="connsiteY79" fmla="*/ 188119 h 1095375"/>
              <a:gd name="connsiteX80" fmla="*/ 1078706 w 1466850"/>
              <a:gd name="connsiteY80" fmla="*/ 142875 h 1095375"/>
              <a:gd name="connsiteX81" fmla="*/ 1054894 w 1466850"/>
              <a:gd name="connsiteY81" fmla="*/ 138112 h 1095375"/>
              <a:gd name="connsiteX82" fmla="*/ 997744 w 1466850"/>
              <a:gd name="connsiteY82" fmla="*/ 157162 h 1095375"/>
              <a:gd name="connsiteX83" fmla="*/ 973931 w 1466850"/>
              <a:gd name="connsiteY83" fmla="*/ 178594 h 1095375"/>
              <a:gd name="connsiteX84" fmla="*/ 928687 w 1466850"/>
              <a:gd name="connsiteY84" fmla="*/ 173831 h 1095375"/>
              <a:gd name="connsiteX85" fmla="*/ 878681 w 1466850"/>
              <a:gd name="connsiteY85" fmla="*/ 164306 h 1095375"/>
              <a:gd name="connsiteX86" fmla="*/ 864394 w 1466850"/>
              <a:gd name="connsiteY86" fmla="*/ 83344 h 1095375"/>
              <a:gd name="connsiteX87" fmla="*/ 845344 w 1466850"/>
              <a:gd name="connsiteY87" fmla="*/ 69056 h 1095375"/>
              <a:gd name="connsiteX88" fmla="*/ 747712 w 1466850"/>
              <a:gd name="connsiteY88" fmla="*/ 119062 h 1095375"/>
              <a:gd name="connsiteX89" fmla="*/ 721519 w 1466850"/>
              <a:gd name="connsiteY89" fmla="*/ 140494 h 1095375"/>
              <a:gd name="connsiteX90" fmla="*/ 709612 w 1466850"/>
              <a:gd name="connsiteY90" fmla="*/ 190500 h 1095375"/>
              <a:gd name="connsiteX91" fmla="*/ 707231 w 1466850"/>
              <a:gd name="connsiteY91" fmla="*/ 195262 h 1095375"/>
              <a:gd name="connsiteX92" fmla="*/ 654844 w 1466850"/>
              <a:gd name="connsiteY92" fmla="*/ 190500 h 1095375"/>
              <a:gd name="connsiteX93" fmla="*/ 633412 w 1466850"/>
              <a:gd name="connsiteY93" fmla="*/ 180975 h 1095375"/>
              <a:gd name="connsiteX94" fmla="*/ 614362 w 1466850"/>
              <a:gd name="connsiteY94" fmla="*/ 142875 h 1095375"/>
              <a:gd name="connsiteX95" fmla="*/ 590550 w 1466850"/>
              <a:gd name="connsiteY95" fmla="*/ 130969 h 1095375"/>
              <a:gd name="connsiteX96" fmla="*/ 540544 w 1466850"/>
              <a:gd name="connsiteY96" fmla="*/ 161925 h 1095375"/>
              <a:gd name="connsiteX97" fmla="*/ 507206 w 1466850"/>
              <a:gd name="connsiteY97" fmla="*/ 154781 h 1095375"/>
              <a:gd name="connsiteX98" fmla="*/ 495300 w 1466850"/>
              <a:gd name="connsiteY98" fmla="*/ 123825 h 1095375"/>
              <a:gd name="connsiteX99" fmla="*/ 490537 w 1466850"/>
              <a:gd name="connsiteY99" fmla="*/ 114300 h 1095375"/>
              <a:gd name="connsiteX100" fmla="*/ 431006 w 1466850"/>
              <a:gd name="connsiteY100" fmla="*/ 97631 h 1095375"/>
              <a:gd name="connsiteX101" fmla="*/ 442912 w 1466850"/>
              <a:gd name="connsiteY101" fmla="*/ 33337 h 1095375"/>
              <a:gd name="connsiteX102" fmla="*/ 423862 w 1466850"/>
              <a:gd name="connsiteY102" fmla="*/ 19050 h 1095375"/>
              <a:gd name="connsiteX103" fmla="*/ 335756 w 1466850"/>
              <a:gd name="connsiteY103" fmla="*/ 0 h 1095375"/>
              <a:gd name="connsiteX104" fmla="*/ 302419 w 1466850"/>
              <a:gd name="connsiteY104" fmla="*/ 35719 h 1095375"/>
              <a:gd name="connsiteX105" fmla="*/ 266700 w 1466850"/>
              <a:gd name="connsiteY105" fmla="*/ 50006 h 1095375"/>
              <a:gd name="connsiteX106" fmla="*/ 271462 w 1466850"/>
              <a:gd name="connsiteY106" fmla="*/ 95250 h 1095375"/>
              <a:gd name="connsiteX107" fmla="*/ 316706 w 1466850"/>
              <a:gd name="connsiteY107" fmla="*/ 121444 h 1095375"/>
              <a:gd name="connsiteX108" fmla="*/ 302419 w 1466850"/>
              <a:gd name="connsiteY108" fmla="*/ 145256 h 1095375"/>
              <a:gd name="connsiteX109" fmla="*/ 247650 w 1466850"/>
              <a:gd name="connsiteY109" fmla="*/ 159544 h 1095375"/>
              <a:gd name="connsiteX110" fmla="*/ 214312 w 1466850"/>
              <a:gd name="connsiteY110" fmla="*/ 216694 h 1095375"/>
              <a:gd name="connsiteX111" fmla="*/ 183356 w 1466850"/>
              <a:gd name="connsiteY111" fmla="*/ 221456 h 1095375"/>
              <a:gd name="connsiteX112" fmla="*/ 183356 w 1466850"/>
              <a:gd name="connsiteY112" fmla="*/ 254794 h 1095375"/>
              <a:gd name="connsiteX113" fmla="*/ 161925 w 1466850"/>
              <a:gd name="connsiteY113" fmla="*/ 304800 h 1095375"/>
              <a:gd name="connsiteX114" fmla="*/ 140494 w 1466850"/>
              <a:gd name="connsiteY114" fmla="*/ 323850 h 1095375"/>
              <a:gd name="connsiteX115" fmla="*/ 71439 w 1466850"/>
              <a:gd name="connsiteY115" fmla="*/ 300039 h 1095375"/>
              <a:gd name="connsiteX116" fmla="*/ 59530 w 1466850"/>
              <a:gd name="connsiteY116" fmla="*/ 302418 h 1095375"/>
              <a:gd name="connsiteX117" fmla="*/ 30956 w 1466850"/>
              <a:gd name="connsiteY117" fmla="*/ 295274 h 1095375"/>
              <a:gd name="connsiteX0" fmla="*/ 30956 w 1466850"/>
              <a:gd name="connsiteY0" fmla="*/ 295274 h 1164431"/>
              <a:gd name="connsiteX1" fmla="*/ 19050 w 1466850"/>
              <a:gd name="connsiteY1" fmla="*/ 381000 h 1164431"/>
              <a:gd name="connsiteX2" fmla="*/ 19050 w 1466850"/>
              <a:gd name="connsiteY2" fmla="*/ 397669 h 1164431"/>
              <a:gd name="connsiteX3" fmla="*/ 0 w 1466850"/>
              <a:gd name="connsiteY3" fmla="*/ 459581 h 1164431"/>
              <a:gd name="connsiteX4" fmla="*/ 7144 w 1466850"/>
              <a:gd name="connsiteY4" fmla="*/ 497681 h 1164431"/>
              <a:gd name="connsiteX5" fmla="*/ 9525 w 1466850"/>
              <a:gd name="connsiteY5" fmla="*/ 535781 h 1164431"/>
              <a:gd name="connsiteX6" fmla="*/ 19050 w 1466850"/>
              <a:gd name="connsiteY6" fmla="*/ 583406 h 1164431"/>
              <a:gd name="connsiteX7" fmla="*/ 23812 w 1466850"/>
              <a:gd name="connsiteY7" fmla="*/ 688181 h 1164431"/>
              <a:gd name="connsiteX8" fmla="*/ 35719 w 1466850"/>
              <a:gd name="connsiteY8" fmla="*/ 747712 h 1164431"/>
              <a:gd name="connsiteX9" fmla="*/ 40481 w 1466850"/>
              <a:gd name="connsiteY9" fmla="*/ 778669 h 1164431"/>
              <a:gd name="connsiteX10" fmla="*/ 47625 w 1466850"/>
              <a:gd name="connsiteY10" fmla="*/ 831056 h 1164431"/>
              <a:gd name="connsiteX11" fmla="*/ 38100 w 1466850"/>
              <a:gd name="connsiteY11" fmla="*/ 919162 h 1164431"/>
              <a:gd name="connsiteX12" fmla="*/ 78581 w 1466850"/>
              <a:gd name="connsiteY12" fmla="*/ 1028700 h 1164431"/>
              <a:gd name="connsiteX13" fmla="*/ 71437 w 1466850"/>
              <a:gd name="connsiteY13" fmla="*/ 1095375 h 1164431"/>
              <a:gd name="connsiteX14" fmla="*/ 88106 w 1466850"/>
              <a:gd name="connsiteY14" fmla="*/ 1164431 h 1164431"/>
              <a:gd name="connsiteX15" fmla="*/ 242887 w 1466850"/>
              <a:gd name="connsiteY15" fmla="*/ 1092994 h 1164431"/>
              <a:gd name="connsiteX16" fmla="*/ 238125 w 1466850"/>
              <a:gd name="connsiteY16" fmla="*/ 1045369 h 1164431"/>
              <a:gd name="connsiteX17" fmla="*/ 230981 w 1466850"/>
              <a:gd name="connsiteY17" fmla="*/ 1035844 h 1164431"/>
              <a:gd name="connsiteX18" fmla="*/ 252412 w 1466850"/>
              <a:gd name="connsiteY18" fmla="*/ 1019175 h 1164431"/>
              <a:gd name="connsiteX19" fmla="*/ 314325 w 1466850"/>
              <a:gd name="connsiteY19" fmla="*/ 995362 h 1164431"/>
              <a:gd name="connsiteX20" fmla="*/ 311944 w 1466850"/>
              <a:gd name="connsiteY20" fmla="*/ 959644 h 1164431"/>
              <a:gd name="connsiteX21" fmla="*/ 326231 w 1466850"/>
              <a:gd name="connsiteY21" fmla="*/ 942975 h 1164431"/>
              <a:gd name="connsiteX22" fmla="*/ 452437 w 1466850"/>
              <a:gd name="connsiteY22" fmla="*/ 950119 h 1164431"/>
              <a:gd name="connsiteX23" fmla="*/ 464344 w 1466850"/>
              <a:gd name="connsiteY23" fmla="*/ 933450 h 1164431"/>
              <a:gd name="connsiteX24" fmla="*/ 476250 w 1466850"/>
              <a:gd name="connsiteY24" fmla="*/ 883444 h 1164431"/>
              <a:gd name="connsiteX25" fmla="*/ 488156 w 1466850"/>
              <a:gd name="connsiteY25" fmla="*/ 857250 h 1164431"/>
              <a:gd name="connsiteX26" fmla="*/ 526256 w 1466850"/>
              <a:gd name="connsiteY26" fmla="*/ 862012 h 1164431"/>
              <a:gd name="connsiteX27" fmla="*/ 545306 w 1466850"/>
              <a:gd name="connsiteY27" fmla="*/ 909637 h 1164431"/>
              <a:gd name="connsiteX28" fmla="*/ 566737 w 1466850"/>
              <a:gd name="connsiteY28" fmla="*/ 881062 h 1164431"/>
              <a:gd name="connsiteX29" fmla="*/ 621506 w 1466850"/>
              <a:gd name="connsiteY29" fmla="*/ 845344 h 1164431"/>
              <a:gd name="connsiteX30" fmla="*/ 709612 w 1466850"/>
              <a:gd name="connsiteY30" fmla="*/ 814387 h 1164431"/>
              <a:gd name="connsiteX31" fmla="*/ 716756 w 1466850"/>
              <a:gd name="connsiteY31" fmla="*/ 769144 h 1164431"/>
              <a:gd name="connsiteX32" fmla="*/ 742950 w 1466850"/>
              <a:gd name="connsiteY32" fmla="*/ 750094 h 1164431"/>
              <a:gd name="connsiteX33" fmla="*/ 785812 w 1466850"/>
              <a:gd name="connsiteY33" fmla="*/ 726281 h 1164431"/>
              <a:gd name="connsiteX34" fmla="*/ 800100 w 1466850"/>
              <a:gd name="connsiteY34" fmla="*/ 716756 h 1164431"/>
              <a:gd name="connsiteX35" fmla="*/ 862012 w 1466850"/>
              <a:gd name="connsiteY35" fmla="*/ 721519 h 1164431"/>
              <a:gd name="connsiteX36" fmla="*/ 883444 w 1466850"/>
              <a:gd name="connsiteY36" fmla="*/ 721519 h 1164431"/>
              <a:gd name="connsiteX37" fmla="*/ 892969 w 1466850"/>
              <a:gd name="connsiteY37" fmla="*/ 697706 h 1164431"/>
              <a:gd name="connsiteX38" fmla="*/ 892969 w 1466850"/>
              <a:gd name="connsiteY38" fmla="*/ 697706 h 1164431"/>
              <a:gd name="connsiteX39" fmla="*/ 921544 w 1466850"/>
              <a:gd name="connsiteY39" fmla="*/ 609600 h 1164431"/>
              <a:gd name="connsiteX40" fmla="*/ 909637 w 1466850"/>
              <a:gd name="connsiteY40" fmla="*/ 552450 h 1164431"/>
              <a:gd name="connsiteX41" fmla="*/ 928687 w 1466850"/>
              <a:gd name="connsiteY41" fmla="*/ 540544 h 1164431"/>
              <a:gd name="connsiteX42" fmla="*/ 973931 w 1466850"/>
              <a:gd name="connsiteY42" fmla="*/ 535781 h 1164431"/>
              <a:gd name="connsiteX43" fmla="*/ 1014412 w 1466850"/>
              <a:gd name="connsiteY43" fmla="*/ 447675 h 1164431"/>
              <a:gd name="connsiteX44" fmla="*/ 1038225 w 1466850"/>
              <a:gd name="connsiteY44" fmla="*/ 445294 h 1164431"/>
              <a:gd name="connsiteX45" fmla="*/ 1073944 w 1466850"/>
              <a:gd name="connsiteY45" fmla="*/ 476250 h 1164431"/>
              <a:gd name="connsiteX46" fmla="*/ 1112044 w 1466850"/>
              <a:gd name="connsiteY46" fmla="*/ 514350 h 1164431"/>
              <a:gd name="connsiteX47" fmla="*/ 1171575 w 1466850"/>
              <a:gd name="connsiteY47" fmla="*/ 540544 h 1164431"/>
              <a:gd name="connsiteX48" fmla="*/ 1219200 w 1466850"/>
              <a:gd name="connsiteY48" fmla="*/ 521494 h 1164431"/>
              <a:gd name="connsiteX49" fmla="*/ 1245394 w 1466850"/>
              <a:gd name="connsiteY49" fmla="*/ 502444 h 1164431"/>
              <a:gd name="connsiteX50" fmla="*/ 1278731 w 1466850"/>
              <a:gd name="connsiteY50" fmla="*/ 511969 h 1164431"/>
              <a:gd name="connsiteX51" fmla="*/ 1295400 w 1466850"/>
              <a:gd name="connsiteY51" fmla="*/ 531019 h 1164431"/>
              <a:gd name="connsiteX52" fmla="*/ 1273969 w 1466850"/>
              <a:gd name="connsiteY52" fmla="*/ 573881 h 1164431"/>
              <a:gd name="connsiteX53" fmla="*/ 1271587 w 1466850"/>
              <a:gd name="connsiteY53" fmla="*/ 602456 h 1164431"/>
              <a:gd name="connsiteX54" fmla="*/ 1285875 w 1466850"/>
              <a:gd name="connsiteY54" fmla="*/ 611981 h 1164431"/>
              <a:gd name="connsiteX55" fmla="*/ 1300162 w 1466850"/>
              <a:gd name="connsiteY55" fmla="*/ 628650 h 1164431"/>
              <a:gd name="connsiteX56" fmla="*/ 1321594 w 1466850"/>
              <a:gd name="connsiteY56" fmla="*/ 666750 h 1164431"/>
              <a:gd name="connsiteX57" fmla="*/ 1347787 w 1466850"/>
              <a:gd name="connsiteY57" fmla="*/ 681037 h 1164431"/>
              <a:gd name="connsiteX58" fmla="*/ 1371600 w 1466850"/>
              <a:gd name="connsiteY58" fmla="*/ 681037 h 1164431"/>
              <a:gd name="connsiteX59" fmla="*/ 1376362 w 1466850"/>
              <a:gd name="connsiteY59" fmla="*/ 628650 h 1164431"/>
              <a:gd name="connsiteX60" fmla="*/ 1395412 w 1466850"/>
              <a:gd name="connsiteY60" fmla="*/ 578644 h 1164431"/>
              <a:gd name="connsiteX61" fmla="*/ 1426369 w 1466850"/>
              <a:gd name="connsiteY61" fmla="*/ 571500 h 1164431"/>
              <a:gd name="connsiteX62" fmla="*/ 1466850 w 1466850"/>
              <a:gd name="connsiteY62" fmla="*/ 552450 h 1164431"/>
              <a:gd name="connsiteX63" fmla="*/ 1443037 w 1466850"/>
              <a:gd name="connsiteY63" fmla="*/ 509587 h 1164431"/>
              <a:gd name="connsiteX64" fmla="*/ 1414462 w 1466850"/>
              <a:gd name="connsiteY64" fmla="*/ 464344 h 1164431"/>
              <a:gd name="connsiteX65" fmla="*/ 1388269 w 1466850"/>
              <a:gd name="connsiteY65" fmla="*/ 438150 h 1164431"/>
              <a:gd name="connsiteX66" fmla="*/ 1404937 w 1466850"/>
              <a:gd name="connsiteY66" fmla="*/ 400050 h 1164431"/>
              <a:gd name="connsiteX67" fmla="*/ 1404937 w 1466850"/>
              <a:gd name="connsiteY67" fmla="*/ 383381 h 1164431"/>
              <a:gd name="connsiteX68" fmla="*/ 1431131 w 1466850"/>
              <a:gd name="connsiteY68" fmla="*/ 338137 h 1164431"/>
              <a:gd name="connsiteX69" fmla="*/ 1419225 w 1466850"/>
              <a:gd name="connsiteY69" fmla="*/ 264319 h 1164431"/>
              <a:gd name="connsiteX70" fmla="*/ 1438275 w 1466850"/>
              <a:gd name="connsiteY70" fmla="*/ 202406 h 1164431"/>
              <a:gd name="connsiteX71" fmla="*/ 1435894 w 1466850"/>
              <a:gd name="connsiteY71" fmla="*/ 173831 h 1164431"/>
              <a:gd name="connsiteX72" fmla="*/ 1404937 w 1466850"/>
              <a:gd name="connsiteY72" fmla="*/ 164306 h 1164431"/>
              <a:gd name="connsiteX73" fmla="*/ 1364456 w 1466850"/>
              <a:gd name="connsiteY73" fmla="*/ 154781 h 1164431"/>
              <a:gd name="connsiteX74" fmla="*/ 1293019 w 1466850"/>
              <a:gd name="connsiteY74" fmla="*/ 154781 h 1164431"/>
              <a:gd name="connsiteX75" fmla="*/ 1233487 w 1466850"/>
              <a:gd name="connsiteY75" fmla="*/ 121444 h 1164431"/>
              <a:gd name="connsiteX76" fmla="*/ 1207294 w 1466850"/>
              <a:gd name="connsiteY76" fmla="*/ 114300 h 1164431"/>
              <a:gd name="connsiteX77" fmla="*/ 1188244 w 1466850"/>
              <a:gd name="connsiteY77" fmla="*/ 126206 h 1164431"/>
              <a:gd name="connsiteX78" fmla="*/ 1133475 w 1466850"/>
              <a:gd name="connsiteY78" fmla="*/ 188119 h 1164431"/>
              <a:gd name="connsiteX79" fmla="*/ 1116806 w 1466850"/>
              <a:gd name="connsiteY79" fmla="*/ 188119 h 1164431"/>
              <a:gd name="connsiteX80" fmla="*/ 1078706 w 1466850"/>
              <a:gd name="connsiteY80" fmla="*/ 142875 h 1164431"/>
              <a:gd name="connsiteX81" fmla="*/ 1054894 w 1466850"/>
              <a:gd name="connsiteY81" fmla="*/ 138112 h 1164431"/>
              <a:gd name="connsiteX82" fmla="*/ 997744 w 1466850"/>
              <a:gd name="connsiteY82" fmla="*/ 157162 h 1164431"/>
              <a:gd name="connsiteX83" fmla="*/ 973931 w 1466850"/>
              <a:gd name="connsiteY83" fmla="*/ 178594 h 1164431"/>
              <a:gd name="connsiteX84" fmla="*/ 928687 w 1466850"/>
              <a:gd name="connsiteY84" fmla="*/ 173831 h 1164431"/>
              <a:gd name="connsiteX85" fmla="*/ 878681 w 1466850"/>
              <a:gd name="connsiteY85" fmla="*/ 164306 h 1164431"/>
              <a:gd name="connsiteX86" fmla="*/ 864394 w 1466850"/>
              <a:gd name="connsiteY86" fmla="*/ 83344 h 1164431"/>
              <a:gd name="connsiteX87" fmla="*/ 845344 w 1466850"/>
              <a:gd name="connsiteY87" fmla="*/ 69056 h 1164431"/>
              <a:gd name="connsiteX88" fmla="*/ 747712 w 1466850"/>
              <a:gd name="connsiteY88" fmla="*/ 119062 h 1164431"/>
              <a:gd name="connsiteX89" fmla="*/ 721519 w 1466850"/>
              <a:gd name="connsiteY89" fmla="*/ 140494 h 1164431"/>
              <a:gd name="connsiteX90" fmla="*/ 709612 w 1466850"/>
              <a:gd name="connsiteY90" fmla="*/ 190500 h 1164431"/>
              <a:gd name="connsiteX91" fmla="*/ 707231 w 1466850"/>
              <a:gd name="connsiteY91" fmla="*/ 195262 h 1164431"/>
              <a:gd name="connsiteX92" fmla="*/ 654844 w 1466850"/>
              <a:gd name="connsiteY92" fmla="*/ 190500 h 1164431"/>
              <a:gd name="connsiteX93" fmla="*/ 633412 w 1466850"/>
              <a:gd name="connsiteY93" fmla="*/ 180975 h 1164431"/>
              <a:gd name="connsiteX94" fmla="*/ 614362 w 1466850"/>
              <a:gd name="connsiteY94" fmla="*/ 142875 h 1164431"/>
              <a:gd name="connsiteX95" fmla="*/ 590550 w 1466850"/>
              <a:gd name="connsiteY95" fmla="*/ 130969 h 1164431"/>
              <a:gd name="connsiteX96" fmla="*/ 540544 w 1466850"/>
              <a:gd name="connsiteY96" fmla="*/ 161925 h 1164431"/>
              <a:gd name="connsiteX97" fmla="*/ 507206 w 1466850"/>
              <a:gd name="connsiteY97" fmla="*/ 154781 h 1164431"/>
              <a:gd name="connsiteX98" fmla="*/ 495300 w 1466850"/>
              <a:gd name="connsiteY98" fmla="*/ 123825 h 1164431"/>
              <a:gd name="connsiteX99" fmla="*/ 490537 w 1466850"/>
              <a:gd name="connsiteY99" fmla="*/ 114300 h 1164431"/>
              <a:gd name="connsiteX100" fmla="*/ 431006 w 1466850"/>
              <a:gd name="connsiteY100" fmla="*/ 97631 h 1164431"/>
              <a:gd name="connsiteX101" fmla="*/ 442912 w 1466850"/>
              <a:gd name="connsiteY101" fmla="*/ 33337 h 1164431"/>
              <a:gd name="connsiteX102" fmla="*/ 423862 w 1466850"/>
              <a:gd name="connsiteY102" fmla="*/ 19050 h 1164431"/>
              <a:gd name="connsiteX103" fmla="*/ 335756 w 1466850"/>
              <a:gd name="connsiteY103" fmla="*/ 0 h 1164431"/>
              <a:gd name="connsiteX104" fmla="*/ 302419 w 1466850"/>
              <a:gd name="connsiteY104" fmla="*/ 35719 h 1164431"/>
              <a:gd name="connsiteX105" fmla="*/ 266700 w 1466850"/>
              <a:gd name="connsiteY105" fmla="*/ 50006 h 1164431"/>
              <a:gd name="connsiteX106" fmla="*/ 271462 w 1466850"/>
              <a:gd name="connsiteY106" fmla="*/ 95250 h 1164431"/>
              <a:gd name="connsiteX107" fmla="*/ 316706 w 1466850"/>
              <a:gd name="connsiteY107" fmla="*/ 121444 h 1164431"/>
              <a:gd name="connsiteX108" fmla="*/ 302419 w 1466850"/>
              <a:gd name="connsiteY108" fmla="*/ 145256 h 1164431"/>
              <a:gd name="connsiteX109" fmla="*/ 247650 w 1466850"/>
              <a:gd name="connsiteY109" fmla="*/ 159544 h 1164431"/>
              <a:gd name="connsiteX110" fmla="*/ 214312 w 1466850"/>
              <a:gd name="connsiteY110" fmla="*/ 216694 h 1164431"/>
              <a:gd name="connsiteX111" fmla="*/ 183356 w 1466850"/>
              <a:gd name="connsiteY111" fmla="*/ 221456 h 1164431"/>
              <a:gd name="connsiteX112" fmla="*/ 183356 w 1466850"/>
              <a:gd name="connsiteY112" fmla="*/ 254794 h 1164431"/>
              <a:gd name="connsiteX113" fmla="*/ 161925 w 1466850"/>
              <a:gd name="connsiteY113" fmla="*/ 304800 h 1164431"/>
              <a:gd name="connsiteX114" fmla="*/ 140494 w 1466850"/>
              <a:gd name="connsiteY114" fmla="*/ 323850 h 1164431"/>
              <a:gd name="connsiteX115" fmla="*/ 71439 w 1466850"/>
              <a:gd name="connsiteY115" fmla="*/ 300039 h 1164431"/>
              <a:gd name="connsiteX116" fmla="*/ 59530 w 1466850"/>
              <a:gd name="connsiteY116" fmla="*/ 302418 h 1164431"/>
              <a:gd name="connsiteX117" fmla="*/ 30956 w 1466850"/>
              <a:gd name="connsiteY117" fmla="*/ 295274 h 1164431"/>
              <a:gd name="connsiteX0" fmla="*/ 30956 w 1466850"/>
              <a:gd name="connsiteY0" fmla="*/ 295274 h 1164431"/>
              <a:gd name="connsiteX1" fmla="*/ 19050 w 1466850"/>
              <a:gd name="connsiteY1" fmla="*/ 381000 h 1164431"/>
              <a:gd name="connsiteX2" fmla="*/ 19050 w 1466850"/>
              <a:gd name="connsiteY2" fmla="*/ 397669 h 1164431"/>
              <a:gd name="connsiteX3" fmla="*/ 0 w 1466850"/>
              <a:gd name="connsiteY3" fmla="*/ 459581 h 1164431"/>
              <a:gd name="connsiteX4" fmla="*/ 7144 w 1466850"/>
              <a:gd name="connsiteY4" fmla="*/ 497681 h 1164431"/>
              <a:gd name="connsiteX5" fmla="*/ 9525 w 1466850"/>
              <a:gd name="connsiteY5" fmla="*/ 535781 h 1164431"/>
              <a:gd name="connsiteX6" fmla="*/ 19050 w 1466850"/>
              <a:gd name="connsiteY6" fmla="*/ 583406 h 1164431"/>
              <a:gd name="connsiteX7" fmla="*/ 23812 w 1466850"/>
              <a:gd name="connsiteY7" fmla="*/ 688181 h 1164431"/>
              <a:gd name="connsiteX8" fmla="*/ 35719 w 1466850"/>
              <a:gd name="connsiteY8" fmla="*/ 747712 h 1164431"/>
              <a:gd name="connsiteX9" fmla="*/ 40481 w 1466850"/>
              <a:gd name="connsiteY9" fmla="*/ 778669 h 1164431"/>
              <a:gd name="connsiteX10" fmla="*/ 47625 w 1466850"/>
              <a:gd name="connsiteY10" fmla="*/ 831056 h 1164431"/>
              <a:gd name="connsiteX11" fmla="*/ 38100 w 1466850"/>
              <a:gd name="connsiteY11" fmla="*/ 919162 h 1164431"/>
              <a:gd name="connsiteX12" fmla="*/ 78581 w 1466850"/>
              <a:gd name="connsiteY12" fmla="*/ 1028700 h 1164431"/>
              <a:gd name="connsiteX13" fmla="*/ 71437 w 1466850"/>
              <a:gd name="connsiteY13" fmla="*/ 1095375 h 1164431"/>
              <a:gd name="connsiteX14" fmla="*/ 88106 w 1466850"/>
              <a:gd name="connsiteY14" fmla="*/ 1164431 h 1164431"/>
              <a:gd name="connsiteX15" fmla="*/ 128587 w 1466850"/>
              <a:gd name="connsiteY15" fmla="*/ 1145381 h 1164431"/>
              <a:gd name="connsiteX16" fmla="*/ 242887 w 1466850"/>
              <a:gd name="connsiteY16" fmla="*/ 1092994 h 1164431"/>
              <a:gd name="connsiteX17" fmla="*/ 238125 w 1466850"/>
              <a:gd name="connsiteY17" fmla="*/ 1045369 h 1164431"/>
              <a:gd name="connsiteX18" fmla="*/ 230981 w 1466850"/>
              <a:gd name="connsiteY18" fmla="*/ 1035844 h 1164431"/>
              <a:gd name="connsiteX19" fmla="*/ 252412 w 1466850"/>
              <a:gd name="connsiteY19" fmla="*/ 1019175 h 1164431"/>
              <a:gd name="connsiteX20" fmla="*/ 314325 w 1466850"/>
              <a:gd name="connsiteY20" fmla="*/ 995362 h 1164431"/>
              <a:gd name="connsiteX21" fmla="*/ 311944 w 1466850"/>
              <a:gd name="connsiteY21" fmla="*/ 959644 h 1164431"/>
              <a:gd name="connsiteX22" fmla="*/ 326231 w 1466850"/>
              <a:gd name="connsiteY22" fmla="*/ 942975 h 1164431"/>
              <a:gd name="connsiteX23" fmla="*/ 452437 w 1466850"/>
              <a:gd name="connsiteY23" fmla="*/ 950119 h 1164431"/>
              <a:gd name="connsiteX24" fmla="*/ 464344 w 1466850"/>
              <a:gd name="connsiteY24" fmla="*/ 933450 h 1164431"/>
              <a:gd name="connsiteX25" fmla="*/ 476250 w 1466850"/>
              <a:gd name="connsiteY25" fmla="*/ 883444 h 1164431"/>
              <a:gd name="connsiteX26" fmla="*/ 488156 w 1466850"/>
              <a:gd name="connsiteY26" fmla="*/ 857250 h 1164431"/>
              <a:gd name="connsiteX27" fmla="*/ 526256 w 1466850"/>
              <a:gd name="connsiteY27" fmla="*/ 862012 h 1164431"/>
              <a:gd name="connsiteX28" fmla="*/ 545306 w 1466850"/>
              <a:gd name="connsiteY28" fmla="*/ 909637 h 1164431"/>
              <a:gd name="connsiteX29" fmla="*/ 566737 w 1466850"/>
              <a:gd name="connsiteY29" fmla="*/ 881062 h 1164431"/>
              <a:gd name="connsiteX30" fmla="*/ 621506 w 1466850"/>
              <a:gd name="connsiteY30" fmla="*/ 845344 h 1164431"/>
              <a:gd name="connsiteX31" fmla="*/ 709612 w 1466850"/>
              <a:gd name="connsiteY31" fmla="*/ 814387 h 1164431"/>
              <a:gd name="connsiteX32" fmla="*/ 716756 w 1466850"/>
              <a:gd name="connsiteY32" fmla="*/ 769144 h 1164431"/>
              <a:gd name="connsiteX33" fmla="*/ 742950 w 1466850"/>
              <a:gd name="connsiteY33" fmla="*/ 750094 h 1164431"/>
              <a:gd name="connsiteX34" fmla="*/ 785812 w 1466850"/>
              <a:gd name="connsiteY34" fmla="*/ 726281 h 1164431"/>
              <a:gd name="connsiteX35" fmla="*/ 800100 w 1466850"/>
              <a:gd name="connsiteY35" fmla="*/ 716756 h 1164431"/>
              <a:gd name="connsiteX36" fmla="*/ 862012 w 1466850"/>
              <a:gd name="connsiteY36" fmla="*/ 721519 h 1164431"/>
              <a:gd name="connsiteX37" fmla="*/ 883444 w 1466850"/>
              <a:gd name="connsiteY37" fmla="*/ 721519 h 1164431"/>
              <a:gd name="connsiteX38" fmla="*/ 892969 w 1466850"/>
              <a:gd name="connsiteY38" fmla="*/ 697706 h 1164431"/>
              <a:gd name="connsiteX39" fmla="*/ 892969 w 1466850"/>
              <a:gd name="connsiteY39" fmla="*/ 697706 h 1164431"/>
              <a:gd name="connsiteX40" fmla="*/ 921544 w 1466850"/>
              <a:gd name="connsiteY40" fmla="*/ 609600 h 1164431"/>
              <a:gd name="connsiteX41" fmla="*/ 909637 w 1466850"/>
              <a:gd name="connsiteY41" fmla="*/ 552450 h 1164431"/>
              <a:gd name="connsiteX42" fmla="*/ 928687 w 1466850"/>
              <a:gd name="connsiteY42" fmla="*/ 540544 h 1164431"/>
              <a:gd name="connsiteX43" fmla="*/ 973931 w 1466850"/>
              <a:gd name="connsiteY43" fmla="*/ 535781 h 1164431"/>
              <a:gd name="connsiteX44" fmla="*/ 1014412 w 1466850"/>
              <a:gd name="connsiteY44" fmla="*/ 447675 h 1164431"/>
              <a:gd name="connsiteX45" fmla="*/ 1038225 w 1466850"/>
              <a:gd name="connsiteY45" fmla="*/ 445294 h 1164431"/>
              <a:gd name="connsiteX46" fmla="*/ 1073944 w 1466850"/>
              <a:gd name="connsiteY46" fmla="*/ 476250 h 1164431"/>
              <a:gd name="connsiteX47" fmla="*/ 1112044 w 1466850"/>
              <a:gd name="connsiteY47" fmla="*/ 514350 h 1164431"/>
              <a:gd name="connsiteX48" fmla="*/ 1171575 w 1466850"/>
              <a:gd name="connsiteY48" fmla="*/ 540544 h 1164431"/>
              <a:gd name="connsiteX49" fmla="*/ 1219200 w 1466850"/>
              <a:gd name="connsiteY49" fmla="*/ 521494 h 1164431"/>
              <a:gd name="connsiteX50" fmla="*/ 1245394 w 1466850"/>
              <a:gd name="connsiteY50" fmla="*/ 502444 h 1164431"/>
              <a:gd name="connsiteX51" fmla="*/ 1278731 w 1466850"/>
              <a:gd name="connsiteY51" fmla="*/ 511969 h 1164431"/>
              <a:gd name="connsiteX52" fmla="*/ 1295400 w 1466850"/>
              <a:gd name="connsiteY52" fmla="*/ 531019 h 1164431"/>
              <a:gd name="connsiteX53" fmla="*/ 1273969 w 1466850"/>
              <a:gd name="connsiteY53" fmla="*/ 573881 h 1164431"/>
              <a:gd name="connsiteX54" fmla="*/ 1271587 w 1466850"/>
              <a:gd name="connsiteY54" fmla="*/ 602456 h 1164431"/>
              <a:gd name="connsiteX55" fmla="*/ 1285875 w 1466850"/>
              <a:gd name="connsiteY55" fmla="*/ 611981 h 1164431"/>
              <a:gd name="connsiteX56" fmla="*/ 1300162 w 1466850"/>
              <a:gd name="connsiteY56" fmla="*/ 628650 h 1164431"/>
              <a:gd name="connsiteX57" fmla="*/ 1321594 w 1466850"/>
              <a:gd name="connsiteY57" fmla="*/ 666750 h 1164431"/>
              <a:gd name="connsiteX58" fmla="*/ 1347787 w 1466850"/>
              <a:gd name="connsiteY58" fmla="*/ 681037 h 1164431"/>
              <a:gd name="connsiteX59" fmla="*/ 1371600 w 1466850"/>
              <a:gd name="connsiteY59" fmla="*/ 681037 h 1164431"/>
              <a:gd name="connsiteX60" fmla="*/ 1376362 w 1466850"/>
              <a:gd name="connsiteY60" fmla="*/ 628650 h 1164431"/>
              <a:gd name="connsiteX61" fmla="*/ 1395412 w 1466850"/>
              <a:gd name="connsiteY61" fmla="*/ 578644 h 1164431"/>
              <a:gd name="connsiteX62" fmla="*/ 1426369 w 1466850"/>
              <a:gd name="connsiteY62" fmla="*/ 571500 h 1164431"/>
              <a:gd name="connsiteX63" fmla="*/ 1466850 w 1466850"/>
              <a:gd name="connsiteY63" fmla="*/ 552450 h 1164431"/>
              <a:gd name="connsiteX64" fmla="*/ 1443037 w 1466850"/>
              <a:gd name="connsiteY64" fmla="*/ 509587 h 1164431"/>
              <a:gd name="connsiteX65" fmla="*/ 1414462 w 1466850"/>
              <a:gd name="connsiteY65" fmla="*/ 464344 h 1164431"/>
              <a:gd name="connsiteX66" fmla="*/ 1388269 w 1466850"/>
              <a:gd name="connsiteY66" fmla="*/ 438150 h 1164431"/>
              <a:gd name="connsiteX67" fmla="*/ 1404937 w 1466850"/>
              <a:gd name="connsiteY67" fmla="*/ 400050 h 1164431"/>
              <a:gd name="connsiteX68" fmla="*/ 1404937 w 1466850"/>
              <a:gd name="connsiteY68" fmla="*/ 383381 h 1164431"/>
              <a:gd name="connsiteX69" fmla="*/ 1431131 w 1466850"/>
              <a:gd name="connsiteY69" fmla="*/ 338137 h 1164431"/>
              <a:gd name="connsiteX70" fmla="*/ 1419225 w 1466850"/>
              <a:gd name="connsiteY70" fmla="*/ 264319 h 1164431"/>
              <a:gd name="connsiteX71" fmla="*/ 1438275 w 1466850"/>
              <a:gd name="connsiteY71" fmla="*/ 202406 h 1164431"/>
              <a:gd name="connsiteX72" fmla="*/ 1435894 w 1466850"/>
              <a:gd name="connsiteY72" fmla="*/ 173831 h 1164431"/>
              <a:gd name="connsiteX73" fmla="*/ 1404937 w 1466850"/>
              <a:gd name="connsiteY73" fmla="*/ 164306 h 1164431"/>
              <a:gd name="connsiteX74" fmla="*/ 1364456 w 1466850"/>
              <a:gd name="connsiteY74" fmla="*/ 154781 h 1164431"/>
              <a:gd name="connsiteX75" fmla="*/ 1293019 w 1466850"/>
              <a:gd name="connsiteY75" fmla="*/ 154781 h 1164431"/>
              <a:gd name="connsiteX76" fmla="*/ 1233487 w 1466850"/>
              <a:gd name="connsiteY76" fmla="*/ 121444 h 1164431"/>
              <a:gd name="connsiteX77" fmla="*/ 1207294 w 1466850"/>
              <a:gd name="connsiteY77" fmla="*/ 114300 h 1164431"/>
              <a:gd name="connsiteX78" fmla="*/ 1188244 w 1466850"/>
              <a:gd name="connsiteY78" fmla="*/ 126206 h 1164431"/>
              <a:gd name="connsiteX79" fmla="*/ 1133475 w 1466850"/>
              <a:gd name="connsiteY79" fmla="*/ 188119 h 1164431"/>
              <a:gd name="connsiteX80" fmla="*/ 1116806 w 1466850"/>
              <a:gd name="connsiteY80" fmla="*/ 188119 h 1164431"/>
              <a:gd name="connsiteX81" fmla="*/ 1078706 w 1466850"/>
              <a:gd name="connsiteY81" fmla="*/ 142875 h 1164431"/>
              <a:gd name="connsiteX82" fmla="*/ 1054894 w 1466850"/>
              <a:gd name="connsiteY82" fmla="*/ 138112 h 1164431"/>
              <a:gd name="connsiteX83" fmla="*/ 997744 w 1466850"/>
              <a:gd name="connsiteY83" fmla="*/ 157162 h 1164431"/>
              <a:gd name="connsiteX84" fmla="*/ 973931 w 1466850"/>
              <a:gd name="connsiteY84" fmla="*/ 178594 h 1164431"/>
              <a:gd name="connsiteX85" fmla="*/ 928687 w 1466850"/>
              <a:gd name="connsiteY85" fmla="*/ 173831 h 1164431"/>
              <a:gd name="connsiteX86" fmla="*/ 878681 w 1466850"/>
              <a:gd name="connsiteY86" fmla="*/ 164306 h 1164431"/>
              <a:gd name="connsiteX87" fmla="*/ 864394 w 1466850"/>
              <a:gd name="connsiteY87" fmla="*/ 83344 h 1164431"/>
              <a:gd name="connsiteX88" fmla="*/ 845344 w 1466850"/>
              <a:gd name="connsiteY88" fmla="*/ 69056 h 1164431"/>
              <a:gd name="connsiteX89" fmla="*/ 747712 w 1466850"/>
              <a:gd name="connsiteY89" fmla="*/ 119062 h 1164431"/>
              <a:gd name="connsiteX90" fmla="*/ 721519 w 1466850"/>
              <a:gd name="connsiteY90" fmla="*/ 140494 h 1164431"/>
              <a:gd name="connsiteX91" fmla="*/ 709612 w 1466850"/>
              <a:gd name="connsiteY91" fmla="*/ 190500 h 1164431"/>
              <a:gd name="connsiteX92" fmla="*/ 707231 w 1466850"/>
              <a:gd name="connsiteY92" fmla="*/ 195262 h 1164431"/>
              <a:gd name="connsiteX93" fmla="*/ 654844 w 1466850"/>
              <a:gd name="connsiteY93" fmla="*/ 190500 h 1164431"/>
              <a:gd name="connsiteX94" fmla="*/ 633412 w 1466850"/>
              <a:gd name="connsiteY94" fmla="*/ 180975 h 1164431"/>
              <a:gd name="connsiteX95" fmla="*/ 614362 w 1466850"/>
              <a:gd name="connsiteY95" fmla="*/ 142875 h 1164431"/>
              <a:gd name="connsiteX96" fmla="*/ 590550 w 1466850"/>
              <a:gd name="connsiteY96" fmla="*/ 130969 h 1164431"/>
              <a:gd name="connsiteX97" fmla="*/ 540544 w 1466850"/>
              <a:gd name="connsiteY97" fmla="*/ 161925 h 1164431"/>
              <a:gd name="connsiteX98" fmla="*/ 507206 w 1466850"/>
              <a:gd name="connsiteY98" fmla="*/ 154781 h 1164431"/>
              <a:gd name="connsiteX99" fmla="*/ 495300 w 1466850"/>
              <a:gd name="connsiteY99" fmla="*/ 123825 h 1164431"/>
              <a:gd name="connsiteX100" fmla="*/ 490537 w 1466850"/>
              <a:gd name="connsiteY100" fmla="*/ 114300 h 1164431"/>
              <a:gd name="connsiteX101" fmla="*/ 431006 w 1466850"/>
              <a:gd name="connsiteY101" fmla="*/ 97631 h 1164431"/>
              <a:gd name="connsiteX102" fmla="*/ 442912 w 1466850"/>
              <a:gd name="connsiteY102" fmla="*/ 33337 h 1164431"/>
              <a:gd name="connsiteX103" fmla="*/ 423862 w 1466850"/>
              <a:gd name="connsiteY103" fmla="*/ 19050 h 1164431"/>
              <a:gd name="connsiteX104" fmla="*/ 335756 w 1466850"/>
              <a:gd name="connsiteY104" fmla="*/ 0 h 1164431"/>
              <a:gd name="connsiteX105" fmla="*/ 302419 w 1466850"/>
              <a:gd name="connsiteY105" fmla="*/ 35719 h 1164431"/>
              <a:gd name="connsiteX106" fmla="*/ 266700 w 1466850"/>
              <a:gd name="connsiteY106" fmla="*/ 50006 h 1164431"/>
              <a:gd name="connsiteX107" fmla="*/ 271462 w 1466850"/>
              <a:gd name="connsiteY107" fmla="*/ 95250 h 1164431"/>
              <a:gd name="connsiteX108" fmla="*/ 316706 w 1466850"/>
              <a:gd name="connsiteY108" fmla="*/ 121444 h 1164431"/>
              <a:gd name="connsiteX109" fmla="*/ 302419 w 1466850"/>
              <a:gd name="connsiteY109" fmla="*/ 145256 h 1164431"/>
              <a:gd name="connsiteX110" fmla="*/ 247650 w 1466850"/>
              <a:gd name="connsiteY110" fmla="*/ 159544 h 1164431"/>
              <a:gd name="connsiteX111" fmla="*/ 214312 w 1466850"/>
              <a:gd name="connsiteY111" fmla="*/ 216694 h 1164431"/>
              <a:gd name="connsiteX112" fmla="*/ 183356 w 1466850"/>
              <a:gd name="connsiteY112" fmla="*/ 221456 h 1164431"/>
              <a:gd name="connsiteX113" fmla="*/ 183356 w 1466850"/>
              <a:gd name="connsiteY113" fmla="*/ 254794 h 1164431"/>
              <a:gd name="connsiteX114" fmla="*/ 161925 w 1466850"/>
              <a:gd name="connsiteY114" fmla="*/ 304800 h 1164431"/>
              <a:gd name="connsiteX115" fmla="*/ 140494 w 1466850"/>
              <a:gd name="connsiteY115" fmla="*/ 323850 h 1164431"/>
              <a:gd name="connsiteX116" fmla="*/ 71439 w 1466850"/>
              <a:gd name="connsiteY116" fmla="*/ 300039 h 1164431"/>
              <a:gd name="connsiteX117" fmla="*/ 59530 w 1466850"/>
              <a:gd name="connsiteY117" fmla="*/ 302418 h 1164431"/>
              <a:gd name="connsiteX118" fmla="*/ 30956 w 1466850"/>
              <a:gd name="connsiteY118" fmla="*/ 295274 h 1164431"/>
              <a:gd name="connsiteX0" fmla="*/ 30956 w 1466850"/>
              <a:gd name="connsiteY0" fmla="*/ 295274 h 1200149"/>
              <a:gd name="connsiteX1" fmla="*/ 19050 w 1466850"/>
              <a:gd name="connsiteY1" fmla="*/ 381000 h 1200149"/>
              <a:gd name="connsiteX2" fmla="*/ 19050 w 1466850"/>
              <a:gd name="connsiteY2" fmla="*/ 397669 h 1200149"/>
              <a:gd name="connsiteX3" fmla="*/ 0 w 1466850"/>
              <a:gd name="connsiteY3" fmla="*/ 459581 h 1200149"/>
              <a:gd name="connsiteX4" fmla="*/ 7144 w 1466850"/>
              <a:gd name="connsiteY4" fmla="*/ 497681 h 1200149"/>
              <a:gd name="connsiteX5" fmla="*/ 9525 w 1466850"/>
              <a:gd name="connsiteY5" fmla="*/ 535781 h 1200149"/>
              <a:gd name="connsiteX6" fmla="*/ 19050 w 1466850"/>
              <a:gd name="connsiteY6" fmla="*/ 583406 h 1200149"/>
              <a:gd name="connsiteX7" fmla="*/ 23812 w 1466850"/>
              <a:gd name="connsiteY7" fmla="*/ 688181 h 1200149"/>
              <a:gd name="connsiteX8" fmla="*/ 35719 w 1466850"/>
              <a:gd name="connsiteY8" fmla="*/ 747712 h 1200149"/>
              <a:gd name="connsiteX9" fmla="*/ 40481 w 1466850"/>
              <a:gd name="connsiteY9" fmla="*/ 778669 h 1200149"/>
              <a:gd name="connsiteX10" fmla="*/ 47625 w 1466850"/>
              <a:gd name="connsiteY10" fmla="*/ 831056 h 1200149"/>
              <a:gd name="connsiteX11" fmla="*/ 38100 w 1466850"/>
              <a:gd name="connsiteY11" fmla="*/ 919162 h 1200149"/>
              <a:gd name="connsiteX12" fmla="*/ 78581 w 1466850"/>
              <a:gd name="connsiteY12" fmla="*/ 1028700 h 1200149"/>
              <a:gd name="connsiteX13" fmla="*/ 71437 w 1466850"/>
              <a:gd name="connsiteY13" fmla="*/ 1095375 h 1200149"/>
              <a:gd name="connsiteX14" fmla="*/ 88106 w 1466850"/>
              <a:gd name="connsiteY14" fmla="*/ 1164431 h 1200149"/>
              <a:gd name="connsiteX15" fmla="*/ 166687 w 1466850"/>
              <a:gd name="connsiteY15" fmla="*/ 1200149 h 1200149"/>
              <a:gd name="connsiteX16" fmla="*/ 242887 w 1466850"/>
              <a:gd name="connsiteY16" fmla="*/ 1092994 h 1200149"/>
              <a:gd name="connsiteX17" fmla="*/ 238125 w 1466850"/>
              <a:gd name="connsiteY17" fmla="*/ 1045369 h 1200149"/>
              <a:gd name="connsiteX18" fmla="*/ 230981 w 1466850"/>
              <a:gd name="connsiteY18" fmla="*/ 1035844 h 1200149"/>
              <a:gd name="connsiteX19" fmla="*/ 252412 w 1466850"/>
              <a:gd name="connsiteY19" fmla="*/ 1019175 h 1200149"/>
              <a:gd name="connsiteX20" fmla="*/ 314325 w 1466850"/>
              <a:gd name="connsiteY20" fmla="*/ 995362 h 1200149"/>
              <a:gd name="connsiteX21" fmla="*/ 311944 w 1466850"/>
              <a:gd name="connsiteY21" fmla="*/ 959644 h 1200149"/>
              <a:gd name="connsiteX22" fmla="*/ 326231 w 1466850"/>
              <a:gd name="connsiteY22" fmla="*/ 942975 h 1200149"/>
              <a:gd name="connsiteX23" fmla="*/ 452437 w 1466850"/>
              <a:gd name="connsiteY23" fmla="*/ 950119 h 1200149"/>
              <a:gd name="connsiteX24" fmla="*/ 464344 w 1466850"/>
              <a:gd name="connsiteY24" fmla="*/ 933450 h 1200149"/>
              <a:gd name="connsiteX25" fmla="*/ 476250 w 1466850"/>
              <a:gd name="connsiteY25" fmla="*/ 883444 h 1200149"/>
              <a:gd name="connsiteX26" fmla="*/ 488156 w 1466850"/>
              <a:gd name="connsiteY26" fmla="*/ 857250 h 1200149"/>
              <a:gd name="connsiteX27" fmla="*/ 526256 w 1466850"/>
              <a:gd name="connsiteY27" fmla="*/ 862012 h 1200149"/>
              <a:gd name="connsiteX28" fmla="*/ 545306 w 1466850"/>
              <a:gd name="connsiteY28" fmla="*/ 909637 h 1200149"/>
              <a:gd name="connsiteX29" fmla="*/ 566737 w 1466850"/>
              <a:gd name="connsiteY29" fmla="*/ 881062 h 1200149"/>
              <a:gd name="connsiteX30" fmla="*/ 621506 w 1466850"/>
              <a:gd name="connsiteY30" fmla="*/ 845344 h 1200149"/>
              <a:gd name="connsiteX31" fmla="*/ 709612 w 1466850"/>
              <a:gd name="connsiteY31" fmla="*/ 814387 h 1200149"/>
              <a:gd name="connsiteX32" fmla="*/ 716756 w 1466850"/>
              <a:gd name="connsiteY32" fmla="*/ 769144 h 1200149"/>
              <a:gd name="connsiteX33" fmla="*/ 742950 w 1466850"/>
              <a:gd name="connsiteY33" fmla="*/ 750094 h 1200149"/>
              <a:gd name="connsiteX34" fmla="*/ 785812 w 1466850"/>
              <a:gd name="connsiteY34" fmla="*/ 726281 h 1200149"/>
              <a:gd name="connsiteX35" fmla="*/ 800100 w 1466850"/>
              <a:gd name="connsiteY35" fmla="*/ 716756 h 1200149"/>
              <a:gd name="connsiteX36" fmla="*/ 862012 w 1466850"/>
              <a:gd name="connsiteY36" fmla="*/ 721519 h 1200149"/>
              <a:gd name="connsiteX37" fmla="*/ 883444 w 1466850"/>
              <a:gd name="connsiteY37" fmla="*/ 721519 h 1200149"/>
              <a:gd name="connsiteX38" fmla="*/ 892969 w 1466850"/>
              <a:gd name="connsiteY38" fmla="*/ 697706 h 1200149"/>
              <a:gd name="connsiteX39" fmla="*/ 892969 w 1466850"/>
              <a:gd name="connsiteY39" fmla="*/ 697706 h 1200149"/>
              <a:gd name="connsiteX40" fmla="*/ 921544 w 1466850"/>
              <a:gd name="connsiteY40" fmla="*/ 609600 h 1200149"/>
              <a:gd name="connsiteX41" fmla="*/ 909637 w 1466850"/>
              <a:gd name="connsiteY41" fmla="*/ 552450 h 1200149"/>
              <a:gd name="connsiteX42" fmla="*/ 928687 w 1466850"/>
              <a:gd name="connsiteY42" fmla="*/ 540544 h 1200149"/>
              <a:gd name="connsiteX43" fmla="*/ 973931 w 1466850"/>
              <a:gd name="connsiteY43" fmla="*/ 535781 h 1200149"/>
              <a:gd name="connsiteX44" fmla="*/ 1014412 w 1466850"/>
              <a:gd name="connsiteY44" fmla="*/ 447675 h 1200149"/>
              <a:gd name="connsiteX45" fmla="*/ 1038225 w 1466850"/>
              <a:gd name="connsiteY45" fmla="*/ 445294 h 1200149"/>
              <a:gd name="connsiteX46" fmla="*/ 1073944 w 1466850"/>
              <a:gd name="connsiteY46" fmla="*/ 476250 h 1200149"/>
              <a:gd name="connsiteX47" fmla="*/ 1112044 w 1466850"/>
              <a:gd name="connsiteY47" fmla="*/ 514350 h 1200149"/>
              <a:gd name="connsiteX48" fmla="*/ 1171575 w 1466850"/>
              <a:gd name="connsiteY48" fmla="*/ 540544 h 1200149"/>
              <a:gd name="connsiteX49" fmla="*/ 1219200 w 1466850"/>
              <a:gd name="connsiteY49" fmla="*/ 521494 h 1200149"/>
              <a:gd name="connsiteX50" fmla="*/ 1245394 w 1466850"/>
              <a:gd name="connsiteY50" fmla="*/ 502444 h 1200149"/>
              <a:gd name="connsiteX51" fmla="*/ 1278731 w 1466850"/>
              <a:gd name="connsiteY51" fmla="*/ 511969 h 1200149"/>
              <a:gd name="connsiteX52" fmla="*/ 1295400 w 1466850"/>
              <a:gd name="connsiteY52" fmla="*/ 531019 h 1200149"/>
              <a:gd name="connsiteX53" fmla="*/ 1273969 w 1466850"/>
              <a:gd name="connsiteY53" fmla="*/ 573881 h 1200149"/>
              <a:gd name="connsiteX54" fmla="*/ 1271587 w 1466850"/>
              <a:gd name="connsiteY54" fmla="*/ 602456 h 1200149"/>
              <a:gd name="connsiteX55" fmla="*/ 1285875 w 1466850"/>
              <a:gd name="connsiteY55" fmla="*/ 611981 h 1200149"/>
              <a:gd name="connsiteX56" fmla="*/ 1300162 w 1466850"/>
              <a:gd name="connsiteY56" fmla="*/ 628650 h 1200149"/>
              <a:gd name="connsiteX57" fmla="*/ 1321594 w 1466850"/>
              <a:gd name="connsiteY57" fmla="*/ 666750 h 1200149"/>
              <a:gd name="connsiteX58" fmla="*/ 1347787 w 1466850"/>
              <a:gd name="connsiteY58" fmla="*/ 681037 h 1200149"/>
              <a:gd name="connsiteX59" fmla="*/ 1371600 w 1466850"/>
              <a:gd name="connsiteY59" fmla="*/ 681037 h 1200149"/>
              <a:gd name="connsiteX60" fmla="*/ 1376362 w 1466850"/>
              <a:gd name="connsiteY60" fmla="*/ 628650 h 1200149"/>
              <a:gd name="connsiteX61" fmla="*/ 1395412 w 1466850"/>
              <a:gd name="connsiteY61" fmla="*/ 578644 h 1200149"/>
              <a:gd name="connsiteX62" fmla="*/ 1426369 w 1466850"/>
              <a:gd name="connsiteY62" fmla="*/ 571500 h 1200149"/>
              <a:gd name="connsiteX63" fmla="*/ 1466850 w 1466850"/>
              <a:gd name="connsiteY63" fmla="*/ 552450 h 1200149"/>
              <a:gd name="connsiteX64" fmla="*/ 1443037 w 1466850"/>
              <a:gd name="connsiteY64" fmla="*/ 509587 h 1200149"/>
              <a:gd name="connsiteX65" fmla="*/ 1414462 w 1466850"/>
              <a:gd name="connsiteY65" fmla="*/ 464344 h 1200149"/>
              <a:gd name="connsiteX66" fmla="*/ 1388269 w 1466850"/>
              <a:gd name="connsiteY66" fmla="*/ 438150 h 1200149"/>
              <a:gd name="connsiteX67" fmla="*/ 1404937 w 1466850"/>
              <a:gd name="connsiteY67" fmla="*/ 400050 h 1200149"/>
              <a:gd name="connsiteX68" fmla="*/ 1404937 w 1466850"/>
              <a:gd name="connsiteY68" fmla="*/ 383381 h 1200149"/>
              <a:gd name="connsiteX69" fmla="*/ 1431131 w 1466850"/>
              <a:gd name="connsiteY69" fmla="*/ 338137 h 1200149"/>
              <a:gd name="connsiteX70" fmla="*/ 1419225 w 1466850"/>
              <a:gd name="connsiteY70" fmla="*/ 264319 h 1200149"/>
              <a:gd name="connsiteX71" fmla="*/ 1438275 w 1466850"/>
              <a:gd name="connsiteY71" fmla="*/ 202406 h 1200149"/>
              <a:gd name="connsiteX72" fmla="*/ 1435894 w 1466850"/>
              <a:gd name="connsiteY72" fmla="*/ 173831 h 1200149"/>
              <a:gd name="connsiteX73" fmla="*/ 1404937 w 1466850"/>
              <a:gd name="connsiteY73" fmla="*/ 164306 h 1200149"/>
              <a:gd name="connsiteX74" fmla="*/ 1364456 w 1466850"/>
              <a:gd name="connsiteY74" fmla="*/ 154781 h 1200149"/>
              <a:gd name="connsiteX75" fmla="*/ 1293019 w 1466850"/>
              <a:gd name="connsiteY75" fmla="*/ 154781 h 1200149"/>
              <a:gd name="connsiteX76" fmla="*/ 1233487 w 1466850"/>
              <a:gd name="connsiteY76" fmla="*/ 121444 h 1200149"/>
              <a:gd name="connsiteX77" fmla="*/ 1207294 w 1466850"/>
              <a:gd name="connsiteY77" fmla="*/ 114300 h 1200149"/>
              <a:gd name="connsiteX78" fmla="*/ 1188244 w 1466850"/>
              <a:gd name="connsiteY78" fmla="*/ 126206 h 1200149"/>
              <a:gd name="connsiteX79" fmla="*/ 1133475 w 1466850"/>
              <a:gd name="connsiteY79" fmla="*/ 188119 h 1200149"/>
              <a:gd name="connsiteX80" fmla="*/ 1116806 w 1466850"/>
              <a:gd name="connsiteY80" fmla="*/ 188119 h 1200149"/>
              <a:gd name="connsiteX81" fmla="*/ 1078706 w 1466850"/>
              <a:gd name="connsiteY81" fmla="*/ 142875 h 1200149"/>
              <a:gd name="connsiteX82" fmla="*/ 1054894 w 1466850"/>
              <a:gd name="connsiteY82" fmla="*/ 138112 h 1200149"/>
              <a:gd name="connsiteX83" fmla="*/ 997744 w 1466850"/>
              <a:gd name="connsiteY83" fmla="*/ 157162 h 1200149"/>
              <a:gd name="connsiteX84" fmla="*/ 973931 w 1466850"/>
              <a:gd name="connsiteY84" fmla="*/ 178594 h 1200149"/>
              <a:gd name="connsiteX85" fmla="*/ 928687 w 1466850"/>
              <a:gd name="connsiteY85" fmla="*/ 173831 h 1200149"/>
              <a:gd name="connsiteX86" fmla="*/ 878681 w 1466850"/>
              <a:gd name="connsiteY86" fmla="*/ 164306 h 1200149"/>
              <a:gd name="connsiteX87" fmla="*/ 864394 w 1466850"/>
              <a:gd name="connsiteY87" fmla="*/ 83344 h 1200149"/>
              <a:gd name="connsiteX88" fmla="*/ 845344 w 1466850"/>
              <a:gd name="connsiteY88" fmla="*/ 69056 h 1200149"/>
              <a:gd name="connsiteX89" fmla="*/ 747712 w 1466850"/>
              <a:gd name="connsiteY89" fmla="*/ 119062 h 1200149"/>
              <a:gd name="connsiteX90" fmla="*/ 721519 w 1466850"/>
              <a:gd name="connsiteY90" fmla="*/ 140494 h 1200149"/>
              <a:gd name="connsiteX91" fmla="*/ 709612 w 1466850"/>
              <a:gd name="connsiteY91" fmla="*/ 190500 h 1200149"/>
              <a:gd name="connsiteX92" fmla="*/ 707231 w 1466850"/>
              <a:gd name="connsiteY92" fmla="*/ 195262 h 1200149"/>
              <a:gd name="connsiteX93" fmla="*/ 654844 w 1466850"/>
              <a:gd name="connsiteY93" fmla="*/ 190500 h 1200149"/>
              <a:gd name="connsiteX94" fmla="*/ 633412 w 1466850"/>
              <a:gd name="connsiteY94" fmla="*/ 180975 h 1200149"/>
              <a:gd name="connsiteX95" fmla="*/ 614362 w 1466850"/>
              <a:gd name="connsiteY95" fmla="*/ 142875 h 1200149"/>
              <a:gd name="connsiteX96" fmla="*/ 590550 w 1466850"/>
              <a:gd name="connsiteY96" fmla="*/ 130969 h 1200149"/>
              <a:gd name="connsiteX97" fmla="*/ 540544 w 1466850"/>
              <a:gd name="connsiteY97" fmla="*/ 161925 h 1200149"/>
              <a:gd name="connsiteX98" fmla="*/ 507206 w 1466850"/>
              <a:gd name="connsiteY98" fmla="*/ 154781 h 1200149"/>
              <a:gd name="connsiteX99" fmla="*/ 495300 w 1466850"/>
              <a:gd name="connsiteY99" fmla="*/ 123825 h 1200149"/>
              <a:gd name="connsiteX100" fmla="*/ 490537 w 1466850"/>
              <a:gd name="connsiteY100" fmla="*/ 114300 h 1200149"/>
              <a:gd name="connsiteX101" fmla="*/ 431006 w 1466850"/>
              <a:gd name="connsiteY101" fmla="*/ 97631 h 1200149"/>
              <a:gd name="connsiteX102" fmla="*/ 442912 w 1466850"/>
              <a:gd name="connsiteY102" fmla="*/ 33337 h 1200149"/>
              <a:gd name="connsiteX103" fmla="*/ 423862 w 1466850"/>
              <a:gd name="connsiteY103" fmla="*/ 19050 h 1200149"/>
              <a:gd name="connsiteX104" fmla="*/ 335756 w 1466850"/>
              <a:gd name="connsiteY104" fmla="*/ 0 h 1200149"/>
              <a:gd name="connsiteX105" fmla="*/ 302419 w 1466850"/>
              <a:gd name="connsiteY105" fmla="*/ 35719 h 1200149"/>
              <a:gd name="connsiteX106" fmla="*/ 266700 w 1466850"/>
              <a:gd name="connsiteY106" fmla="*/ 50006 h 1200149"/>
              <a:gd name="connsiteX107" fmla="*/ 271462 w 1466850"/>
              <a:gd name="connsiteY107" fmla="*/ 95250 h 1200149"/>
              <a:gd name="connsiteX108" fmla="*/ 316706 w 1466850"/>
              <a:gd name="connsiteY108" fmla="*/ 121444 h 1200149"/>
              <a:gd name="connsiteX109" fmla="*/ 302419 w 1466850"/>
              <a:gd name="connsiteY109" fmla="*/ 145256 h 1200149"/>
              <a:gd name="connsiteX110" fmla="*/ 247650 w 1466850"/>
              <a:gd name="connsiteY110" fmla="*/ 159544 h 1200149"/>
              <a:gd name="connsiteX111" fmla="*/ 214312 w 1466850"/>
              <a:gd name="connsiteY111" fmla="*/ 216694 h 1200149"/>
              <a:gd name="connsiteX112" fmla="*/ 183356 w 1466850"/>
              <a:gd name="connsiteY112" fmla="*/ 221456 h 1200149"/>
              <a:gd name="connsiteX113" fmla="*/ 183356 w 1466850"/>
              <a:gd name="connsiteY113" fmla="*/ 254794 h 1200149"/>
              <a:gd name="connsiteX114" fmla="*/ 161925 w 1466850"/>
              <a:gd name="connsiteY114" fmla="*/ 304800 h 1200149"/>
              <a:gd name="connsiteX115" fmla="*/ 140494 w 1466850"/>
              <a:gd name="connsiteY115" fmla="*/ 323850 h 1200149"/>
              <a:gd name="connsiteX116" fmla="*/ 71439 w 1466850"/>
              <a:gd name="connsiteY116" fmla="*/ 300039 h 1200149"/>
              <a:gd name="connsiteX117" fmla="*/ 59530 w 1466850"/>
              <a:gd name="connsiteY117" fmla="*/ 302418 h 1200149"/>
              <a:gd name="connsiteX118" fmla="*/ 30956 w 1466850"/>
              <a:gd name="connsiteY118" fmla="*/ 295274 h 1200149"/>
              <a:gd name="connsiteX0" fmla="*/ 30956 w 1466850"/>
              <a:gd name="connsiteY0" fmla="*/ 295274 h 1200149"/>
              <a:gd name="connsiteX1" fmla="*/ 19050 w 1466850"/>
              <a:gd name="connsiteY1" fmla="*/ 381000 h 1200149"/>
              <a:gd name="connsiteX2" fmla="*/ 19050 w 1466850"/>
              <a:gd name="connsiteY2" fmla="*/ 397669 h 1200149"/>
              <a:gd name="connsiteX3" fmla="*/ 0 w 1466850"/>
              <a:gd name="connsiteY3" fmla="*/ 459581 h 1200149"/>
              <a:gd name="connsiteX4" fmla="*/ 7144 w 1466850"/>
              <a:gd name="connsiteY4" fmla="*/ 497681 h 1200149"/>
              <a:gd name="connsiteX5" fmla="*/ 9525 w 1466850"/>
              <a:gd name="connsiteY5" fmla="*/ 535781 h 1200149"/>
              <a:gd name="connsiteX6" fmla="*/ 19050 w 1466850"/>
              <a:gd name="connsiteY6" fmla="*/ 583406 h 1200149"/>
              <a:gd name="connsiteX7" fmla="*/ 23812 w 1466850"/>
              <a:gd name="connsiteY7" fmla="*/ 688181 h 1200149"/>
              <a:gd name="connsiteX8" fmla="*/ 35719 w 1466850"/>
              <a:gd name="connsiteY8" fmla="*/ 747712 h 1200149"/>
              <a:gd name="connsiteX9" fmla="*/ 40481 w 1466850"/>
              <a:gd name="connsiteY9" fmla="*/ 778669 h 1200149"/>
              <a:gd name="connsiteX10" fmla="*/ 47625 w 1466850"/>
              <a:gd name="connsiteY10" fmla="*/ 831056 h 1200149"/>
              <a:gd name="connsiteX11" fmla="*/ 38100 w 1466850"/>
              <a:gd name="connsiteY11" fmla="*/ 919162 h 1200149"/>
              <a:gd name="connsiteX12" fmla="*/ 78581 w 1466850"/>
              <a:gd name="connsiteY12" fmla="*/ 1028700 h 1200149"/>
              <a:gd name="connsiteX13" fmla="*/ 71437 w 1466850"/>
              <a:gd name="connsiteY13" fmla="*/ 1095375 h 1200149"/>
              <a:gd name="connsiteX14" fmla="*/ 88106 w 1466850"/>
              <a:gd name="connsiteY14" fmla="*/ 1164431 h 1200149"/>
              <a:gd name="connsiteX15" fmla="*/ 166687 w 1466850"/>
              <a:gd name="connsiteY15" fmla="*/ 1200149 h 1200149"/>
              <a:gd name="connsiteX16" fmla="*/ 185737 w 1466850"/>
              <a:gd name="connsiteY16" fmla="*/ 1173956 h 1200149"/>
              <a:gd name="connsiteX17" fmla="*/ 242887 w 1466850"/>
              <a:gd name="connsiteY17" fmla="*/ 1092994 h 1200149"/>
              <a:gd name="connsiteX18" fmla="*/ 238125 w 1466850"/>
              <a:gd name="connsiteY18" fmla="*/ 1045369 h 1200149"/>
              <a:gd name="connsiteX19" fmla="*/ 230981 w 1466850"/>
              <a:gd name="connsiteY19" fmla="*/ 1035844 h 1200149"/>
              <a:gd name="connsiteX20" fmla="*/ 252412 w 1466850"/>
              <a:gd name="connsiteY20" fmla="*/ 1019175 h 1200149"/>
              <a:gd name="connsiteX21" fmla="*/ 314325 w 1466850"/>
              <a:gd name="connsiteY21" fmla="*/ 995362 h 1200149"/>
              <a:gd name="connsiteX22" fmla="*/ 311944 w 1466850"/>
              <a:gd name="connsiteY22" fmla="*/ 959644 h 1200149"/>
              <a:gd name="connsiteX23" fmla="*/ 326231 w 1466850"/>
              <a:gd name="connsiteY23" fmla="*/ 942975 h 1200149"/>
              <a:gd name="connsiteX24" fmla="*/ 452437 w 1466850"/>
              <a:gd name="connsiteY24" fmla="*/ 950119 h 1200149"/>
              <a:gd name="connsiteX25" fmla="*/ 464344 w 1466850"/>
              <a:gd name="connsiteY25" fmla="*/ 933450 h 1200149"/>
              <a:gd name="connsiteX26" fmla="*/ 476250 w 1466850"/>
              <a:gd name="connsiteY26" fmla="*/ 883444 h 1200149"/>
              <a:gd name="connsiteX27" fmla="*/ 488156 w 1466850"/>
              <a:gd name="connsiteY27" fmla="*/ 857250 h 1200149"/>
              <a:gd name="connsiteX28" fmla="*/ 526256 w 1466850"/>
              <a:gd name="connsiteY28" fmla="*/ 862012 h 1200149"/>
              <a:gd name="connsiteX29" fmla="*/ 545306 w 1466850"/>
              <a:gd name="connsiteY29" fmla="*/ 909637 h 1200149"/>
              <a:gd name="connsiteX30" fmla="*/ 566737 w 1466850"/>
              <a:gd name="connsiteY30" fmla="*/ 881062 h 1200149"/>
              <a:gd name="connsiteX31" fmla="*/ 621506 w 1466850"/>
              <a:gd name="connsiteY31" fmla="*/ 845344 h 1200149"/>
              <a:gd name="connsiteX32" fmla="*/ 709612 w 1466850"/>
              <a:gd name="connsiteY32" fmla="*/ 814387 h 1200149"/>
              <a:gd name="connsiteX33" fmla="*/ 716756 w 1466850"/>
              <a:gd name="connsiteY33" fmla="*/ 769144 h 1200149"/>
              <a:gd name="connsiteX34" fmla="*/ 742950 w 1466850"/>
              <a:gd name="connsiteY34" fmla="*/ 750094 h 1200149"/>
              <a:gd name="connsiteX35" fmla="*/ 785812 w 1466850"/>
              <a:gd name="connsiteY35" fmla="*/ 726281 h 1200149"/>
              <a:gd name="connsiteX36" fmla="*/ 800100 w 1466850"/>
              <a:gd name="connsiteY36" fmla="*/ 716756 h 1200149"/>
              <a:gd name="connsiteX37" fmla="*/ 862012 w 1466850"/>
              <a:gd name="connsiteY37" fmla="*/ 721519 h 1200149"/>
              <a:gd name="connsiteX38" fmla="*/ 883444 w 1466850"/>
              <a:gd name="connsiteY38" fmla="*/ 721519 h 1200149"/>
              <a:gd name="connsiteX39" fmla="*/ 892969 w 1466850"/>
              <a:gd name="connsiteY39" fmla="*/ 697706 h 1200149"/>
              <a:gd name="connsiteX40" fmla="*/ 892969 w 1466850"/>
              <a:gd name="connsiteY40" fmla="*/ 697706 h 1200149"/>
              <a:gd name="connsiteX41" fmla="*/ 921544 w 1466850"/>
              <a:gd name="connsiteY41" fmla="*/ 609600 h 1200149"/>
              <a:gd name="connsiteX42" fmla="*/ 909637 w 1466850"/>
              <a:gd name="connsiteY42" fmla="*/ 552450 h 1200149"/>
              <a:gd name="connsiteX43" fmla="*/ 928687 w 1466850"/>
              <a:gd name="connsiteY43" fmla="*/ 540544 h 1200149"/>
              <a:gd name="connsiteX44" fmla="*/ 973931 w 1466850"/>
              <a:gd name="connsiteY44" fmla="*/ 535781 h 1200149"/>
              <a:gd name="connsiteX45" fmla="*/ 1014412 w 1466850"/>
              <a:gd name="connsiteY45" fmla="*/ 447675 h 1200149"/>
              <a:gd name="connsiteX46" fmla="*/ 1038225 w 1466850"/>
              <a:gd name="connsiteY46" fmla="*/ 445294 h 1200149"/>
              <a:gd name="connsiteX47" fmla="*/ 1073944 w 1466850"/>
              <a:gd name="connsiteY47" fmla="*/ 476250 h 1200149"/>
              <a:gd name="connsiteX48" fmla="*/ 1112044 w 1466850"/>
              <a:gd name="connsiteY48" fmla="*/ 514350 h 1200149"/>
              <a:gd name="connsiteX49" fmla="*/ 1171575 w 1466850"/>
              <a:gd name="connsiteY49" fmla="*/ 540544 h 1200149"/>
              <a:gd name="connsiteX50" fmla="*/ 1219200 w 1466850"/>
              <a:gd name="connsiteY50" fmla="*/ 521494 h 1200149"/>
              <a:gd name="connsiteX51" fmla="*/ 1245394 w 1466850"/>
              <a:gd name="connsiteY51" fmla="*/ 502444 h 1200149"/>
              <a:gd name="connsiteX52" fmla="*/ 1278731 w 1466850"/>
              <a:gd name="connsiteY52" fmla="*/ 511969 h 1200149"/>
              <a:gd name="connsiteX53" fmla="*/ 1295400 w 1466850"/>
              <a:gd name="connsiteY53" fmla="*/ 531019 h 1200149"/>
              <a:gd name="connsiteX54" fmla="*/ 1273969 w 1466850"/>
              <a:gd name="connsiteY54" fmla="*/ 573881 h 1200149"/>
              <a:gd name="connsiteX55" fmla="*/ 1271587 w 1466850"/>
              <a:gd name="connsiteY55" fmla="*/ 602456 h 1200149"/>
              <a:gd name="connsiteX56" fmla="*/ 1285875 w 1466850"/>
              <a:gd name="connsiteY56" fmla="*/ 611981 h 1200149"/>
              <a:gd name="connsiteX57" fmla="*/ 1300162 w 1466850"/>
              <a:gd name="connsiteY57" fmla="*/ 628650 h 1200149"/>
              <a:gd name="connsiteX58" fmla="*/ 1321594 w 1466850"/>
              <a:gd name="connsiteY58" fmla="*/ 666750 h 1200149"/>
              <a:gd name="connsiteX59" fmla="*/ 1347787 w 1466850"/>
              <a:gd name="connsiteY59" fmla="*/ 681037 h 1200149"/>
              <a:gd name="connsiteX60" fmla="*/ 1371600 w 1466850"/>
              <a:gd name="connsiteY60" fmla="*/ 681037 h 1200149"/>
              <a:gd name="connsiteX61" fmla="*/ 1376362 w 1466850"/>
              <a:gd name="connsiteY61" fmla="*/ 628650 h 1200149"/>
              <a:gd name="connsiteX62" fmla="*/ 1395412 w 1466850"/>
              <a:gd name="connsiteY62" fmla="*/ 578644 h 1200149"/>
              <a:gd name="connsiteX63" fmla="*/ 1426369 w 1466850"/>
              <a:gd name="connsiteY63" fmla="*/ 571500 h 1200149"/>
              <a:gd name="connsiteX64" fmla="*/ 1466850 w 1466850"/>
              <a:gd name="connsiteY64" fmla="*/ 552450 h 1200149"/>
              <a:gd name="connsiteX65" fmla="*/ 1443037 w 1466850"/>
              <a:gd name="connsiteY65" fmla="*/ 509587 h 1200149"/>
              <a:gd name="connsiteX66" fmla="*/ 1414462 w 1466850"/>
              <a:gd name="connsiteY66" fmla="*/ 464344 h 1200149"/>
              <a:gd name="connsiteX67" fmla="*/ 1388269 w 1466850"/>
              <a:gd name="connsiteY67" fmla="*/ 438150 h 1200149"/>
              <a:gd name="connsiteX68" fmla="*/ 1404937 w 1466850"/>
              <a:gd name="connsiteY68" fmla="*/ 400050 h 1200149"/>
              <a:gd name="connsiteX69" fmla="*/ 1404937 w 1466850"/>
              <a:gd name="connsiteY69" fmla="*/ 383381 h 1200149"/>
              <a:gd name="connsiteX70" fmla="*/ 1431131 w 1466850"/>
              <a:gd name="connsiteY70" fmla="*/ 338137 h 1200149"/>
              <a:gd name="connsiteX71" fmla="*/ 1419225 w 1466850"/>
              <a:gd name="connsiteY71" fmla="*/ 264319 h 1200149"/>
              <a:gd name="connsiteX72" fmla="*/ 1438275 w 1466850"/>
              <a:gd name="connsiteY72" fmla="*/ 202406 h 1200149"/>
              <a:gd name="connsiteX73" fmla="*/ 1435894 w 1466850"/>
              <a:gd name="connsiteY73" fmla="*/ 173831 h 1200149"/>
              <a:gd name="connsiteX74" fmla="*/ 1404937 w 1466850"/>
              <a:gd name="connsiteY74" fmla="*/ 164306 h 1200149"/>
              <a:gd name="connsiteX75" fmla="*/ 1364456 w 1466850"/>
              <a:gd name="connsiteY75" fmla="*/ 154781 h 1200149"/>
              <a:gd name="connsiteX76" fmla="*/ 1293019 w 1466850"/>
              <a:gd name="connsiteY76" fmla="*/ 154781 h 1200149"/>
              <a:gd name="connsiteX77" fmla="*/ 1233487 w 1466850"/>
              <a:gd name="connsiteY77" fmla="*/ 121444 h 1200149"/>
              <a:gd name="connsiteX78" fmla="*/ 1207294 w 1466850"/>
              <a:gd name="connsiteY78" fmla="*/ 114300 h 1200149"/>
              <a:gd name="connsiteX79" fmla="*/ 1188244 w 1466850"/>
              <a:gd name="connsiteY79" fmla="*/ 126206 h 1200149"/>
              <a:gd name="connsiteX80" fmla="*/ 1133475 w 1466850"/>
              <a:gd name="connsiteY80" fmla="*/ 188119 h 1200149"/>
              <a:gd name="connsiteX81" fmla="*/ 1116806 w 1466850"/>
              <a:gd name="connsiteY81" fmla="*/ 188119 h 1200149"/>
              <a:gd name="connsiteX82" fmla="*/ 1078706 w 1466850"/>
              <a:gd name="connsiteY82" fmla="*/ 142875 h 1200149"/>
              <a:gd name="connsiteX83" fmla="*/ 1054894 w 1466850"/>
              <a:gd name="connsiteY83" fmla="*/ 138112 h 1200149"/>
              <a:gd name="connsiteX84" fmla="*/ 997744 w 1466850"/>
              <a:gd name="connsiteY84" fmla="*/ 157162 h 1200149"/>
              <a:gd name="connsiteX85" fmla="*/ 973931 w 1466850"/>
              <a:gd name="connsiteY85" fmla="*/ 178594 h 1200149"/>
              <a:gd name="connsiteX86" fmla="*/ 928687 w 1466850"/>
              <a:gd name="connsiteY86" fmla="*/ 173831 h 1200149"/>
              <a:gd name="connsiteX87" fmla="*/ 878681 w 1466850"/>
              <a:gd name="connsiteY87" fmla="*/ 164306 h 1200149"/>
              <a:gd name="connsiteX88" fmla="*/ 864394 w 1466850"/>
              <a:gd name="connsiteY88" fmla="*/ 83344 h 1200149"/>
              <a:gd name="connsiteX89" fmla="*/ 845344 w 1466850"/>
              <a:gd name="connsiteY89" fmla="*/ 69056 h 1200149"/>
              <a:gd name="connsiteX90" fmla="*/ 747712 w 1466850"/>
              <a:gd name="connsiteY90" fmla="*/ 119062 h 1200149"/>
              <a:gd name="connsiteX91" fmla="*/ 721519 w 1466850"/>
              <a:gd name="connsiteY91" fmla="*/ 140494 h 1200149"/>
              <a:gd name="connsiteX92" fmla="*/ 709612 w 1466850"/>
              <a:gd name="connsiteY92" fmla="*/ 190500 h 1200149"/>
              <a:gd name="connsiteX93" fmla="*/ 707231 w 1466850"/>
              <a:gd name="connsiteY93" fmla="*/ 195262 h 1200149"/>
              <a:gd name="connsiteX94" fmla="*/ 654844 w 1466850"/>
              <a:gd name="connsiteY94" fmla="*/ 190500 h 1200149"/>
              <a:gd name="connsiteX95" fmla="*/ 633412 w 1466850"/>
              <a:gd name="connsiteY95" fmla="*/ 180975 h 1200149"/>
              <a:gd name="connsiteX96" fmla="*/ 614362 w 1466850"/>
              <a:gd name="connsiteY96" fmla="*/ 142875 h 1200149"/>
              <a:gd name="connsiteX97" fmla="*/ 590550 w 1466850"/>
              <a:gd name="connsiteY97" fmla="*/ 130969 h 1200149"/>
              <a:gd name="connsiteX98" fmla="*/ 540544 w 1466850"/>
              <a:gd name="connsiteY98" fmla="*/ 161925 h 1200149"/>
              <a:gd name="connsiteX99" fmla="*/ 507206 w 1466850"/>
              <a:gd name="connsiteY99" fmla="*/ 154781 h 1200149"/>
              <a:gd name="connsiteX100" fmla="*/ 495300 w 1466850"/>
              <a:gd name="connsiteY100" fmla="*/ 123825 h 1200149"/>
              <a:gd name="connsiteX101" fmla="*/ 490537 w 1466850"/>
              <a:gd name="connsiteY101" fmla="*/ 114300 h 1200149"/>
              <a:gd name="connsiteX102" fmla="*/ 431006 w 1466850"/>
              <a:gd name="connsiteY102" fmla="*/ 97631 h 1200149"/>
              <a:gd name="connsiteX103" fmla="*/ 442912 w 1466850"/>
              <a:gd name="connsiteY103" fmla="*/ 33337 h 1200149"/>
              <a:gd name="connsiteX104" fmla="*/ 423862 w 1466850"/>
              <a:gd name="connsiteY104" fmla="*/ 19050 h 1200149"/>
              <a:gd name="connsiteX105" fmla="*/ 335756 w 1466850"/>
              <a:gd name="connsiteY105" fmla="*/ 0 h 1200149"/>
              <a:gd name="connsiteX106" fmla="*/ 302419 w 1466850"/>
              <a:gd name="connsiteY106" fmla="*/ 35719 h 1200149"/>
              <a:gd name="connsiteX107" fmla="*/ 266700 w 1466850"/>
              <a:gd name="connsiteY107" fmla="*/ 50006 h 1200149"/>
              <a:gd name="connsiteX108" fmla="*/ 271462 w 1466850"/>
              <a:gd name="connsiteY108" fmla="*/ 95250 h 1200149"/>
              <a:gd name="connsiteX109" fmla="*/ 316706 w 1466850"/>
              <a:gd name="connsiteY109" fmla="*/ 121444 h 1200149"/>
              <a:gd name="connsiteX110" fmla="*/ 302419 w 1466850"/>
              <a:gd name="connsiteY110" fmla="*/ 145256 h 1200149"/>
              <a:gd name="connsiteX111" fmla="*/ 247650 w 1466850"/>
              <a:gd name="connsiteY111" fmla="*/ 159544 h 1200149"/>
              <a:gd name="connsiteX112" fmla="*/ 214312 w 1466850"/>
              <a:gd name="connsiteY112" fmla="*/ 216694 h 1200149"/>
              <a:gd name="connsiteX113" fmla="*/ 183356 w 1466850"/>
              <a:gd name="connsiteY113" fmla="*/ 221456 h 1200149"/>
              <a:gd name="connsiteX114" fmla="*/ 183356 w 1466850"/>
              <a:gd name="connsiteY114" fmla="*/ 254794 h 1200149"/>
              <a:gd name="connsiteX115" fmla="*/ 161925 w 1466850"/>
              <a:gd name="connsiteY115" fmla="*/ 304800 h 1200149"/>
              <a:gd name="connsiteX116" fmla="*/ 140494 w 1466850"/>
              <a:gd name="connsiteY116" fmla="*/ 323850 h 1200149"/>
              <a:gd name="connsiteX117" fmla="*/ 71439 w 1466850"/>
              <a:gd name="connsiteY117" fmla="*/ 300039 h 1200149"/>
              <a:gd name="connsiteX118" fmla="*/ 59530 w 1466850"/>
              <a:gd name="connsiteY118" fmla="*/ 302418 h 1200149"/>
              <a:gd name="connsiteX119" fmla="*/ 30956 w 1466850"/>
              <a:gd name="connsiteY119" fmla="*/ 295274 h 1200149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242887 w 1466850"/>
              <a:gd name="connsiteY17" fmla="*/ 1092994 h 1209675"/>
              <a:gd name="connsiteX18" fmla="*/ 238125 w 1466850"/>
              <a:gd name="connsiteY18" fmla="*/ 1045369 h 1209675"/>
              <a:gd name="connsiteX19" fmla="*/ 230981 w 1466850"/>
              <a:gd name="connsiteY19" fmla="*/ 1035844 h 1209675"/>
              <a:gd name="connsiteX20" fmla="*/ 252412 w 1466850"/>
              <a:gd name="connsiteY20" fmla="*/ 1019175 h 1209675"/>
              <a:gd name="connsiteX21" fmla="*/ 314325 w 1466850"/>
              <a:gd name="connsiteY21" fmla="*/ 995362 h 1209675"/>
              <a:gd name="connsiteX22" fmla="*/ 311944 w 1466850"/>
              <a:gd name="connsiteY22" fmla="*/ 959644 h 1209675"/>
              <a:gd name="connsiteX23" fmla="*/ 326231 w 1466850"/>
              <a:gd name="connsiteY23" fmla="*/ 942975 h 1209675"/>
              <a:gd name="connsiteX24" fmla="*/ 452437 w 1466850"/>
              <a:gd name="connsiteY24" fmla="*/ 950119 h 1209675"/>
              <a:gd name="connsiteX25" fmla="*/ 464344 w 1466850"/>
              <a:gd name="connsiteY25" fmla="*/ 933450 h 1209675"/>
              <a:gd name="connsiteX26" fmla="*/ 476250 w 1466850"/>
              <a:gd name="connsiteY26" fmla="*/ 883444 h 1209675"/>
              <a:gd name="connsiteX27" fmla="*/ 488156 w 1466850"/>
              <a:gd name="connsiteY27" fmla="*/ 857250 h 1209675"/>
              <a:gd name="connsiteX28" fmla="*/ 526256 w 1466850"/>
              <a:gd name="connsiteY28" fmla="*/ 862012 h 1209675"/>
              <a:gd name="connsiteX29" fmla="*/ 545306 w 1466850"/>
              <a:gd name="connsiteY29" fmla="*/ 909637 h 1209675"/>
              <a:gd name="connsiteX30" fmla="*/ 566737 w 1466850"/>
              <a:gd name="connsiteY30" fmla="*/ 881062 h 1209675"/>
              <a:gd name="connsiteX31" fmla="*/ 621506 w 1466850"/>
              <a:gd name="connsiteY31" fmla="*/ 845344 h 1209675"/>
              <a:gd name="connsiteX32" fmla="*/ 709612 w 1466850"/>
              <a:gd name="connsiteY32" fmla="*/ 814387 h 1209675"/>
              <a:gd name="connsiteX33" fmla="*/ 716756 w 1466850"/>
              <a:gd name="connsiteY33" fmla="*/ 769144 h 1209675"/>
              <a:gd name="connsiteX34" fmla="*/ 742950 w 1466850"/>
              <a:gd name="connsiteY34" fmla="*/ 750094 h 1209675"/>
              <a:gd name="connsiteX35" fmla="*/ 785812 w 1466850"/>
              <a:gd name="connsiteY35" fmla="*/ 726281 h 1209675"/>
              <a:gd name="connsiteX36" fmla="*/ 800100 w 1466850"/>
              <a:gd name="connsiteY36" fmla="*/ 716756 h 1209675"/>
              <a:gd name="connsiteX37" fmla="*/ 862012 w 1466850"/>
              <a:gd name="connsiteY37" fmla="*/ 721519 h 1209675"/>
              <a:gd name="connsiteX38" fmla="*/ 883444 w 1466850"/>
              <a:gd name="connsiteY38" fmla="*/ 721519 h 1209675"/>
              <a:gd name="connsiteX39" fmla="*/ 892969 w 1466850"/>
              <a:gd name="connsiteY39" fmla="*/ 697706 h 1209675"/>
              <a:gd name="connsiteX40" fmla="*/ 892969 w 1466850"/>
              <a:gd name="connsiteY40" fmla="*/ 697706 h 1209675"/>
              <a:gd name="connsiteX41" fmla="*/ 921544 w 1466850"/>
              <a:gd name="connsiteY41" fmla="*/ 609600 h 1209675"/>
              <a:gd name="connsiteX42" fmla="*/ 909637 w 1466850"/>
              <a:gd name="connsiteY42" fmla="*/ 552450 h 1209675"/>
              <a:gd name="connsiteX43" fmla="*/ 928687 w 1466850"/>
              <a:gd name="connsiteY43" fmla="*/ 540544 h 1209675"/>
              <a:gd name="connsiteX44" fmla="*/ 973931 w 1466850"/>
              <a:gd name="connsiteY44" fmla="*/ 535781 h 1209675"/>
              <a:gd name="connsiteX45" fmla="*/ 1014412 w 1466850"/>
              <a:gd name="connsiteY45" fmla="*/ 447675 h 1209675"/>
              <a:gd name="connsiteX46" fmla="*/ 1038225 w 1466850"/>
              <a:gd name="connsiteY46" fmla="*/ 445294 h 1209675"/>
              <a:gd name="connsiteX47" fmla="*/ 1073944 w 1466850"/>
              <a:gd name="connsiteY47" fmla="*/ 476250 h 1209675"/>
              <a:gd name="connsiteX48" fmla="*/ 1112044 w 1466850"/>
              <a:gd name="connsiteY48" fmla="*/ 514350 h 1209675"/>
              <a:gd name="connsiteX49" fmla="*/ 1171575 w 1466850"/>
              <a:gd name="connsiteY49" fmla="*/ 540544 h 1209675"/>
              <a:gd name="connsiteX50" fmla="*/ 1219200 w 1466850"/>
              <a:gd name="connsiteY50" fmla="*/ 521494 h 1209675"/>
              <a:gd name="connsiteX51" fmla="*/ 1245394 w 1466850"/>
              <a:gd name="connsiteY51" fmla="*/ 502444 h 1209675"/>
              <a:gd name="connsiteX52" fmla="*/ 1278731 w 1466850"/>
              <a:gd name="connsiteY52" fmla="*/ 511969 h 1209675"/>
              <a:gd name="connsiteX53" fmla="*/ 1295400 w 1466850"/>
              <a:gd name="connsiteY53" fmla="*/ 531019 h 1209675"/>
              <a:gd name="connsiteX54" fmla="*/ 1273969 w 1466850"/>
              <a:gd name="connsiteY54" fmla="*/ 573881 h 1209675"/>
              <a:gd name="connsiteX55" fmla="*/ 1271587 w 1466850"/>
              <a:gd name="connsiteY55" fmla="*/ 602456 h 1209675"/>
              <a:gd name="connsiteX56" fmla="*/ 1285875 w 1466850"/>
              <a:gd name="connsiteY56" fmla="*/ 611981 h 1209675"/>
              <a:gd name="connsiteX57" fmla="*/ 1300162 w 1466850"/>
              <a:gd name="connsiteY57" fmla="*/ 628650 h 1209675"/>
              <a:gd name="connsiteX58" fmla="*/ 1321594 w 1466850"/>
              <a:gd name="connsiteY58" fmla="*/ 666750 h 1209675"/>
              <a:gd name="connsiteX59" fmla="*/ 1347787 w 1466850"/>
              <a:gd name="connsiteY59" fmla="*/ 681037 h 1209675"/>
              <a:gd name="connsiteX60" fmla="*/ 1371600 w 1466850"/>
              <a:gd name="connsiteY60" fmla="*/ 681037 h 1209675"/>
              <a:gd name="connsiteX61" fmla="*/ 1376362 w 1466850"/>
              <a:gd name="connsiteY61" fmla="*/ 628650 h 1209675"/>
              <a:gd name="connsiteX62" fmla="*/ 1395412 w 1466850"/>
              <a:gd name="connsiteY62" fmla="*/ 578644 h 1209675"/>
              <a:gd name="connsiteX63" fmla="*/ 1426369 w 1466850"/>
              <a:gd name="connsiteY63" fmla="*/ 571500 h 1209675"/>
              <a:gd name="connsiteX64" fmla="*/ 1466850 w 1466850"/>
              <a:gd name="connsiteY64" fmla="*/ 552450 h 1209675"/>
              <a:gd name="connsiteX65" fmla="*/ 1443037 w 1466850"/>
              <a:gd name="connsiteY65" fmla="*/ 509587 h 1209675"/>
              <a:gd name="connsiteX66" fmla="*/ 1414462 w 1466850"/>
              <a:gd name="connsiteY66" fmla="*/ 464344 h 1209675"/>
              <a:gd name="connsiteX67" fmla="*/ 1388269 w 1466850"/>
              <a:gd name="connsiteY67" fmla="*/ 438150 h 1209675"/>
              <a:gd name="connsiteX68" fmla="*/ 1404937 w 1466850"/>
              <a:gd name="connsiteY68" fmla="*/ 400050 h 1209675"/>
              <a:gd name="connsiteX69" fmla="*/ 1404937 w 1466850"/>
              <a:gd name="connsiteY69" fmla="*/ 383381 h 1209675"/>
              <a:gd name="connsiteX70" fmla="*/ 1431131 w 1466850"/>
              <a:gd name="connsiteY70" fmla="*/ 338137 h 1209675"/>
              <a:gd name="connsiteX71" fmla="*/ 1419225 w 1466850"/>
              <a:gd name="connsiteY71" fmla="*/ 264319 h 1209675"/>
              <a:gd name="connsiteX72" fmla="*/ 1438275 w 1466850"/>
              <a:gd name="connsiteY72" fmla="*/ 202406 h 1209675"/>
              <a:gd name="connsiteX73" fmla="*/ 1435894 w 1466850"/>
              <a:gd name="connsiteY73" fmla="*/ 173831 h 1209675"/>
              <a:gd name="connsiteX74" fmla="*/ 1404937 w 1466850"/>
              <a:gd name="connsiteY74" fmla="*/ 164306 h 1209675"/>
              <a:gd name="connsiteX75" fmla="*/ 1364456 w 1466850"/>
              <a:gd name="connsiteY75" fmla="*/ 154781 h 1209675"/>
              <a:gd name="connsiteX76" fmla="*/ 1293019 w 1466850"/>
              <a:gd name="connsiteY76" fmla="*/ 154781 h 1209675"/>
              <a:gd name="connsiteX77" fmla="*/ 1233487 w 1466850"/>
              <a:gd name="connsiteY77" fmla="*/ 121444 h 1209675"/>
              <a:gd name="connsiteX78" fmla="*/ 1207294 w 1466850"/>
              <a:gd name="connsiteY78" fmla="*/ 114300 h 1209675"/>
              <a:gd name="connsiteX79" fmla="*/ 1188244 w 1466850"/>
              <a:gd name="connsiteY79" fmla="*/ 126206 h 1209675"/>
              <a:gd name="connsiteX80" fmla="*/ 1133475 w 1466850"/>
              <a:gd name="connsiteY80" fmla="*/ 188119 h 1209675"/>
              <a:gd name="connsiteX81" fmla="*/ 1116806 w 1466850"/>
              <a:gd name="connsiteY81" fmla="*/ 188119 h 1209675"/>
              <a:gd name="connsiteX82" fmla="*/ 1078706 w 1466850"/>
              <a:gd name="connsiteY82" fmla="*/ 142875 h 1209675"/>
              <a:gd name="connsiteX83" fmla="*/ 1054894 w 1466850"/>
              <a:gd name="connsiteY83" fmla="*/ 138112 h 1209675"/>
              <a:gd name="connsiteX84" fmla="*/ 997744 w 1466850"/>
              <a:gd name="connsiteY84" fmla="*/ 157162 h 1209675"/>
              <a:gd name="connsiteX85" fmla="*/ 973931 w 1466850"/>
              <a:gd name="connsiteY85" fmla="*/ 178594 h 1209675"/>
              <a:gd name="connsiteX86" fmla="*/ 928687 w 1466850"/>
              <a:gd name="connsiteY86" fmla="*/ 173831 h 1209675"/>
              <a:gd name="connsiteX87" fmla="*/ 878681 w 1466850"/>
              <a:gd name="connsiteY87" fmla="*/ 164306 h 1209675"/>
              <a:gd name="connsiteX88" fmla="*/ 864394 w 1466850"/>
              <a:gd name="connsiteY88" fmla="*/ 83344 h 1209675"/>
              <a:gd name="connsiteX89" fmla="*/ 845344 w 1466850"/>
              <a:gd name="connsiteY89" fmla="*/ 69056 h 1209675"/>
              <a:gd name="connsiteX90" fmla="*/ 747712 w 1466850"/>
              <a:gd name="connsiteY90" fmla="*/ 119062 h 1209675"/>
              <a:gd name="connsiteX91" fmla="*/ 721519 w 1466850"/>
              <a:gd name="connsiteY91" fmla="*/ 140494 h 1209675"/>
              <a:gd name="connsiteX92" fmla="*/ 709612 w 1466850"/>
              <a:gd name="connsiteY92" fmla="*/ 190500 h 1209675"/>
              <a:gd name="connsiteX93" fmla="*/ 707231 w 1466850"/>
              <a:gd name="connsiteY93" fmla="*/ 195262 h 1209675"/>
              <a:gd name="connsiteX94" fmla="*/ 654844 w 1466850"/>
              <a:gd name="connsiteY94" fmla="*/ 190500 h 1209675"/>
              <a:gd name="connsiteX95" fmla="*/ 633412 w 1466850"/>
              <a:gd name="connsiteY95" fmla="*/ 180975 h 1209675"/>
              <a:gd name="connsiteX96" fmla="*/ 614362 w 1466850"/>
              <a:gd name="connsiteY96" fmla="*/ 142875 h 1209675"/>
              <a:gd name="connsiteX97" fmla="*/ 590550 w 1466850"/>
              <a:gd name="connsiteY97" fmla="*/ 130969 h 1209675"/>
              <a:gd name="connsiteX98" fmla="*/ 540544 w 1466850"/>
              <a:gd name="connsiteY98" fmla="*/ 161925 h 1209675"/>
              <a:gd name="connsiteX99" fmla="*/ 507206 w 1466850"/>
              <a:gd name="connsiteY99" fmla="*/ 154781 h 1209675"/>
              <a:gd name="connsiteX100" fmla="*/ 495300 w 1466850"/>
              <a:gd name="connsiteY100" fmla="*/ 123825 h 1209675"/>
              <a:gd name="connsiteX101" fmla="*/ 490537 w 1466850"/>
              <a:gd name="connsiteY101" fmla="*/ 114300 h 1209675"/>
              <a:gd name="connsiteX102" fmla="*/ 431006 w 1466850"/>
              <a:gd name="connsiteY102" fmla="*/ 97631 h 1209675"/>
              <a:gd name="connsiteX103" fmla="*/ 442912 w 1466850"/>
              <a:gd name="connsiteY103" fmla="*/ 33337 h 1209675"/>
              <a:gd name="connsiteX104" fmla="*/ 423862 w 1466850"/>
              <a:gd name="connsiteY104" fmla="*/ 19050 h 1209675"/>
              <a:gd name="connsiteX105" fmla="*/ 335756 w 1466850"/>
              <a:gd name="connsiteY105" fmla="*/ 0 h 1209675"/>
              <a:gd name="connsiteX106" fmla="*/ 302419 w 1466850"/>
              <a:gd name="connsiteY106" fmla="*/ 35719 h 1209675"/>
              <a:gd name="connsiteX107" fmla="*/ 266700 w 1466850"/>
              <a:gd name="connsiteY107" fmla="*/ 50006 h 1209675"/>
              <a:gd name="connsiteX108" fmla="*/ 271462 w 1466850"/>
              <a:gd name="connsiteY108" fmla="*/ 95250 h 1209675"/>
              <a:gd name="connsiteX109" fmla="*/ 316706 w 1466850"/>
              <a:gd name="connsiteY109" fmla="*/ 121444 h 1209675"/>
              <a:gd name="connsiteX110" fmla="*/ 302419 w 1466850"/>
              <a:gd name="connsiteY110" fmla="*/ 145256 h 1209675"/>
              <a:gd name="connsiteX111" fmla="*/ 247650 w 1466850"/>
              <a:gd name="connsiteY111" fmla="*/ 159544 h 1209675"/>
              <a:gd name="connsiteX112" fmla="*/ 214312 w 1466850"/>
              <a:gd name="connsiteY112" fmla="*/ 216694 h 1209675"/>
              <a:gd name="connsiteX113" fmla="*/ 183356 w 1466850"/>
              <a:gd name="connsiteY113" fmla="*/ 221456 h 1209675"/>
              <a:gd name="connsiteX114" fmla="*/ 183356 w 1466850"/>
              <a:gd name="connsiteY114" fmla="*/ 254794 h 1209675"/>
              <a:gd name="connsiteX115" fmla="*/ 161925 w 1466850"/>
              <a:gd name="connsiteY115" fmla="*/ 304800 h 1209675"/>
              <a:gd name="connsiteX116" fmla="*/ 140494 w 1466850"/>
              <a:gd name="connsiteY116" fmla="*/ 323850 h 1209675"/>
              <a:gd name="connsiteX117" fmla="*/ 71439 w 1466850"/>
              <a:gd name="connsiteY117" fmla="*/ 300039 h 1209675"/>
              <a:gd name="connsiteX118" fmla="*/ 59530 w 1466850"/>
              <a:gd name="connsiteY118" fmla="*/ 302418 h 1209675"/>
              <a:gd name="connsiteX119" fmla="*/ 30956 w 1466850"/>
              <a:gd name="connsiteY119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219075 w 1466850"/>
              <a:gd name="connsiteY17" fmla="*/ 1150144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71587 w 1466850"/>
              <a:gd name="connsiteY56" fmla="*/ 602456 h 1209675"/>
              <a:gd name="connsiteX57" fmla="*/ 1285875 w 1466850"/>
              <a:gd name="connsiteY57" fmla="*/ 611981 h 1209675"/>
              <a:gd name="connsiteX58" fmla="*/ 1300162 w 1466850"/>
              <a:gd name="connsiteY58" fmla="*/ 628650 h 1209675"/>
              <a:gd name="connsiteX59" fmla="*/ 1321594 w 1466850"/>
              <a:gd name="connsiteY59" fmla="*/ 666750 h 1209675"/>
              <a:gd name="connsiteX60" fmla="*/ 1347787 w 1466850"/>
              <a:gd name="connsiteY60" fmla="*/ 681037 h 1209675"/>
              <a:gd name="connsiteX61" fmla="*/ 1371600 w 1466850"/>
              <a:gd name="connsiteY61" fmla="*/ 681037 h 1209675"/>
              <a:gd name="connsiteX62" fmla="*/ 1376362 w 1466850"/>
              <a:gd name="connsiteY62" fmla="*/ 628650 h 1209675"/>
              <a:gd name="connsiteX63" fmla="*/ 1395412 w 1466850"/>
              <a:gd name="connsiteY63" fmla="*/ 578644 h 1209675"/>
              <a:gd name="connsiteX64" fmla="*/ 1426369 w 1466850"/>
              <a:gd name="connsiteY64" fmla="*/ 571500 h 1209675"/>
              <a:gd name="connsiteX65" fmla="*/ 1466850 w 1466850"/>
              <a:gd name="connsiteY65" fmla="*/ 552450 h 1209675"/>
              <a:gd name="connsiteX66" fmla="*/ 1443037 w 1466850"/>
              <a:gd name="connsiteY66" fmla="*/ 509587 h 1209675"/>
              <a:gd name="connsiteX67" fmla="*/ 1414462 w 1466850"/>
              <a:gd name="connsiteY67" fmla="*/ 464344 h 1209675"/>
              <a:gd name="connsiteX68" fmla="*/ 1388269 w 1466850"/>
              <a:gd name="connsiteY68" fmla="*/ 438150 h 1209675"/>
              <a:gd name="connsiteX69" fmla="*/ 1404937 w 1466850"/>
              <a:gd name="connsiteY69" fmla="*/ 400050 h 1209675"/>
              <a:gd name="connsiteX70" fmla="*/ 1404937 w 1466850"/>
              <a:gd name="connsiteY70" fmla="*/ 383381 h 1209675"/>
              <a:gd name="connsiteX71" fmla="*/ 1431131 w 1466850"/>
              <a:gd name="connsiteY71" fmla="*/ 338137 h 1209675"/>
              <a:gd name="connsiteX72" fmla="*/ 1419225 w 1466850"/>
              <a:gd name="connsiteY72" fmla="*/ 264319 h 1209675"/>
              <a:gd name="connsiteX73" fmla="*/ 1438275 w 1466850"/>
              <a:gd name="connsiteY73" fmla="*/ 202406 h 1209675"/>
              <a:gd name="connsiteX74" fmla="*/ 1435894 w 1466850"/>
              <a:gd name="connsiteY74" fmla="*/ 173831 h 1209675"/>
              <a:gd name="connsiteX75" fmla="*/ 1404937 w 1466850"/>
              <a:gd name="connsiteY75" fmla="*/ 164306 h 1209675"/>
              <a:gd name="connsiteX76" fmla="*/ 1364456 w 1466850"/>
              <a:gd name="connsiteY76" fmla="*/ 154781 h 1209675"/>
              <a:gd name="connsiteX77" fmla="*/ 1293019 w 1466850"/>
              <a:gd name="connsiteY77" fmla="*/ 154781 h 1209675"/>
              <a:gd name="connsiteX78" fmla="*/ 1233487 w 1466850"/>
              <a:gd name="connsiteY78" fmla="*/ 121444 h 1209675"/>
              <a:gd name="connsiteX79" fmla="*/ 1207294 w 1466850"/>
              <a:gd name="connsiteY79" fmla="*/ 114300 h 1209675"/>
              <a:gd name="connsiteX80" fmla="*/ 1188244 w 1466850"/>
              <a:gd name="connsiteY80" fmla="*/ 126206 h 1209675"/>
              <a:gd name="connsiteX81" fmla="*/ 1133475 w 1466850"/>
              <a:gd name="connsiteY81" fmla="*/ 188119 h 1209675"/>
              <a:gd name="connsiteX82" fmla="*/ 1116806 w 1466850"/>
              <a:gd name="connsiteY82" fmla="*/ 188119 h 1209675"/>
              <a:gd name="connsiteX83" fmla="*/ 1078706 w 1466850"/>
              <a:gd name="connsiteY83" fmla="*/ 142875 h 1209675"/>
              <a:gd name="connsiteX84" fmla="*/ 1054894 w 1466850"/>
              <a:gd name="connsiteY84" fmla="*/ 138112 h 1209675"/>
              <a:gd name="connsiteX85" fmla="*/ 997744 w 1466850"/>
              <a:gd name="connsiteY85" fmla="*/ 157162 h 1209675"/>
              <a:gd name="connsiteX86" fmla="*/ 973931 w 1466850"/>
              <a:gd name="connsiteY86" fmla="*/ 178594 h 1209675"/>
              <a:gd name="connsiteX87" fmla="*/ 928687 w 1466850"/>
              <a:gd name="connsiteY87" fmla="*/ 173831 h 1209675"/>
              <a:gd name="connsiteX88" fmla="*/ 878681 w 1466850"/>
              <a:gd name="connsiteY88" fmla="*/ 164306 h 1209675"/>
              <a:gd name="connsiteX89" fmla="*/ 864394 w 1466850"/>
              <a:gd name="connsiteY89" fmla="*/ 83344 h 1209675"/>
              <a:gd name="connsiteX90" fmla="*/ 845344 w 1466850"/>
              <a:gd name="connsiteY90" fmla="*/ 69056 h 1209675"/>
              <a:gd name="connsiteX91" fmla="*/ 747712 w 1466850"/>
              <a:gd name="connsiteY91" fmla="*/ 119062 h 1209675"/>
              <a:gd name="connsiteX92" fmla="*/ 721519 w 1466850"/>
              <a:gd name="connsiteY92" fmla="*/ 140494 h 1209675"/>
              <a:gd name="connsiteX93" fmla="*/ 709612 w 1466850"/>
              <a:gd name="connsiteY93" fmla="*/ 190500 h 1209675"/>
              <a:gd name="connsiteX94" fmla="*/ 707231 w 1466850"/>
              <a:gd name="connsiteY94" fmla="*/ 195262 h 1209675"/>
              <a:gd name="connsiteX95" fmla="*/ 654844 w 1466850"/>
              <a:gd name="connsiteY95" fmla="*/ 190500 h 1209675"/>
              <a:gd name="connsiteX96" fmla="*/ 633412 w 1466850"/>
              <a:gd name="connsiteY96" fmla="*/ 180975 h 1209675"/>
              <a:gd name="connsiteX97" fmla="*/ 614362 w 1466850"/>
              <a:gd name="connsiteY97" fmla="*/ 142875 h 1209675"/>
              <a:gd name="connsiteX98" fmla="*/ 590550 w 1466850"/>
              <a:gd name="connsiteY98" fmla="*/ 130969 h 1209675"/>
              <a:gd name="connsiteX99" fmla="*/ 540544 w 1466850"/>
              <a:gd name="connsiteY99" fmla="*/ 161925 h 1209675"/>
              <a:gd name="connsiteX100" fmla="*/ 507206 w 1466850"/>
              <a:gd name="connsiteY100" fmla="*/ 154781 h 1209675"/>
              <a:gd name="connsiteX101" fmla="*/ 495300 w 1466850"/>
              <a:gd name="connsiteY101" fmla="*/ 123825 h 1209675"/>
              <a:gd name="connsiteX102" fmla="*/ 490537 w 1466850"/>
              <a:gd name="connsiteY102" fmla="*/ 114300 h 1209675"/>
              <a:gd name="connsiteX103" fmla="*/ 431006 w 1466850"/>
              <a:gd name="connsiteY103" fmla="*/ 97631 h 1209675"/>
              <a:gd name="connsiteX104" fmla="*/ 442912 w 1466850"/>
              <a:gd name="connsiteY104" fmla="*/ 33337 h 1209675"/>
              <a:gd name="connsiteX105" fmla="*/ 423862 w 1466850"/>
              <a:gd name="connsiteY105" fmla="*/ 19050 h 1209675"/>
              <a:gd name="connsiteX106" fmla="*/ 335756 w 1466850"/>
              <a:gd name="connsiteY106" fmla="*/ 0 h 1209675"/>
              <a:gd name="connsiteX107" fmla="*/ 302419 w 1466850"/>
              <a:gd name="connsiteY107" fmla="*/ 35719 h 1209675"/>
              <a:gd name="connsiteX108" fmla="*/ 266700 w 1466850"/>
              <a:gd name="connsiteY108" fmla="*/ 50006 h 1209675"/>
              <a:gd name="connsiteX109" fmla="*/ 271462 w 1466850"/>
              <a:gd name="connsiteY109" fmla="*/ 95250 h 1209675"/>
              <a:gd name="connsiteX110" fmla="*/ 316706 w 1466850"/>
              <a:gd name="connsiteY110" fmla="*/ 121444 h 1209675"/>
              <a:gd name="connsiteX111" fmla="*/ 302419 w 1466850"/>
              <a:gd name="connsiteY111" fmla="*/ 145256 h 1209675"/>
              <a:gd name="connsiteX112" fmla="*/ 247650 w 1466850"/>
              <a:gd name="connsiteY112" fmla="*/ 159544 h 1209675"/>
              <a:gd name="connsiteX113" fmla="*/ 214312 w 1466850"/>
              <a:gd name="connsiteY113" fmla="*/ 216694 h 1209675"/>
              <a:gd name="connsiteX114" fmla="*/ 183356 w 1466850"/>
              <a:gd name="connsiteY114" fmla="*/ 221456 h 1209675"/>
              <a:gd name="connsiteX115" fmla="*/ 183356 w 1466850"/>
              <a:gd name="connsiteY115" fmla="*/ 254794 h 1209675"/>
              <a:gd name="connsiteX116" fmla="*/ 161925 w 1466850"/>
              <a:gd name="connsiteY116" fmla="*/ 304800 h 1209675"/>
              <a:gd name="connsiteX117" fmla="*/ 140494 w 1466850"/>
              <a:gd name="connsiteY117" fmla="*/ 323850 h 1209675"/>
              <a:gd name="connsiteX118" fmla="*/ 71439 w 1466850"/>
              <a:gd name="connsiteY118" fmla="*/ 300039 h 1209675"/>
              <a:gd name="connsiteX119" fmla="*/ 59530 w 1466850"/>
              <a:gd name="connsiteY119" fmla="*/ 302418 h 1209675"/>
              <a:gd name="connsiteX120" fmla="*/ 30956 w 1466850"/>
              <a:gd name="connsiteY120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159544 w 1466850"/>
              <a:gd name="connsiteY17" fmla="*/ 1112044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71587 w 1466850"/>
              <a:gd name="connsiteY56" fmla="*/ 602456 h 1209675"/>
              <a:gd name="connsiteX57" fmla="*/ 1285875 w 1466850"/>
              <a:gd name="connsiteY57" fmla="*/ 611981 h 1209675"/>
              <a:gd name="connsiteX58" fmla="*/ 1300162 w 1466850"/>
              <a:gd name="connsiteY58" fmla="*/ 628650 h 1209675"/>
              <a:gd name="connsiteX59" fmla="*/ 1321594 w 1466850"/>
              <a:gd name="connsiteY59" fmla="*/ 666750 h 1209675"/>
              <a:gd name="connsiteX60" fmla="*/ 1347787 w 1466850"/>
              <a:gd name="connsiteY60" fmla="*/ 681037 h 1209675"/>
              <a:gd name="connsiteX61" fmla="*/ 1371600 w 1466850"/>
              <a:gd name="connsiteY61" fmla="*/ 681037 h 1209675"/>
              <a:gd name="connsiteX62" fmla="*/ 1376362 w 1466850"/>
              <a:gd name="connsiteY62" fmla="*/ 628650 h 1209675"/>
              <a:gd name="connsiteX63" fmla="*/ 1395412 w 1466850"/>
              <a:gd name="connsiteY63" fmla="*/ 578644 h 1209675"/>
              <a:gd name="connsiteX64" fmla="*/ 1426369 w 1466850"/>
              <a:gd name="connsiteY64" fmla="*/ 571500 h 1209675"/>
              <a:gd name="connsiteX65" fmla="*/ 1466850 w 1466850"/>
              <a:gd name="connsiteY65" fmla="*/ 552450 h 1209675"/>
              <a:gd name="connsiteX66" fmla="*/ 1443037 w 1466850"/>
              <a:gd name="connsiteY66" fmla="*/ 509587 h 1209675"/>
              <a:gd name="connsiteX67" fmla="*/ 1414462 w 1466850"/>
              <a:gd name="connsiteY67" fmla="*/ 464344 h 1209675"/>
              <a:gd name="connsiteX68" fmla="*/ 1388269 w 1466850"/>
              <a:gd name="connsiteY68" fmla="*/ 438150 h 1209675"/>
              <a:gd name="connsiteX69" fmla="*/ 1404937 w 1466850"/>
              <a:gd name="connsiteY69" fmla="*/ 400050 h 1209675"/>
              <a:gd name="connsiteX70" fmla="*/ 1404937 w 1466850"/>
              <a:gd name="connsiteY70" fmla="*/ 383381 h 1209675"/>
              <a:gd name="connsiteX71" fmla="*/ 1431131 w 1466850"/>
              <a:gd name="connsiteY71" fmla="*/ 338137 h 1209675"/>
              <a:gd name="connsiteX72" fmla="*/ 1419225 w 1466850"/>
              <a:gd name="connsiteY72" fmla="*/ 264319 h 1209675"/>
              <a:gd name="connsiteX73" fmla="*/ 1438275 w 1466850"/>
              <a:gd name="connsiteY73" fmla="*/ 202406 h 1209675"/>
              <a:gd name="connsiteX74" fmla="*/ 1435894 w 1466850"/>
              <a:gd name="connsiteY74" fmla="*/ 173831 h 1209675"/>
              <a:gd name="connsiteX75" fmla="*/ 1404937 w 1466850"/>
              <a:gd name="connsiteY75" fmla="*/ 164306 h 1209675"/>
              <a:gd name="connsiteX76" fmla="*/ 1364456 w 1466850"/>
              <a:gd name="connsiteY76" fmla="*/ 154781 h 1209675"/>
              <a:gd name="connsiteX77" fmla="*/ 1293019 w 1466850"/>
              <a:gd name="connsiteY77" fmla="*/ 154781 h 1209675"/>
              <a:gd name="connsiteX78" fmla="*/ 1233487 w 1466850"/>
              <a:gd name="connsiteY78" fmla="*/ 121444 h 1209675"/>
              <a:gd name="connsiteX79" fmla="*/ 1207294 w 1466850"/>
              <a:gd name="connsiteY79" fmla="*/ 114300 h 1209675"/>
              <a:gd name="connsiteX80" fmla="*/ 1188244 w 1466850"/>
              <a:gd name="connsiteY80" fmla="*/ 126206 h 1209675"/>
              <a:gd name="connsiteX81" fmla="*/ 1133475 w 1466850"/>
              <a:gd name="connsiteY81" fmla="*/ 188119 h 1209675"/>
              <a:gd name="connsiteX82" fmla="*/ 1116806 w 1466850"/>
              <a:gd name="connsiteY82" fmla="*/ 188119 h 1209675"/>
              <a:gd name="connsiteX83" fmla="*/ 1078706 w 1466850"/>
              <a:gd name="connsiteY83" fmla="*/ 142875 h 1209675"/>
              <a:gd name="connsiteX84" fmla="*/ 1054894 w 1466850"/>
              <a:gd name="connsiteY84" fmla="*/ 138112 h 1209675"/>
              <a:gd name="connsiteX85" fmla="*/ 997744 w 1466850"/>
              <a:gd name="connsiteY85" fmla="*/ 157162 h 1209675"/>
              <a:gd name="connsiteX86" fmla="*/ 973931 w 1466850"/>
              <a:gd name="connsiteY86" fmla="*/ 178594 h 1209675"/>
              <a:gd name="connsiteX87" fmla="*/ 928687 w 1466850"/>
              <a:gd name="connsiteY87" fmla="*/ 173831 h 1209675"/>
              <a:gd name="connsiteX88" fmla="*/ 878681 w 1466850"/>
              <a:gd name="connsiteY88" fmla="*/ 164306 h 1209675"/>
              <a:gd name="connsiteX89" fmla="*/ 864394 w 1466850"/>
              <a:gd name="connsiteY89" fmla="*/ 83344 h 1209675"/>
              <a:gd name="connsiteX90" fmla="*/ 845344 w 1466850"/>
              <a:gd name="connsiteY90" fmla="*/ 69056 h 1209675"/>
              <a:gd name="connsiteX91" fmla="*/ 747712 w 1466850"/>
              <a:gd name="connsiteY91" fmla="*/ 119062 h 1209675"/>
              <a:gd name="connsiteX92" fmla="*/ 721519 w 1466850"/>
              <a:gd name="connsiteY92" fmla="*/ 140494 h 1209675"/>
              <a:gd name="connsiteX93" fmla="*/ 709612 w 1466850"/>
              <a:gd name="connsiteY93" fmla="*/ 190500 h 1209675"/>
              <a:gd name="connsiteX94" fmla="*/ 707231 w 1466850"/>
              <a:gd name="connsiteY94" fmla="*/ 195262 h 1209675"/>
              <a:gd name="connsiteX95" fmla="*/ 654844 w 1466850"/>
              <a:gd name="connsiteY95" fmla="*/ 190500 h 1209675"/>
              <a:gd name="connsiteX96" fmla="*/ 633412 w 1466850"/>
              <a:gd name="connsiteY96" fmla="*/ 180975 h 1209675"/>
              <a:gd name="connsiteX97" fmla="*/ 614362 w 1466850"/>
              <a:gd name="connsiteY97" fmla="*/ 142875 h 1209675"/>
              <a:gd name="connsiteX98" fmla="*/ 590550 w 1466850"/>
              <a:gd name="connsiteY98" fmla="*/ 130969 h 1209675"/>
              <a:gd name="connsiteX99" fmla="*/ 540544 w 1466850"/>
              <a:gd name="connsiteY99" fmla="*/ 161925 h 1209675"/>
              <a:gd name="connsiteX100" fmla="*/ 507206 w 1466850"/>
              <a:gd name="connsiteY100" fmla="*/ 154781 h 1209675"/>
              <a:gd name="connsiteX101" fmla="*/ 495300 w 1466850"/>
              <a:gd name="connsiteY101" fmla="*/ 123825 h 1209675"/>
              <a:gd name="connsiteX102" fmla="*/ 490537 w 1466850"/>
              <a:gd name="connsiteY102" fmla="*/ 114300 h 1209675"/>
              <a:gd name="connsiteX103" fmla="*/ 431006 w 1466850"/>
              <a:gd name="connsiteY103" fmla="*/ 97631 h 1209675"/>
              <a:gd name="connsiteX104" fmla="*/ 442912 w 1466850"/>
              <a:gd name="connsiteY104" fmla="*/ 33337 h 1209675"/>
              <a:gd name="connsiteX105" fmla="*/ 423862 w 1466850"/>
              <a:gd name="connsiteY105" fmla="*/ 19050 h 1209675"/>
              <a:gd name="connsiteX106" fmla="*/ 335756 w 1466850"/>
              <a:gd name="connsiteY106" fmla="*/ 0 h 1209675"/>
              <a:gd name="connsiteX107" fmla="*/ 302419 w 1466850"/>
              <a:gd name="connsiteY107" fmla="*/ 35719 h 1209675"/>
              <a:gd name="connsiteX108" fmla="*/ 266700 w 1466850"/>
              <a:gd name="connsiteY108" fmla="*/ 50006 h 1209675"/>
              <a:gd name="connsiteX109" fmla="*/ 271462 w 1466850"/>
              <a:gd name="connsiteY109" fmla="*/ 95250 h 1209675"/>
              <a:gd name="connsiteX110" fmla="*/ 316706 w 1466850"/>
              <a:gd name="connsiteY110" fmla="*/ 121444 h 1209675"/>
              <a:gd name="connsiteX111" fmla="*/ 302419 w 1466850"/>
              <a:gd name="connsiteY111" fmla="*/ 145256 h 1209675"/>
              <a:gd name="connsiteX112" fmla="*/ 247650 w 1466850"/>
              <a:gd name="connsiteY112" fmla="*/ 159544 h 1209675"/>
              <a:gd name="connsiteX113" fmla="*/ 214312 w 1466850"/>
              <a:gd name="connsiteY113" fmla="*/ 216694 h 1209675"/>
              <a:gd name="connsiteX114" fmla="*/ 183356 w 1466850"/>
              <a:gd name="connsiteY114" fmla="*/ 221456 h 1209675"/>
              <a:gd name="connsiteX115" fmla="*/ 183356 w 1466850"/>
              <a:gd name="connsiteY115" fmla="*/ 254794 h 1209675"/>
              <a:gd name="connsiteX116" fmla="*/ 161925 w 1466850"/>
              <a:gd name="connsiteY116" fmla="*/ 304800 h 1209675"/>
              <a:gd name="connsiteX117" fmla="*/ 140494 w 1466850"/>
              <a:gd name="connsiteY117" fmla="*/ 323850 h 1209675"/>
              <a:gd name="connsiteX118" fmla="*/ 71439 w 1466850"/>
              <a:gd name="connsiteY118" fmla="*/ 300039 h 1209675"/>
              <a:gd name="connsiteX119" fmla="*/ 59530 w 1466850"/>
              <a:gd name="connsiteY119" fmla="*/ 302418 h 1209675"/>
              <a:gd name="connsiteX120" fmla="*/ 30956 w 1466850"/>
              <a:gd name="connsiteY120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188119 w 1466850"/>
              <a:gd name="connsiteY17" fmla="*/ 1145381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71587 w 1466850"/>
              <a:gd name="connsiteY56" fmla="*/ 602456 h 1209675"/>
              <a:gd name="connsiteX57" fmla="*/ 1285875 w 1466850"/>
              <a:gd name="connsiteY57" fmla="*/ 611981 h 1209675"/>
              <a:gd name="connsiteX58" fmla="*/ 1300162 w 1466850"/>
              <a:gd name="connsiteY58" fmla="*/ 628650 h 1209675"/>
              <a:gd name="connsiteX59" fmla="*/ 1321594 w 1466850"/>
              <a:gd name="connsiteY59" fmla="*/ 666750 h 1209675"/>
              <a:gd name="connsiteX60" fmla="*/ 1347787 w 1466850"/>
              <a:gd name="connsiteY60" fmla="*/ 681037 h 1209675"/>
              <a:gd name="connsiteX61" fmla="*/ 1371600 w 1466850"/>
              <a:gd name="connsiteY61" fmla="*/ 681037 h 1209675"/>
              <a:gd name="connsiteX62" fmla="*/ 1376362 w 1466850"/>
              <a:gd name="connsiteY62" fmla="*/ 628650 h 1209675"/>
              <a:gd name="connsiteX63" fmla="*/ 1395412 w 1466850"/>
              <a:gd name="connsiteY63" fmla="*/ 578644 h 1209675"/>
              <a:gd name="connsiteX64" fmla="*/ 1426369 w 1466850"/>
              <a:gd name="connsiteY64" fmla="*/ 571500 h 1209675"/>
              <a:gd name="connsiteX65" fmla="*/ 1466850 w 1466850"/>
              <a:gd name="connsiteY65" fmla="*/ 552450 h 1209675"/>
              <a:gd name="connsiteX66" fmla="*/ 1443037 w 1466850"/>
              <a:gd name="connsiteY66" fmla="*/ 509587 h 1209675"/>
              <a:gd name="connsiteX67" fmla="*/ 1414462 w 1466850"/>
              <a:gd name="connsiteY67" fmla="*/ 464344 h 1209675"/>
              <a:gd name="connsiteX68" fmla="*/ 1388269 w 1466850"/>
              <a:gd name="connsiteY68" fmla="*/ 438150 h 1209675"/>
              <a:gd name="connsiteX69" fmla="*/ 1404937 w 1466850"/>
              <a:gd name="connsiteY69" fmla="*/ 400050 h 1209675"/>
              <a:gd name="connsiteX70" fmla="*/ 1404937 w 1466850"/>
              <a:gd name="connsiteY70" fmla="*/ 383381 h 1209675"/>
              <a:gd name="connsiteX71" fmla="*/ 1431131 w 1466850"/>
              <a:gd name="connsiteY71" fmla="*/ 338137 h 1209675"/>
              <a:gd name="connsiteX72" fmla="*/ 1419225 w 1466850"/>
              <a:gd name="connsiteY72" fmla="*/ 264319 h 1209675"/>
              <a:gd name="connsiteX73" fmla="*/ 1438275 w 1466850"/>
              <a:gd name="connsiteY73" fmla="*/ 202406 h 1209675"/>
              <a:gd name="connsiteX74" fmla="*/ 1435894 w 1466850"/>
              <a:gd name="connsiteY74" fmla="*/ 173831 h 1209675"/>
              <a:gd name="connsiteX75" fmla="*/ 1404937 w 1466850"/>
              <a:gd name="connsiteY75" fmla="*/ 164306 h 1209675"/>
              <a:gd name="connsiteX76" fmla="*/ 1364456 w 1466850"/>
              <a:gd name="connsiteY76" fmla="*/ 154781 h 1209675"/>
              <a:gd name="connsiteX77" fmla="*/ 1293019 w 1466850"/>
              <a:gd name="connsiteY77" fmla="*/ 154781 h 1209675"/>
              <a:gd name="connsiteX78" fmla="*/ 1233487 w 1466850"/>
              <a:gd name="connsiteY78" fmla="*/ 121444 h 1209675"/>
              <a:gd name="connsiteX79" fmla="*/ 1207294 w 1466850"/>
              <a:gd name="connsiteY79" fmla="*/ 114300 h 1209675"/>
              <a:gd name="connsiteX80" fmla="*/ 1188244 w 1466850"/>
              <a:gd name="connsiteY80" fmla="*/ 126206 h 1209675"/>
              <a:gd name="connsiteX81" fmla="*/ 1133475 w 1466850"/>
              <a:gd name="connsiteY81" fmla="*/ 188119 h 1209675"/>
              <a:gd name="connsiteX82" fmla="*/ 1116806 w 1466850"/>
              <a:gd name="connsiteY82" fmla="*/ 188119 h 1209675"/>
              <a:gd name="connsiteX83" fmla="*/ 1078706 w 1466850"/>
              <a:gd name="connsiteY83" fmla="*/ 142875 h 1209675"/>
              <a:gd name="connsiteX84" fmla="*/ 1054894 w 1466850"/>
              <a:gd name="connsiteY84" fmla="*/ 138112 h 1209675"/>
              <a:gd name="connsiteX85" fmla="*/ 997744 w 1466850"/>
              <a:gd name="connsiteY85" fmla="*/ 157162 h 1209675"/>
              <a:gd name="connsiteX86" fmla="*/ 973931 w 1466850"/>
              <a:gd name="connsiteY86" fmla="*/ 178594 h 1209675"/>
              <a:gd name="connsiteX87" fmla="*/ 928687 w 1466850"/>
              <a:gd name="connsiteY87" fmla="*/ 173831 h 1209675"/>
              <a:gd name="connsiteX88" fmla="*/ 878681 w 1466850"/>
              <a:gd name="connsiteY88" fmla="*/ 164306 h 1209675"/>
              <a:gd name="connsiteX89" fmla="*/ 864394 w 1466850"/>
              <a:gd name="connsiteY89" fmla="*/ 83344 h 1209675"/>
              <a:gd name="connsiteX90" fmla="*/ 845344 w 1466850"/>
              <a:gd name="connsiteY90" fmla="*/ 69056 h 1209675"/>
              <a:gd name="connsiteX91" fmla="*/ 747712 w 1466850"/>
              <a:gd name="connsiteY91" fmla="*/ 119062 h 1209675"/>
              <a:gd name="connsiteX92" fmla="*/ 721519 w 1466850"/>
              <a:gd name="connsiteY92" fmla="*/ 140494 h 1209675"/>
              <a:gd name="connsiteX93" fmla="*/ 709612 w 1466850"/>
              <a:gd name="connsiteY93" fmla="*/ 190500 h 1209675"/>
              <a:gd name="connsiteX94" fmla="*/ 707231 w 1466850"/>
              <a:gd name="connsiteY94" fmla="*/ 195262 h 1209675"/>
              <a:gd name="connsiteX95" fmla="*/ 654844 w 1466850"/>
              <a:gd name="connsiteY95" fmla="*/ 190500 h 1209675"/>
              <a:gd name="connsiteX96" fmla="*/ 633412 w 1466850"/>
              <a:gd name="connsiteY96" fmla="*/ 180975 h 1209675"/>
              <a:gd name="connsiteX97" fmla="*/ 614362 w 1466850"/>
              <a:gd name="connsiteY97" fmla="*/ 142875 h 1209675"/>
              <a:gd name="connsiteX98" fmla="*/ 590550 w 1466850"/>
              <a:gd name="connsiteY98" fmla="*/ 130969 h 1209675"/>
              <a:gd name="connsiteX99" fmla="*/ 540544 w 1466850"/>
              <a:gd name="connsiteY99" fmla="*/ 161925 h 1209675"/>
              <a:gd name="connsiteX100" fmla="*/ 507206 w 1466850"/>
              <a:gd name="connsiteY100" fmla="*/ 154781 h 1209675"/>
              <a:gd name="connsiteX101" fmla="*/ 495300 w 1466850"/>
              <a:gd name="connsiteY101" fmla="*/ 123825 h 1209675"/>
              <a:gd name="connsiteX102" fmla="*/ 490537 w 1466850"/>
              <a:gd name="connsiteY102" fmla="*/ 114300 h 1209675"/>
              <a:gd name="connsiteX103" fmla="*/ 431006 w 1466850"/>
              <a:gd name="connsiteY103" fmla="*/ 97631 h 1209675"/>
              <a:gd name="connsiteX104" fmla="*/ 442912 w 1466850"/>
              <a:gd name="connsiteY104" fmla="*/ 33337 h 1209675"/>
              <a:gd name="connsiteX105" fmla="*/ 423862 w 1466850"/>
              <a:gd name="connsiteY105" fmla="*/ 19050 h 1209675"/>
              <a:gd name="connsiteX106" fmla="*/ 335756 w 1466850"/>
              <a:gd name="connsiteY106" fmla="*/ 0 h 1209675"/>
              <a:gd name="connsiteX107" fmla="*/ 302419 w 1466850"/>
              <a:gd name="connsiteY107" fmla="*/ 35719 h 1209675"/>
              <a:gd name="connsiteX108" fmla="*/ 266700 w 1466850"/>
              <a:gd name="connsiteY108" fmla="*/ 50006 h 1209675"/>
              <a:gd name="connsiteX109" fmla="*/ 271462 w 1466850"/>
              <a:gd name="connsiteY109" fmla="*/ 95250 h 1209675"/>
              <a:gd name="connsiteX110" fmla="*/ 316706 w 1466850"/>
              <a:gd name="connsiteY110" fmla="*/ 121444 h 1209675"/>
              <a:gd name="connsiteX111" fmla="*/ 302419 w 1466850"/>
              <a:gd name="connsiteY111" fmla="*/ 145256 h 1209675"/>
              <a:gd name="connsiteX112" fmla="*/ 247650 w 1466850"/>
              <a:gd name="connsiteY112" fmla="*/ 159544 h 1209675"/>
              <a:gd name="connsiteX113" fmla="*/ 214312 w 1466850"/>
              <a:gd name="connsiteY113" fmla="*/ 216694 h 1209675"/>
              <a:gd name="connsiteX114" fmla="*/ 183356 w 1466850"/>
              <a:gd name="connsiteY114" fmla="*/ 221456 h 1209675"/>
              <a:gd name="connsiteX115" fmla="*/ 183356 w 1466850"/>
              <a:gd name="connsiteY115" fmla="*/ 254794 h 1209675"/>
              <a:gd name="connsiteX116" fmla="*/ 161925 w 1466850"/>
              <a:gd name="connsiteY116" fmla="*/ 304800 h 1209675"/>
              <a:gd name="connsiteX117" fmla="*/ 140494 w 1466850"/>
              <a:gd name="connsiteY117" fmla="*/ 323850 h 1209675"/>
              <a:gd name="connsiteX118" fmla="*/ 71439 w 1466850"/>
              <a:gd name="connsiteY118" fmla="*/ 300039 h 1209675"/>
              <a:gd name="connsiteX119" fmla="*/ 59530 w 1466850"/>
              <a:gd name="connsiteY119" fmla="*/ 302418 h 1209675"/>
              <a:gd name="connsiteX120" fmla="*/ 30956 w 1466850"/>
              <a:gd name="connsiteY120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188119 w 1466850"/>
              <a:gd name="connsiteY17" fmla="*/ 1145381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71587 w 1466850"/>
              <a:gd name="connsiteY56" fmla="*/ 602456 h 1209675"/>
              <a:gd name="connsiteX57" fmla="*/ 1285875 w 1466850"/>
              <a:gd name="connsiteY57" fmla="*/ 611981 h 1209675"/>
              <a:gd name="connsiteX58" fmla="*/ 1300162 w 1466850"/>
              <a:gd name="connsiteY58" fmla="*/ 628650 h 1209675"/>
              <a:gd name="connsiteX59" fmla="*/ 1321594 w 1466850"/>
              <a:gd name="connsiteY59" fmla="*/ 666750 h 1209675"/>
              <a:gd name="connsiteX60" fmla="*/ 1347787 w 1466850"/>
              <a:gd name="connsiteY60" fmla="*/ 681037 h 1209675"/>
              <a:gd name="connsiteX61" fmla="*/ 1371600 w 1466850"/>
              <a:gd name="connsiteY61" fmla="*/ 681037 h 1209675"/>
              <a:gd name="connsiteX62" fmla="*/ 1376362 w 1466850"/>
              <a:gd name="connsiteY62" fmla="*/ 628650 h 1209675"/>
              <a:gd name="connsiteX63" fmla="*/ 1395412 w 1466850"/>
              <a:gd name="connsiteY63" fmla="*/ 578644 h 1209675"/>
              <a:gd name="connsiteX64" fmla="*/ 1426369 w 1466850"/>
              <a:gd name="connsiteY64" fmla="*/ 571500 h 1209675"/>
              <a:gd name="connsiteX65" fmla="*/ 1466850 w 1466850"/>
              <a:gd name="connsiteY65" fmla="*/ 552450 h 1209675"/>
              <a:gd name="connsiteX66" fmla="*/ 1443037 w 1466850"/>
              <a:gd name="connsiteY66" fmla="*/ 509587 h 1209675"/>
              <a:gd name="connsiteX67" fmla="*/ 1414462 w 1466850"/>
              <a:gd name="connsiteY67" fmla="*/ 464344 h 1209675"/>
              <a:gd name="connsiteX68" fmla="*/ 1388269 w 1466850"/>
              <a:gd name="connsiteY68" fmla="*/ 438150 h 1209675"/>
              <a:gd name="connsiteX69" fmla="*/ 1404937 w 1466850"/>
              <a:gd name="connsiteY69" fmla="*/ 400050 h 1209675"/>
              <a:gd name="connsiteX70" fmla="*/ 1404937 w 1466850"/>
              <a:gd name="connsiteY70" fmla="*/ 383381 h 1209675"/>
              <a:gd name="connsiteX71" fmla="*/ 1431131 w 1466850"/>
              <a:gd name="connsiteY71" fmla="*/ 338137 h 1209675"/>
              <a:gd name="connsiteX72" fmla="*/ 1419225 w 1466850"/>
              <a:gd name="connsiteY72" fmla="*/ 264319 h 1209675"/>
              <a:gd name="connsiteX73" fmla="*/ 1438275 w 1466850"/>
              <a:gd name="connsiteY73" fmla="*/ 202406 h 1209675"/>
              <a:gd name="connsiteX74" fmla="*/ 1435894 w 1466850"/>
              <a:gd name="connsiteY74" fmla="*/ 173831 h 1209675"/>
              <a:gd name="connsiteX75" fmla="*/ 1404937 w 1466850"/>
              <a:gd name="connsiteY75" fmla="*/ 164306 h 1209675"/>
              <a:gd name="connsiteX76" fmla="*/ 1364456 w 1466850"/>
              <a:gd name="connsiteY76" fmla="*/ 154781 h 1209675"/>
              <a:gd name="connsiteX77" fmla="*/ 1293019 w 1466850"/>
              <a:gd name="connsiteY77" fmla="*/ 154781 h 1209675"/>
              <a:gd name="connsiteX78" fmla="*/ 1233487 w 1466850"/>
              <a:gd name="connsiteY78" fmla="*/ 121444 h 1209675"/>
              <a:gd name="connsiteX79" fmla="*/ 1207294 w 1466850"/>
              <a:gd name="connsiteY79" fmla="*/ 114300 h 1209675"/>
              <a:gd name="connsiteX80" fmla="*/ 1188244 w 1466850"/>
              <a:gd name="connsiteY80" fmla="*/ 126206 h 1209675"/>
              <a:gd name="connsiteX81" fmla="*/ 1133475 w 1466850"/>
              <a:gd name="connsiteY81" fmla="*/ 188119 h 1209675"/>
              <a:gd name="connsiteX82" fmla="*/ 1116806 w 1466850"/>
              <a:gd name="connsiteY82" fmla="*/ 188119 h 1209675"/>
              <a:gd name="connsiteX83" fmla="*/ 1078706 w 1466850"/>
              <a:gd name="connsiteY83" fmla="*/ 142875 h 1209675"/>
              <a:gd name="connsiteX84" fmla="*/ 1054894 w 1466850"/>
              <a:gd name="connsiteY84" fmla="*/ 138112 h 1209675"/>
              <a:gd name="connsiteX85" fmla="*/ 997744 w 1466850"/>
              <a:gd name="connsiteY85" fmla="*/ 157162 h 1209675"/>
              <a:gd name="connsiteX86" fmla="*/ 973931 w 1466850"/>
              <a:gd name="connsiteY86" fmla="*/ 178594 h 1209675"/>
              <a:gd name="connsiteX87" fmla="*/ 928687 w 1466850"/>
              <a:gd name="connsiteY87" fmla="*/ 173831 h 1209675"/>
              <a:gd name="connsiteX88" fmla="*/ 878681 w 1466850"/>
              <a:gd name="connsiteY88" fmla="*/ 164306 h 1209675"/>
              <a:gd name="connsiteX89" fmla="*/ 864394 w 1466850"/>
              <a:gd name="connsiteY89" fmla="*/ 83344 h 1209675"/>
              <a:gd name="connsiteX90" fmla="*/ 845344 w 1466850"/>
              <a:gd name="connsiteY90" fmla="*/ 69056 h 1209675"/>
              <a:gd name="connsiteX91" fmla="*/ 747712 w 1466850"/>
              <a:gd name="connsiteY91" fmla="*/ 119062 h 1209675"/>
              <a:gd name="connsiteX92" fmla="*/ 721519 w 1466850"/>
              <a:gd name="connsiteY92" fmla="*/ 140494 h 1209675"/>
              <a:gd name="connsiteX93" fmla="*/ 709612 w 1466850"/>
              <a:gd name="connsiteY93" fmla="*/ 190500 h 1209675"/>
              <a:gd name="connsiteX94" fmla="*/ 707231 w 1466850"/>
              <a:gd name="connsiteY94" fmla="*/ 195262 h 1209675"/>
              <a:gd name="connsiteX95" fmla="*/ 654844 w 1466850"/>
              <a:gd name="connsiteY95" fmla="*/ 190500 h 1209675"/>
              <a:gd name="connsiteX96" fmla="*/ 633412 w 1466850"/>
              <a:gd name="connsiteY96" fmla="*/ 180975 h 1209675"/>
              <a:gd name="connsiteX97" fmla="*/ 614362 w 1466850"/>
              <a:gd name="connsiteY97" fmla="*/ 142875 h 1209675"/>
              <a:gd name="connsiteX98" fmla="*/ 590550 w 1466850"/>
              <a:gd name="connsiteY98" fmla="*/ 130969 h 1209675"/>
              <a:gd name="connsiteX99" fmla="*/ 540544 w 1466850"/>
              <a:gd name="connsiteY99" fmla="*/ 161925 h 1209675"/>
              <a:gd name="connsiteX100" fmla="*/ 507206 w 1466850"/>
              <a:gd name="connsiteY100" fmla="*/ 154781 h 1209675"/>
              <a:gd name="connsiteX101" fmla="*/ 495300 w 1466850"/>
              <a:gd name="connsiteY101" fmla="*/ 123825 h 1209675"/>
              <a:gd name="connsiteX102" fmla="*/ 490537 w 1466850"/>
              <a:gd name="connsiteY102" fmla="*/ 114300 h 1209675"/>
              <a:gd name="connsiteX103" fmla="*/ 431006 w 1466850"/>
              <a:gd name="connsiteY103" fmla="*/ 97631 h 1209675"/>
              <a:gd name="connsiteX104" fmla="*/ 442912 w 1466850"/>
              <a:gd name="connsiteY104" fmla="*/ 33337 h 1209675"/>
              <a:gd name="connsiteX105" fmla="*/ 423862 w 1466850"/>
              <a:gd name="connsiteY105" fmla="*/ 19050 h 1209675"/>
              <a:gd name="connsiteX106" fmla="*/ 335756 w 1466850"/>
              <a:gd name="connsiteY106" fmla="*/ 0 h 1209675"/>
              <a:gd name="connsiteX107" fmla="*/ 302419 w 1466850"/>
              <a:gd name="connsiteY107" fmla="*/ 35719 h 1209675"/>
              <a:gd name="connsiteX108" fmla="*/ 266700 w 1466850"/>
              <a:gd name="connsiteY108" fmla="*/ 50006 h 1209675"/>
              <a:gd name="connsiteX109" fmla="*/ 271462 w 1466850"/>
              <a:gd name="connsiteY109" fmla="*/ 95250 h 1209675"/>
              <a:gd name="connsiteX110" fmla="*/ 316706 w 1466850"/>
              <a:gd name="connsiteY110" fmla="*/ 121444 h 1209675"/>
              <a:gd name="connsiteX111" fmla="*/ 302419 w 1466850"/>
              <a:gd name="connsiteY111" fmla="*/ 145256 h 1209675"/>
              <a:gd name="connsiteX112" fmla="*/ 247650 w 1466850"/>
              <a:gd name="connsiteY112" fmla="*/ 159544 h 1209675"/>
              <a:gd name="connsiteX113" fmla="*/ 214312 w 1466850"/>
              <a:gd name="connsiteY113" fmla="*/ 216694 h 1209675"/>
              <a:gd name="connsiteX114" fmla="*/ 183356 w 1466850"/>
              <a:gd name="connsiteY114" fmla="*/ 221456 h 1209675"/>
              <a:gd name="connsiteX115" fmla="*/ 183356 w 1466850"/>
              <a:gd name="connsiteY115" fmla="*/ 254794 h 1209675"/>
              <a:gd name="connsiteX116" fmla="*/ 161925 w 1466850"/>
              <a:gd name="connsiteY116" fmla="*/ 304800 h 1209675"/>
              <a:gd name="connsiteX117" fmla="*/ 140494 w 1466850"/>
              <a:gd name="connsiteY117" fmla="*/ 323850 h 1209675"/>
              <a:gd name="connsiteX118" fmla="*/ 71439 w 1466850"/>
              <a:gd name="connsiteY118" fmla="*/ 300039 h 1209675"/>
              <a:gd name="connsiteX119" fmla="*/ 59530 w 1466850"/>
              <a:gd name="connsiteY119" fmla="*/ 302418 h 1209675"/>
              <a:gd name="connsiteX120" fmla="*/ 30956 w 1466850"/>
              <a:gd name="connsiteY120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188119 w 1466850"/>
              <a:gd name="connsiteY17" fmla="*/ 1145381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85875 w 1466850"/>
              <a:gd name="connsiteY56" fmla="*/ 611981 h 1209675"/>
              <a:gd name="connsiteX57" fmla="*/ 1300162 w 1466850"/>
              <a:gd name="connsiteY57" fmla="*/ 628650 h 1209675"/>
              <a:gd name="connsiteX58" fmla="*/ 1321594 w 1466850"/>
              <a:gd name="connsiteY58" fmla="*/ 666750 h 1209675"/>
              <a:gd name="connsiteX59" fmla="*/ 1347787 w 1466850"/>
              <a:gd name="connsiteY59" fmla="*/ 681037 h 1209675"/>
              <a:gd name="connsiteX60" fmla="*/ 1371600 w 1466850"/>
              <a:gd name="connsiteY60" fmla="*/ 681037 h 1209675"/>
              <a:gd name="connsiteX61" fmla="*/ 1376362 w 1466850"/>
              <a:gd name="connsiteY61" fmla="*/ 628650 h 1209675"/>
              <a:gd name="connsiteX62" fmla="*/ 1395412 w 1466850"/>
              <a:gd name="connsiteY62" fmla="*/ 578644 h 1209675"/>
              <a:gd name="connsiteX63" fmla="*/ 1426369 w 1466850"/>
              <a:gd name="connsiteY63" fmla="*/ 571500 h 1209675"/>
              <a:gd name="connsiteX64" fmla="*/ 1466850 w 1466850"/>
              <a:gd name="connsiteY64" fmla="*/ 552450 h 1209675"/>
              <a:gd name="connsiteX65" fmla="*/ 1443037 w 1466850"/>
              <a:gd name="connsiteY65" fmla="*/ 509587 h 1209675"/>
              <a:gd name="connsiteX66" fmla="*/ 1414462 w 1466850"/>
              <a:gd name="connsiteY66" fmla="*/ 464344 h 1209675"/>
              <a:gd name="connsiteX67" fmla="*/ 1388269 w 1466850"/>
              <a:gd name="connsiteY67" fmla="*/ 438150 h 1209675"/>
              <a:gd name="connsiteX68" fmla="*/ 1404937 w 1466850"/>
              <a:gd name="connsiteY68" fmla="*/ 400050 h 1209675"/>
              <a:gd name="connsiteX69" fmla="*/ 1404937 w 1466850"/>
              <a:gd name="connsiteY69" fmla="*/ 383381 h 1209675"/>
              <a:gd name="connsiteX70" fmla="*/ 1431131 w 1466850"/>
              <a:gd name="connsiteY70" fmla="*/ 338137 h 1209675"/>
              <a:gd name="connsiteX71" fmla="*/ 1419225 w 1466850"/>
              <a:gd name="connsiteY71" fmla="*/ 264319 h 1209675"/>
              <a:gd name="connsiteX72" fmla="*/ 1438275 w 1466850"/>
              <a:gd name="connsiteY72" fmla="*/ 202406 h 1209675"/>
              <a:gd name="connsiteX73" fmla="*/ 1435894 w 1466850"/>
              <a:gd name="connsiteY73" fmla="*/ 173831 h 1209675"/>
              <a:gd name="connsiteX74" fmla="*/ 1404937 w 1466850"/>
              <a:gd name="connsiteY74" fmla="*/ 164306 h 1209675"/>
              <a:gd name="connsiteX75" fmla="*/ 1364456 w 1466850"/>
              <a:gd name="connsiteY75" fmla="*/ 154781 h 1209675"/>
              <a:gd name="connsiteX76" fmla="*/ 1293019 w 1466850"/>
              <a:gd name="connsiteY76" fmla="*/ 154781 h 1209675"/>
              <a:gd name="connsiteX77" fmla="*/ 1233487 w 1466850"/>
              <a:gd name="connsiteY77" fmla="*/ 121444 h 1209675"/>
              <a:gd name="connsiteX78" fmla="*/ 1207294 w 1466850"/>
              <a:gd name="connsiteY78" fmla="*/ 114300 h 1209675"/>
              <a:gd name="connsiteX79" fmla="*/ 1188244 w 1466850"/>
              <a:gd name="connsiteY79" fmla="*/ 126206 h 1209675"/>
              <a:gd name="connsiteX80" fmla="*/ 1133475 w 1466850"/>
              <a:gd name="connsiteY80" fmla="*/ 188119 h 1209675"/>
              <a:gd name="connsiteX81" fmla="*/ 1116806 w 1466850"/>
              <a:gd name="connsiteY81" fmla="*/ 188119 h 1209675"/>
              <a:gd name="connsiteX82" fmla="*/ 1078706 w 1466850"/>
              <a:gd name="connsiteY82" fmla="*/ 142875 h 1209675"/>
              <a:gd name="connsiteX83" fmla="*/ 1054894 w 1466850"/>
              <a:gd name="connsiteY83" fmla="*/ 138112 h 1209675"/>
              <a:gd name="connsiteX84" fmla="*/ 997744 w 1466850"/>
              <a:gd name="connsiteY84" fmla="*/ 157162 h 1209675"/>
              <a:gd name="connsiteX85" fmla="*/ 973931 w 1466850"/>
              <a:gd name="connsiteY85" fmla="*/ 178594 h 1209675"/>
              <a:gd name="connsiteX86" fmla="*/ 928687 w 1466850"/>
              <a:gd name="connsiteY86" fmla="*/ 173831 h 1209675"/>
              <a:gd name="connsiteX87" fmla="*/ 878681 w 1466850"/>
              <a:gd name="connsiteY87" fmla="*/ 164306 h 1209675"/>
              <a:gd name="connsiteX88" fmla="*/ 864394 w 1466850"/>
              <a:gd name="connsiteY88" fmla="*/ 83344 h 1209675"/>
              <a:gd name="connsiteX89" fmla="*/ 845344 w 1466850"/>
              <a:gd name="connsiteY89" fmla="*/ 69056 h 1209675"/>
              <a:gd name="connsiteX90" fmla="*/ 747712 w 1466850"/>
              <a:gd name="connsiteY90" fmla="*/ 119062 h 1209675"/>
              <a:gd name="connsiteX91" fmla="*/ 721519 w 1466850"/>
              <a:gd name="connsiteY91" fmla="*/ 140494 h 1209675"/>
              <a:gd name="connsiteX92" fmla="*/ 709612 w 1466850"/>
              <a:gd name="connsiteY92" fmla="*/ 190500 h 1209675"/>
              <a:gd name="connsiteX93" fmla="*/ 707231 w 1466850"/>
              <a:gd name="connsiteY93" fmla="*/ 195262 h 1209675"/>
              <a:gd name="connsiteX94" fmla="*/ 654844 w 1466850"/>
              <a:gd name="connsiteY94" fmla="*/ 190500 h 1209675"/>
              <a:gd name="connsiteX95" fmla="*/ 633412 w 1466850"/>
              <a:gd name="connsiteY95" fmla="*/ 180975 h 1209675"/>
              <a:gd name="connsiteX96" fmla="*/ 614362 w 1466850"/>
              <a:gd name="connsiteY96" fmla="*/ 142875 h 1209675"/>
              <a:gd name="connsiteX97" fmla="*/ 590550 w 1466850"/>
              <a:gd name="connsiteY97" fmla="*/ 130969 h 1209675"/>
              <a:gd name="connsiteX98" fmla="*/ 540544 w 1466850"/>
              <a:gd name="connsiteY98" fmla="*/ 161925 h 1209675"/>
              <a:gd name="connsiteX99" fmla="*/ 507206 w 1466850"/>
              <a:gd name="connsiteY99" fmla="*/ 154781 h 1209675"/>
              <a:gd name="connsiteX100" fmla="*/ 495300 w 1466850"/>
              <a:gd name="connsiteY100" fmla="*/ 123825 h 1209675"/>
              <a:gd name="connsiteX101" fmla="*/ 490537 w 1466850"/>
              <a:gd name="connsiteY101" fmla="*/ 114300 h 1209675"/>
              <a:gd name="connsiteX102" fmla="*/ 431006 w 1466850"/>
              <a:gd name="connsiteY102" fmla="*/ 97631 h 1209675"/>
              <a:gd name="connsiteX103" fmla="*/ 442912 w 1466850"/>
              <a:gd name="connsiteY103" fmla="*/ 33337 h 1209675"/>
              <a:gd name="connsiteX104" fmla="*/ 423862 w 1466850"/>
              <a:gd name="connsiteY104" fmla="*/ 19050 h 1209675"/>
              <a:gd name="connsiteX105" fmla="*/ 335756 w 1466850"/>
              <a:gd name="connsiteY105" fmla="*/ 0 h 1209675"/>
              <a:gd name="connsiteX106" fmla="*/ 302419 w 1466850"/>
              <a:gd name="connsiteY106" fmla="*/ 35719 h 1209675"/>
              <a:gd name="connsiteX107" fmla="*/ 266700 w 1466850"/>
              <a:gd name="connsiteY107" fmla="*/ 50006 h 1209675"/>
              <a:gd name="connsiteX108" fmla="*/ 271462 w 1466850"/>
              <a:gd name="connsiteY108" fmla="*/ 95250 h 1209675"/>
              <a:gd name="connsiteX109" fmla="*/ 316706 w 1466850"/>
              <a:gd name="connsiteY109" fmla="*/ 121444 h 1209675"/>
              <a:gd name="connsiteX110" fmla="*/ 302419 w 1466850"/>
              <a:gd name="connsiteY110" fmla="*/ 145256 h 1209675"/>
              <a:gd name="connsiteX111" fmla="*/ 247650 w 1466850"/>
              <a:gd name="connsiteY111" fmla="*/ 159544 h 1209675"/>
              <a:gd name="connsiteX112" fmla="*/ 214312 w 1466850"/>
              <a:gd name="connsiteY112" fmla="*/ 216694 h 1209675"/>
              <a:gd name="connsiteX113" fmla="*/ 183356 w 1466850"/>
              <a:gd name="connsiteY113" fmla="*/ 221456 h 1209675"/>
              <a:gd name="connsiteX114" fmla="*/ 183356 w 1466850"/>
              <a:gd name="connsiteY114" fmla="*/ 254794 h 1209675"/>
              <a:gd name="connsiteX115" fmla="*/ 161925 w 1466850"/>
              <a:gd name="connsiteY115" fmla="*/ 304800 h 1209675"/>
              <a:gd name="connsiteX116" fmla="*/ 140494 w 1466850"/>
              <a:gd name="connsiteY116" fmla="*/ 323850 h 1209675"/>
              <a:gd name="connsiteX117" fmla="*/ 71439 w 1466850"/>
              <a:gd name="connsiteY117" fmla="*/ 300039 h 1209675"/>
              <a:gd name="connsiteX118" fmla="*/ 59530 w 1466850"/>
              <a:gd name="connsiteY118" fmla="*/ 302418 h 1209675"/>
              <a:gd name="connsiteX119" fmla="*/ 30956 w 1466850"/>
              <a:gd name="connsiteY119" fmla="*/ 295274 h 120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66850" h="1209675">
                <a:moveTo>
                  <a:pt x="30956" y="295274"/>
                </a:moveTo>
                <a:lnTo>
                  <a:pt x="19050" y="381000"/>
                </a:lnTo>
                <a:lnTo>
                  <a:pt x="19050" y="397669"/>
                </a:lnTo>
                <a:lnTo>
                  <a:pt x="0" y="459581"/>
                </a:lnTo>
                <a:lnTo>
                  <a:pt x="7144" y="497681"/>
                </a:lnTo>
                <a:lnTo>
                  <a:pt x="9525" y="535781"/>
                </a:lnTo>
                <a:lnTo>
                  <a:pt x="19050" y="583406"/>
                </a:lnTo>
                <a:lnTo>
                  <a:pt x="23812" y="688181"/>
                </a:lnTo>
                <a:lnTo>
                  <a:pt x="35719" y="747712"/>
                </a:lnTo>
                <a:lnTo>
                  <a:pt x="40481" y="778669"/>
                </a:lnTo>
                <a:lnTo>
                  <a:pt x="47625" y="831056"/>
                </a:lnTo>
                <a:lnTo>
                  <a:pt x="38100" y="919162"/>
                </a:lnTo>
                <a:lnTo>
                  <a:pt x="78581" y="1028700"/>
                </a:lnTo>
                <a:lnTo>
                  <a:pt x="71437" y="1095375"/>
                </a:lnTo>
                <a:lnTo>
                  <a:pt x="88106" y="1164431"/>
                </a:lnTo>
                <a:lnTo>
                  <a:pt x="166687" y="1200149"/>
                </a:lnTo>
                <a:lnTo>
                  <a:pt x="202406" y="1209675"/>
                </a:lnTo>
                <a:lnTo>
                  <a:pt x="188119" y="1145381"/>
                </a:lnTo>
                <a:cubicBezTo>
                  <a:pt x="211137" y="1135063"/>
                  <a:pt x="224631" y="1110456"/>
                  <a:pt x="242887" y="1092994"/>
                </a:cubicBezTo>
                <a:lnTo>
                  <a:pt x="238125" y="1045369"/>
                </a:lnTo>
                <a:lnTo>
                  <a:pt x="230981" y="1035844"/>
                </a:lnTo>
                <a:lnTo>
                  <a:pt x="252412" y="1019175"/>
                </a:lnTo>
                <a:lnTo>
                  <a:pt x="314325" y="995362"/>
                </a:lnTo>
                <a:lnTo>
                  <a:pt x="311944" y="959644"/>
                </a:lnTo>
                <a:lnTo>
                  <a:pt x="326231" y="942975"/>
                </a:lnTo>
                <a:lnTo>
                  <a:pt x="452437" y="950119"/>
                </a:lnTo>
                <a:lnTo>
                  <a:pt x="464344" y="933450"/>
                </a:lnTo>
                <a:lnTo>
                  <a:pt x="476250" y="883444"/>
                </a:lnTo>
                <a:lnTo>
                  <a:pt x="488156" y="857250"/>
                </a:lnTo>
                <a:lnTo>
                  <a:pt x="526256" y="862012"/>
                </a:lnTo>
                <a:lnTo>
                  <a:pt x="545306" y="909637"/>
                </a:lnTo>
                <a:lnTo>
                  <a:pt x="566737" y="881062"/>
                </a:lnTo>
                <a:lnTo>
                  <a:pt x="621506" y="845344"/>
                </a:lnTo>
                <a:lnTo>
                  <a:pt x="709612" y="814387"/>
                </a:lnTo>
                <a:lnTo>
                  <a:pt x="716756" y="769144"/>
                </a:lnTo>
                <a:lnTo>
                  <a:pt x="742950" y="750094"/>
                </a:lnTo>
                <a:lnTo>
                  <a:pt x="785812" y="726281"/>
                </a:lnTo>
                <a:lnTo>
                  <a:pt x="800100" y="716756"/>
                </a:lnTo>
                <a:lnTo>
                  <a:pt x="862012" y="721519"/>
                </a:lnTo>
                <a:lnTo>
                  <a:pt x="883444" y="721519"/>
                </a:lnTo>
                <a:lnTo>
                  <a:pt x="892969" y="697706"/>
                </a:lnTo>
                <a:lnTo>
                  <a:pt x="892969" y="697706"/>
                </a:lnTo>
                <a:lnTo>
                  <a:pt x="921544" y="609600"/>
                </a:lnTo>
                <a:lnTo>
                  <a:pt x="909637" y="552450"/>
                </a:lnTo>
                <a:lnTo>
                  <a:pt x="928687" y="540544"/>
                </a:lnTo>
                <a:lnTo>
                  <a:pt x="973931" y="535781"/>
                </a:lnTo>
                <a:lnTo>
                  <a:pt x="1014412" y="447675"/>
                </a:lnTo>
                <a:lnTo>
                  <a:pt x="1038225" y="445294"/>
                </a:lnTo>
                <a:lnTo>
                  <a:pt x="1073944" y="476250"/>
                </a:lnTo>
                <a:lnTo>
                  <a:pt x="1112044" y="514350"/>
                </a:lnTo>
                <a:lnTo>
                  <a:pt x="1171575" y="540544"/>
                </a:lnTo>
                <a:lnTo>
                  <a:pt x="1219200" y="521494"/>
                </a:lnTo>
                <a:lnTo>
                  <a:pt x="1245394" y="502444"/>
                </a:lnTo>
                <a:lnTo>
                  <a:pt x="1278731" y="511969"/>
                </a:lnTo>
                <a:lnTo>
                  <a:pt x="1295400" y="531019"/>
                </a:lnTo>
                <a:lnTo>
                  <a:pt x="1273969" y="573881"/>
                </a:lnTo>
                <a:lnTo>
                  <a:pt x="1285875" y="611981"/>
                </a:lnTo>
                <a:lnTo>
                  <a:pt x="1300162" y="628650"/>
                </a:lnTo>
                <a:lnTo>
                  <a:pt x="1321594" y="666750"/>
                </a:lnTo>
                <a:lnTo>
                  <a:pt x="1347787" y="681037"/>
                </a:lnTo>
                <a:lnTo>
                  <a:pt x="1371600" y="681037"/>
                </a:lnTo>
                <a:lnTo>
                  <a:pt x="1376362" y="628650"/>
                </a:lnTo>
                <a:lnTo>
                  <a:pt x="1395412" y="578644"/>
                </a:lnTo>
                <a:lnTo>
                  <a:pt x="1426369" y="571500"/>
                </a:lnTo>
                <a:lnTo>
                  <a:pt x="1466850" y="552450"/>
                </a:lnTo>
                <a:lnTo>
                  <a:pt x="1443037" y="509587"/>
                </a:lnTo>
                <a:lnTo>
                  <a:pt x="1414462" y="464344"/>
                </a:lnTo>
                <a:lnTo>
                  <a:pt x="1388269" y="438150"/>
                </a:lnTo>
                <a:lnTo>
                  <a:pt x="1404937" y="400050"/>
                </a:lnTo>
                <a:lnTo>
                  <a:pt x="1404937" y="383381"/>
                </a:lnTo>
                <a:lnTo>
                  <a:pt x="1431131" y="338137"/>
                </a:lnTo>
                <a:lnTo>
                  <a:pt x="1419225" y="264319"/>
                </a:lnTo>
                <a:lnTo>
                  <a:pt x="1438275" y="202406"/>
                </a:lnTo>
                <a:lnTo>
                  <a:pt x="1435894" y="173831"/>
                </a:lnTo>
                <a:lnTo>
                  <a:pt x="1404937" y="164306"/>
                </a:lnTo>
                <a:lnTo>
                  <a:pt x="1364456" y="154781"/>
                </a:lnTo>
                <a:lnTo>
                  <a:pt x="1293019" y="154781"/>
                </a:lnTo>
                <a:lnTo>
                  <a:pt x="1233487" y="121444"/>
                </a:lnTo>
                <a:lnTo>
                  <a:pt x="1207294" y="114300"/>
                </a:lnTo>
                <a:lnTo>
                  <a:pt x="1188244" y="126206"/>
                </a:lnTo>
                <a:lnTo>
                  <a:pt x="1133475" y="188119"/>
                </a:lnTo>
                <a:lnTo>
                  <a:pt x="1116806" y="188119"/>
                </a:lnTo>
                <a:lnTo>
                  <a:pt x="1078706" y="142875"/>
                </a:lnTo>
                <a:lnTo>
                  <a:pt x="1054894" y="138112"/>
                </a:lnTo>
                <a:lnTo>
                  <a:pt x="997744" y="157162"/>
                </a:lnTo>
                <a:lnTo>
                  <a:pt x="973931" y="178594"/>
                </a:lnTo>
                <a:lnTo>
                  <a:pt x="928687" y="173831"/>
                </a:lnTo>
                <a:lnTo>
                  <a:pt x="878681" y="164306"/>
                </a:lnTo>
                <a:lnTo>
                  <a:pt x="864394" y="83344"/>
                </a:lnTo>
                <a:lnTo>
                  <a:pt x="845344" y="69056"/>
                </a:lnTo>
                <a:lnTo>
                  <a:pt x="747712" y="119062"/>
                </a:lnTo>
                <a:lnTo>
                  <a:pt x="721519" y="140494"/>
                </a:lnTo>
                <a:lnTo>
                  <a:pt x="709612" y="190500"/>
                </a:lnTo>
                <a:lnTo>
                  <a:pt x="707231" y="195262"/>
                </a:lnTo>
                <a:lnTo>
                  <a:pt x="654844" y="190500"/>
                </a:lnTo>
                <a:lnTo>
                  <a:pt x="633412" y="180975"/>
                </a:lnTo>
                <a:lnTo>
                  <a:pt x="614362" y="142875"/>
                </a:lnTo>
                <a:lnTo>
                  <a:pt x="590550" y="130969"/>
                </a:lnTo>
                <a:lnTo>
                  <a:pt x="540544" y="161925"/>
                </a:lnTo>
                <a:lnTo>
                  <a:pt x="507206" y="154781"/>
                </a:lnTo>
                <a:lnTo>
                  <a:pt x="495300" y="123825"/>
                </a:lnTo>
                <a:lnTo>
                  <a:pt x="490537" y="114300"/>
                </a:lnTo>
                <a:lnTo>
                  <a:pt x="431006" y="97631"/>
                </a:lnTo>
                <a:lnTo>
                  <a:pt x="442912" y="33337"/>
                </a:lnTo>
                <a:lnTo>
                  <a:pt x="423862" y="19050"/>
                </a:lnTo>
                <a:lnTo>
                  <a:pt x="335756" y="0"/>
                </a:lnTo>
                <a:lnTo>
                  <a:pt x="302419" y="35719"/>
                </a:lnTo>
                <a:lnTo>
                  <a:pt x="266700" y="50006"/>
                </a:lnTo>
                <a:lnTo>
                  <a:pt x="271462" y="95250"/>
                </a:lnTo>
                <a:lnTo>
                  <a:pt x="316706" y="121444"/>
                </a:lnTo>
                <a:lnTo>
                  <a:pt x="302419" y="145256"/>
                </a:lnTo>
                <a:lnTo>
                  <a:pt x="247650" y="159544"/>
                </a:lnTo>
                <a:lnTo>
                  <a:pt x="214312" y="216694"/>
                </a:lnTo>
                <a:lnTo>
                  <a:pt x="183356" y="221456"/>
                </a:lnTo>
                <a:lnTo>
                  <a:pt x="183356" y="254794"/>
                </a:lnTo>
                <a:lnTo>
                  <a:pt x="161925" y="304800"/>
                </a:lnTo>
                <a:lnTo>
                  <a:pt x="140494" y="323850"/>
                </a:lnTo>
                <a:lnTo>
                  <a:pt x="71439" y="300039"/>
                </a:lnTo>
                <a:lnTo>
                  <a:pt x="59530" y="302418"/>
                </a:lnTo>
                <a:lnTo>
                  <a:pt x="30956" y="29527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4084638" y="4468813"/>
            <a:ext cx="1562100" cy="1309687"/>
          </a:xfrm>
          <a:custGeom>
            <a:avLst/>
            <a:gdLst>
              <a:gd name="connsiteX0" fmla="*/ 688181 w 1562100"/>
              <a:gd name="connsiteY0" fmla="*/ 1000125 h 1126331"/>
              <a:gd name="connsiteX1" fmla="*/ 688181 w 1562100"/>
              <a:gd name="connsiteY1" fmla="*/ 914400 h 1126331"/>
              <a:gd name="connsiteX2" fmla="*/ 692944 w 1562100"/>
              <a:gd name="connsiteY2" fmla="*/ 871537 h 1126331"/>
              <a:gd name="connsiteX3" fmla="*/ 692944 w 1562100"/>
              <a:gd name="connsiteY3" fmla="*/ 826294 h 1126331"/>
              <a:gd name="connsiteX4" fmla="*/ 676275 w 1562100"/>
              <a:gd name="connsiteY4" fmla="*/ 802481 h 1126331"/>
              <a:gd name="connsiteX5" fmla="*/ 690563 w 1562100"/>
              <a:gd name="connsiteY5" fmla="*/ 750094 h 1126331"/>
              <a:gd name="connsiteX6" fmla="*/ 685800 w 1562100"/>
              <a:gd name="connsiteY6" fmla="*/ 723900 h 1126331"/>
              <a:gd name="connsiteX7" fmla="*/ 697706 w 1562100"/>
              <a:gd name="connsiteY7" fmla="*/ 678656 h 1126331"/>
              <a:gd name="connsiteX8" fmla="*/ 714375 w 1562100"/>
              <a:gd name="connsiteY8" fmla="*/ 654844 h 1126331"/>
              <a:gd name="connsiteX9" fmla="*/ 721519 w 1562100"/>
              <a:gd name="connsiteY9" fmla="*/ 621506 h 1126331"/>
              <a:gd name="connsiteX10" fmla="*/ 735806 w 1562100"/>
              <a:gd name="connsiteY10" fmla="*/ 602456 h 1126331"/>
              <a:gd name="connsiteX11" fmla="*/ 792956 w 1562100"/>
              <a:gd name="connsiteY11" fmla="*/ 592931 h 1126331"/>
              <a:gd name="connsiteX12" fmla="*/ 838200 w 1562100"/>
              <a:gd name="connsiteY12" fmla="*/ 576262 h 1126331"/>
              <a:gd name="connsiteX13" fmla="*/ 876300 w 1562100"/>
              <a:gd name="connsiteY13" fmla="*/ 535781 h 1126331"/>
              <a:gd name="connsiteX14" fmla="*/ 923925 w 1562100"/>
              <a:gd name="connsiteY14" fmla="*/ 521494 h 1126331"/>
              <a:gd name="connsiteX15" fmla="*/ 995363 w 1562100"/>
              <a:gd name="connsiteY15" fmla="*/ 516731 h 1126331"/>
              <a:gd name="connsiteX16" fmla="*/ 1040606 w 1562100"/>
              <a:gd name="connsiteY16" fmla="*/ 507206 h 1126331"/>
              <a:gd name="connsiteX17" fmla="*/ 1119188 w 1562100"/>
              <a:gd name="connsiteY17" fmla="*/ 400050 h 1126331"/>
              <a:gd name="connsiteX18" fmla="*/ 1126331 w 1562100"/>
              <a:gd name="connsiteY18" fmla="*/ 366712 h 1126331"/>
              <a:gd name="connsiteX19" fmla="*/ 1152525 w 1562100"/>
              <a:gd name="connsiteY19" fmla="*/ 338137 h 1126331"/>
              <a:gd name="connsiteX20" fmla="*/ 1197769 w 1562100"/>
              <a:gd name="connsiteY20" fmla="*/ 328612 h 1126331"/>
              <a:gd name="connsiteX21" fmla="*/ 1290638 w 1562100"/>
              <a:gd name="connsiteY21" fmla="*/ 252412 h 1126331"/>
              <a:gd name="connsiteX22" fmla="*/ 1314450 w 1562100"/>
              <a:gd name="connsiteY22" fmla="*/ 250031 h 1126331"/>
              <a:gd name="connsiteX23" fmla="*/ 1409700 w 1562100"/>
              <a:gd name="connsiteY23" fmla="*/ 169069 h 1126331"/>
              <a:gd name="connsiteX24" fmla="*/ 1414463 w 1562100"/>
              <a:gd name="connsiteY24" fmla="*/ 150019 h 1126331"/>
              <a:gd name="connsiteX25" fmla="*/ 1507331 w 1562100"/>
              <a:gd name="connsiteY25" fmla="*/ 95250 h 1126331"/>
              <a:gd name="connsiteX26" fmla="*/ 1543050 w 1562100"/>
              <a:gd name="connsiteY26" fmla="*/ 50006 h 1126331"/>
              <a:gd name="connsiteX27" fmla="*/ 1562100 w 1562100"/>
              <a:gd name="connsiteY27" fmla="*/ 11906 h 1126331"/>
              <a:gd name="connsiteX28" fmla="*/ 1512094 w 1562100"/>
              <a:gd name="connsiteY28" fmla="*/ 30956 h 1126331"/>
              <a:gd name="connsiteX29" fmla="*/ 1478756 w 1562100"/>
              <a:gd name="connsiteY29" fmla="*/ 30956 h 1126331"/>
              <a:gd name="connsiteX30" fmla="*/ 1452563 w 1562100"/>
              <a:gd name="connsiteY30" fmla="*/ 69056 h 1126331"/>
              <a:gd name="connsiteX31" fmla="*/ 1421606 w 1562100"/>
              <a:gd name="connsiteY31" fmla="*/ 66675 h 1126331"/>
              <a:gd name="connsiteX32" fmla="*/ 1366838 w 1562100"/>
              <a:gd name="connsiteY32" fmla="*/ 35719 h 1126331"/>
              <a:gd name="connsiteX33" fmla="*/ 1323975 w 1562100"/>
              <a:gd name="connsiteY33" fmla="*/ 23812 h 1126331"/>
              <a:gd name="connsiteX34" fmla="*/ 1238250 w 1562100"/>
              <a:gd name="connsiteY34" fmla="*/ 59531 h 1126331"/>
              <a:gd name="connsiteX35" fmla="*/ 1223963 w 1562100"/>
              <a:gd name="connsiteY35" fmla="*/ 97631 h 1126331"/>
              <a:gd name="connsiteX36" fmla="*/ 1195388 w 1562100"/>
              <a:gd name="connsiteY36" fmla="*/ 154781 h 1126331"/>
              <a:gd name="connsiteX37" fmla="*/ 1109663 w 1562100"/>
              <a:gd name="connsiteY37" fmla="*/ 116681 h 1126331"/>
              <a:gd name="connsiteX38" fmla="*/ 1097756 w 1562100"/>
              <a:gd name="connsiteY38" fmla="*/ 159544 h 1126331"/>
              <a:gd name="connsiteX39" fmla="*/ 1083469 w 1562100"/>
              <a:gd name="connsiteY39" fmla="*/ 192881 h 1126331"/>
              <a:gd name="connsiteX40" fmla="*/ 959644 w 1562100"/>
              <a:gd name="connsiteY40" fmla="*/ 223837 h 1126331"/>
              <a:gd name="connsiteX41" fmla="*/ 945356 w 1562100"/>
              <a:gd name="connsiteY41" fmla="*/ 219075 h 1126331"/>
              <a:gd name="connsiteX42" fmla="*/ 926306 w 1562100"/>
              <a:gd name="connsiteY42" fmla="*/ 240506 h 1126331"/>
              <a:gd name="connsiteX43" fmla="*/ 890588 w 1562100"/>
              <a:gd name="connsiteY43" fmla="*/ 247650 h 1126331"/>
              <a:gd name="connsiteX44" fmla="*/ 854869 w 1562100"/>
              <a:gd name="connsiteY44" fmla="*/ 197644 h 1126331"/>
              <a:gd name="connsiteX45" fmla="*/ 835819 w 1562100"/>
              <a:gd name="connsiteY45" fmla="*/ 185737 h 1126331"/>
              <a:gd name="connsiteX46" fmla="*/ 826294 w 1562100"/>
              <a:gd name="connsiteY46" fmla="*/ 140494 h 1126331"/>
              <a:gd name="connsiteX47" fmla="*/ 792956 w 1562100"/>
              <a:gd name="connsiteY47" fmla="*/ 123825 h 1126331"/>
              <a:gd name="connsiteX48" fmla="*/ 759619 w 1562100"/>
              <a:gd name="connsiteY48" fmla="*/ 116681 h 1126331"/>
              <a:gd name="connsiteX49" fmla="*/ 740569 w 1562100"/>
              <a:gd name="connsiteY49" fmla="*/ 111919 h 1126331"/>
              <a:gd name="connsiteX50" fmla="*/ 728663 w 1562100"/>
              <a:gd name="connsiteY50" fmla="*/ 102394 h 1126331"/>
              <a:gd name="connsiteX51" fmla="*/ 735806 w 1562100"/>
              <a:gd name="connsiteY51" fmla="*/ 76200 h 1126331"/>
              <a:gd name="connsiteX52" fmla="*/ 742950 w 1562100"/>
              <a:gd name="connsiteY52" fmla="*/ 52387 h 1126331"/>
              <a:gd name="connsiteX53" fmla="*/ 700088 w 1562100"/>
              <a:gd name="connsiteY53" fmla="*/ 2381 h 1126331"/>
              <a:gd name="connsiteX54" fmla="*/ 328613 w 1562100"/>
              <a:gd name="connsiteY54" fmla="*/ 0 h 1126331"/>
              <a:gd name="connsiteX55" fmla="*/ 292894 w 1562100"/>
              <a:gd name="connsiteY55" fmla="*/ 102394 h 1126331"/>
              <a:gd name="connsiteX56" fmla="*/ 264319 w 1562100"/>
              <a:gd name="connsiteY56" fmla="*/ 109537 h 1126331"/>
              <a:gd name="connsiteX57" fmla="*/ 261938 w 1562100"/>
              <a:gd name="connsiteY57" fmla="*/ 123825 h 1126331"/>
              <a:gd name="connsiteX58" fmla="*/ 261938 w 1562100"/>
              <a:gd name="connsiteY58" fmla="*/ 157162 h 1126331"/>
              <a:gd name="connsiteX59" fmla="*/ 228600 w 1562100"/>
              <a:gd name="connsiteY59" fmla="*/ 200025 h 1126331"/>
              <a:gd name="connsiteX60" fmla="*/ 271463 w 1562100"/>
              <a:gd name="connsiteY60" fmla="*/ 216694 h 1126331"/>
              <a:gd name="connsiteX61" fmla="*/ 278606 w 1562100"/>
              <a:gd name="connsiteY61" fmla="*/ 235744 h 1126331"/>
              <a:gd name="connsiteX62" fmla="*/ 257175 w 1562100"/>
              <a:gd name="connsiteY62" fmla="*/ 271462 h 1126331"/>
              <a:gd name="connsiteX63" fmla="*/ 221456 w 1562100"/>
              <a:gd name="connsiteY63" fmla="*/ 280987 h 1126331"/>
              <a:gd name="connsiteX64" fmla="*/ 221456 w 1562100"/>
              <a:gd name="connsiteY64" fmla="*/ 321469 h 1126331"/>
              <a:gd name="connsiteX65" fmla="*/ 254794 w 1562100"/>
              <a:gd name="connsiteY65" fmla="*/ 359569 h 1126331"/>
              <a:gd name="connsiteX66" fmla="*/ 226219 w 1562100"/>
              <a:gd name="connsiteY66" fmla="*/ 423862 h 1126331"/>
              <a:gd name="connsiteX67" fmla="*/ 180975 w 1562100"/>
              <a:gd name="connsiteY67" fmla="*/ 452437 h 1126331"/>
              <a:gd name="connsiteX68" fmla="*/ 183356 w 1562100"/>
              <a:gd name="connsiteY68" fmla="*/ 469106 h 1126331"/>
              <a:gd name="connsiteX69" fmla="*/ 204788 w 1562100"/>
              <a:gd name="connsiteY69" fmla="*/ 478631 h 1126331"/>
              <a:gd name="connsiteX70" fmla="*/ 219075 w 1562100"/>
              <a:gd name="connsiteY70" fmla="*/ 488156 h 1126331"/>
              <a:gd name="connsiteX71" fmla="*/ 223838 w 1562100"/>
              <a:gd name="connsiteY71" fmla="*/ 507206 h 1126331"/>
              <a:gd name="connsiteX72" fmla="*/ 195263 w 1562100"/>
              <a:gd name="connsiteY72" fmla="*/ 533400 h 1126331"/>
              <a:gd name="connsiteX73" fmla="*/ 123825 w 1562100"/>
              <a:gd name="connsiteY73" fmla="*/ 578644 h 1126331"/>
              <a:gd name="connsiteX74" fmla="*/ 123825 w 1562100"/>
              <a:gd name="connsiteY74" fmla="*/ 614362 h 1126331"/>
              <a:gd name="connsiteX75" fmla="*/ 135731 w 1562100"/>
              <a:gd name="connsiteY75" fmla="*/ 645319 h 1126331"/>
              <a:gd name="connsiteX76" fmla="*/ 123825 w 1562100"/>
              <a:gd name="connsiteY76" fmla="*/ 685800 h 1126331"/>
              <a:gd name="connsiteX77" fmla="*/ 76200 w 1562100"/>
              <a:gd name="connsiteY77" fmla="*/ 681037 h 1126331"/>
              <a:gd name="connsiteX78" fmla="*/ 52388 w 1562100"/>
              <a:gd name="connsiteY78" fmla="*/ 626269 h 1126331"/>
              <a:gd name="connsiteX79" fmla="*/ 33338 w 1562100"/>
              <a:gd name="connsiteY79" fmla="*/ 619125 h 1126331"/>
              <a:gd name="connsiteX80" fmla="*/ 23813 w 1562100"/>
              <a:gd name="connsiteY80" fmla="*/ 657225 h 1126331"/>
              <a:gd name="connsiteX81" fmla="*/ 21431 w 1562100"/>
              <a:gd name="connsiteY81" fmla="*/ 666750 h 1126331"/>
              <a:gd name="connsiteX82" fmla="*/ 7144 w 1562100"/>
              <a:gd name="connsiteY82" fmla="*/ 683419 h 1126331"/>
              <a:gd name="connsiteX83" fmla="*/ 0 w 1562100"/>
              <a:gd name="connsiteY83" fmla="*/ 740569 h 1126331"/>
              <a:gd name="connsiteX84" fmla="*/ 23813 w 1562100"/>
              <a:gd name="connsiteY84" fmla="*/ 769144 h 1126331"/>
              <a:gd name="connsiteX85" fmla="*/ 16669 w 1562100"/>
              <a:gd name="connsiteY85" fmla="*/ 809625 h 1126331"/>
              <a:gd name="connsiteX86" fmla="*/ 35719 w 1562100"/>
              <a:gd name="connsiteY86" fmla="*/ 814387 h 1126331"/>
              <a:gd name="connsiteX87" fmla="*/ 69056 w 1562100"/>
              <a:gd name="connsiteY87" fmla="*/ 814387 h 1126331"/>
              <a:gd name="connsiteX88" fmla="*/ 85725 w 1562100"/>
              <a:gd name="connsiteY88" fmla="*/ 804862 h 1126331"/>
              <a:gd name="connsiteX89" fmla="*/ 135731 w 1562100"/>
              <a:gd name="connsiteY89" fmla="*/ 862012 h 1126331"/>
              <a:gd name="connsiteX90" fmla="*/ 123825 w 1562100"/>
              <a:gd name="connsiteY90" fmla="*/ 881062 h 1126331"/>
              <a:gd name="connsiteX91" fmla="*/ 133350 w 1562100"/>
              <a:gd name="connsiteY91" fmla="*/ 909637 h 1126331"/>
              <a:gd name="connsiteX92" fmla="*/ 164306 w 1562100"/>
              <a:gd name="connsiteY92" fmla="*/ 928687 h 1126331"/>
              <a:gd name="connsiteX93" fmla="*/ 190500 w 1562100"/>
              <a:gd name="connsiteY93" fmla="*/ 938212 h 1126331"/>
              <a:gd name="connsiteX94" fmla="*/ 216694 w 1562100"/>
              <a:gd name="connsiteY94" fmla="*/ 945356 h 1126331"/>
              <a:gd name="connsiteX95" fmla="*/ 228600 w 1562100"/>
              <a:gd name="connsiteY95" fmla="*/ 947737 h 1126331"/>
              <a:gd name="connsiteX96" fmla="*/ 240506 w 1562100"/>
              <a:gd name="connsiteY96" fmla="*/ 909637 h 1126331"/>
              <a:gd name="connsiteX97" fmla="*/ 269081 w 1562100"/>
              <a:gd name="connsiteY97" fmla="*/ 914400 h 1126331"/>
              <a:gd name="connsiteX98" fmla="*/ 288131 w 1562100"/>
              <a:gd name="connsiteY98" fmla="*/ 902494 h 1126331"/>
              <a:gd name="connsiteX99" fmla="*/ 307181 w 1562100"/>
              <a:gd name="connsiteY99" fmla="*/ 952500 h 1126331"/>
              <a:gd name="connsiteX100" fmla="*/ 330994 w 1562100"/>
              <a:gd name="connsiteY100" fmla="*/ 966787 h 1126331"/>
              <a:gd name="connsiteX101" fmla="*/ 340519 w 1562100"/>
              <a:gd name="connsiteY101" fmla="*/ 995362 h 1126331"/>
              <a:gd name="connsiteX102" fmla="*/ 357188 w 1562100"/>
              <a:gd name="connsiteY102" fmla="*/ 1004887 h 1126331"/>
              <a:gd name="connsiteX103" fmla="*/ 364331 w 1562100"/>
              <a:gd name="connsiteY103" fmla="*/ 1035844 h 1126331"/>
              <a:gd name="connsiteX104" fmla="*/ 335756 w 1562100"/>
              <a:gd name="connsiteY104" fmla="*/ 1062037 h 1126331"/>
              <a:gd name="connsiteX105" fmla="*/ 309563 w 1562100"/>
              <a:gd name="connsiteY105" fmla="*/ 1078706 h 1126331"/>
              <a:gd name="connsiteX106" fmla="*/ 297656 w 1562100"/>
              <a:gd name="connsiteY106" fmla="*/ 1102519 h 1126331"/>
              <a:gd name="connsiteX107" fmla="*/ 302419 w 1562100"/>
              <a:gd name="connsiteY107" fmla="*/ 1126331 h 1126331"/>
              <a:gd name="connsiteX108" fmla="*/ 342900 w 1562100"/>
              <a:gd name="connsiteY108" fmla="*/ 1126331 h 1126331"/>
              <a:gd name="connsiteX109" fmla="*/ 390525 w 1562100"/>
              <a:gd name="connsiteY109" fmla="*/ 1121569 h 1126331"/>
              <a:gd name="connsiteX110" fmla="*/ 428625 w 1562100"/>
              <a:gd name="connsiteY110" fmla="*/ 1112044 h 1126331"/>
              <a:gd name="connsiteX111" fmla="*/ 454819 w 1562100"/>
              <a:gd name="connsiteY111" fmla="*/ 1119187 h 1126331"/>
              <a:gd name="connsiteX112" fmla="*/ 473869 w 1562100"/>
              <a:gd name="connsiteY112" fmla="*/ 1097756 h 1126331"/>
              <a:gd name="connsiteX113" fmla="*/ 492919 w 1562100"/>
              <a:gd name="connsiteY113" fmla="*/ 1097756 h 1126331"/>
              <a:gd name="connsiteX114" fmla="*/ 507206 w 1562100"/>
              <a:gd name="connsiteY114" fmla="*/ 1066800 h 1126331"/>
              <a:gd name="connsiteX115" fmla="*/ 557213 w 1562100"/>
              <a:gd name="connsiteY115" fmla="*/ 1052512 h 1126331"/>
              <a:gd name="connsiteX116" fmla="*/ 583406 w 1562100"/>
              <a:gd name="connsiteY116" fmla="*/ 1033462 h 1126331"/>
              <a:gd name="connsiteX117" fmla="*/ 590550 w 1562100"/>
              <a:gd name="connsiteY117" fmla="*/ 995362 h 1126331"/>
              <a:gd name="connsiteX118" fmla="*/ 607219 w 1562100"/>
              <a:gd name="connsiteY118" fmla="*/ 969169 h 1126331"/>
              <a:gd name="connsiteX119" fmla="*/ 688181 w 1562100"/>
              <a:gd name="connsiteY119" fmla="*/ 1000125 h 1126331"/>
              <a:gd name="connsiteX0" fmla="*/ 688181 w 1562100"/>
              <a:gd name="connsiteY0" fmla="*/ 1000125 h 1126331"/>
              <a:gd name="connsiteX1" fmla="*/ 688181 w 1562100"/>
              <a:gd name="connsiteY1" fmla="*/ 914400 h 1126331"/>
              <a:gd name="connsiteX2" fmla="*/ 692944 w 1562100"/>
              <a:gd name="connsiteY2" fmla="*/ 871537 h 1126331"/>
              <a:gd name="connsiteX3" fmla="*/ 692944 w 1562100"/>
              <a:gd name="connsiteY3" fmla="*/ 826294 h 1126331"/>
              <a:gd name="connsiteX4" fmla="*/ 676275 w 1562100"/>
              <a:gd name="connsiteY4" fmla="*/ 802481 h 1126331"/>
              <a:gd name="connsiteX5" fmla="*/ 690563 w 1562100"/>
              <a:gd name="connsiteY5" fmla="*/ 750094 h 1126331"/>
              <a:gd name="connsiteX6" fmla="*/ 685800 w 1562100"/>
              <a:gd name="connsiteY6" fmla="*/ 723900 h 1126331"/>
              <a:gd name="connsiteX7" fmla="*/ 697706 w 1562100"/>
              <a:gd name="connsiteY7" fmla="*/ 678656 h 1126331"/>
              <a:gd name="connsiteX8" fmla="*/ 714375 w 1562100"/>
              <a:gd name="connsiteY8" fmla="*/ 654844 h 1126331"/>
              <a:gd name="connsiteX9" fmla="*/ 721519 w 1562100"/>
              <a:gd name="connsiteY9" fmla="*/ 621506 h 1126331"/>
              <a:gd name="connsiteX10" fmla="*/ 735806 w 1562100"/>
              <a:gd name="connsiteY10" fmla="*/ 602456 h 1126331"/>
              <a:gd name="connsiteX11" fmla="*/ 792956 w 1562100"/>
              <a:gd name="connsiteY11" fmla="*/ 592931 h 1126331"/>
              <a:gd name="connsiteX12" fmla="*/ 838200 w 1562100"/>
              <a:gd name="connsiteY12" fmla="*/ 576262 h 1126331"/>
              <a:gd name="connsiteX13" fmla="*/ 876300 w 1562100"/>
              <a:gd name="connsiteY13" fmla="*/ 535781 h 1126331"/>
              <a:gd name="connsiteX14" fmla="*/ 923925 w 1562100"/>
              <a:gd name="connsiteY14" fmla="*/ 521494 h 1126331"/>
              <a:gd name="connsiteX15" fmla="*/ 995363 w 1562100"/>
              <a:gd name="connsiteY15" fmla="*/ 516731 h 1126331"/>
              <a:gd name="connsiteX16" fmla="*/ 1040606 w 1562100"/>
              <a:gd name="connsiteY16" fmla="*/ 507206 h 1126331"/>
              <a:gd name="connsiteX17" fmla="*/ 1119188 w 1562100"/>
              <a:gd name="connsiteY17" fmla="*/ 400050 h 1126331"/>
              <a:gd name="connsiteX18" fmla="*/ 1126331 w 1562100"/>
              <a:gd name="connsiteY18" fmla="*/ 366712 h 1126331"/>
              <a:gd name="connsiteX19" fmla="*/ 1152525 w 1562100"/>
              <a:gd name="connsiteY19" fmla="*/ 338137 h 1126331"/>
              <a:gd name="connsiteX20" fmla="*/ 1197769 w 1562100"/>
              <a:gd name="connsiteY20" fmla="*/ 328612 h 1126331"/>
              <a:gd name="connsiteX21" fmla="*/ 1290638 w 1562100"/>
              <a:gd name="connsiteY21" fmla="*/ 252412 h 1126331"/>
              <a:gd name="connsiteX22" fmla="*/ 1314450 w 1562100"/>
              <a:gd name="connsiteY22" fmla="*/ 250031 h 1126331"/>
              <a:gd name="connsiteX23" fmla="*/ 1409700 w 1562100"/>
              <a:gd name="connsiteY23" fmla="*/ 169069 h 1126331"/>
              <a:gd name="connsiteX24" fmla="*/ 1414463 w 1562100"/>
              <a:gd name="connsiteY24" fmla="*/ 150019 h 1126331"/>
              <a:gd name="connsiteX25" fmla="*/ 1507331 w 1562100"/>
              <a:gd name="connsiteY25" fmla="*/ 95250 h 1126331"/>
              <a:gd name="connsiteX26" fmla="*/ 1543050 w 1562100"/>
              <a:gd name="connsiteY26" fmla="*/ 50006 h 1126331"/>
              <a:gd name="connsiteX27" fmla="*/ 1562100 w 1562100"/>
              <a:gd name="connsiteY27" fmla="*/ 11906 h 1126331"/>
              <a:gd name="connsiteX28" fmla="*/ 1512094 w 1562100"/>
              <a:gd name="connsiteY28" fmla="*/ 30956 h 1126331"/>
              <a:gd name="connsiteX29" fmla="*/ 1478756 w 1562100"/>
              <a:gd name="connsiteY29" fmla="*/ 30956 h 1126331"/>
              <a:gd name="connsiteX30" fmla="*/ 1452563 w 1562100"/>
              <a:gd name="connsiteY30" fmla="*/ 69056 h 1126331"/>
              <a:gd name="connsiteX31" fmla="*/ 1421606 w 1562100"/>
              <a:gd name="connsiteY31" fmla="*/ 66675 h 1126331"/>
              <a:gd name="connsiteX32" fmla="*/ 1366838 w 1562100"/>
              <a:gd name="connsiteY32" fmla="*/ 35719 h 1126331"/>
              <a:gd name="connsiteX33" fmla="*/ 1323975 w 1562100"/>
              <a:gd name="connsiteY33" fmla="*/ 23812 h 1126331"/>
              <a:gd name="connsiteX34" fmla="*/ 1238250 w 1562100"/>
              <a:gd name="connsiteY34" fmla="*/ 59531 h 1126331"/>
              <a:gd name="connsiteX35" fmla="*/ 1223963 w 1562100"/>
              <a:gd name="connsiteY35" fmla="*/ 97631 h 1126331"/>
              <a:gd name="connsiteX36" fmla="*/ 1195388 w 1562100"/>
              <a:gd name="connsiteY36" fmla="*/ 154781 h 1126331"/>
              <a:gd name="connsiteX37" fmla="*/ 1109663 w 1562100"/>
              <a:gd name="connsiteY37" fmla="*/ 116681 h 1126331"/>
              <a:gd name="connsiteX38" fmla="*/ 1097756 w 1562100"/>
              <a:gd name="connsiteY38" fmla="*/ 159544 h 1126331"/>
              <a:gd name="connsiteX39" fmla="*/ 1083469 w 1562100"/>
              <a:gd name="connsiteY39" fmla="*/ 192881 h 1126331"/>
              <a:gd name="connsiteX40" fmla="*/ 959644 w 1562100"/>
              <a:gd name="connsiteY40" fmla="*/ 223837 h 1126331"/>
              <a:gd name="connsiteX41" fmla="*/ 945356 w 1562100"/>
              <a:gd name="connsiteY41" fmla="*/ 219075 h 1126331"/>
              <a:gd name="connsiteX42" fmla="*/ 926306 w 1562100"/>
              <a:gd name="connsiteY42" fmla="*/ 240506 h 1126331"/>
              <a:gd name="connsiteX43" fmla="*/ 890588 w 1562100"/>
              <a:gd name="connsiteY43" fmla="*/ 247650 h 1126331"/>
              <a:gd name="connsiteX44" fmla="*/ 854869 w 1562100"/>
              <a:gd name="connsiteY44" fmla="*/ 197644 h 1126331"/>
              <a:gd name="connsiteX45" fmla="*/ 835819 w 1562100"/>
              <a:gd name="connsiteY45" fmla="*/ 185737 h 1126331"/>
              <a:gd name="connsiteX46" fmla="*/ 826294 w 1562100"/>
              <a:gd name="connsiteY46" fmla="*/ 140494 h 1126331"/>
              <a:gd name="connsiteX47" fmla="*/ 792956 w 1562100"/>
              <a:gd name="connsiteY47" fmla="*/ 123825 h 1126331"/>
              <a:gd name="connsiteX48" fmla="*/ 759619 w 1562100"/>
              <a:gd name="connsiteY48" fmla="*/ 116681 h 1126331"/>
              <a:gd name="connsiteX49" fmla="*/ 740569 w 1562100"/>
              <a:gd name="connsiteY49" fmla="*/ 111919 h 1126331"/>
              <a:gd name="connsiteX50" fmla="*/ 728663 w 1562100"/>
              <a:gd name="connsiteY50" fmla="*/ 102394 h 1126331"/>
              <a:gd name="connsiteX51" fmla="*/ 735806 w 1562100"/>
              <a:gd name="connsiteY51" fmla="*/ 76200 h 1126331"/>
              <a:gd name="connsiteX52" fmla="*/ 742950 w 1562100"/>
              <a:gd name="connsiteY52" fmla="*/ 52387 h 1126331"/>
              <a:gd name="connsiteX53" fmla="*/ 700088 w 1562100"/>
              <a:gd name="connsiteY53" fmla="*/ 2381 h 1126331"/>
              <a:gd name="connsiteX54" fmla="*/ 378619 w 1562100"/>
              <a:gd name="connsiteY54" fmla="*/ 2381 h 1126331"/>
              <a:gd name="connsiteX55" fmla="*/ 328613 w 1562100"/>
              <a:gd name="connsiteY55" fmla="*/ 0 h 1126331"/>
              <a:gd name="connsiteX56" fmla="*/ 292894 w 1562100"/>
              <a:gd name="connsiteY56" fmla="*/ 102394 h 1126331"/>
              <a:gd name="connsiteX57" fmla="*/ 264319 w 1562100"/>
              <a:gd name="connsiteY57" fmla="*/ 109537 h 1126331"/>
              <a:gd name="connsiteX58" fmla="*/ 261938 w 1562100"/>
              <a:gd name="connsiteY58" fmla="*/ 123825 h 1126331"/>
              <a:gd name="connsiteX59" fmla="*/ 261938 w 1562100"/>
              <a:gd name="connsiteY59" fmla="*/ 157162 h 1126331"/>
              <a:gd name="connsiteX60" fmla="*/ 228600 w 1562100"/>
              <a:gd name="connsiteY60" fmla="*/ 200025 h 1126331"/>
              <a:gd name="connsiteX61" fmla="*/ 271463 w 1562100"/>
              <a:gd name="connsiteY61" fmla="*/ 216694 h 1126331"/>
              <a:gd name="connsiteX62" fmla="*/ 278606 w 1562100"/>
              <a:gd name="connsiteY62" fmla="*/ 235744 h 1126331"/>
              <a:gd name="connsiteX63" fmla="*/ 257175 w 1562100"/>
              <a:gd name="connsiteY63" fmla="*/ 271462 h 1126331"/>
              <a:gd name="connsiteX64" fmla="*/ 221456 w 1562100"/>
              <a:gd name="connsiteY64" fmla="*/ 280987 h 1126331"/>
              <a:gd name="connsiteX65" fmla="*/ 221456 w 1562100"/>
              <a:gd name="connsiteY65" fmla="*/ 321469 h 1126331"/>
              <a:gd name="connsiteX66" fmla="*/ 254794 w 1562100"/>
              <a:gd name="connsiteY66" fmla="*/ 359569 h 1126331"/>
              <a:gd name="connsiteX67" fmla="*/ 226219 w 1562100"/>
              <a:gd name="connsiteY67" fmla="*/ 423862 h 1126331"/>
              <a:gd name="connsiteX68" fmla="*/ 180975 w 1562100"/>
              <a:gd name="connsiteY68" fmla="*/ 452437 h 1126331"/>
              <a:gd name="connsiteX69" fmla="*/ 183356 w 1562100"/>
              <a:gd name="connsiteY69" fmla="*/ 469106 h 1126331"/>
              <a:gd name="connsiteX70" fmla="*/ 204788 w 1562100"/>
              <a:gd name="connsiteY70" fmla="*/ 478631 h 1126331"/>
              <a:gd name="connsiteX71" fmla="*/ 219075 w 1562100"/>
              <a:gd name="connsiteY71" fmla="*/ 488156 h 1126331"/>
              <a:gd name="connsiteX72" fmla="*/ 223838 w 1562100"/>
              <a:gd name="connsiteY72" fmla="*/ 507206 h 1126331"/>
              <a:gd name="connsiteX73" fmla="*/ 195263 w 1562100"/>
              <a:gd name="connsiteY73" fmla="*/ 533400 h 1126331"/>
              <a:gd name="connsiteX74" fmla="*/ 123825 w 1562100"/>
              <a:gd name="connsiteY74" fmla="*/ 578644 h 1126331"/>
              <a:gd name="connsiteX75" fmla="*/ 123825 w 1562100"/>
              <a:gd name="connsiteY75" fmla="*/ 614362 h 1126331"/>
              <a:gd name="connsiteX76" fmla="*/ 135731 w 1562100"/>
              <a:gd name="connsiteY76" fmla="*/ 645319 h 1126331"/>
              <a:gd name="connsiteX77" fmla="*/ 123825 w 1562100"/>
              <a:gd name="connsiteY77" fmla="*/ 685800 h 1126331"/>
              <a:gd name="connsiteX78" fmla="*/ 76200 w 1562100"/>
              <a:gd name="connsiteY78" fmla="*/ 681037 h 1126331"/>
              <a:gd name="connsiteX79" fmla="*/ 52388 w 1562100"/>
              <a:gd name="connsiteY79" fmla="*/ 626269 h 1126331"/>
              <a:gd name="connsiteX80" fmla="*/ 33338 w 1562100"/>
              <a:gd name="connsiteY80" fmla="*/ 619125 h 1126331"/>
              <a:gd name="connsiteX81" fmla="*/ 23813 w 1562100"/>
              <a:gd name="connsiteY81" fmla="*/ 657225 h 1126331"/>
              <a:gd name="connsiteX82" fmla="*/ 21431 w 1562100"/>
              <a:gd name="connsiteY82" fmla="*/ 666750 h 1126331"/>
              <a:gd name="connsiteX83" fmla="*/ 7144 w 1562100"/>
              <a:gd name="connsiteY83" fmla="*/ 683419 h 1126331"/>
              <a:gd name="connsiteX84" fmla="*/ 0 w 1562100"/>
              <a:gd name="connsiteY84" fmla="*/ 740569 h 1126331"/>
              <a:gd name="connsiteX85" fmla="*/ 23813 w 1562100"/>
              <a:gd name="connsiteY85" fmla="*/ 769144 h 1126331"/>
              <a:gd name="connsiteX86" fmla="*/ 16669 w 1562100"/>
              <a:gd name="connsiteY86" fmla="*/ 809625 h 1126331"/>
              <a:gd name="connsiteX87" fmla="*/ 35719 w 1562100"/>
              <a:gd name="connsiteY87" fmla="*/ 814387 h 1126331"/>
              <a:gd name="connsiteX88" fmla="*/ 69056 w 1562100"/>
              <a:gd name="connsiteY88" fmla="*/ 814387 h 1126331"/>
              <a:gd name="connsiteX89" fmla="*/ 85725 w 1562100"/>
              <a:gd name="connsiteY89" fmla="*/ 804862 h 1126331"/>
              <a:gd name="connsiteX90" fmla="*/ 135731 w 1562100"/>
              <a:gd name="connsiteY90" fmla="*/ 862012 h 1126331"/>
              <a:gd name="connsiteX91" fmla="*/ 123825 w 1562100"/>
              <a:gd name="connsiteY91" fmla="*/ 881062 h 1126331"/>
              <a:gd name="connsiteX92" fmla="*/ 133350 w 1562100"/>
              <a:gd name="connsiteY92" fmla="*/ 909637 h 1126331"/>
              <a:gd name="connsiteX93" fmla="*/ 164306 w 1562100"/>
              <a:gd name="connsiteY93" fmla="*/ 928687 h 1126331"/>
              <a:gd name="connsiteX94" fmla="*/ 190500 w 1562100"/>
              <a:gd name="connsiteY94" fmla="*/ 938212 h 1126331"/>
              <a:gd name="connsiteX95" fmla="*/ 216694 w 1562100"/>
              <a:gd name="connsiteY95" fmla="*/ 945356 h 1126331"/>
              <a:gd name="connsiteX96" fmla="*/ 228600 w 1562100"/>
              <a:gd name="connsiteY96" fmla="*/ 947737 h 1126331"/>
              <a:gd name="connsiteX97" fmla="*/ 240506 w 1562100"/>
              <a:gd name="connsiteY97" fmla="*/ 909637 h 1126331"/>
              <a:gd name="connsiteX98" fmla="*/ 269081 w 1562100"/>
              <a:gd name="connsiteY98" fmla="*/ 914400 h 1126331"/>
              <a:gd name="connsiteX99" fmla="*/ 288131 w 1562100"/>
              <a:gd name="connsiteY99" fmla="*/ 902494 h 1126331"/>
              <a:gd name="connsiteX100" fmla="*/ 307181 w 1562100"/>
              <a:gd name="connsiteY100" fmla="*/ 952500 h 1126331"/>
              <a:gd name="connsiteX101" fmla="*/ 330994 w 1562100"/>
              <a:gd name="connsiteY101" fmla="*/ 966787 h 1126331"/>
              <a:gd name="connsiteX102" fmla="*/ 340519 w 1562100"/>
              <a:gd name="connsiteY102" fmla="*/ 995362 h 1126331"/>
              <a:gd name="connsiteX103" fmla="*/ 357188 w 1562100"/>
              <a:gd name="connsiteY103" fmla="*/ 1004887 h 1126331"/>
              <a:gd name="connsiteX104" fmla="*/ 364331 w 1562100"/>
              <a:gd name="connsiteY104" fmla="*/ 1035844 h 1126331"/>
              <a:gd name="connsiteX105" fmla="*/ 335756 w 1562100"/>
              <a:gd name="connsiteY105" fmla="*/ 1062037 h 1126331"/>
              <a:gd name="connsiteX106" fmla="*/ 309563 w 1562100"/>
              <a:gd name="connsiteY106" fmla="*/ 1078706 h 1126331"/>
              <a:gd name="connsiteX107" fmla="*/ 297656 w 1562100"/>
              <a:gd name="connsiteY107" fmla="*/ 1102519 h 1126331"/>
              <a:gd name="connsiteX108" fmla="*/ 302419 w 1562100"/>
              <a:gd name="connsiteY108" fmla="*/ 1126331 h 1126331"/>
              <a:gd name="connsiteX109" fmla="*/ 342900 w 1562100"/>
              <a:gd name="connsiteY109" fmla="*/ 1126331 h 1126331"/>
              <a:gd name="connsiteX110" fmla="*/ 390525 w 1562100"/>
              <a:gd name="connsiteY110" fmla="*/ 1121569 h 1126331"/>
              <a:gd name="connsiteX111" fmla="*/ 428625 w 1562100"/>
              <a:gd name="connsiteY111" fmla="*/ 1112044 h 1126331"/>
              <a:gd name="connsiteX112" fmla="*/ 454819 w 1562100"/>
              <a:gd name="connsiteY112" fmla="*/ 1119187 h 1126331"/>
              <a:gd name="connsiteX113" fmla="*/ 473869 w 1562100"/>
              <a:gd name="connsiteY113" fmla="*/ 1097756 h 1126331"/>
              <a:gd name="connsiteX114" fmla="*/ 492919 w 1562100"/>
              <a:gd name="connsiteY114" fmla="*/ 1097756 h 1126331"/>
              <a:gd name="connsiteX115" fmla="*/ 507206 w 1562100"/>
              <a:gd name="connsiteY115" fmla="*/ 1066800 h 1126331"/>
              <a:gd name="connsiteX116" fmla="*/ 557213 w 1562100"/>
              <a:gd name="connsiteY116" fmla="*/ 1052512 h 1126331"/>
              <a:gd name="connsiteX117" fmla="*/ 583406 w 1562100"/>
              <a:gd name="connsiteY117" fmla="*/ 1033462 h 1126331"/>
              <a:gd name="connsiteX118" fmla="*/ 590550 w 1562100"/>
              <a:gd name="connsiteY118" fmla="*/ 995362 h 1126331"/>
              <a:gd name="connsiteX119" fmla="*/ 607219 w 1562100"/>
              <a:gd name="connsiteY119" fmla="*/ 969169 h 1126331"/>
              <a:gd name="connsiteX120" fmla="*/ 688181 w 1562100"/>
              <a:gd name="connsiteY120" fmla="*/ 1000125 h 1126331"/>
              <a:gd name="connsiteX0" fmla="*/ 688181 w 1562100"/>
              <a:gd name="connsiteY0" fmla="*/ 1078707 h 1204913"/>
              <a:gd name="connsiteX1" fmla="*/ 688181 w 1562100"/>
              <a:gd name="connsiteY1" fmla="*/ 992982 h 1204913"/>
              <a:gd name="connsiteX2" fmla="*/ 692944 w 1562100"/>
              <a:gd name="connsiteY2" fmla="*/ 950119 h 1204913"/>
              <a:gd name="connsiteX3" fmla="*/ 692944 w 1562100"/>
              <a:gd name="connsiteY3" fmla="*/ 904876 h 1204913"/>
              <a:gd name="connsiteX4" fmla="*/ 676275 w 1562100"/>
              <a:gd name="connsiteY4" fmla="*/ 881063 h 1204913"/>
              <a:gd name="connsiteX5" fmla="*/ 690563 w 1562100"/>
              <a:gd name="connsiteY5" fmla="*/ 828676 h 1204913"/>
              <a:gd name="connsiteX6" fmla="*/ 685800 w 1562100"/>
              <a:gd name="connsiteY6" fmla="*/ 802482 h 1204913"/>
              <a:gd name="connsiteX7" fmla="*/ 697706 w 1562100"/>
              <a:gd name="connsiteY7" fmla="*/ 757238 h 1204913"/>
              <a:gd name="connsiteX8" fmla="*/ 714375 w 1562100"/>
              <a:gd name="connsiteY8" fmla="*/ 733426 h 1204913"/>
              <a:gd name="connsiteX9" fmla="*/ 721519 w 1562100"/>
              <a:gd name="connsiteY9" fmla="*/ 700088 h 1204913"/>
              <a:gd name="connsiteX10" fmla="*/ 735806 w 1562100"/>
              <a:gd name="connsiteY10" fmla="*/ 681038 h 1204913"/>
              <a:gd name="connsiteX11" fmla="*/ 792956 w 1562100"/>
              <a:gd name="connsiteY11" fmla="*/ 671513 h 1204913"/>
              <a:gd name="connsiteX12" fmla="*/ 838200 w 1562100"/>
              <a:gd name="connsiteY12" fmla="*/ 654844 h 1204913"/>
              <a:gd name="connsiteX13" fmla="*/ 876300 w 1562100"/>
              <a:gd name="connsiteY13" fmla="*/ 614363 h 1204913"/>
              <a:gd name="connsiteX14" fmla="*/ 923925 w 1562100"/>
              <a:gd name="connsiteY14" fmla="*/ 600076 h 1204913"/>
              <a:gd name="connsiteX15" fmla="*/ 995363 w 1562100"/>
              <a:gd name="connsiteY15" fmla="*/ 595313 h 1204913"/>
              <a:gd name="connsiteX16" fmla="*/ 1040606 w 1562100"/>
              <a:gd name="connsiteY16" fmla="*/ 585788 h 1204913"/>
              <a:gd name="connsiteX17" fmla="*/ 1119188 w 1562100"/>
              <a:gd name="connsiteY17" fmla="*/ 478632 h 1204913"/>
              <a:gd name="connsiteX18" fmla="*/ 1126331 w 1562100"/>
              <a:gd name="connsiteY18" fmla="*/ 445294 h 1204913"/>
              <a:gd name="connsiteX19" fmla="*/ 1152525 w 1562100"/>
              <a:gd name="connsiteY19" fmla="*/ 416719 h 1204913"/>
              <a:gd name="connsiteX20" fmla="*/ 1197769 w 1562100"/>
              <a:gd name="connsiteY20" fmla="*/ 407194 h 1204913"/>
              <a:gd name="connsiteX21" fmla="*/ 1290638 w 1562100"/>
              <a:gd name="connsiteY21" fmla="*/ 330994 h 1204913"/>
              <a:gd name="connsiteX22" fmla="*/ 1314450 w 1562100"/>
              <a:gd name="connsiteY22" fmla="*/ 328613 h 1204913"/>
              <a:gd name="connsiteX23" fmla="*/ 1409700 w 1562100"/>
              <a:gd name="connsiteY23" fmla="*/ 247651 h 1204913"/>
              <a:gd name="connsiteX24" fmla="*/ 1414463 w 1562100"/>
              <a:gd name="connsiteY24" fmla="*/ 228601 h 1204913"/>
              <a:gd name="connsiteX25" fmla="*/ 1507331 w 1562100"/>
              <a:gd name="connsiteY25" fmla="*/ 173832 h 1204913"/>
              <a:gd name="connsiteX26" fmla="*/ 1543050 w 1562100"/>
              <a:gd name="connsiteY26" fmla="*/ 128588 h 1204913"/>
              <a:gd name="connsiteX27" fmla="*/ 1562100 w 1562100"/>
              <a:gd name="connsiteY27" fmla="*/ 90488 h 1204913"/>
              <a:gd name="connsiteX28" fmla="*/ 1512094 w 1562100"/>
              <a:gd name="connsiteY28" fmla="*/ 109538 h 1204913"/>
              <a:gd name="connsiteX29" fmla="*/ 1478756 w 1562100"/>
              <a:gd name="connsiteY29" fmla="*/ 109538 h 1204913"/>
              <a:gd name="connsiteX30" fmla="*/ 1452563 w 1562100"/>
              <a:gd name="connsiteY30" fmla="*/ 147638 h 1204913"/>
              <a:gd name="connsiteX31" fmla="*/ 1421606 w 1562100"/>
              <a:gd name="connsiteY31" fmla="*/ 145257 h 1204913"/>
              <a:gd name="connsiteX32" fmla="*/ 1366838 w 1562100"/>
              <a:gd name="connsiteY32" fmla="*/ 114301 h 1204913"/>
              <a:gd name="connsiteX33" fmla="*/ 1323975 w 1562100"/>
              <a:gd name="connsiteY33" fmla="*/ 102394 h 1204913"/>
              <a:gd name="connsiteX34" fmla="*/ 1238250 w 1562100"/>
              <a:gd name="connsiteY34" fmla="*/ 138113 h 1204913"/>
              <a:gd name="connsiteX35" fmla="*/ 1223963 w 1562100"/>
              <a:gd name="connsiteY35" fmla="*/ 176213 h 1204913"/>
              <a:gd name="connsiteX36" fmla="*/ 1195388 w 1562100"/>
              <a:gd name="connsiteY36" fmla="*/ 233363 h 1204913"/>
              <a:gd name="connsiteX37" fmla="*/ 1109663 w 1562100"/>
              <a:gd name="connsiteY37" fmla="*/ 195263 h 1204913"/>
              <a:gd name="connsiteX38" fmla="*/ 1097756 w 1562100"/>
              <a:gd name="connsiteY38" fmla="*/ 238126 h 1204913"/>
              <a:gd name="connsiteX39" fmla="*/ 1083469 w 1562100"/>
              <a:gd name="connsiteY39" fmla="*/ 271463 h 1204913"/>
              <a:gd name="connsiteX40" fmla="*/ 959644 w 1562100"/>
              <a:gd name="connsiteY40" fmla="*/ 302419 h 1204913"/>
              <a:gd name="connsiteX41" fmla="*/ 945356 w 1562100"/>
              <a:gd name="connsiteY41" fmla="*/ 297657 h 1204913"/>
              <a:gd name="connsiteX42" fmla="*/ 926306 w 1562100"/>
              <a:gd name="connsiteY42" fmla="*/ 319088 h 1204913"/>
              <a:gd name="connsiteX43" fmla="*/ 890588 w 1562100"/>
              <a:gd name="connsiteY43" fmla="*/ 326232 h 1204913"/>
              <a:gd name="connsiteX44" fmla="*/ 854869 w 1562100"/>
              <a:gd name="connsiteY44" fmla="*/ 276226 h 1204913"/>
              <a:gd name="connsiteX45" fmla="*/ 835819 w 1562100"/>
              <a:gd name="connsiteY45" fmla="*/ 264319 h 1204913"/>
              <a:gd name="connsiteX46" fmla="*/ 826294 w 1562100"/>
              <a:gd name="connsiteY46" fmla="*/ 219076 h 1204913"/>
              <a:gd name="connsiteX47" fmla="*/ 792956 w 1562100"/>
              <a:gd name="connsiteY47" fmla="*/ 202407 h 1204913"/>
              <a:gd name="connsiteX48" fmla="*/ 759619 w 1562100"/>
              <a:gd name="connsiteY48" fmla="*/ 195263 h 1204913"/>
              <a:gd name="connsiteX49" fmla="*/ 740569 w 1562100"/>
              <a:gd name="connsiteY49" fmla="*/ 190501 h 1204913"/>
              <a:gd name="connsiteX50" fmla="*/ 728663 w 1562100"/>
              <a:gd name="connsiteY50" fmla="*/ 180976 h 1204913"/>
              <a:gd name="connsiteX51" fmla="*/ 735806 w 1562100"/>
              <a:gd name="connsiteY51" fmla="*/ 154782 h 1204913"/>
              <a:gd name="connsiteX52" fmla="*/ 742950 w 1562100"/>
              <a:gd name="connsiteY52" fmla="*/ 130969 h 1204913"/>
              <a:gd name="connsiteX53" fmla="*/ 700088 w 1562100"/>
              <a:gd name="connsiteY53" fmla="*/ 80963 h 1204913"/>
              <a:gd name="connsiteX54" fmla="*/ 314326 w 1562100"/>
              <a:gd name="connsiteY54" fmla="*/ 0 h 1204913"/>
              <a:gd name="connsiteX55" fmla="*/ 328613 w 1562100"/>
              <a:gd name="connsiteY55" fmla="*/ 78582 h 1204913"/>
              <a:gd name="connsiteX56" fmla="*/ 292894 w 1562100"/>
              <a:gd name="connsiteY56" fmla="*/ 180976 h 1204913"/>
              <a:gd name="connsiteX57" fmla="*/ 264319 w 1562100"/>
              <a:gd name="connsiteY57" fmla="*/ 188119 h 1204913"/>
              <a:gd name="connsiteX58" fmla="*/ 261938 w 1562100"/>
              <a:gd name="connsiteY58" fmla="*/ 202407 h 1204913"/>
              <a:gd name="connsiteX59" fmla="*/ 261938 w 1562100"/>
              <a:gd name="connsiteY59" fmla="*/ 235744 h 1204913"/>
              <a:gd name="connsiteX60" fmla="*/ 228600 w 1562100"/>
              <a:gd name="connsiteY60" fmla="*/ 278607 h 1204913"/>
              <a:gd name="connsiteX61" fmla="*/ 271463 w 1562100"/>
              <a:gd name="connsiteY61" fmla="*/ 295276 h 1204913"/>
              <a:gd name="connsiteX62" fmla="*/ 278606 w 1562100"/>
              <a:gd name="connsiteY62" fmla="*/ 314326 h 1204913"/>
              <a:gd name="connsiteX63" fmla="*/ 257175 w 1562100"/>
              <a:gd name="connsiteY63" fmla="*/ 350044 h 1204913"/>
              <a:gd name="connsiteX64" fmla="*/ 221456 w 1562100"/>
              <a:gd name="connsiteY64" fmla="*/ 359569 h 1204913"/>
              <a:gd name="connsiteX65" fmla="*/ 221456 w 1562100"/>
              <a:gd name="connsiteY65" fmla="*/ 400051 h 1204913"/>
              <a:gd name="connsiteX66" fmla="*/ 254794 w 1562100"/>
              <a:gd name="connsiteY66" fmla="*/ 438151 h 1204913"/>
              <a:gd name="connsiteX67" fmla="*/ 226219 w 1562100"/>
              <a:gd name="connsiteY67" fmla="*/ 502444 h 1204913"/>
              <a:gd name="connsiteX68" fmla="*/ 180975 w 1562100"/>
              <a:gd name="connsiteY68" fmla="*/ 531019 h 1204913"/>
              <a:gd name="connsiteX69" fmla="*/ 183356 w 1562100"/>
              <a:gd name="connsiteY69" fmla="*/ 547688 h 1204913"/>
              <a:gd name="connsiteX70" fmla="*/ 204788 w 1562100"/>
              <a:gd name="connsiteY70" fmla="*/ 557213 h 1204913"/>
              <a:gd name="connsiteX71" fmla="*/ 219075 w 1562100"/>
              <a:gd name="connsiteY71" fmla="*/ 566738 h 1204913"/>
              <a:gd name="connsiteX72" fmla="*/ 223838 w 1562100"/>
              <a:gd name="connsiteY72" fmla="*/ 585788 h 1204913"/>
              <a:gd name="connsiteX73" fmla="*/ 195263 w 1562100"/>
              <a:gd name="connsiteY73" fmla="*/ 611982 h 1204913"/>
              <a:gd name="connsiteX74" fmla="*/ 123825 w 1562100"/>
              <a:gd name="connsiteY74" fmla="*/ 657226 h 1204913"/>
              <a:gd name="connsiteX75" fmla="*/ 123825 w 1562100"/>
              <a:gd name="connsiteY75" fmla="*/ 692944 h 1204913"/>
              <a:gd name="connsiteX76" fmla="*/ 135731 w 1562100"/>
              <a:gd name="connsiteY76" fmla="*/ 723901 h 1204913"/>
              <a:gd name="connsiteX77" fmla="*/ 123825 w 1562100"/>
              <a:gd name="connsiteY77" fmla="*/ 764382 h 1204913"/>
              <a:gd name="connsiteX78" fmla="*/ 76200 w 1562100"/>
              <a:gd name="connsiteY78" fmla="*/ 759619 h 1204913"/>
              <a:gd name="connsiteX79" fmla="*/ 52388 w 1562100"/>
              <a:gd name="connsiteY79" fmla="*/ 704851 h 1204913"/>
              <a:gd name="connsiteX80" fmla="*/ 33338 w 1562100"/>
              <a:gd name="connsiteY80" fmla="*/ 697707 h 1204913"/>
              <a:gd name="connsiteX81" fmla="*/ 23813 w 1562100"/>
              <a:gd name="connsiteY81" fmla="*/ 735807 h 1204913"/>
              <a:gd name="connsiteX82" fmla="*/ 21431 w 1562100"/>
              <a:gd name="connsiteY82" fmla="*/ 745332 h 1204913"/>
              <a:gd name="connsiteX83" fmla="*/ 7144 w 1562100"/>
              <a:gd name="connsiteY83" fmla="*/ 762001 h 1204913"/>
              <a:gd name="connsiteX84" fmla="*/ 0 w 1562100"/>
              <a:gd name="connsiteY84" fmla="*/ 819151 h 1204913"/>
              <a:gd name="connsiteX85" fmla="*/ 23813 w 1562100"/>
              <a:gd name="connsiteY85" fmla="*/ 847726 h 1204913"/>
              <a:gd name="connsiteX86" fmla="*/ 16669 w 1562100"/>
              <a:gd name="connsiteY86" fmla="*/ 888207 h 1204913"/>
              <a:gd name="connsiteX87" fmla="*/ 35719 w 1562100"/>
              <a:gd name="connsiteY87" fmla="*/ 892969 h 1204913"/>
              <a:gd name="connsiteX88" fmla="*/ 69056 w 1562100"/>
              <a:gd name="connsiteY88" fmla="*/ 892969 h 1204913"/>
              <a:gd name="connsiteX89" fmla="*/ 85725 w 1562100"/>
              <a:gd name="connsiteY89" fmla="*/ 883444 h 1204913"/>
              <a:gd name="connsiteX90" fmla="*/ 135731 w 1562100"/>
              <a:gd name="connsiteY90" fmla="*/ 940594 h 1204913"/>
              <a:gd name="connsiteX91" fmla="*/ 123825 w 1562100"/>
              <a:gd name="connsiteY91" fmla="*/ 959644 h 1204913"/>
              <a:gd name="connsiteX92" fmla="*/ 133350 w 1562100"/>
              <a:gd name="connsiteY92" fmla="*/ 988219 h 1204913"/>
              <a:gd name="connsiteX93" fmla="*/ 164306 w 1562100"/>
              <a:gd name="connsiteY93" fmla="*/ 1007269 h 1204913"/>
              <a:gd name="connsiteX94" fmla="*/ 190500 w 1562100"/>
              <a:gd name="connsiteY94" fmla="*/ 1016794 h 1204913"/>
              <a:gd name="connsiteX95" fmla="*/ 216694 w 1562100"/>
              <a:gd name="connsiteY95" fmla="*/ 1023938 h 1204913"/>
              <a:gd name="connsiteX96" fmla="*/ 228600 w 1562100"/>
              <a:gd name="connsiteY96" fmla="*/ 1026319 h 1204913"/>
              <a:gd name="connsiteX97" fmla="*/ 240506 w 1562100"/>
              <a:gd name="connsiteY97" fmla="*/ 988219 h 1204913"/>
              <a:gd name="connsiteX98" fmla="*/ 269081 w 1562100"/>
              <a:gd name="connsiteY98" fmla="*/ 992982 h 1204913"/>
              <a:gd name="connsiteX99" fmla="*/ 288131 w 1562100"/>
              <a:gd name="connsiteY99" fmla="*/ 981076 h 1204913"/>
              <a:gd name="connsiteX100" fmla="*/ 307181 w 1562100"/>
              <a:gd name="connsiteY100" fmla="*/ 1031082 h 1204913"/>
              <a:gd name="connsiteX101" fmla="*/ 330994 w 1562100"/>
              <a:gd name="connsiteY101" fmla="*/ 1045369 h 1204913"/>
              <a:gd name="connsiteX102" fmla="*/ 340519 w 1562100"/>
              <a:gd name="connsiteY102" fmla="*/ 1073944 h 1204913"/>
              <a:gd name="connsiteX103" fmla="*/ 357188 w 1562100"/>
              <a:gd name="connsiteY103" fmla="*/ 1083469 h 1204913"/>
              <a:gd name="connsiteX104" fmla="*/ 364331 w 1562100"/>
              <a:gd name="connsiteY104" fmla="*/ 1114426 h 1204913"/>
              <a:gd name="connsiteX105" fmla="*/ 335756 w 1562100"/>
              <a:gd name="connsiteY105" fmla="*/ 1140619 h 1204913"/>
              <a:gd name="connsiteX106" fmla="*/ 309563 w 1562100"/>
              <a:gd name="connsiteY106" fmla="*/ 1157288 h 1204913"/>
              <a:gd name="connsiteX107" fmla="*/ 297656 w 1562100"/>
              <a:gd name="connsiteY107" fmla="*/ 1181101 h 1204913"/>
              <a:gd name="connsiteX108" fmla="*/ 302419 w 1562100"/>
              <a:gd name="connsiteY108" fmla="*/ 1204913 h 1204913"/>
              <a:gd name="connsiteX109" fmla="*/ 342900 w 1562100"/>
              <a:gd name="connsiteY109" fmla="*/ 1204913 h 1204913"/>
              <a:gd name="connsiteX110" fmla="*/ 390525 w 1562100"/>
              <a:gd name="connsiteY110" fmla="*/ 1200151 h 1204913"/>
              <a:gd name="connsiteX111" fmla="*/ 428625 w 1562100"/>
              <a:gd name="connsiteY111" fmla="*/ 1190626 h 1204913"/>
              <a:gd name="connsiteX112" fmla="*/ 454819 w 1562100"/>
              <a:gd name="connsiteY112" fmla="*/ 1197769 h 1204913"/>
              <a:gd name="connsiteX113" fmla="*/ 473869 w 1562100"/>
              <a:gd name="connsiteY113" fmla="*/ 1176338 h 1204913"/>
              <a:gd name="connsiteX114" fmla="*/ 492919 w 1562100"/>
              <a:gd name="connsiteY114" fmla="*/ 1176338 h 1204913"/>
              <a:gd name="connsiteX115" fmla="*/ 507206 w 1562100"/>
              <a:gd name="connsiteY115" fmla="*/ 1145382 h 1204913"/>
              <a:gd name="connsiteX116" fmla="*/ 557213 w 1562100"/>
              <a:gd name="connsiteY116" fmla="*/ 1131094 h 1204913"/>
              <a:gd name="connsiteX117" fmla="*/ 583406 w 1562100"/>
              <a:gd name="connsiteY117" fmla="*/ 1112044 h 1204913"/>
              <a:gd name="connsiteX118" fmla="*/ 590550 w 1562100"/>
              <a:gd name="connsiteY118" fmla="*/ 1073944 h 1204913"/>
              <a:gd name="connsiteX119" fmla="*/ 607219 w 1562100"/>
              <a:gd name="connsiteY119" fmla="*/ 1047751 h 1204913"/>
              <a:gd name="connsiteX120" fmla="*/ 688181 w 1562100"/>
              <a:gd name="connsiteY120" fmla="*/ 1078707 h 1204913"/>
              <a:gd name="connsiteX0" fmla="*/ 688181 w 1562100"/>
              <a:gd name="connsiteY0" fmla="*/ 1078707 h 1204913"/>
              <a:gd name="connsiteX1" fmla="*/ 688181 w 1562100"/>
              <a:gd name="connsiteY1" fmla="*/ 992982 h 1204913"/>
              <a:gd name="connsiteX2" fmla="*/ 692944 w 1562100"/>
              <a:gd name="connsiteY2" fmla="*/ 950119 h 1204913"/>
              <a:gd name="connsiteX3" fmla="*/ 692944 w 1562100"/>
              <a:gd name="connsiteY3" fmla="*/ 904876 h 1204913"/>
              <a:gd name="connsiteX4" fmla="*/ 676275 w 1562100"/>
              <a:gd name="connsiteY4" fmla="*/ 881063 h 1204913"/>
              <a:gd name="connsiteX5" fmla="*/ 690563 w 1562100"/>
              <a:gd name="connsiteY5" fmla="*/ 828676 h 1204913"/>
              <a:gd name="connsiteX6" fmla="*/ 685800 w 1562100"/>
              <a:gd name="connsiteY6" fmla="*/ 802482 h 1204913"/>
              <a:gd name="connsiteX7" fmla="*/ 697706 w 1562100"/>
              <a:gd name="connsiteY7" fmla="*/ 757238 h 1204913"/>
              <a:gd name="connsiteX8" fmla="*/ 714375 w 1562100"/>
              <a:gd name="connsiteY8" fmla="*/ 733426 h 1204913"/>
              <a:gd name="connsiteX9" fmla="*/ 721519 w 1562100"/>
              <a:gd name="connsiteY9" fmla="*/ 700088 h 1204913"/>
              <a:gd name="connsiteX10" fmla="*/ 735806 w 1562100"/>
              <a:gd name="connsiteY10" fmla="*/ 681038 h 1204913"/>
              <a:gd name="connsiteX11" fmla="*/ 792956 w 1562100"/>
              <a:gd name="connsiteY11" fmla="*/ 671513 h 1204913"/>
              <a:gd name="connsiteX12" fmla="*/ 838200 w 1562100"/>
              <a:gd name="connsiteY12" fmla="*/ 654844 h 1204913"/>
              <a:gd name="connsiteX13" fmla="*/ 876300 w 1562100"/>
              <a:gd name="connsiteY13" fmla="*/ 614363 h 1204913"/>
              <a:gd name="connsiteX14" fmla="*/ 923925 w 1562100"/>
              <a:gd name="connsiteY14" fmla="*/ 600076 h 1204913"/>
              <a:gd name="connsiteX15" fmla="*/ 995363 w 1562100"/>
              <a:gd name="connsiteY15" fmla="*/ 595313 h 1204913"/>
              <a:gd name="connsiteX16" fmla="*/ 1040606 w 1562100"/>
              <a:gd name="connsiteY16" fmla="*/ 585788 h 1204913"/>
              <a:gd name="connsiteX17" fmla="*/ 1119188 w 1562100"/>
              <a:gd name="connsiteY17" fmla="*/ 478632 h 1204913"/>
              <a:gd name="connsiteX18" fmla="*/ 1126331 w 1562100"/>
              <a:gd name="connsiteY18" fmla="*/ 445294 h 1204913"/>
              <a:gd name="connsiteX19" fmla="*/ 1152525 w 1562100"/>
              <a:gd name="connsiteY19" fmla="*/ 416719 h 1204913"/>
              <a:gd name="connsiteX20" fmla="*/ 1197769 w 1562100"/>
              <a:gd name="connsiteY20" fmla="*/ 407194 h 1204913"/>
              <a:gd name="connsiteX21" fmla="*/ 1290638 w 1562100"/>
              <a:gd name="connsiteY21" fmla="*/ 330994 h 1204913"/>
              <a:gd name="connsiteX22" fmla="*/ 1314450 w 1562100"/>
              <a:gd name="connsiteY22" fmla="*/ 328613 h 1204913"/>
              <a:gd name="connsiteX23" fmla="*/ 1409700 w 1562100"/>
              <a:gd name="connsiteY23" fmla="*/ 247651 h 1204913"/>
              <a:gd name="connsiteX24" fmla="*/ 1414463 w 1562100"/>
              <a:gd name="connsiteY24" fmla="*/ 228601 h 1204913"/>
              <a:gd name="connsiteX25" fmla="*/ 1507331 w 1562100"/>
              <a:gd name="connsiteY25" fmla="*/ 173832 h 1204913"/>
              <a:gd name="connsiteX26" fmla="*/ 1543050 w 1562100"/>
              <a:gd name="connsiteY26" fmla="*/ 128588 h 1204913"/>
              <a:gd name="connsiteX27" fmla="*/ 1562100 w 1562100"/>
              <a:gd name="connsiteY27" fmla="*/ 90488 h 1204913"/>
              <a:gd name="connsiteX28" fmla="*/ 1512094 w 1562100"/>
              <a:gd name="connsiteY28" fmla="*/ 109538 h 1204913"/>
              <a:gd name="connsiteX29" fmla="*/ 1478756 w 1562100"/>
              <a:gd name="connsiteY29" fmla="*/ 109538 h 1204913"/>
              <a:gd name="connsiteX30" fmla="*/ 1452563 w 1562100"/>
              <a:gd name="connsiteY30" fmla="*/ 147638 h 1204913"/>
              <a:gd name="connsiteX31" fmla="*/ 1421606 w 1562100"/>
              <a:gd name="connsiteY31" fmla="*/ 145257 h 1204913"/>
              <a:gd name="connsiteX32" fmla="*/ 1366838 w 1562100"/>
              <a:gd name="connsiteY32" fmla="*/ 114301 h 1204913"/>
              <a:gd name="connsiteX33" fmla="*/ 1323975 w 1562100"/>
              <a:gd name="connsiteY33" fmla="*/ 102394 h 1204913"/>
              <a:gd name="connsiteX34" fmla="*/ 1238250 w 1562100"/>
              <a:gd name="connsiteY34" fmla="*/ 138113 h 1204913"/>
              <a:gd name="connsiteX35" fmla="*/ 1223963 w 1562100"/>
              <a:gd name="connsiteY35" fmla="*/ 176213 h 1204913"/>
              <a:gd name="connsiteX36" fmla="*/ 1195388 w 1562100"/>
              <a:gd name="connsiteY36" fmla="*/ 233363 h 1204913"/>
              <a:gd name="connsiteX37" fmla="*/ 1109663 w 1562100"/>
              <a:gd name="connsiteY37" fmla="*/ 195263 h 1204913"/>
              <a:gd name="connsiteX38" fmla="*/ 1097756 w 1562100"/>
              <a:gd name="connsiteY38" fmla="*/ 238126 h 1204913"/>
              <a:gd name="connsiteX39" fmla="*/ 1083469 w 1562100"/>
              <a:gd name="connsiteY39" fmla="*/ 271463 h 1204913"/>
              <a:gd name="connsiteX40" fmla="*/ 959644 w 1562100"/>
              <a:gd name="connsiteY40" fmla="*/ 302419 h 1204913"/>
              <a:gd name="connsiteX41" fmla="*/ 945356 w 1562100"/>
              <a:gd name="connsiteY41" fmla="*/ 297657 h 1204913"/>
              <a:gd name="connsiteX42" fmla="*/ 926306 w 1562100"/>
              <a:gd name="connsiteY42" fmla="*/ 319088 h 1204913"/>
              <a:gd name="connsiteX43" fmla="*/ 890588 w 1562100"/>
              <a:gd name="connsiteY43" fmla="*/ 326232 h 1204913"/>
              <a:gd name="connsiteX44" fmla="*/ 854869 w 1562100"/>
              <a:gd name="connsiteY44" fmla="*/ 276226 h 1204913"/>
              <a:gd name="connsiteX45" fmla="*/ 835819 w 1562100"/>
              <a:gd name="connsiteY45" fmla="*/ 264319 h 1204913"/>
              <a:gd name="connsiteX46" fmla="*/ 826294 w 1562100"/>
              <a:gd name="connsiteY46" fmla="*/ 219076 h 1204913"/>
              <a:gd name="connsiteX47" fmla="*/ 792956 w 1562100"/>
              <a:gd name="connsiteY47" fmla="*/ 202407 h 1204913"/>
              <a:gd name="connsiteX48" fmla="*/ 759619 w 1562100"/>
              <a:gd name="connsiteY48" fmla="*/ 195263 h 1204913"/>
              <a:gd name="connsiteX49" fmla="*/ 740569 w 1562100"/>
              <a:gd name="connsiteY49" fmla="*/ 190501 h 1204913"/>
              <a:gd name="connsiteX50" fmla="*/ 728663 w 1562100"/>
              <a:gd name="connsiteY50" fmla="*/ 180976 h 1204913"/>
              <a:gd name="connsiteX51" fmla="*/ 735806 w 1562100"/>
              <a:gd name="connsiteY51" fmla="*/ 154782 h 1204913"/>
              <a:gd name="connsiteX52" fmla="*/ 742950 w 1562100"/>
              <a:gd name="connsiteY52" fmla="*/ 130969 h 1204913"/>
              <a:gd name="connsiteX53" fmla="*/ 700088 w 1562100"/>
              <a:gd name="connsiteY53" fmla="*/ 80963 h 1204913"/>
              <a:gd name="connsiteX54" fmla="*/ 392906 w 1562100"/>
              <a:gd name="connsiteY54" fmla="*/ 19051 h 1204913"/>
              <a:gd name="connsiteX55" fmla="*/ 314326 w 1562100"/>
              <a:gd name="connsiteY55" fmla="*/ 0 h 1204913"/>
              <a:gd name="connsiteX56" fmla="*/ 328613 w 1562100"/>
              <a:gd name="connsiteY56" fmla="*/ 78582 h 1204913"/>
              <a:gd name="connsiteX57" fmla="*/ 292894 w 1562100"/>
              <a:gd name="connsiteY57" fmla="*/ 180976 h 1204913"/>
              <a:gd name="connsiteX58" fmla="*/ 264319 w 1562100"/>
              <a:gd name="connsiteY58" fmla="*/ 188119 h 1204913"/>
              <a:gd name="connsiteX59" fmla="*/ 261938 w 1562100"/>
              <a:gd name="connsiteY59" fmla="*/ 202407 h 1204913"/>
              <a:gd name="connsiteX60" fmla="*/ 261938 w 1562100"/>
              <a:gd name="connsiteY60" fmla="*/ 235744 h 1204913"/>
              <a:gd name="connsiteX61" fmla="*/ 228600 w 1562100"/>
              <a:gd name="connsiteY61" fmla="*/ 278607 h 1204913"/>
              <a:gd name="connsiteX62" fmla="*/ 271463 w 1562100"/>
              <a:gd name="connsiteY62" fmla="*/ 295276 h 1204913"/>
              <a:gd name="connsiteX63" fmla="*/ 278606 w 1562100"/>
              <a:gd name="connsiteY63" fmla="*/ 314326 h 1204913"/>
              <a:gd name="connsiteX64" fmla="*/ 257175 w 1562100"/>
              <a:gd name="connsiteY64" fmla="*/ 350044 h 1204913"/>
              <a:gd name="connsiteX65" fmla="*/ 221456 w 1562100"/>
              <a:gd name="connsiteY65" fmla="*/ 359569 h 1204913"/>
              <a:gd name="connsiteX66" fmla="*/ 221456 w 1562100"/>
              <a:gd name="connsiteY66" fmla="*/ 400051 h 1204913"/>
              <a:gd name="connsiteX67" fmla="*/ 254794 w 1562100"/>
              <a:gd name="connsiteY67" fmla="*/ 438151 h 1204913"/>
              <a:gd name="connsiteX68" fmla="*/ 226219 w 1562100"/>
              <a:gd name="connsiteY68" fmla="*/ 502444 h 1204913"/>
              <a:gd name="connsiteX69" fmla="*/ 180975 w 1562100"/>
              <a:gd name="connsiteY69" fmla="*/ 531019 h 1204913"/>
              <a:gd name="connsiteX70" fmla="*/ 183356 w 1562100"/>
              <a:gd name="connsiteY70" fmla="*/ 547688 h 1204913"/>
              <a:gd name="connsiteX71" fmla="*/ 204788 w 1562100"/>
              <a:gd name="connsiteY71" fmla="*/ 557213 h 1204913"/>
              <a:gd name="connsiteX72" fmla="*/ 219075 w 1562100"/>
              <a:gd name="connsiteY72" fmla="*/ 566738 h 1204913"/>
              <a:gd name="connsiteX73" fmla="*/ 223838 w 1562100"/>
              <a:gd name="connsiteY73" fmla="*/ 585788 h 1204913"/>
              <a:gd name="connsiteX74" fmla="*/ 195263 w 1562100"/>
              <a:gd name="connsiteY74" fmla="*/ 611982 h 1204913"/>
              <a:gd name="connsiteX75" fmla="*/ 123825 w 1562100"/>
              <a:gd name="connsiteY75" fmla="*/ 657226 h 1204913"/>
              <a:gd name="connsiteX76" fmla="*/ 123825 w 1562100"/>
              <a:gd name="connsiteY76" fmla="*/ 692944 h 1204913"/>
              <a:gd name="connsiteX77" fmla="*/ 135731 w 1562100"/>
              <a:gd name="connsiteY77" fmla="*/ 723901 h 1204913"/>
              <a:gd name="connsiteX78" fmla="*/ 123825 w 1562100"/>
              <a:gd name="connsiteY78" fmla="*/ 764382 h 1204913"/>
              <a:gd name="connsiteX79" fmla="*/ 76200 w 1562100"/>
              <a:gd name="connsiteY79" fmla="*/ 759619 h 1204913"/>
              <a:gd name="connsiteX80" fmla="*/ 52388 w 1562100"/>
              <a:gd name="connsiteY80" fmla="*/ 704851 h 1204913"/>
              <a:gd name="connsiteX81" fmla="*/ 33338 w 1562100"/>
              <a:gd name="connsiteY81" fmla="*/ 697707 h 1204913"/>
              <a:gd name="connsiteX82" fmla="*/ 23813 w 1562100"/>
              <a:gd name="connsiteY82" fmla="*/ 735807 h 1204913"/>
              <a:gd name="connsiteX83" fmla="*/ 21431 w 1562100"/>
              <a:gd name="connsiteY83" fmla="*/ 745332 h 1204913"/>
              <a:gd name="connsiteX84" fmla="*/ 7144 w 1562100"/>
              <a:gd name="connsiteY84" fmla="*/ 762001 h 1204913"/>
              <a:gd name="connsiteX85" fmla="*/ 0 w 1562100"/>
              <a:gd name="connsiteY85" fmla="*/ 819151 h 1204913"/>
              <a:gd name="connsiteX86" fmla="*/ 23813 w 1562100"/>
              <a:gd name="connsiteY86" fmla="*/ 847726 h 1204913"/>
              <a:gd name="connsiteX87" fmla="*/ 16669 w 1562100"/>
              <a:gd name="connsiteY87" fmla="*/ 888207 h 1204913"/>
              <a:gd name="connsiteX88" fmla="*/ 35719 w 1562100"/>
              <a:gd name="connsiteY88" fmla="*/ 892969 h 1204913"/>
              <a:gd name="connsiteX89" fmla="*/ 69056 w 1562100"/>
              <a:gd name="connsiteY89" fmla="*/ 892969 h 1204913"/>
              <a:gd name="connsiteX90" fmla="*/ 85725 w 1562100"/>
              <a:gd name="connsiteY90" fmla="*/ 883444 h 1204913"/>
              <a:gd name="connsiteX91" fmla="*/ 135731 w 1562100"/>
              <a:gd name="connsiteY91" fmla="*/ 940594 h 1204913"/>
              <a:gd name="connsiteX92" fmla="*/ 123825 w 1562100"/>
              <a:gd name="connsiteY92" fmla="*/ 959644 h 1204913"/>
              <a:gd name="connsiteX93" fmla="*/ 133350 w 1562100"/>
              <a:gd name="connsiteY93" fmla="*/ 988219 h 1204913"/>
              <a:gd name="connsiteX94" fmla="*/ 164306 w 1562100"/>
              <a:gd name="connsiteY94" fmla="*/ 1007269 h 1204913"/>
              <a:gd name="connsiteX95" fmla="*/ 190500 w 1562100"/>
              <a:gd name="connsiteY95" fmla="*/ 1016794 h 1204913"/>
              <a:gd name="connsiteX96" fmla="*/ 216694 w 1562100"/>
              <a:gd name="connsiteY96" fmla="*/ 1023938 h 1204913"/>
              <a:gd name="connsiteX97" fmla="*/ 228600 w 1562100"/>
              <a:gd name="connsiteY97" fmla="*/ 1026319 h 1204913"/>
              <a:gd name="connsiteX98" fmla="*/ 240506 w 1562100"/>
              <a:gd name="connsiteY98" fmla="*/ 988219 h 1204913"/>
              <a:gd name="connsiteX99" fmla="*/ 269081 w 1562100"/>
              <a:gd name="connsiteY99" fmla="*/ 992982 h 1204913"/>
              <a:gd name="connsiteX100" fmla="*/ 288131 w 1562100"/>
              <a:gd name="connsiteY100" fmla="*/ 981076 h 1204913"/>
              <a:gd name="connsiteX101" fmla="*/ 307181 w 1562100"/>
              <a:gd name="connsiteY101" fmla="*/ 1031082 h 1204913"/>
              <a:gd name="connsiteX102" fmla="*/ 330994 w 1562100"/>
              <a:gd name="connsiteY102" fmla="*/ 1045369 h 1204913"/>
              <a:gd name="connsiteX103" fmla="*/ 340519 w 1562100"/>
              <a:gd name="connsiteY103" fmla="*/ 1073944 h 1204913"/>
              <a:gd name="connsiteX104" fmla="*/ 357188 w 1562100"/>
              <a:gd name="connsiteY104" fmla="*/ 1083469 h 1204913"/>
              <a:gd name="connsiteX105" fmla="*/ 364331 w 1562100"/>
              <a:gd name="connsiteY105" fmla="*/ 1114426 h 1204913"/>
              <a:gd name="connsiteX106" fmla="*/ 335756 w 1562100"/>
              <a:gd name="connsiteY106" fmla="*/ 1140619 h 1204913"/>
              <a:gd name="connsiteX107" fmla="*/ 309563 w 1562100"/>
              <a:gd name="connsiteY107" fmla="*/ 1157288 h 1204913"/>
              <a:gd name="connsiteX108" fmla="*/ 297656 w 1562100"/>
              <a:gd name="connsiteY108" fmla="*/ 1181101 h 1204913"/>
              <a:gd name="connsiteX109" fmla="*/ 302419 w 1562100"/>
              <a:gd name="connsiteY109" fmla="*/ 1204913 h 1204913"/>
              <a:gd name="connsiteX110" fmla="*/ 342900 w 1562100"/>
              <a:gd name="connsiteY110" fmla="*/ 1204913 h 1204913"/>
              <a:gd name="connsiteX111" fmla="*/ 390525 w 1562100"/>
              <a:gd name="connsiteY111" fmla="*/ 1200151 h 1204913"/>
              <a:gd name="connsiteX112" fmla="*/ 428625 w 1562100"/>
              <a:gd name="connsiteY112" fmla="*/ 1190626 h 1204913"/>
              <a:gd name="connsiteX113" fmla="*/ 454819 w 1562100"/>
              <a:gd name="connsiteY113" fmla="*/ 1197769 h 1204913"/>
              <a:gd name="connsiteX114" fmla="*/ 473869 w 1562100"/>
              <a:gd name="connsiteY114" fmla="*/ 1176338 h 1204913"/>
              <a:gd name="connsiteX115" fmla="*/ 492919 w 1562100"/>
              <a:gd name="connsiteY115" fmla="*/ 1176338 h 1204913"/>
              <a:gd name="connsiteX116" fmla="*/ 507206 w 1562100"/>
              <a:gd name="connsiteY116" fmla="*/ 1145382 h 1204913"/>
              <a:gd name="connsiteX117" fmla="*/ 557213 w 1562100"/>
              <a:gd name="connsiteY117" fmla="*/ 1131094 h 1204913"/>
              <a:gd name="connsiteX118" fmla="*/ 583406 w 1562100"/>
              <a:gd name="connsiteY118" fmla="*/ 1112044 h 1204913"/>
              <a:gd name="connsiteX119" fmla="*/ 590550 w 1562100"/>
              <a:gd name="connsiteY119" fmla="*/ 1073944 h 1204913"/>
              <a:gd name="connsiteX120" fmla="*/ 607219 w 1562100"/>
              <a:gd name="connsiteY120" fmla="*/ 1047751 h 1204913"/>
              <a:gd name="connsiteX121" fmla="*/ 688181 w 1562100"/>
              <a:gd name="connsiteY121" fmla="*/ 1078707 h 1204913"/>
              <a:gd name="connsiteX0" fmla="*/ 688181 w 1562100"/>
              <a:gd name="connsiteY0" fmla="*/ 1078707 h 1204913"/>
              <a:gd name="connsiteX1" fmla="*/ 688181 w 1562100"/>
              <a:gd name="connsiteY1" fmla="*/ 992982 h 1204913"/>
              <a:gd name="connsiteX2" fmla="*/ 692944 w 1562100"/>
              <a:gd name="connsiteY2" fmla="*/ 950119 h 1204913"/>
              <a:gd name="connsiteX3" fmla="*/ 692944 w 1562100"/>
              <a:gd name="connsiteY3" fmla="*/ 904876 h 1204913"/>
              <a:gd name="connsiteX4" fmla="*/ 676275 w 1562100"/>
              <a:gd name="connsiteY4" fmla="*/ 881063 h 1204913"/>
              <a:gd name="connsiteX5" fmla="*/ 690563 w 1562100"/>
              <a:gd name="connsiteY5" fmla="*/ 828676 h 1204913"/>
              <a:gd name="connsiteX6" fmla="*/ 685800 w 1562100"/>
              <a:gd name="connsiteY6" fmla="*/ 802482 h 1204913"/>
              <a:gd name="connsiteX7" fmla="*/ 697706 w 1562100"/>
              <a:gd name="connsiteY7" fmla="*/ 757238 h 1204913"/>
              <a:gd name="connsiteX8" fmla="*/ 714375 w 1562100"/>
              <a:gd name="connsiteY8" fmla="*/ 733426 h 1204913"/>
              <a:gd name="connsiteX9" fmla="*/ 721519 w 1562100"/>
              <a:gd name="connsiteY9" fmla="*/ 700088 h 1204913"/>
              <a:gd name="connsiteX10" fmla="*/ 735806 w 1562100"/>
              <a:gd name="connsiteY10" fmla="*/ 681038 h 1204913"/>
              <a:gd name="connsiteX11" fmla="*/ 792956 w 1562100"/>
              <a:gd name="connsiteY11" fmla="*/ 671513 h 1204913"/>
              <a:gd name="connsiteX12" fmla="*/ 838200 w 1562100"/>
              <a:gd name="connsiteY12" fmla="*/ 654844 h 1204913"/>
              <a:gd name="connsiteX13" fmla="*/ 876300 w 1562100"/>
              <a:gd name="connsiteY13" fmla="*/ 614363 h 1204913"/>
              <a:gd name="connsiteX14" fmla="*/ 923925 w 1562100"/>
              <a:gd name="connsiteY14" fmla="*/ 600076 h 1204913"/>
              <a:gd name="connsiteX15" fmla="*/ 995363 w 1562100"/>
              <a:gd name="connsiteY15" fmla="*/ 595313 h 1204913"/>
              <a:gd name="connsiteX16" fmla="*/ 1040606 w 1562100"/>
              <a:gd name="connsiteY16" fmla="*/ 585788 h 1204913"/>
              <a:gd name="connsiteX17" fmla="*/ 1119188 w 1562100"/>
              <a:gd name="connsiteY17" fmla="*/ 478632 h 1204913"/>
              <a:gd name="connsiteX18" fmla="*/ 1126331 w 1562100"/>
              <a:gd name="connsiteY18" fmla="*/ 445294 h 1204913"/>
              <a:gd name="connsiteX19" fmla="*/ 1152525 w 1562100"/>
              <a:gd name="connsiteY19" fmla="*/ 416719 h 1204913"/>
              <a:gd name="connsiteX20" fmla="*/ 1197769 w 1562100"/>
              <a:gd name="connsiteY20" fmla="*/ 407194 h 1204913"/>
              <a:gd name="connsiteX21" fmla="*/ 1290638 w 1562100"/>
              <a:gd name="connsiteY21" fmla="*/ 330994 h 1204913"/>
              <a:gd name="connsiteX22" fmla="*/ 1314450 w 1562100"/>
              <a:gd name="connsiteY22" fmla="*/ 328613 h 1204913"/>
              <a:gd name="connsiteX23" fmla="*/ 1409700 w 1562100"/>
              <a:gd name="connsiteY23" fmla="*/ 247651 h 1204913"/>
              <a:gd name="connsiteX24" fmla="*/ 1414463 w 1562100"/>
              <a:gd name="connsiteY24" fmla="*/ 228601 h 1204913"/>
              <a:gd name="connsiteX25" fmla="*/ 1507331 w 1562100"/>
              <a:gd name="connsiteY25" fmla="*/ 173832 h 1204913"/>
              <a:gd name="connsiteX26" fmla="*/ 1543050 w 1562100"/>
              <a:gd name="connsiteY26" fmla="*/ 128588 h 1204913"/>
              <a:gd name="connsiteX27" fmla="*/ 1562100 w 1562100"/>
              <a:gd name="connsiteY27" fmla="*/ 90488 h 1204913"/>
              <a:gd name="connsiteX28" fmla="*/ 1512094 w 1562100"/>
              <a:gd name="connsiteY28" fmla="*/ 109538 h 1204913"/>
              <a:gd name="connsiteX29" fmla="*/ 1478756 w 1562100"/>
              <a:gd name="connsiteY29" fmla="*/ 109538 h 1204913"/>
              <a:gd name="connsiteX30" fmla="*/ 1452563 w 1562100"/>
              <a:gd name="connsiteY30" fmla="*/ 147638 h 1204913"/>
              <a:gd name="connsiteX31" fmla="*/ 1421606 w 1562100"/>
              <a:gd name="connsiteY31" fmla="*/ 145257 h 1204913"/>
              <a:gd name="connsiteX32" fmla="*/ 1366838 w 1562100"/>
              <a:gd name="connsiteY32" fmla="*/ 114301 h 1204913"/>
              <a:gd name="connsiteX33" fmla="*/ 1323975 w 1562100"/>
              <a:gd name="connsiteY33" fmla="*/ 102394 h 1204913"/>
              <a:gd name="connsiteX34" fmla="*/ 1238250 w 1562100"/>
              <a:gd name="connsiteY34" fmla="*/ 138113 h 1204913"/>
              <a:gd name="connsiteX35" fmla="*/ 1223963 w 1562100"/>
              <a:gd name="connsiteY35" fmla="*/ 176213 h 1204913"/>
              <a:gd name="connsiteX36" fmla="*/ 1195388 w 1562100"/>
              <a:gd name="connsiteY36" fmla="*/ 233363 h 1204913"/>
              <a:gd name="connsiteX37" fmla="*/ 1109663 w 1562100"/>
              <a:gd name="connsiteY37" fmla="*/ 195263 h 1204913"/>
              <a:gd name="connsiteX38" fmla="*/ 1097756 w 1562100"/>
              <a:gd name="connsiteY38" fmla="*/ 238126 h 1204913"/>
              <a:gd name="connsiteX39" fmla="*/ 1083469 w 1562100"/>
              <a:gd name="connsiteY39" fmla="*/ 271463 h 1204913"/>
              <a:gd name="connsiteX40" fmla="*/ 959644 w 1562100"/>
              <a:gd name="connsiteY40" fmla="*/ 302419 h 1204913"/>
              <a:gd name="connsiteX41" fmla="*/ 945356 w 1562100"/>
              <a:gd name="connsiteY41" fmla="*/ 297657 h 1204913"/>
              <a:gd name="connsiteX42" fmla="*/ 926306 w 1562100"/>
              <a:gd name="connsiteY42" fmla="*/ 319088 h 1204913"/>
              <a:gd name="connsiteX43" fmla="*/ 890588 w 1562100"/>
              <a:gd name="connsiteY43" fmla="*/ 326232 h 1204913"/>
              <a:gd name="connsiteX44" fmla="*/ 854869 w 1562100"/>
              <a:gd name="connsiteY44" fmla="*/ 276226 h 1204913"/>
              <a:gd name="connsiteX45" fmla="*/ 835819 w 1562100"/>
              <a:gd name="connsiteY45" fmla="*/ 264319 h 1204913"/>
              <a:gd name="connsiteX46" fmla="*/ 826294 w 1562100"/>
              <a:gd name="connsiteY46" fmla="*/ 219076 h 1204913"/>
              <a:gd name="connsiteX47" fmla="*/ 792956 w 1562100"/>
              <a:gd name="connsiteY47" fmla="*/ 202407 h 1204913"/>
              <a:gd name="connsiteX48" fmla="*/ 759619 w 1562100"/>
              <a:gd name="connsiteY48" fmla="*/ 195263 h 1204913"/>
              <a:gd name="connsiteX49" fmla="*/ 740569 w 1562100"/>
              <a:gd name="connsiteY49" fmla="*/ 190501 h 1204913"/>
              <a:gd name="connsiteX50" fmla="*/ 728663 w 1562100"/>
              <a:gd name="connsiteY50" fmla="*/ 180976 h 1204913"/>
              <a:gd name="connsiteX51" fmla="*/ 735806 w 1562100"/>
              <a:gd name="connsiteY51" fmla="*/ 154782 h 1204913"/>
              <a:gd name="connsiteX52" fmla="*/ 742950 w 1562100"/>
              <a:gd name="connsiteY52" fmla="*/ 130969 h 1204913"/>
              <a:gd name="connsiteX53" fmla="*/ 700088 w 1562100"/>
              <a:gd name="connsiteY53" fmla="*/ 80963 h 1204913"/>
              <a:gd name="connsiteX54" fmla="*/ 392906 w 1562100"/>
              <a:gd name="connsiteY54" fmla="*/ 19051 h 1204913"/>
              <a:gd name="connsiteX55" fmla="*/ 314326 w 1562100"/>
              <a:gd name="connsiteY55" fmla="*/ 0 h 1204913"/>
              <a:gd name="connsiteX56" fmla="*/ 328613 w 1562100"/>
              <a:gd name="connsiteY56" fmla="*/ 78582 h 1204913"/>
              <a:gd name="connsiteX57" fmla="*/ 292894 w 1562100"/>
              <a:gd name="connsiteY57" fmla="*/ 180976 h 1204913"/>
              <a:gd name="connsiteX58" fmla="*/ 264319 w 1562100"/>
              <a:gd name="connsiteY58" fmla="*/ 188119 h 1204913"/>
              <a:gd name="connsiteX59" fmla="*/ 261938 w 1562100"/>
              <a:gd name="connsiteY59" fmla="*/ 202407 h 1204913"/>
              <a:gd name="connsiteX60" fmla="*/ 261938 w 1562100"/>
              <a:gd name="connsiteY60" fmla="*/ 235744 h 1204913"/>
              <a:gd name="connsiteX61" fmla="*/ 228600 w 1562100"/>
              <a:gd name="connsiteY61" fmla="*/ 278607 h 1204913"/>
              <a:gd name="connsiteX62" fmla="*/ 271463 w 1562100"/>
              <a:gd name="connsiteY62" fmla="*/ 295276 h 1204913"/>
              <a:gd name="connsiteX63" fmla="*/ 278606 w 1562100"/>
              <a:gd name="connsiteY63" fmla="*/ 314326 h 1204913"/>
              <a:gd name="connsiteX64" fmla="*/ 257175 w 1562100"/>
              <a:gd name="connsiteY64" fmla="*/ 350044 h 1204913"/>
              <a:gd name="connsiteX65" fmla="*/ 221456 w 1562100"/>
              <a:gd name="connsiteY65" fmla="*/ 359569 h 1204913"/>
              <a:gd name="connsiteX66" fmla="*/ 221456 w 1562100"/>
              <a:gd name="connsiteY66" fmla="*/ 400051 h 1204913"/>
              <a:gd name="connsiteX67" fmla="*/ 254794 w 1562100"/>
              <a:gd name="connsiteY67" fmla="*/ 438151 h 1204913"/>
              <a:gd name="connsiteX68" fmla="*/ 226219 w 1562100"/>
              <a:gd name="connsiteY68" fmla="*/ 502444 h 1204913"/>
              <a:gd name="connsiteX69" fmla="*/ 180975 w 1562100"/>
              <a:gd name="connsiteY69" fmla="*/ 531019 h 1204913"/>
              <a:gd name="connsiteX70" fmla="*/ 183356 w 1562100"/>
              <a:gd name="connsiteY70" fmla="*/ 547688 h 1204913"/>
              <a:gd name="connsiteX71" fmla="*/ 204788 w 1562100"/>
              <a:gd name="connsiteY71" fmla="*/ 557213 h 1204913"/>
              <a:gd name="connsiteX72" fmla="*/ 219075 w 1562100"/>
              <a:gd name="connsiteY72" fmla="*/ 566738 h 1204913"/>
              <a:gd name="connsiteX73" fmla="*/ 223838 w 1562100"/>
              <a:gd name="connsiteY73" fmla="*/ 585788 h 1204913"/>
              <a:gd name="connsiteX74" fmla="*/ 195263 w 1562100"/>
              <a:gd name="connsiteY74" fmla="*/ 611982 h 1204913"/>
              <a:gd name="connsiteX75" fmla="*/ 123825 w 1562100"/>
              <a:gd name="connsiteY75" fmla="*/ 657226 h 1204913"/>
              <a:gd name="connsiteX76" fmla="*/ 123825 w 1562100"/>
              <a:gd name="connsiteY76" fmla="*/ 692944 h 1204913"/>
              <a:gd name="connsiteX77" fmla="*/ 135731 w 1562100"/>
              <a:gd name="connsiteY77" fmla="*/ 723901 h 1204913"/>
              <a:gd name="connsiteX78" fmla="*/ 123825 w 1562100"/>
              <a:gd name="connsiteY78" fmla="*/ 764382 h 1204913"/>
              <a:gd name="connsiteX79" fmla="*/ 76200 w 1562100"/>
              <a:gd name="connsiteY79" fmla="*/ 759619 h 1204913"/>
              <a:gd name="connsiteX80" fmla="*/ 52388 w 1562100"/>
              <a:gd name="connsiteY80" fmla="*/ 704851 h 1204913"/>
              <a:gd name="connsiteX81" fmla="*/ 33338 w 1562100"/>
              <a:gd name="connsiteY81" fmla="*/ 697707 h 1204913"/>
              <a:gd name="connsiteX82" fmla="*/ 23813 w 1562100"/>
              <a:gd name="connsiteY82" fmla="*/ 735807 h 1204913"/>
              <a:gd name="connsiteX83" fmla="*/ 21431 w 1562100"/>
              <a:gd name="connsiteY83" fmla="*/ 745332 h 1204913"/>
              <a:gd name="connsiteX84" fmla="*/ 7144 w 1562100"/>
              <a:gd name="connsiteY84" fmla="*/ 762001 h 1204913"/>
              <a:gd name="connsiteX85" fmla="*/ 0 w 1562100"/>
              <a:gd name="connsiteY85" fmla="*/ 819151 h 1204913"/>
              <a:gd name="connsiteX86" fmla="*/ 23813 w 1562100"/>
              <a:gd name="connsiteY86" fmla="*/ 847726 h 1204913"/>
              <a:gd name="connsiteX87" fmla="*/ 16669 w 1562100"/>
              <a:gd name="connsiteY87" fmla="*/ 888207 h 1204913"/>
              <a:gd name="connsiteX88" fmla="*/ 35719 w 1562100"/>
              <a:gd name="connsiteY88" fmla="*/ 892969 h 1204913"/>
              <a:gd name="connsiteX89" fmla="*/ 69056 w 1562100"/>
              <a:gd name="connsiteY89" fmla="*/ 892969 h 1204913"/>
              <a:gd name="connsiteX90" fmla="*/ 85725 w 1562100"/>
              <a:gd name="connsiteY90" fmla="*/ 883444 h 1204913"/>
              <a:gd name="connsiteX91" fmla="*/ 135731 w 1562100"/>
              <a:gd name="connsiteY91" fmla="*/ 940594 h 1204913"/>
              <a:gd name="connsiteX92" fmla="*/ 123825 w 1562100"/>
              <a:gd name="connsiteY92" fmla="*/ 959644 h 1204913"/>
              <a:gd name="connsiteX93" fmla="*/ 133350 w 1562100"/>
              <a:gd name="connsiteY93" fmla="*/ 988219 h 1204913"/>
              <a:gd name="connsiteX94" fmla="*/ 164306 w 1562100"/>
              <a:gd name="connsiteY94" fmla="*/ 1007269 h 1204913"/>
              <a:gd name="connsiteX95" fmla="*/ 190500 w 1562100"/>
              <a:gd name="connsiteY95" fmla="*/ 1016794 h 1204913"/>
              <a:gd name="connsiteX96" fmla="*/ 216694 w 1562100"/>
              <a:gd name="connsiteY96" fmla="*/ 1023938 h 1204913"/>
              <a:gd name="connsiteX97" fmla="*/ 228600 w 1562100"/>
              <a:gd name="connsiteY97" fmla="*/ 1026319 h 1204913"/>
              <a:gd name="connsiteX98" fmla="*/ 240506 w 1562100"/>
              <a:gd name="connsiteY98" fmla="*/ 988219 h 1204913"/>
              <a:gd name="connsiteX99" fmla="*/ 269081 w 1562100"/>
              <a:gd name="connsiteY99" fmla="*/ 992982 h 1204913"/>
              <a:gd name="connsiteX100" fmla="*/ 288131 w 1562100"/>
              <a:gd name="connsiteY100" fmla="*/ 981076 h 1204913"/>
              <a:gd name="connsiteX101" fmla="*/ 307181 w 1562100"/>
              <a:gd name="connsiteY101" fmla="*/ 1031082 h 1204913"/>
              <a:gd name="connsiteX102" fmla="*/ 330994 w 1562100"/>
              <a:gd name="connsiteY102" fmla="*/ 1045369 h 1204913"/>
              <a:gd name="connsiteX103" fmla="*/ 340519 w 1562100"/>
              <a:gd name="connsiteY103" fmla="*/ 1073944 h 1204913"/>
              <a:gd name="connsiteX104" fmla="*/ 357188 w 1562100"/>
              <a:gd name="connsiteY104" fmla="*/ 1083469 h 1204913"/>
              <a:gd name="connsiteX105" fmla="*/ 364331 w 1562100"/>
              <a:gd name="connsiteY105" fmla="*/ 1114426 h 1204913"/>
              <a:gd name="connsiteX106" fmla="*/ 335756 w 1562100"/>
              <a:gd name="connsiteY106" fmla="*/ 1140619 h 1204913"/>
              <a:gd name="connsiteX107" fmla="*/ 309563 w 1562100"/>
              <a:gd name="connsiteY107" fmla="*/ 1157288 h 1204913"/>
              <a:gd name="connsiteX108" fmla="*/ 297656 w 1562100"/>
              <a:gd name="connsiteY108" fmla="*/ 1181101 h 1204913"/>
              <a:gd name="connsiteX109" fmla="*/ 302419 w 1562100"/>
              <a:gd name="connsiteY109" fmla="*/ 1204913 h 1204913"/>
              <a:gd name="connsiteX110" fmla="*/ 342900 w 1562100"/>
              <a:gd name="connsiteY110" fmla="*/ 1204913 h 1204913"/>
              <a:gd name="connsiteX111" fmla="*/ 390525 w 1562100"/>
              <a:gd name="connsiteY111" fmla="*/ 1200151 h 1204913"/>
              <a:gd name="connsiteX112" fmla="*/ 428625 w 1562100"/>
              <a:gd name="connsiteY112" fmla="*/ 1190626 h 1204913"/>
              <a:gd name="connsiteX113" fmla="*/ 454819 w 1562100"/>
              <a:gd name="connsiteY113" fmla="*/ 1197769 h 1204913"/>
              <a:gd name="connsiteX114" fmla="*/ 473869 w 1562100"/>
              <a:gd name="connsiteY114" fmla="*/ 1176338 h 1204913"/>
              <a:gd name="connsiteX115" fmla="*/ 492919 w 1562100"/>
              <a:gd name="connsiteY115" fmla="*/ 1176338 h 1204913"/>
              <a:gd name="connsiteX116" fmla="*/ 507206 w 1562100"/>
              <a:gd name="connsiteY116" fmla="*/ 1145382 h 1204913"/>
              <a:gd name="connsiteX117" fmla="*/ 557213 w 1562100"/>
              <a:gd name="connsiteY117" fmla="*/ 1131094 h 1204913"/>
              <a:gd name="connsiteX118" fmla="*/ 583406 w 1562100"/>
              <a:gd name="connsiteY118" fmla="*/ 1112044 h 1204913"/>
              <a:gd name="connsiteX119" fmla="*/ 590550 w 1562100"/>
              <a:gd name="connsiteY119" fmla="*/ 1073944 h 1204913"/>
              <a:gd name="connsiteX120" fmla="*/ 607219 w 1562100"/>
              <a:gd name="connsiteY120" fmla="*/ 1047751 h 1204913"/>
              <a:gd name="connsiteX121" fmla="*/ 688181 w 1562100"/>
              <a:gd name="connsiteY121" fmla="*/ 1078707 h 1204913"/>
              <a:gd name="connsiteX0" fmla="*/ 688181 w 1562100"/>
              <a:gd name="connsiteY0" fmla="*/ 1089758 h 1215964"/>
              <a:gd name="connsiteX1" fmla="*/ 688181 w 1562100"/>
              <a:gd name="connsiteY1" fmla="*/ 1004033 h 1215964"/>
              <a:gd name="connsiteX2" fmla="*/ 692944 w 1562100"/>
              <a:gd name="connsiteY2" fmla="*/ 961170 h 1215964"/>
              <a:gd name="connsiteX3" fmla="*/ 692944 w 1562100"/>
              <a:gd name="connsiteY3" fmla="*/ 915927 h 1215964"/>
              <a:gd name="connsiteX4" fmla="*/ 676275 w 1562100"/>
              <a:gd name="connsiteY4" fmla="*/ 892114 h 1215964"/>
              <a:gd name="connsiteX5" fmla="*/ 690563 w 1562100"/>
              <a:gd name="connsiteY5" fmla="*/ 839727 h 1215964"/>
              <a:gd name="connsiteX6" fmla="*/ 685800 w 1562100"/>
              <a:gd name="connsiteY6" fmla="*/ 813533 h 1215964"/>
              <a:gd name="connsiteX7" fmla="*/ 697706 w 1562100"/>
              <a:gd name="connsiteY7" fmla="*/ 768289 h 1215964"/>
              <a:gd name="connsiteX8" fmla="*/ 714375 w 1562100"/>
              <a:gd name="connsiteY8" fmla="*/ 744477 h 1215964"/>
              <a:gd name="connsiteX9" fmla="*/ 721519 w 1562100"/>
              <a:gd name="connsiteY9" fmla="*/ 711139 h 1215964"/>
              <a:gd name="connsiteX10" fmla="*/ 735806 w 1562100"/>
              <a:gd name="connsiteY10" fmla="*/ 692089 h 1215964"/>
              <a:gd name="connsiteX11" fmla="*/ 792956 w 1562100"/>
              <a:gd name="connsiteY11" fmla="*/ 682564 h 1215964"/>
              <a:gd name="connsiteX12" fmla="*/ 838200 w 1562100"/>
              <a:gd name="connsiteY12" fmla="*/ 665895 h 1215964"/>
              <a:gd name="connsiteX13" fmla="*/ 876300 w 1562100"/>
              <a:gd name="connsiteY13" fmla="*/ 625414 h 1215964"/>
              <a:gd name="connsiteX14" fmla="*/ 923925 w 1562100"/>
              <a:gd name="connsiteY14" fmla="*/ 611127 h 1215964"/>
              <a:gd name="connsiteX15" fmla="*/ 995363 w 1562100"/>
              <a:gd name="connsiteY15" fmla="*/ 606364 h 1215964"/>
              <a:gd name="connsiteX16" fmla="*/ 1040606 w 1562100"/>
              <a:gd name="connsiteY16" fmla="*/ 596839 h 1215964"/>
              <a:gd name="connsiteX17" fmla="*/ 1119188 w 1562100"/>
              <a:gd name="connsiteY17" fmla="*/ 489683 h 1215964"/>
              <a:gd name="connsiteX18" fmla="*/ 1126331 w 1562100"/>
              <a:gd name="connsiteY18" fmla="*/ 456345 h 1215964"/>
              <a:gd name="connsiteX19" fmla="*/ 1152525 w 1562100"/>
              <a:gd name="connsiteY19" fmla="*/ 427770 h 1215964"/>
              <a:gd name="connsiteX20" fmla="*/ 1197769 w 1562100"/>
              <a:gd name="connsiteY20" fmla="*/ 418245 h 1215964"/>
              <a:gd name="connsiteX21" fmla="*/ 1290638 w 1562100"/>
              <a:gd name="connsiteY21" fmla="*/ 342045 h 1215964"/>
              <a:gd name="connsiteX22" fmla="*/ 1314450 w 1562100"/>
              <a:gd name="connsiteY22" fmla="*/ 339664 h 1215964"/>
              <a:gd name="connsiteX23" fmla="*/ 1409700 w 1562100"/>
              <a:gd name="connsiteY23" fmla="*/ 258702 h 1215964"/>
              <a:gd name="connsiteX24" fmla="*/ 1414463 w 1562100"/>
              <a:gd name="connsiteY24" fmla="*/ 239652 h 1215964"/>
              <a:gd name="connsiteX25" fmla="*/ 1507331 w 1562100"/>
              <a:gd name="connsiteY25" fmla="*/ 184883 h 1215964"/>
              <a:gd name="connsiteX26" fmla="*/ 1543050 w 1562100"/>
              <a:gd name="connsiteY26" fmla="*/ 139639 h 1215964"/>
              <a:gd name="connsiteX27" fmla="*/ 1562100 w 1562100"/>
              <a:gd name="connsiteY27" fmla="*/ 101539 h 1215964"/>
              <a:gd name="connsiteX28" fmla="*/ 1512094 w 1562100"/>
              <a:gd name="connsiteY28" fmla="*/ 120589 h 1215964"/>
              <a:gd name="connsiteX29" fmla="*/ 1478756 w 1562100"/>
              <a:gd name="connsiteY29" fmla="*/ 120589 h 1215964"/>
              <a:gd name="connsiteX30" fmla="*/ 1452563 w 1562100"/>
              <a:gd name="connsiteY30" fmla="*/ 158689 h 1215964"/>
              <a:gd name="connsiteX31" fmla="*/ 1421606 w 1562100"/>
              <a:gd name="connsiteY31" fmla="*/ 156308 h 1215964"/>
              <a:gd name="connsiteX32" fmla="*/ 1366838 w 1562100"/>
              <a:gd name="connsiteY32" fmla="*/ 125352 h 1215964"/>
              <a:gd name="connsiteX33" fmla="*/ 1323975 w 1562100"/>
              <a:gd name="connsiteY33" fmla="*/ 113445 h 1215964"/>
              <a:gd name="connsiteX34" fmla="*/ 1238250 w 1562100"/>
              <a:gd name="connsiteY34" fmla="*/ 149164 h 1215964"/>
              <a:gd name="connsiteX35" fmla="*/ 1223963 w 1562100"/>
              <a:gd name="connsiteY35" fmla="*/ 187264 h 1215964"/>
              <a:gd name="connsiteX36" fmla="*/ 1195388 w 1562100"/>
              <a:gd name="connsiteY36" fmla="*/ 244414 h 1215964"/>
              <a:gd name="connsiteX37" fmla="*/ 1109663 w 1562100"/>
              <a:gd name="connsiteY37" fmla="*/ 206314 h 1215964"/>
              <a:gd name="connsiteX38" fmla="*/ 1097756 w 1562100"/>
              <a:gd name="connsiteY38" fmla="*/ 249177 h 1215964"/>
              <a:gd name="connsiteX39" fmla="*/ 1083469 w 1562100"/>
              <a:gd name="connsiteY39" fmla="*/ 282514 h 1215964"/>
              <a:gd name="connsiteX40" fmla="*/ 959644 w 1562100"/>
              <a:gd name="connsiteY40" fmla="*/ 313470 h 1215964"/>
              <a:gd name="connsiteX41" fmla="*/ 945356 w 1562100"/>
              <a:gd name="connsiteY41" fmla="*/ 308708 h 1215964"/>
              <a:gd name="connsiteX42" fmla="*/ 926306 w 1562100"/>
              <a:gd name="connsiteY42" fmla="*/ 330139 h 1215964"/>
              <a:gd name="connsiteX43" fmla="*/ 890588 w 1562100"/>
              <a:gd name="connsiteY43" fmla="*/ 337283 h 1215964"/>
              <a:gd name="connsiteX44" fmla="*/ 854869 w 1562100"/>
              <a:gd name="connsiteY44" fmla="*/ 287277 h 1215964"/>
              <a:gd name="connsiteX45" fmla="*/ 835819 w 1562100"/>
              <a:gd name="connsiteY45" fmla="*/ 275370 h 1215964"/>
              <a:gd name="connsiteX46" fmla="*/ 826294 w 1562100"/>
              <a:gd name="connsiteY46" fmla="*/ 230127 h 1215964"/>
              <a:gd name="connsiteX47" fmla="*/ 792956 w 1562100"/>
              <a:gd name="connsiteY47" fmla="*/ 213458 h 1215964"/>
              <a:gd name="connsiteX48" fmla="*/ 759619 w 1562100"/>
              <a:gd name="connsiteY48" fmla="*/ 206314 h 1215964"/>
              <a:gd name="connsiteX49" fmla="*/ 740569 w 1562100"/>
              <a:gd name="connsiteY49" fmla="*/ 201552 h 1215964"/>
              <a:gd name="connsiteX50" fmla="*/ 728663 w 1562100"/>
              <a:gd name="connsiteY50" fmla="*/ 192027 h 1215964"/>
              <a:gd name="connsiteX51" fmla="*/ 735806 w 1562100"/>
              <a:gd name="connsiteY51" fmla="*/ 165833 h 1215964"/>
              <a:gd name="connsiteX52" fmla="*/ 742950 w 1562100"/>
              <a:gd name="connsiteY52" fmla="*/ 142020 h 1215964"/>
              <a:gd name="connsiteX53" fmla="*/ 700088 w 1562100"/>
              <a:gd name="connsiteY53" fmla="*/ 92014 h 1215964"/>
              <a:gd name="connsiteX54" fmla="*/ 376238 w 1562100"/>
              <a:gd name="connsiteY54" fmla="*/ 11052 h 1215964"/>
              <a:gd name="connsiteX55" fmla="*/ 314326 w 1562100"/>
              <a:gd name="connsiteY55" fmla="*/ 11051 h 1215964"/>
              <a:gd name="connsiteX56" fmla="*/ 328613 w 1562100"/>
              <a:gd name="connsiteY56" fmla="*/ 89633 h 1215964"/>
              <a:gd name="connsiteX57" fmla="*/ 292894 w 1562100"/>
              <a:gd name="connsiteY57" fmla="*/ 192027 h 1215964"/>
              <a:gd name="connsiteX58" fmla="*/ 264319 w 1562100"/>
              <a:gd name="connsiteY58" fmla="*/ 199170 h 1215964"/>
              <a:gd name="connsiteX59" fmla="*/ 261938 w 1562100"/>
              <a:gd name="connsiteY59" fmla="*/ 213458 h 1215964"/>
              <a:gd name="connsiteX60" fmla="*/ 261938 w 1562100"/>
              <a:gd name="connsiteY60" fmla="*/ 246795 h 1215964"/>
              <a:gd name="connsiteX61" fmla="*/ 228600 w 1562100"/>
              <a:gd name="connsiteY61" fmla="*/ 289658 h 1215964"/>
              <a:gd name="connsiteX62" fmla="*/ 271463 w 1562100"/>
              <a:gd name="connsiteY62" fmla="*/ 306327 h 1215964"/>
              <a:gd name="connsiteX63" fmla="*/ 278606 w 1562100"/>
              <a:gd name="connsiteY63" fmla="*/ 325377 h 1215964"/>
              <a:gd name="connsiteX64" fmla="*/ 257175 w 1562100"/>
              <a:gd name="connsiteY64" fmla="*/ 361095 h 1215964"/>
              <a:gd name="connsiteX65" fmla="*/ 221456 w 1562100"/>
              <a:gd name="connsiteY65" fmla="*/ 370620 h 1215964"/>
              <a:gd name="connsiteX66" fmla="*/ 221456 w 1562100"/>
              <a:gd name="connsiteY66" fmla="*/ 411102 h 1215964"/>
              <a:gd name="connsiteX67" fmla="*/ 254794 w 1562100"/>
              <a:gd name="connsiteY67" fmla="*/ 449202 h 1215964"/>
              <a:gd name="connsiteX68" fmla="*/ 226219 w 1562100"/>
              <a:gd name="connsiteY68" fmla="*/ 513495 h 1215964"/>
              <a:gd name="connsiteX69" fmla="*/ 180975 w 1562100"/>
              <a:gd name="connsiteY69" fmla="*/ 542070 h 1215964"/>
              <a:gd name="connsiteX70" fmla="*/ 183356 w 1562100"/>
              <a:gd name="connsiteY70" fmla="*/ 558739 h 1215964"/>
              <a:gd name="connsiteX71" fmla="*/ 204788 w 1562100"/>
              <a:gd name="connsiteY71" fmla="*/ 568264 h 1215964"/>
              <a:gd name="connsiteX72" fmla="*/ 219075 w 1562100"/>
              <a:gd name="connsiteY72" fmla="*/ 577789 h 1215964"/>
              <a:gd name="connsiteX73" fmla="*/ 223838 w 1562100"/>
              <a:gd name="connsiteY73" fmla="*/ 596839 h 1215964"/>
              <a:gd name="connsiteX74" fmla="*/ 195263 w 1562100"/>
              <a:gd name="connsiteY74" fmla="*/ 623033 h 1215964"/>
              <a:gd name="connsiteX75" fmla="*/ 123825 w 1562100"/>
              <a:gd name="connsiteY75" fmla="*/ 668277 h 1215964"/>
              <a:gd name="connsiteX76" fmla="*/ 123825 w 1562100"/>
              <a:gd name="connsiteY76" fmla="*/ 703995 h 1215964"/>
              <a:gd name="connsiteX77" fmla="*/ 135731 w 1562100"/>
              <a:gd name="connsiteY77" fmla="*/ 734952 h 1215964"/>
              <a:gd name="connsiteX78" fmla="*/ 123825 w 1562100"/>
              <a:gd name="connsiteY78" fmla="*/ 775433 h 1215964"/>
              <a:gd name="connsiteX79" fmla="*/ 76200 w 1562100"/>
              <a:gd name="connsiteY79" fmla="*/ 770670 h 1215964"/>
              <a:gd name="connsiteX80" fmla="*/ 52388 w 1562100"/>
              <a:gd name="connsiteY80" fmla="*/ 715902 h 1215964"/>
              <a:gd name="connsiteX81" fmla="*/ 33338 w 1562100"/>
              <a:gd name="connsiteY81" fmla="*/ 708758 h 1215964"/>
              <a:gd name="connsiteX82" fmla="*/ 23813 w 1562100"/>
              <a:gd name="connsiteY82" fmla="*/ 746858 h 1215964"/>
              <a:gd name="connsiteX83" fmla="*/ 21431 w 1562100"/>
              <a:gd name="connsiteY83" fmla="*/ 756383 h 1215964"/>
              <a:gd name="connsiteX84" fmla="*/ 7144 w 1562100"/>
              <a:gd name="connsiteY84" fmla="*/ 773052 h 1215964"/>
              <a:gd name="connsiteX85" fmla="*/ 0 w 1562100"/>
              <a:gd name="connsiteY85" fmla="*/ 830202 h 1215964"/>
              <a:gd name="connsiteX86" fmla="*/ 23813 w 1562100"/>
              <a:gd name="connsiteY86" fmla="*/ 858777 h 1215964"/>
              <a:gd name="connsiteX87" fmla="*/ 16669 w 1562100"/>
              <a:gd name="connsiteY87" fmla="*/ 899258 h 1215964"/>
              <a:gd name="connsiteX88" fmla="*/ 35719 w 1562100"/>
              <a:gd name="connsiteY88" fmla="*/ 904020 h 1215964"/>
              <a:gd name="connsiteX89" fmla="*/ 69056 w 1562100"/>
              <a:gd name="connsiteY89" fmla="*/ 904020 h 1215964"/>
              <a:gd name="connsiteX90" fmla="*/ 85725 w 1562100"/>
              <a:gd name="connsiteY90" fmla="*/ 894495 h 1215964"/>
              <a:gd name="connsiteX91" fmla="*/ 135731 w 1562100"/>
              <a:gd name="connsiteY91" fmla="*/ 951645 h 1215964"/>
              <a:gd name="connsiteX92" fmla="*/ 123825 w 1562100"/>
              <a:gd name="connsiteY92" fmla="*/ 970695 h 1215964"/>
              <a:gd name="connsiteX93" fmla="*/ 133350 w 1562100"/>
              <a:gd name="connsiteY93" fmla="*/ 999270 h 1215964"/>
              <a:gd name="connsiteX94" fmla="*/ 164306 w 1562100"/>
              <a:gd name="connsiteY94" fmla="*/ 1018320 h 1215964"/>
              <a:gd name="connsiteX95" fmla="*/ 190500 w 1562100"/>
              <a:gd name="connsiteY95" fmla="*/ 1027845 h 1215964"/>
              <a:gd name="connsiteX96" fmla="*/ 216694 w 1562100"/>
              <a:gd name="connsiteY96" fmla="*/ 1034989 h 1215964"/>
              <a:gd name="connsiteX97" fmla="*/ 228600 w 1562100"/>
              <a:gd name="connsiteY97" fmla="*/ 1037370 h 1215964"/>
              <a:gd name="connsiteX98" fmla="*/ 240506 w 1562100"/>
              <a:gd name="connsiteY98" fmla="*/ 999270 h 1215964"/>
              <a:gd name="connsiteX99" fmla="*/ 269081 w 1562100"/>
              <a:gd name="connsiteY99" fmla="*/ 1004033 h 1215964"/>
              <a:gd name="connsiteX100" fmla="*/ 288131 w 1562100"/>
              <a:gd name="connsiteY100" fmla="*/ 992127 h 1215964"/>
              <a:gd name="connsiteX101" fmla="*/ 307181 w 1562100"/>
              <a:gd name="connsiteY101" fmla="*/ 1042133 h 1215964"/>
              <a:gd name="connsiteX102" fmla="*/ 330994 w 1562100"/>
              <a:gd name="connsiteY102" fmla="*/ 1056420 h 1215964"/>
              <a:gd name="connsiteX103" fmla="*/ 340519 w 1562100"/>
              <a:gd name="connsiteY103" fmla="*/ 1084995 h 1215964"/>
              <a:gd name="connsiteX104" fmla="*/ 357188 w 1562100"/>
              <a:gd name="connsiteY104" fmla="*/ 1094520 h 1215964"/>
              <a:gd name="connsiteX105" fmla="*/ 364331 w 1562100"/>
              <a:gd name="connsiteY105" fmla="*/ 1125477 h 1215964"/>
              <a:gd name="connsiteX106" fmla="*/ 335756 w 1562100"/>
              <a:gd name="connsiteY106" fmla="*/ 1151670 h 1215964"/>
              <a:gd name="connsiteX107" fmla="*/ 309563 w 1562100"/>
              <a:gd name="connsiteY107" fmla="*/ 1168339 h 1215964"/>
              <a:gd name="connsiteX108" fmla="*/ 297656 w 1562100"/>
              <a:gd name="connsiteY108" fmla="*/ 1192152 h 1215964"/>
              <a:gd name="connsiteX109" fmla="*/ 302419 w 1562100"/>
              <a:gd name="connsiteY109" fmla="*/ 1215964 h 1215964"/>
              <a:gd name="connsiteX110" fmla="*/ 342900 w 1562100"/>
              <a:gd name="connsiteY110" fmla="*/ 1215964 h 1215964"/>
              <a:gd name="connsiteX111" fmla="*/ 390525 w 1562100"/>
              <a:gd name="connsiteY111" fmla="*/ 1211202 h 1215964"/>
              <a:gd name="connsiteX112" fmla="*/ 428625 w 1562100"/>
              <a:gd name="connsiteY112" fmla="*/ 1201677 h 1215964"/>
              <a:gd name="connsiteX113" fmla="*/ 454819 w 1562100"/>
              <a:gd name="connsiteY113" fmla="*/ 1208820 h 1215964"/>
              <a:gd name="connsiteX114" fmla="*/ 473869 w 1562100"/>
              <a:gd name="connsiteY114" fmla="*/ 1187389 h 1215964"/>
              <a:gd name="connsiteX115" fmla="*/ 492919 w 1562100"/>
              <a:gd name="connsiteY115" fmla="*/ 1187389 h 1215964"/>
              <a:gd name="connsiteX116" fmla="*/ 507206 w 1562100"/>
              <a:gd name="connsiteY116" fmla="*/ 1156433 h 1215964"/>
              <a:gd name="connsiteX117" fmla="*/ 557213 w 1562100"/>
              <a:gd name="connsiteY117" fmla="*/ 1142145 h 1215964"/>
              <a:gd name="connsiteX118" fmla="*/ 583406 w 1562100"/>
              <a:gd name="connsiteY118" fmla="*/ 1123095 h 1215964"/>
              <a:gd name="connsiteX119" fmla="*/ 590550 w 1562100"/>
              <a:gd name="connsiteY119" fmla="*/ 1084995 h 1215964"/>
              <a:gd name="connsiteX120" fmla="*/ 607219 w 1562100"/>
              <a:gd name="connsiteY120" fmla="*/ 1058802 h 1215964"/>
              <a:gd name="connsiteX121" fmla="*/ 688181 w 1562100"/>
              <a:gd name="connsiteY121" fmla="*/ 1089758 h 1215964"/>
              <a:gd name="connsiteX0" fmla="*/ 688181 w 1562100"/>
              <a:gd name="connsiteY0" fmla="*/ 1089758 h 1215964"/>
              <a:gd name="connsiteX1" fmla="*/ 688181 w 1562100"/>
              <a:gd name="connsiteY1" fmla="*/ 1004033 h 1215964"/>
              <a:gd name="connsiteX2" fmla="*/ 692944 w 1562100"/>
              <a:gd name="connsiteY2" fmla="*/ 961170 h 1215964"/>
              <a:gd name="connsiteX3" fmla="*/ 692944 w 1562100"/>
              <a:gd name="connsiteY3" fmla="*/ 915927 h 1215964"/>
              <a:gd name="connsiteX4" fmla="*/ 676275 w 1562100"/>
              <a:gd name="connsiteY4" fmla="*/ 892114 h 1215964"/>
              <a:gd name="connsiteX5" fmla="*/ 690563 w 1562100"/>
              <a:gd name="connsiteY5" fmla="*/ 839727 h 1215964"/>
              <a:gd name="connsiteX6" fmla="*/ 685800 w 1562100"/>
              <a:gd name="connsiteY6" fmla="*/ 813533 h 1215964"/>
              <a:gd name="connsiteX7" fmla="*/ 697706 w 1562100"/>
              <a:gd name="connsiteY7" fmla="*/ 768289 h 1215964"/>
              <a:gd name="connsiteX8" fmla="*/ 714375 w 1562100"/>
              <a:gd name="connsiteY8" fmla="*/ 744477 h 1215964"/>
              <a:gd name="connsiteX9" fmla="*/ 721519 w 1562100"/>
              <a:gd name="connsiteY9" fmla="*/ 711139 h 1215964"/>
              <a:gd name="connsiteX10" fmla="*/ 735806 w 1562100"/>
              <a:gd name="connsiteY10" fmla="*/ 692089 h 1215964"/>
              <a:gd name="connsiteX11" fmla="*/ 792956 w 1562100"/>
              <a:gd name="connsiteY11" fmla="*/ 682564 h 1215964"/>
              <a:gd name="connsiteX12" fmla="*/ 838200 w 1562100"/>
              <a:gd name="connsiteY12" fmla="*/ 665895 h 1215964"/>
              <a:gd name="connsiteX13" fmla="*/ 876300 w 1562100"/>
              <a:gd name="connsiteY13" fmla="*/ 625414 h 1215964"/>
              <a:gd name="connsiteX14" fmla="*/ 923925 w 1562100"/>
              <a:gd name="connsiteY14" fmla="*/ 611127 h 1215964"/>
              <a:gd name="connsiteX15" fmla="*/ 995363 w 1562100"/>
              <a:gd name="connsiteY15" fmla="*/ 606364 h 1215964"/>
              <a:gd name="connsiteX16" fmla="*/ 1040606 w 1562100"/>
              <a:gd name="connsiteY16" fmla="*/ 596839 h 1215964"/>
              <a:gd name="connsiteX17" fmla="*/ 1119188 w 1562100"/>
              <a:gd name="connsiteY17" fmla="*/ 489683 h 1215964"/>
              <a:gd name="connsiteX18" fmla="*/ 1126331 w 1562100"/>
              <a:gd name="connsiteY18" fmla="*/ 456345 h 1215964"/>
              <a:gd name="connsiteX19" fmla="*/ 1152525 w 1562100"/>
              <a:gd name="connsiteY19" fmla="*/ 427770 h 1215964"/>
              <a:gd name="connsiteX20" fmla="*/ 1197769 w 1562100"/>
              <a:gd name="connsiteY20" fmla="*/ 418245 h 1215964"/>
              <a:gd name="connsiteX21" fmla="*/ 1290638 w 1562100"/>
              <a:gd name="connsiteY21" fmla="*/ 342045 h 1215964"/>
              <a:gd name="connsiteX22" fmla="*/ 1314450 w 1562100"/>
              <a:gd name="connsiteY22" fmla="*/ 339664 h 1215964"/>
              <a:gd name="connsiteX23" fmla="*/ 1409700 w 1562100"/>
              <a:gd name="connsiteY23" fmla="*/ 258702 h 1215964"/>
              <a:gd name="connsiteX24" fmla="*/ 1414463 w 1562100"/>
              <a:gd name="connsiteY24" fmla="*/ 239652 h 1215964"/>
              <a:gd name="connsiteX25" fmla="*/ 1507331 w 1562100"/>
              <a:gd name="connsiteY25" fmla="*/ 184883 h 1215964"/>
              <a:gd name="connsiteX26" fmla="*/ 1543050 w 1562100"/>
              <a:gd name="connsiteY26" fmla="*/ 139639 h 1215964"/>
              <a:gd name="connsiteX27" fmla="*/ 1562100 w 1562100"/>
              <a:gd name="connsiteY27" fmla="*/ 101539 h 1215964"/>
              <a:gd name="connsiteX28" fmla="*/ 1512094 w 1562100"/>
              <a:gd name="connsiteY28" fmla="*/ 120589 h 1215964"/>
              <a:gd name="connsiteX29" fmla="*/ 1478756 w 1562100"/>
              <a:gd name="connsiteY29" fmla="*/ 120589 h 1215964"/>
              <a:gd name="connsiteX30" fmla="*/ 1452563 w 1562100"/>
              <a:gd name="connsiteY30" fmla="*/ 158689 h 1215964"/>
              <a:gd name="connsiteX31" fmla="*/ 1421606 w 1562100"/>
              <a:gd name="connsiteY31" fmla="*/ 156308 h 1215964"/>
              <a:gd name="connsiteX32" fmla="*/ 1366838 w 1562100"/>
              <a:gd name="connsiteY32" fmla="*/ 125352 h 1215964"/>
              <a:gd name="connsiteX33" fmla="*/ 1323975 w 1562100"/>
              <a:gd name="connsiteY33" fmla="*/ 113445 h 1215964"/>
              <a:gd name="connsiteX34" fmla="*/ 1238250 w 1562100"/>
              <a:gd name="connsiteY34" fmla="*/ 149164 h 1215964"/>
              <a:gd name="connsiteX35" fmla="*/ 1223963 w 1562100"/>
              <a:gd name="connsiteY35" fmla="*/ 187264 h 1215964"/>
              <a:gd name="connsiteX36" fmla="*/ 1195388 w 1562100"/>
              <a:gd name="connsiteY36" fmla="*/ 244414 h 1215964"/>
              <a:gd name="connsiteX37" fmla="*/ 1109663 w 1562100"/>
              <a:gd name="connsiteY37" fmla="*/ 206314 h 1215964"/>
              <a:gd name="connsiteX38" fmla="*/ 1097756 w 1562100"/>
              <a:gd name="connsiteY38" fmla="*/ 249177 h 1215964"/>
              <a:gd name="connsiteX39" fmla="*/ 1083469 w 1562100"/>
              <a:gd name="connsiteY39" fmla="*/ 282514 h 1215964"/>
              <a:gd name="connsiteX40" fmla="*/ 959644 w 1562100"/>
              <a:gd name="connsiteY40" fmla="*/ 313470 h 1215964"/>
              <a:gd name="connsiteX41" fmla="*/ 945356 w 1562100"/>
              <a:gd name="connsiteY41" fmla="*/ 308708 h 1215964"/>
              <a:gd name="connsiteX42" fmla="*/ 926306 w 1562100"/>
              <a:gd name="connsiteY42" fmla="*/ 330139 h 1215964"/>
              <a:gd name="connsiteX43" fmla="*/ 890588 w 1562100"/>
              <a:gd name="connsiteY43" fmla="*/ 337283 h 1215964"/>
              <a:gd name="connsiteX44" fmla="*/ 854869 w 1562100"/>
              <a:gd name="connsiteY44" fmla="*/ 287277 h 1215964"/>
              <a:gd name="connsiteX45" fmla="*/ 835819 w 1562100"/>
              <a:gd name="connsiteY45" fmla="*/ 275370 h 1215964"/>
              <a:gd name="connsiteX46" fmla="*/ 826294 w 1562100"/>
              <a:gd name="connsiteY46" fmla="*/ 230127 h 1215964"/>
              <a:gd name="connsiteX47" fmla="*/ 792956 w 1562100"/>
              <a:gd name="connsiteY47" fmla="*/ 213458 h 1215964"/>
              <a:gd name="connsiteX48" fmla="*/ 759619 w 1562100"/>
              <a:gd name="connsiteY48" fmla="*/ 206314 h 1215964"/>
              <a:gd name="connsiteX49" fmla="*/ 740569 w 1562100"/>
              <a:gd name="connsiteY49" fmla="*/ 201552 h 1215964"/>
              <a:gd name="connsiteX50" fmla="*/ 728663 w 1562100"/>
              <a:gd name="connsiteY50" fmla="*/ 192027 h 1215964"/>
              <a:gd name="connsiteX51" fmla="*/ 735806 w 1562100"/>
              <a:gd name="connsiteY51" fmla="*/ 165833 h 1215964"/>
              <a:gd name="connsiteX52" fmla="*/ 742950 w 1562100"/>
              <a:gd name="connsiteY52" fmla="*/ 142020 h 1215964"/>
              <a:gd name="connsiteX53" fmla="*/ 700088 w 1562100"/>
              <a:gd name="connsiteY53" fmla="*/ 92014 h 1215964"/>
              <a:gd name="connsiteX54" fmla="*/ 447675 w 1562100"/>
              <a:gd name="connsiteY54" fmla="*/ 22958 h 1215964"/>
              <a:gd name="connsiteX55" fmla="*/ 376238 w 1562100"/>
              <a:gd name="connsiteY55" fmla="*/ 11052 h 1215964"/>
              <a:gd name="connsiteX56" fmla="*/ 314326 w 1562100"/>
              <a:gd name="connsiteY56" fmla="*/ 11051 h 1215964"/>
              <a:gd name="connsiteX57" fmla="*/ 328613 w 1562100"/>
              <a:gd name="connsiteY57" fmla="*/ 89633 h 1215964"/>
              <a:gd name="connsiteX58" fmla="*/ 292894 w 1562100"/>
              <a:gd name="connsiteY58" fmla="*/ 192027 h 1215964"/>
              <a:gd name="connsiteX59" fmla="*/ 264319 w 1562100"/>
              <a:gd name="connsiteY59" fmla="*/ 199170 h 1215964"/>
              <a:gd name="connsiteX60" fmla="*/ 261938 w 1562100"/>
              <a:gd name="connsiteY60" fmla="*/ 213458 h 1215964"/>
              <a:gd name="connsiteX61" fmla="*/ 261938 w 1562100"/>
              <a:gd name="connsiteY61" fmla="*/ 246795 h 1215964"/>
              <a:gd name="connsiteX62" fmla="*/ 228600 w 1562100"/>
              <a:gd name="connsiteY62" fmla="*/ 289658 h 1215964"/>
              <a:gd name="connsiteX63" fmla="*/ 271463 w 1562100"/>
              <a:gd name="connsiteY63" fmla="*/ 306327 h 1215964"/>
              <a:gd name="connsiteX64" fmla="*/ 278606 w 1562100"/>
              <a:gd name="connsiteY64" fmla="*/ 325377 h 1215964"/>
              <a:gd name="connsiteX65" fmla="*/ 257175 w 1562100"/>
              <a:gd name="connsiteY65" fmla="*/ 361095 h 1215964"/>
              <a:gd name="connsiteX66" fmla="*/ 221456 w 1562100"/>
              <a:gd name="connsiteY66" fmla="*/ 370620 h 1215964"/>
              <a:gd name="connsiteX67" fmla="*/ 221456 w 1562100"/>
              <a:gd name="connsiteY67" fmla="*/ 411102 h 1215964"/>
              <a:gd name="connsiteX68" fmla="*/ 254794 w 1562100"/>
              <a:gd name="connsiteY68" fmla="*/ 449202 h 1215964"/>
              <a:gd name="connsiteX69" fmla="*/ 226219 w 1562100"/>
              <a:gd name="connsiteY69" fmla="*/ 513495 h 1215964"/>
              <a:gd name="connsiteX70" fmla="*/ 180975 w 1562100"/>
              <a:gd name="connsiteY70" fmla="*/ 542070 h 1215964"/>
              <a:gd name="connsiteX71" fmla="*/ 183356 w 1562100"/>
              <a:gd name="connsiteY71" fmla="*/ 558739 h 1215964"/>
              <a:gd name="connsiteX72" fmla="*/ 204788 w 1562100"/>
              <a:gd name="connsiteY72" fmla="*/ 568264 h 1215964"/>
              <a:gd name="connsiteX73" fmla="*/ 219075 w 1562100"/>
              <a:gd name="connsiteY73" fmla="*/ 577789 h 1215964"/>
              <a:gd name="connsiteX74" fmla="*/ 223838 w 1562100"/>
              <a:gd name="connsiteY74" fmla="*/ 596839 h 1215964"/>
              <a:gd name="connsiteX75" fmla="*/ 195263 w 1562100"/>
              <a:gd name="connsiteY75" fmla="*/ 623033 h 1215964"/>
              <a:gd name="connsiteX76" fmla="*/ 123825 w 1562100"/>
              <a:gd name="connsiteY76" fmla="*/ 668277 h 1215964"/>
              <a:gd name="connsiteX77" fmla="*/ 123825 w 1562100"/>
              <a:gd name="connsiteY77" fmla="*/ 703995 h 1215964"/>
              <a:gd name="connsiteX78" fmla="*/ 135731 w 1562100"/>
              <a:gd name="connsiteY78" fmla="*/ 734952 h 1215964"/>
              <a:gd name="connsiteX79" fmla="*/ 123825 w 1562100"/>
              <a:gd name="connsiteY79" fmla="*/ 775433 h 1215964"/>
              <a:gd name="connsiteX80" fmla="*/ 76200 w 1562100"/>
              <a:gd name="connsiteY80" fmla="*/ 770670 h 1215964"/>
              <a:gd name="connsiteX81" fmla="*/ 52388 w 1562100"/>
              <a:gd name="connsiteY81" fmla="*/ 715902 h 1215964"/>
              <a:gd name="connsiteX82" fmla="*/ 33338 w 1562100"/>
              <a:gd name="connsiteY82" fmla="*/ 708758 h 1215964"/>
              <a:gd name="connsiteX83" fmla="*/ 23813 w 1562100"/>
              <a:gd name="connsiteY83" fmla="*/ 746858 h 1215964"/>
              <a:gd name="connsiteX84" fmla="*/ 21431 w 1562100"/>
              <a:gd name="connsiteY84" fmla="*/ 756383 h 1215964"/>
              <a:gd name="connsiteX85" fmla="*/ 7144 w 1562100"/>
              <a:gd name="connsiteY85" fmla="*/ 773052 h 1215964"/>
              <a:gd name="connsiteX86" fmla="*/ 0 w 1562100"/>
              <a:gd name="connsiteY86" fmla="*/ 830202 h 1215964"/>
              <a:gd name="connsiteX87" fmla="*/ 23813 w 1562100"/>
              <a:gd name="connsiteY87" fmla="*/ 858777 h 1215964"/>
              <a:gd name="connsiteX88" fmla="*/ 16669 w 1562100"/>
              <a:gd name="connsiteY88" fmla="*/ 899258 h 1215964"/>
              <a:gd name="connsiteX89" fmla="*/ 35719 w 1562100"/>
              <a:gd name="connsiteY89" fmla="*/ 904020 h 1215964"/>
              <a:gd name="connsiteX90" fmla="*/ 69056 w 1562100"/>
              <a:gd name="connsiteY90" fmla="*/ 904020 h 1215964"/>
              <a:gd name="connsiteX91" fmla="*/ 85725 w 1562100"/>
              <a:gd name="connsiteY91" fmla="*/ 894495 h 1215964"/>
              <a:gd name="connsiteX92" fmla="*/ 135731 w 1562100"/>
              <a:gd name="connsiteY92" fmla="*/ 951645 h 1215964"/>
              <a:gd name="connsiteX93" fmla="*/ 123825 w 1562100"/>
              <a:gd name="connsiteY93" fmla="*/ 970695 h 1215964"/>
              <a:gd name="connsiteX94" fmla="*/ 133350 w 1562100"/>
              <a:gd name="connsiteY94" fmla="*/ 999270 h 1215964"/>
              <a:gd name="connsiteX95" fmla="*/ 164306 w 1562100"/>
              <a:gd name="connsiteY95" fmla="*/ 1018320 h 1215964"/>
              <a:gd name="connsiteX96" fmla="*/ 190500 w 1562100"/>
              <a:gd name="connsiteY96" fmla="*/ 1027845 h 1215964"/>
              <a:gd name="connsiteX97" fmla="*/ 216694 w 1562100"/>
              <a:gd name="connsiteY97" fmla="*/ 1034989 h 1215964"/>
              <a:gd name="connsiteX98" fmla="*/ 228600 w 1562100"/>
              <a:gd name="connsiteY98" fmla="*/ 1037370 h 1215964"/>
              <a:gd name="connsiteX99" fmla="*/ 240506 w 1562100"/>
              <a:gd name="connsiteY99" fmla="*/ 999270 h 1215964"/>
              <a:gd name="connsiteX100" fmla="*/ 269081 w 1562100"/>
              <a:gd name="connsiteY100" fmla="*/ 1004033 h 1215964"/>
              <a:gd name="connsiteX101" fmla="*/ 288131 w 1562100"/>
              <a:gd name="connsiteY101" fmla="*/ 992127 h 1215964"/>
              <a:gd name="connsiteX102" fmla="*/ 307181 w 1562100"/>
              <a:gd name="connsiteY102" fmla="*/ 1042133 h 1215964"/>
              <a:gd name="connsiteX103" fmla="*/ 330994 w 1562100"/>
              <a:gd name="connsiteY103" fmla="*/ 1056420 h 1215964"/>
              <a:gd name="connsiteX104" fmla="*/ 340519 w 1562100"/>
              <a:gd name="connsiteY104" fmla="*/ 1084995 h 1215964"/>
              <a:gd name="connsiteX105" fmla="*/ 357188 w 1562100"/>
              <a:gd name="connsiteY105" fmla="*/ 1094520 h 1215964"/>
              <a:gd name="connsiteX106" fmla="*/ 364331 w 1562100"/>
              <a:gd name="connsiteY106" fmla="*/ 1125477 h 1215964"/>
              <a:gd name="connsiteX107" fmla="*/ 335756 w 1562100"/>
              <a:gd name="connsiteY107" fmla="*/ 1151670 h 1215964"/>
              <a:gd name="connsiteX108" fmla="*/ 309563 w 1562100"/>
              <a:gd name="connsiteY108" fmla="*/ 1168339 h 1215964"/>
              <a:gd name="connsiteX109" fmla="*/ 297656 w 1562100"/>
              <a:gd name="connsiteY109" fmla="*/ 1192152 h 1215964"/>
              <a:gd name="connsiteX110" fmla="*/ 302419 w 1562100"/>
              <a:gd name="connsiteY110" fmla="*/ 1215964 h 1215964"/>
              <a:gd name="connsiteX111" fmla="*/ 342900 w 1562100"/>
              <a:gd name="connsiteY111" fmla="*/ 1215964 h 1215964"/>
              <a:gd name="connsiteX112" fmla="*/ 390525 w 1562100"/>
              <a:gd name="connsiteY112" fmla="*/ 1211202 h 1215964"/>
              <a:gd name="connsiteX113" fmla="*/ 428625 w 1562100"/>
              <a:gd name="connsiteY113" fmla="*/ 1201677 h 1215964"/>
              <a:gd name="connsiteX114" fmla="*/ 454819 w 1562100"/>
              <a:gd name="connsiteY114" fmla="*/ 1208820 h 1215964"/>
              <a:gd name="connsiteX115" fmla="*/ 473869 w 1562100"/>
              <a:gd name="connsiteY115" fmla="*/ 1187389 h 1215964"/>
              <a:gd name="connsiteX116" fmla="*/ 492919 w 1562100"/>
              <a:gd name="connsiteY116" fmla="*/ 1187389 h 1215964"/>
              <a:gd name="connsiteX117" fmla="*/ 507206 w 1562100"/>
              <a:gd name="connsiteY117" fmla="*/ 1156433 h 1215964"/>
              <a:gd name="connsiteX118" fmla="*/ 557213 w 1562100"/>
              <a:gd name="connsiteY118" fmla="*/ 1142145 h 1215964"/>
              <a:gd name="connsiteX119" fmla="*/ 583406 w 1562100"/>
              <a:gd name="connsiteY119" fmla="*/ 1123095 h 1215964"/>
              <a:gd name="connsiteX120" fmla="*/ 590550 w 1562100"/>
              <a:gd name="connsiteY120" fmla="*/ 1084995 h 1215964"/>
              <a:gd name="connsiteX121" fmla="*/ 607219 w 1562100"/>
              <a:gd name="connsiteY121" fmla="*/ 1058802 h 1215964"/>
              <a:gd name="connsiteX122" fmla="*/ 688181 w 1562100"/>
              <a:gd name="connsiteY122" fmla="*/ 1089758 h 1215964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28625 w 1562100"/>
              <a:gd name="connsiteY54" fmla="*/ 0 h 1309687"/>
              <a:gd name="connsiteX55" fmla="*/ 376238 w 1562100"/>
              <a:gd name="connsiteY55" fmla="*/ 104775 h 1309687"/>
              <a:gd name="connsiteX56" fmla="*/ 314326 w 1562100"/>
              <a:gd name="connsiteY56" fmla="*/ 104774 h 1309687"/>
              <a:gd name="connsiteX57" fmla="*/ 328613 w 1562100"/>
              <a:gd name="connsiteY57" fmla="*/ 183356 h 1309687"/>
              <a:gd name="connsiteX58" fmla="*/ 292894 w 1562100"/>
              <a:gd name="connsiteY58" fmla="*/ 285750 h 1309687"/>
              <a:gd name="connsiteX59" fmla="*/ 264319 w 1562100"/>
              <a:gd name="connsiteY59" fmla="*/ 292893 h 1309687"/>
              <a:gd name="connsiteX60" fmla="*/ 261938 w 1562100"/>
              <a:gd name="connsiteY60" fmla="*/ 307181 h 1309687"/>
              <a:gd name="connsiteX61" fmla="*/ 261938 w 1562100"/>
              <a:gd name="connsiteY61" fmla="*/ 340518 h 1309687"/>
              <a:gd name="connsiteX62" fmla="*/ 228600 w 1562100"/>
              <a:gd name="connsiteY62" fmla="*/ 383381 h 1309687"/>
              <a:gd name="connsiteX63" fmla="*/ 271463 w 1562100"/>
              <a:gd name="connsiteY63" fmla="*/ 400050 h 1309687"/>
              <a:gd name="connsiteX64" fmla="*/ 278606 w 1562100"/>
              <a:gd name="connsiteY64" fmla="*/ 419100 h 1309687"/>
              <a:gd name="connsiteX65" fmla="*/ 257175 w 1562100"/>
              <a:gd name="connsiteY65" fmla="*/ 454818 h 1309687"/>
              <a:gd name="connsiteX66" fmla="*/ 221456 w 1562100"/>
              <a:gd name="connsiteY66" fmla="*/ 464343 h 1309687"/>
              <a:gd name="connsiteX67" fmla="*/ 221456 w 1562100"/>
              <a:gd name="connsiteY67" fmla="*/ 504825 h 1309687"/>
              <a:gd name="connsiteX68" fmla="*/ 254794 w 1562100"/>
              <a:gd name="connsiteY68" fmla="*/ 542925 h 1309687"/>
              <a:gd name="connsiteX69" fmla="*/ 226219 w 1562100"/>
              <a:gd name="connsiteY69" fmla="*/ 607218 h 1309687"/>
              <a:gd name="connsiteX70" fmla="*/ 180975 w 1562100"/>
              <a:gd name="connsiteY70" fmla="*/ 635793 h 1309687"/>
              <a:gd name="connsiteX71" fmla="*/ 183356 w 1562100"/>
              <a:gd name="connsiteY71" fmla="*/ 652462 h 1309687"/>
              <a:gd name="connsiteX72" fmla="*/ 204788 w 1562100"/>
              <a:gd name="connsiteY72" fmla="*/ 661987 h 1309687"/>
              <a:gd name="connsiteX73" fmla="*/ 219075 w 1562100"/>
              <a:gd name="connsiteY73" fmla="*/ 671512 h 1309687"/>
              <a:gd name="connsiteX74" fmla="*/ 223838 w 1562100"/>
              <a:gd name="connsiteY74" fmla="*/ 690562 h 1309687"/>
              <a:gd name="connsiteX75" fmla="*/ 195263 w 1562100"/>
              <a:gd name="connsiteY75" fmla="*/ 716756 h 1309687"/>
              <a:gd name="connsiteX76" fmla="*/ 123825 w 1562100"/>
              <a:gd name="connsiteY76" fmla="*/ 762000 h 1309687"/>
              <a:gd name="connsiteX77" fmla="*/ 123825 w 1562100"/>
              <a:gd name="connsiteY77" fmla="*/ 797718 h 1309687"/>
              <a:gd name="connsiteX78" fmla="*/ 135731 w 1562100"/>
              <a:gd name="connsiteY78" fmla="*/ 828675 h 1309687"/>
              <a:gd name="connsiteX79" fmla="*/ 123825 w 1562100"/>
              <a:gd name="connsiteY79" fmla="*/ 869156 h 1309687"/>
              <a:gd name="connsiteX80" fmla="*/ 76200 w 1562100"/>
              <a:gd name="connsiteY80" fmla="*/ 864393 h 1309687"/>
              <a:gd name="connsiteX81" fmla="*/ 52388 w 1562100"/>
              <a:gd name="connsiteY81" fmla="*/ 809625 h 1309687"/>
              <a:gd name="connsiteX82" fmla="*/ 33338 w 1562100"/>
              <a:gd name="connsiteY82" fmla="*/ 802481 h 1309687"/>
              <a:gd name="connsiteX83" fmla="*/ 23813 w 1562100"/>
              <a:gd name="connsiteY83" fmla="*/ 840581 h 1309687"/>
              <a:gd name="connsiteX84" fmla="*/ 21431 w 1562100"/>
              <a:gd name="connsiteY84" fmla="*/ 850106 h 1309687"/>
              <a:gd name="connsiteX85" fmla="*/ 7144 w 1562100"/>
              <a:gd name="connsiteY85" fmla="*/ 866775 h 1309687"/>
              <a:gd name="connsiteX86" fmla="*/ 0 w 1562100"/>
              <a:gd name="connsiteY86" fmla="*/ 923925 h 1309687"/>
              <a:gd name="connsiteX87" fmla="*/ 23813 w 1562100"/>
              <a:gd name="connsiteY87" fmla="*/ 952500 h 1309687"/>
              <a:gd name="connsiteX88" fmla="*/ 16669 w 1562100"/>
              <a:gd name="connsiteY88" fmla="*/ 992981 h 1309687"/>
              <a:gd name="connsiteX89" fmla="*/ 35719 w 1562100"/>
              <a:gd name="connsiteY89" fmla="*/ 997743 h 1309687"/>
              <a:gd name="connsiteX90" fmla="*/ 69056 w 1562100"/>
              <a:gd name="connsiteY90" fmla="*/ 997743 h 1309687"/>
              <a:gd name="connsiteX91" fmla="*/ 85725 w 1562100"/>
              <a:gd name="connsiteY91" fmla="*/ 988218 h 1309687"/>
              <a:gd name="connsiteX92" fmla="*/ 135731 w 1562100"/>
              <a:gd name="connsiteY92" fmla="*/ 1045368 h 1309687"/>
              <a:gd name="connsiteX93" fmla="*/ 123825 w 1562100"/>
              <a:gd name="connsiteY93" fmla="*/ 1064418 h 1309687"/>
              <a:gd name="connsiteX94" fmla="*/ 133350 w 1562100"/>
              <a:gd name="connsiteY94" fmla="*/ 1092993 h 1309687"/>
              <a:gd name="connsiteX95" fmla="*/ 164306 w 1562100"/>
              <a:gd name="connsiteY95" fmla="*/ 1112043 h 1309687"/>
              <a:gd name="connsiteX96" fmla="*/ 190500 w 1562100"/>
              <a:gd name="connsiteY96" fmla="*/ 1121568 h 1309687"/>
              <a:gd name="connsiteX97" fmla="*/ 216694 w 1562100"/>
              <a:gd name="connsiteY97" fmla="*/ 1128712 h 1309687"/>
              <a:gd name="connsiteX98" fmla="*/ 228600 w 1562100"/>
              <a:gd name="connsiteY98" fmla="*/ 1131093 h 1309687"/>
              <a:gd name="connsiteX99" fmla="*/ 240506 w 1562100"/>
              <a:gd name="connsiteY99" fmla="*/ 1092993 h 1309687"/>
              <a:gd name="connsiteX100" fmla="*/ 269081 w 1562100"/>
              <a:gd name="connsiteY100" fmla="*/ 1097756 h 1309687"/>
              <a:gd name="connsiteX101" fmla="*/ 288131 w 1562100"/>
              <a:gd name="connsiteY101" fmla="*/ 1085850 h 1309687"/>
              <a:gd name="connsiteX102" fmla="*/ 307181 w 1562100"/>
              <a:gd name="connsiteY102" fmla="*/ 1135856 h 1309687"/>
              <a:gd name="connsiteX103" fmla="*/ 330994 w 1562100"/>
              <a:gd name="connsiteY103" fmla="*/ 1150143 h 1309687"/>
              <a:gd name="connsiteX104" fmla="*/ 340519 w 1562100"/>
              <a:gd name="connsiteY104" fmla="*/ 1178718 h 1309687"/>
              <a:gd name="connsiteX105" fmla="*/ 357188 w 1562100"/>
              <a:gd name="connsiteY105" fmla="*/ 1188243 h 1309687"/>
              <a:gd name="connsiteX106" fmla="*/ 364331 w 1562100"/>
              <a:gd name="connsiteY106" fmla="*/ 1219200 h 1309687"/>
              <a:gd name="connsiteX107" fmla="*/ 335756 w 1562100"/>
              <a:gd name="connsiteY107" fmla="*/ 1245393 h 1309687"/>
              <a:gd name="connsiteX108" fmla="*/ 309563 w 1562100"/>
              <a:gd name="connsiteY108" fmla="*/ 1262062 h 1309687"/>
              <a:gd name="connsiteX109" fmla="*/ 297656 w 1562100"/>
              <a:gd name="connsiteY109" fmla="*/ 1285875 h 1309687"/>
              <a:gd name="connsiteX110" fmla="*/ 302419 w 1562100"/>
              <a:gd name="connsiteY110" fmla="*/ 1309687 h 1309687"/>
              <a:gd name="connsiteX111" fmla="*/ 342900 w 1562100"/>
              <a:gd name="connsiteY111" fmla="*/ 1309687 h 1309687"/>
              <a:gd name="connsiteX112" fmla="*/ 390525 w 1562100"/>
              <a:gd name="connsiteY112" fmla="*/ 1304925 h 1309687"/>
              <a:gd name="connsiteX113" fmla="*/ 428625 w 1562100"/>
              <a:gd name="connsiteY113" fmla="*/ 1295400 h 1309687"/>
              <a:gd name="connsiteX114" fmla="*/ 454819 w 1562100"/>
              <a:gd name="connsiteY114" fmla="*/ 1302543 h 1309687"/>
              <a:gd name="connsiteX115" fmla="*/ 473869 w 1562100"/>
              <a:gd name="connsiteY115" fmla="*/ 1281112 h 1309687"/>
              <a:gd name="connsiteX116" fmla="*/ 492919 w 1562100"/>
              <a:gd name="connsiteY116" fmla="*/ 1281112 h 1309687"/>
              <a:gd name="connsiteX117" fmla="*/ 507206 w 1562100"/>
              <a:gd name="connsiteY117" fmla="*/ 1250156 h 1309687"/>
              <a:gd name="connsiteX118" fmla="*/ 557213 w 1562100"/>
              <a:gd name="connsiteY118" fmla="*/ 1235868 h 1309687"/>
              <a:gd name="connsiteX119" fmla="*/ 583406 w 1562100"/>
              <a:gd name="connsiteY119" fmla="*/ 1216818 h 1309687"/>
              <a:gd name="connsiteX120" fmla="*/ 590550 w 1562100"/>
              <a:gd name="connsiteY120" fmla="*/ 1178718 h 1309687"/>
              <a:gd name="connsiteX121" fmla="*/ 607219 w 1562100"/>
              <a:gd name="connsiteY121" fmla="*/ 1152525 h 1309687"/>
              <a:gd name="connsiteX122" fmla="*/ 688181 w 1562100"/>
              <a:gd name="connsiteY122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61963 w 1562100"/>
              <a:gd name="connsiteY54" fmla="*/ 23813 h 1309687"/>
              <a:gd name="connsiteX55" fmla="*/ 428625 w 1562100"/>
              <a:gd name="connsiteY55" fmla="*/ 0 h 1309687"/>
              <a:gd name="connsiteX56" fmla="*/ 376238 w 1562100"/>
              <a:gd name="connsiteY56" fmla="*/ 104775 h 1309687"/>
              <a:gd name="connsiteX57" fmla="*/ 314326 w 1562100"/>
              <a:gd name="connsiteY57" fmla="*/ 104774 h 1309687"/>
              <a:gd name="connsiteX58" fmla="*/ 328613 w 1562100"/>
              <a:gd name="connsiteY58" fmla="*/ 183356 h 1309687"/>
              <a:gd name="connsiteX59" fmla="*/ 292894 w 1562100"/>
              <a:gd name="connsiteY59" fmla="*/ 285750 h 1309687"/>
              <a:gd name="connsiteX60" fmla="*/ 264319 w 1562100"/>
              <a:gd name="connsiteY60" fmla="*/ 292893 h 1309687"/>
              <a:gd name="connsiteX61" fmla="*/ 261938 w 1562100"/>
              <a:gd name="connsiteY61" fmla="*/ 307181 h 1309687"/>
              <a:gd name="connsiteX62" fmla="*/ 261938 w 1562100"/>
              <a:gd name="connsiteY62" fmla="*/ 340518 h 1309687"/>
              <a:gd name="connsiteX63" fmla="*/ 228600 w 1562100"/>
              <a:gd name="connsiteY63" fmla="*/ 383381 h 1309687"/>
              <a:gd name="connsiteX64" fmla="*/ 271463 w 1562100"/>
              <a:gd name="connsiteY64" fmla="*/ 400050 h 1309687"/>
              <a:gd name="connsiteX65" fmla="*/ 278606 w 1562100"/>
              <a:gd name="connsiteY65" fmla="*/ 419100 h 1309687"/>
              <a:gd name="connsiteX66" fmla="*/ 257175 w 1562100"/>
              <a:gd name="connsiteY66" fmla="*/ 454818 h 1309687"/>
              <a:gd name="connsiteX67" fmla="*/ 221456 w 1562100"/>
              <a:gd name="connsiteY67" fmla="*/ 464343 h 1309687"/>
              <a:gd name="connsiteX68" fmla="*/ 221456 w 1562100"/>
              <a:gd name="connsiteY68" fmla="*/ 504825 h 1309687"/>
              <a:gd name="connsiteX69" fmla="*/ 254794 w 1562100"/>
              <a:gd name="connsiteY69" fmla="*/ 542925 h 1309687"/>
              <a:gd name="connsiteX70" fmla="*/ 226219 w 1562100"/>
              <a:gd name="connsiteY70" fmla="*/ 607218 h 1309687"/>
              <a:gd name="connsiteX71" fmla="*/ 180975 w 1562100"/>
              <a:gd name="connsiteY71" fmla="*/ 635793 h 1309687"/>
              <a:gd name="connsiteX72" fmla="*/ 183356 w 1562100"/>
              <a:gd name="connsiteY72" fmla="*/ 652462 h 1309687"/>
              <a:gd name="connsiteX73" fmla="*/ 204788 w 1562100"/>
              <a:gd name="connsiteY73" fmla="*/ 661987 h 1309687"/>
              <a:gd name="connsiteX74" fmla="*/ 219075 w 1562100"/>
              <a:gd name="connsiteY74" fmla="*/ 671512 h 1309687"/>
              <a:gd name="connsiteX75" fmla="*/ 223838 w 1562100"/>
              <a:gd name="connsiteY75" fmla="*/ 690562 h 1309687"/>
              <a:gd name="connsiteX76" fmla="*/ 195263 w 1562100"/>
              <a:gd name="connsiteY76" fmla="*/ 716756 h 1309687"/>
              <a:gd name="connsiteX77" fmla="*/ 123825 w 1562100"/>
              <a:gd name="connsiteY77" fmla="*/ 762000 h 1309687"/>
              <a:gd name="connsiteX78" fmla="*/ 123825 w 1562100"/>
              <a:gd name="connsiteY78" fmla="*/ 797718 h 1309687"/>
              <a:gd name="connsiteX79" fmla="*/ 135731 w 1562100"/>
              <a:gd name="connsiteY79" fmla="*/ 828675 h 1309687"/>
              <a:gd name="connsiteX80" fmla="*/ 123825 w 1562100"/>
              <a:gd name="connsiteY80" fmla="*/ 869156 h 1309687"/>
              <a:gd name="connsiteX81" fmla="*/ 76200 w 1562100"/>
              <a:gd name="connsiteY81" fmla="*/ 864393 h 1309687"/>
              <a:gd name="connsiteX82" fmla="*/ 52388 w 1562100"/>
              <a:gd name="connsiteY82" fmla="*/ 809625 h 1309687"/>
              <a:gd name="connsiteX83" fmla="*/ 33338 w 1562100"/>
              <a:gd name="connsiteY83" fmla="*/ 802481 h 1309687"/>
              <a:gd name="connsiteX84" fmla="*/ 23813 w 1562100"/>
              <a:gd name="connsiteY84" fmla="*/ 840581 h 1309687"/>
              <a:gd name="connsiteX85" fmla="*/ 21431 w 1562100"/>
              <a:gd name="connsiteY85" fmla="*/ 850106 h 1309687"/>
              <a:gd name="connsiteX86" fmla="*/ 7144 w 1562100"/>
              <a:gd name="connsiteY86" fmla="*/ 866775 h 1309687"/>
              <a:gd name="connsiteX87" fmla="*/ 0 w 1562100"/>
              <a:gd name="connsiteY87" fmla="*/ 923925 h 1309687"/>
              <a:gd name="connsiteX88" fmla="*/ 23813 w 1562100"/>
              <a:gd name="connsiteY88" fmla="*/ 952500 h 1309687"/>
              <a:gd name="connsiteX89" fmla="*/ 16669 w 1562100"/>
              <a:gd name="connsiteY89" fmla="*/ 992981 h 1309687"/>
              <a:gd name="connsiteX90" fmla="*/ 35719 w 1562100"/>
              <a:gd name="connsiteY90" fmla="*/ 997743 h 1309687"/>
              <a:gd name="connsiteX91" fmla="*/ 69056 w 1562100"/>
              <a:gd name="connsiteY91" fmla="*/ 997743 h 1309687"/>
              <a:gd name="connsiteX92" fmla="*/ 85725 w 1562100"/>
              <a:gd name="connsiteY92" fmla="*/ 988218 h 1309687"/>
              <a:gd name="connsiteX93" fmla="*/ 135731 w 1562100"/>
              <a:gd name="connsiteY93" fmla="*/ 1045368 h 1309687"/>
              <a:gd name="connsiteX94" fmla="*/ 123825 w 1562100"/>
              <a:gd name="connsiteY94" fmla="*/ 1064418 h 1309687"/>
              <a:gd name="connsiteX95" fmla="*/ 133350 w 1562100"/>
              <a:gd name="connsiteY95" fmla="*/ 1092993 h 1309687"/>
              <a:gd name="connsiteX96" fmla="*/ 164306 w 1562100"/>
              <a:gd name="connsiteY96" fmla="*/ 1112043 h 1309687"/>
              <a:gd name="connsiteX97" fmla="*/ 190500 w 1562100"/>
              <a:gd name="connsiteY97" fmla="*/ 1121568 h 1309687"/>
              <a:gd name="connsiteX98" fmla="*/ 216694 w 1562100"/>
              <a:gd name="connsiteY98" fmla="*/ 1128712 h 1309687"/>
              <a:gd name="connsiteX99" fmla="*/ 228600 w 1562100"/>
              <a:gd name="connsiteY99" fmla="*/ 1131093 h 1309687"/>
              <a:gd name="connsiteX100" fmla="*/ 240506 w 1562100"/>
              <a:gd name="connsiteY100" fmla="*/ 1092993 h 1309687"/>
              <a:gd name="connsiteX101" fmla="*/ 269081 w 1562100"/>
              <a:gd name="connsiteY101" fmla="*/ 1097756 h 1309687"/>
              <a:gd name="connsiteX102" fmla="*/ 288131 w 1562100"/>
              <a:gd name="connsiteY102" fmla="*/ 1085850 h 1309687"/>
              <a:gd name="connsiteX103" fmla="*/ 307181 w 1562100"/>
              <a:gd name="connsiteY103" fmla="*/ 1135856 h 1309687"/>
              <a:gd name="connsiteX104" fmla="*/ 330994 w 1562100"/>
              <a:gd name="connsiteY104" fmla="*/ 1150143 h 1309687"/>
              <a:gd name="connsiteX105" fmla="*/ 340519 w 1562100"/>
              <a:gd name="connsiteY105" fmla="*/ 1178718 h 1309687"/>
              <a:gd name="connsiteX106" fmla="*/ 357188 w 1562100"/>
              <a:gd name="connsiteY106" fmla="*/ 1188243 h 1309687"/>
              <a:gd name="connsiteX107" fmla="*/ 364331 w 1562100"/>
              <a:gd name="connsiteY107" fmla="*/ 1219200 h 1309687"/>
              <a:gd name="connsiteX108" fmla="*/ 335756 w 1562100"/>
              <a:gd name="connsiteY108" fmla="*/ 1245393 h 1309687"/>
              <a:gd name="connsiteX109" fmla="*/ 309563 w 1562100"/>
              <a:gd name="connsiteY109" fmla="*/ 1262062 h 1309687"/>
              <a:gd name="connsiteX110" fmla="*/ 297656 w 1562100"/>
              <a:gd name="connsiteY110" fmla="*/ 1285875 h 1309687"/>
              <a:gd name="connsiteX111" fmla="*/ 302419 w 1562100"/>
              <a:gd name="connsiteY111" fmla="*/ 1309687 h 1309687"/>
              <a:gd name="connsiteX112" fmla="*/ 342900 w 1562100"/>
              <a:gd name="connsiteY112" fmla="*/ 1309687 h 1309687"/>
              <a:gd name="connsiteX113" fmla="*/ 390525 w 1562100"/>
              <a:gd name="connsiteY113" fmla="*/ 1304925 h 1309687"/>
              <a:gd name="connsiteX114" fmla="*/ 428625 w 1562100"/>
              <a:gd name="connsiteY114" fmla="*/ 1295400 h 1309687"/>
              <a:gd name="connsiteX115" fmla="*/ 454819 w 1562100"/>
              <a:gd name="connsiteY115" fmla="*/ 1302543 h 1309687"/>
              <a:gd name="connsiteX116" fmla="*/ 473869 w 1562100"/>
              <a:gd name="connsiteY116" fmla="*/ 1281112 h 1309687"/>
              <a:gd name="connsiteX117" fmla="*/ 492919 w 1562100"/>
              <a:gd name="connsiteY117" fmla="*/ 1281112 h 1309687"/>
              <a:gd name="connsiteX118" fmla="*/ 507206 w 1562100"/>
              <a:gd name="connsiteY118" fmla="*/ 1250156 h 1309687"/>
              <a:gd name="connsiteX119" fmla="*/ 557213 w 1562100"/>
              <a:gd name="connsiteY119" fmla="*/ 1235868 h 1309687"/>
              <a:gd name="connsiteX120" fmla="*/ 583406 w 1562100"/>
              <a:gd name="connsiteY120" fmla="*/ 1216818 h 1309687"/>
              <a:gd name="connsiteX121" fmla="*/ 590550 w 1562100"/>
              <a:gd name="connsiteY121" fmla="*/ 1178718 h 1309687"/>
              <a:gd name="connsiteX122" fmla="*/ 607219 w 1562100"/>
              <a:gd name="connsiteY122" fmla="*/ 1152525 h 1309687"/>
              <a:gd name="connsiteX123" fmla="*/ 688181 w 1562100"/>
              <a:gd name="connsiteY123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50056 w 1562100"/>
              <a:gd name="connsiteY54" fmla="*/ 2382 h 1309687"/>
              <a:gd name="connsiteX55" fmla="*/ 428625 w 1562100"/>
              <a:gd name="connsiteY55" fmla="*/ 0 h 1309687"/>
              <a:gd name="connsiteX56" fmla="*/ 376238 w 1562100"/>
              <a:gd name="connsiteY56" fmla="*/ 104775 h 1309687"/>
              <a:gd name="connsiteX57" fmla="*/ 314326 w 1562100"/>
              <a:gd name="connsiteY57" fmla="*/ 104774 h 1309687"/>
              <a:gd name="connsiteX58" fmla="*/ 328613 w 1562100"/>
              <a:gd name="connsiteY58" fmla="*/ 183356 h 1309687"/>
              <a:gd name="connsiteX59" fmla="*/ 292894 w 1562100"/>
              <a:gd name="connsiteY59" fmla="*/ 285750 h 1309687"/>
              <a:gd name="connsiteX60" fmla="*/ 264319 w 1562100"/>
              <a:gd name="connsiteY60" fmla="*/ 292893 h 1309687"/>
              <a:gd name="connsiteX61" fmla="*/ 261938 w 1562100"/>
              <a:gd name="connsiteY61" fmla="*/ 307181 h 1309687"/>
              <a:gd name="connsiteX62" fmla="*/ 261938 w 1562100"/>
              <a:gd name="connsiteY62" fmla="*/ 340518 h 1309687"/>
              <a:gd name="connsiteX63" fmla="*/ 228600 w 1562100"/>
              <a:gd name="connsiteY63" fmla="*/ 383381 h 1309687"/>
              <a:gd name="connsiteX64" fmla="*/ 271463 w 1562100"/>
              <a:gd name="connsiteY64" fmla="*/ 400050 h 1309687"/>
              <a:gd name="connsiteX65" fmla="*/ 278606 w 1562100"/>
              <a:gd name="connsiteY65" fmla="*/ 419100 h 1309687"/>
              <a:gd name="connsiteX66" fmla="*/ 257175 w 1562100"/>
              <a:gd name="connsiteY66" fmla="*/ 454818 h 1309687"/>
              <a:gd name="connsiteX67" fmla="*/ 221456 w 1562100"/>
              <a:gd name="connsiteY67" fmla="*/ 464343 h 1309687"/>
              <a:gd name="connsiteX68" fmla="*/ 221456 w 1562100"/>
              <a:gd name="connsiteY68" fmla="*/ 504825 h 1309687"/>
              <a:gd name="connsiteX69" fmla="*/ 254794 w 1562100"/>
              <a:gd name="connsiteY69" fmla="*/ 542925 h 1309687"/>
              <a:gd name="connsiteX70" fmla="*/ 226219 w 1562100"/>
              <a:gd name="connsiteY70" fmla="*/ 607218 h 1309687"/>
              <a:gd name="connsiteX71" fmla="*/ 180975 w 1562100"/>
              <a:gd name="connsiteY71" fmla="*/ 635793 h 1309687"/>
              <a:gd name="connsiteX72" fmla="*/ 183356 w 1562100"/>
              <a:gd name="connsiteY72" fmla="*/ 652462 h 1309687"/>
              <a:gd name="connsiteX73" fmla="*/ 204788 w 1562100"/>
              <a:gd name="connsiteY73" fmla="*/ 661987 h 1309687"/>
              <a:gd name="connsiteX74" fmla="*/ 219075 w 1562100"/>
              <a:gd name="connsiteY74" fmla="*/ 671512 h 1309687"/>
              <a:gd name="connsiteX75" fmla="*/ 223838 w 1562100"/>
              <a:gd name="connsiteY75" fmla="*/ 690562 h 1309687"/>
              <a:gd name="connsiteX76" fmla="*/ 195263 w 1562100"/>
              <a:gd name="connsiteY76" fmla="*/ 716756 h 1309687"/>
              <a:gd name="connsiteX77" fmla="*/ 123825 w 1562100"/>
              <a:gd name="connsiteY77" fmla="*/ 762000 h 1309687"/>
              <a:gd name="connsiteX78" fmla="*/ 123825 w 1562100"/>
              <a:gd name="connsiteY78" fmla="*/ 797718 h 1309687"/>
              <a:gd name="connsiteX79" fmla="*/ 135731 w 1562100"/>
              <a:gd name="connsiteY79" fmla="*/ 828675 h 1309687"/>
              <a:gd name="connsiteX80" fmla="*/ 123825 w 1562100"/>
              <a:gd name="connsiteY80" fmla="*/ 869156 h 1309687"/>
              <a:gd name="connsiteX81" fmla="*/ 76200 w 1562100"/>
              <a:gd name="connsiteY81" fmla="*/ 864393 h 1309687"/>
              <a:gd name="connsiteX82" fmla="*/ 52388 w 1562100"/>
              <a:gd name="connsiteY82" fmla="*/ 809625 h 1309687"/>
              <a:gd name="connsiteX83" fmla="*/ 33338 w 1562100"/>
              <a:gd name="connsiteY83" fmla="*/ 802481 h 1309687"/>
              <a:gd name="connsiteX84" fmla="*/ 23813 w 1562100"/>
              <a:gd name="connsiteY84" fmla="*/ 840581 h 1309687"/>
              <a:gd name="connsiteX85" fmla="*/ 21431 w 1562100"/>
              <a:gd name="connsiteY85" fmla="*/ 850106 h 1309687"/>
              <a:gd name="connsiteX86" fmla="*/ 7144 w 1562100"/>
              <a:gd name="connsiteY86" fmla="*/ 866775 h 1309687"/>
              <a:gd name="connsiteX87" fmla="*/ 0 w 1562100"/>
              <a:gd name="connsiteY87" fmla="*/ 923925 h 1309687"/>
              <a:gd name="connsiteX88" fmla="*/ 23813 w 1562100"/>
              <a:gd name="connsiteY88" fmla="*/ 952500 h 1309687"/>
              <a:gd name="connsiteX89" fmla="*/ 16669 w 1562100"/>
              <a:gd name="connsiteY89" fmla="*/ 992981 h 1309687"/>
              <a:gd name="connsiteX90" fmla="*/ 35719 w 1562100"/>
              <a:gd name="connsiteY90" fmla="*/ 997743 h 1309687"/>
              <a:gd name="connsiteX91" fmla="*/ 69056 w 1562100"/>
              <a:gd name="connsiteY91" fmla="*/ 997743 h 1309687"/>
              <a:gd name="connsiteX92" fmla="*/ 85725 w 1562100"/>
              <a:gd name="connsiteY92" fmla="*/ 988218 h 1309687"/>
              <a:gd name="connsiteX93" fmla="*/ 135731 w 1562100"/>
              <a:gd name="connsiteY93" fmla="*/ 1045368 h 1309687"/>
              <a:gd name="connsiteX94" fmla="*/ 123825 w 1562100"/>
              <a:gd name="connsiteY94" fmla="*/ 1064418 h 1309687"/>
              <a:gd name="connsiteX95" fmla="*/ 133350 w 1562100"/>
              <a:gd name="connsiteY95" fmla="*/ 1092993 h 1309687"/>
              <a:gd name="connsiteX96" fmla="*/ 164306 w 1562100"/>
              <a:gd name="connsiteY96" fmla="*/ 1112043 h 1309687"/>
              <a:gd name="connsiteX97" fmla="*/ 190500 w 1562100"/>
              <a:gd name="connsiteY97" fmla="*/ 1121568 h 1309687"/>
              <a:gd name="connsiteX98" fmla="*/ 216694 w 1562100"/>
              <a:gd name="connsiteY98" fmla="*/ 1128712 h 1309687"/>
              <a:gd name="connsiteX99" fmla="*/ 228600 w 1562100"/>
              <a:gd name="connsiteY99" fmla="*/ 1131093 h 1309687"/>
              <a:gd name="connsiteX100" fmla="*/ 240506 w 1562100"/>
              <a:gd name="connsiteY100" fmla="*/ 1092993 h 1309687"/>
              <a:gd name="connsiteX101" fmla="*/ 269081 w 1562100"/>
              <a:gd name="connsiteY101" fmla="*/ 1097756 h 1309687"/>
              <a:gd name="connsiteX102" fmla="*/ 288131 w 1562100"/>
              <a:gd name="connsiteY102" fmla="*/ 1085850 h 1309687"/>
              <a:gd name="connsiteX103" fmla="*/ 307181 w 1562100"/>
              <a:gd name="connsiteY103" fmla="*/ 1135856 h 1309687"/>
              <a:gd name="connsiteX104" fmla="*/ 330994 w 1562100"/>
              <a:gd name="connsiteY104" fmla="*/ 1150143 h 1309687"/>
              <a:gd name="connsiteX105" fmla="*/ 340519 w 1562100"/>
              <a:gd name="connsiteY105" fmla="*/ 1178718 h 1309687"/>
              <a:gd name="connsiteX106" fmla="*/ 357188 w 1562100"/>
              <a:gd name="connsiteY106" fmla="*/ 1188243 h 1309687"/>
              <a:gd name="connsiteX107" fmla="*/ 364331 w 1562100"/>
              <a:gd name="connsiteY107" fmla="*/ 1219200 h 1309687"/>
              <a:gd name="connsiteX108" fmla="*/ 335756 w 1562100"/>
              <a:gd name="connsiteY108" fmla="*/ 1245393 h 1309687"/>
              <a:gd name="connsiteX109" fmla="*/ 309563 w 1562100"/>
              <a:gd name="connsiteY109" fmla="*/ 1262062 h 1309687"/>
              <a:gd name="connsiteX110" fmla="*/ 297656 w 1562100"/>
              <a:gd name="connsiteY110" fmla="*/ 1285875 h 1309687"/>
              <a:gd name="connsiteX111" fmla="*/ 302419 w 1562100"/>
              <a:gd name="connsiteY111" fmla="*/ 1309687 h 1309687"/>
              <a:gd name="connsiteX112" fmla="*/ 342900 w 1562100"/>
              <a:gd name="connsiteY112" fmla="*/ 1309687 h 1309687"/>
              <a:gd name="connsiteX113" fmla="*/ 390525 w 1562100"/>
              <a:gd name="connsiteY113" fmla="*/ 1304925 h 1309687"/>
              <a:gd name="connsiteX114" fmla="*/ 428625 w 1562100"/>
              <a:gd name="connsiteY114" fmla="*/ 1295400 h 1309687"/>
              <a:gd name="connsiteX115" fmla="*/ 454819 w 1562100"/>
              <a:gd name="connsiteY115" fmla="*/ 1302543 h 1309687"/>
              <a:gd name="connsiteX116" fmla="*/ 473869 w 1562100"/>
              <a:gd name="connsiteY116" fmla="*/ 1281112 h 1309687"/>
              <a:gd name="connsiteX117" fmla="*/ 492919 w 1562100"/>
              <a:gd name="connsiteY117" fmla="*/ 1281112 h 1309687"/>
              <a:gd name="connsiteX118" fmla="*/ 507206 w 1562100"/>
              <a:gd name="connsiteY118" fmla="*/ 1250156 h 1309687"/>
              <a:gd name="connsiteX119" fmla="*/ 557213 w 1562100"/>
              <a:gd name="connsiteY119" fmla="*/ 1235868 h 1309687"/>
              <a:gd name="connsiteX120" fmla="*/ 583406 w 1562100"/>
              <a:gd name="connsiteY120" fmla="*/ 1216818 h 1309687"/>
              <a:gd name="connsiteX121" fmla="*/ 590550 w 1562100"/>
              <a:gd name="connsiteY121" fmla="*/ 1178718 h 1309687"/>
              <a:gd name="connsiteX122" fmla="*/ 607219 w 1562100"/>
              <a:gd name="connsiteY122" fmla="*/ 1152525 h 1309687"/>
              <a:gd name="connsiteX123" fmla="*/ 688181 w 1562100"/>
              <a:gd name="connsiteY123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50056 w 1562100"/>
              <a:gd name="connsiteY54" fmla="*/ 2382 h 1309687"/>
              <a:gd name="connsiteX55" fmla="*/ 428625 w 1562100"/>
              <a:gd name="connsiteY55" fmla="*/ 0 h 1309687"/>
              <a:gd name="connsiteX56" fmla="*/ 376238 w 1562100"/>
              <a:gd name="connsiteY56" fmla="*/ 104775 h 1309687"/>
              <a:gd name="connsiteX57" fmla="*/ 314326 w 1562100"/>
              <a:gd name="connsiteY57" fmla="*/ 104774 h 1309687"/>
              <a:gd name="connsiteX58" fmla="*/ 328613 w 1562100"/>
              <a:gd name="connsiteY58" fmla="*/ 183356 h 1309687"/>
              <a:gd name="connsiteX59" fmla="*/ 292894 w 1562100"/>
              <a:gd name="connsiteY59" fmla="*/ 285750 h 1309687"/>
              <a:gd name="connsiteX60" fmla="*/ 264319 w 1562100"/>
              <a:gd name="connsiteY60" fmla="*/ 292893 h 1309687"/>
              <a:gd name="connsiteX61" fmla="*/ 261938 w 1562100"/>
              <a:gd name="connsiteY61" fmla="*/ 307181 h 1309687"/>
              <a:gd name="connsiteX62" fmla="*/ 261938 w 1562100"/>
              <a:gd name="connsiteY62" fmla="*/ 340518 h 1309687"/>
              <a:gd name="connsiteX63" fmla="*/ 228600 w 1562100"/>
              <a:gd name="connsiteY63" fmla="*/ 383381 h 1309687"/>
              <a:gd name="connsiteX64" fmla="*/ 271463 w 1562100"/>
              <a:gd name="connsiteY64" fmla="*/ 400050 h 1309687"/>
              <a:gd name="connsiteX65" fmla="*/ 278606 w 1562100"/>
              <a:gd name="connsiteY65" fmla="*/ 419100 h 1309687"/>
              <a:gd name="connsiteX66" fmla="*/ 257175 w 1562100"/>
              <a:gd name="connsiteY66" fmla="*/ 454818 h 1309687"/>
              <a:gd name="connsiteX67" fmla="*/ 221456 w 1562100"/>
              <a:gd name="connsiteY67" fmla="*/ 464343 h 1309687"/>
              <a:gd name="connsiteX68" fmla="*/ 221456 w 1562100"/>
              <a:gd name="connsiteY68" fmla="*/ 504825 h 1309687"/>
              <a:gd name="connsiteX69" fmla="*/ 254794 w 1562100"/>
              <a:gd name="connsiteY69" fmla="*/ 542925 h 1309687"/>
              <a:gd name="connsiteX70" fmla="*/ 226219 w 1562100"/>
              <a:gd name="connsiteY70" fmla="*/ 607218 h 1309687"/>
              <a:gd name="connsiteX71" fmla="*/ 180975 w 1562100"/>
              <a:gd name="connsiteY71" fmla="*/ 635793 h 1309687"/>
              <a:gd name="connsiteX72" fmla="*/ 183356 w 1562100"/>
              <a:gd name="connsiteY72" fmla="*/ 652462 h 1309687"/>
              <a:gd name="connsiteX73" fmla="*/ 204788 w 1562100"/>
              <a:gd name="connsiteY73" fmla="*/ 661987 h 1309687"/>
              <a:gd name="connsiteX74" fmla="*/ 219075 w 1562100"/>
              <a:gd name="connsiteY74" fmla="*/ 671512 h 1309687"/>
              <a:gd name="connsiteX75" fmla="*/ 223838 w 1562100"/>
              <a:gd name="connsiteY75" fmla="*/ 690562 h 1309687"/>
              <a:gd name="connsiteX76" fmla="*/ 195263 w 1562100"/>
              <a:gd name="connsiteY76" fmla="*/ 716756 h 1309687"/>
              <a:gd name="connsiteX77" fmla="*/ 123825 w 1562100"/>
              <a:gd name="connsiteY77" fmla="*/ 762000 h 1309687"/>
              <a:gd name="connsiteX78" fmla="*/ 123825 w 1562100"/>
              <a:gd name="connsiteY78" fmla="*/ 797718 h 1309687"/>
              <a:gd name="connsiteX79" fmla="*/ 135731 w 1562100"/>
              <a:gd name="connsiteY79" fmla="*/ 828675 h 1309687"/>
              <a:gd name="connsiteX80" fmla="*/ 123825 w 1562100"/>
              <a:gd name="connsiteY80" fmla="*/ 869156 h 1309687"/>
              <a:gd name="connsiteX81" fmla="*/ 76200 w 1562100"/>
              <a:gd name="connsiteY81" fmla="*/ 864393 h 1309687"/>
              <a:gd name="connsiteX82" fmla="*/ 52388 w 1562100"/>
              <a:gd name="connsiteY82" fmla="*/ 809625 h 1309687"/>
              <a:gd name="connsiteX83" fmla="*/ 33338 w 1562100"/>
              <a:gd name="connsiteY83" fmla="*/ 802481 h 1309687"/>
              <a:gd name="connsiteX84" fmla="*/ 23813 w 1562100"/>
              <a:gd name="connsiteY84" fmla="*/ 840581 h 1309687"/>
              <a:gd name="connsiteX85" fmla="*/ 21431 w 1562100"/>
              <a:gd name="connsiteY85" fmla="*/ 850106 h 1309687"/>
              <a:gd name="connsiteX86" fmla="*/ 7144 w 1562100"/>
              <a:gd name="connsiteY86" fmla="*/ 866775 h 1309687"/>
              <a:gd name="connsiteX87" fmla="*/ 0 w 1562100"/>
              <a:gd name="connsiteY87" fmla="*/ 923925 h 1309687"/>
              <a:gd name="connsiteX88" fmla="*/ 23813 w 1562100"/>
              <a:gd name="connsiteY88" fmla="*/ 952500 h 1309687"/>
              <a:gd name="connsiteX89" fmla="*/ 16669 w 1562100"/>
              <a:gd name="connsiteY89" fmla="*/ 992981 h 1309687"/>
              <a:gd name="connsiteX90" fmla="*/ 35719 w 1562100"/>
              <a:gd name="connsiteY90" fmla="*/ 997743 h 1309687"/>
              <a:gd name="connsiteX91" fmla="*/ 69056 w 1562100"/>
              <a:gd name="connsiteY91" fmla="*/ 997743 h 1309687"/>
              <a:gd name="connsiteX92" fmla="*/ 85725 w 1562100"/>
              <a:gd name="connsiteY92" fmla="*/ 988218 h 1309687"/>
              <a:gd name="connsiteX93" fmla="*/ 135731 w 1562100"/>
              <a:gd name="connsiteY93" fmla="*/ 1045368 h 1309687"/>
              <a:gd name="connsiteX94" fmla="*/ 123825 w 1562100"/>
              <a:gd name="connsiteY94" fmla="*/ 1064418 h 1309687"/>
              <a:gd name="connsiteX95" fmla="*/ 133350 w 1562100"/>
              <a:gd name="connsiteY95" fmla="*/ 1092993 h 1309687"/>
              <a:gd name="connsiteX96" fmla="*/ 164306 w 1562100"/>
              <a:gd name="connsiteY96" fmla="*/ 1112043 h 1309687"/>
              <a:gd name="connsiteX97" fmla="*/ 190500 w 1562100"/>
              <a:gd name="connsiteY97" fmla="*/ 1121568 h 1309687"/>
              <a:gd name="connsiteX98" fmla="*/ 216694 w 1562100"/>
              <a:gd name="connsiteY98" fmla="*/ 1128712 h 1309687"/>
              <a:gd name="connsiteX99" fmla="*/ 228600 w 1562100"/>
              <a:gd name="connsiteY99" fmla="*/ 1131093 h 1309687"/>
              <a:gd name="connsiteX100" fmla="*/ 240506 w 1562100"/>
              <a:gd name="connsiteY100" fmla="*/ 1092993 h 1309687"/>
              <a:gd name="connsiteX101" fmla="*/ 269081 w 1562100"/>
              <a:gd name="connsiteY101" fmla="*/ 1097756 h 1309687"/>
              <a:gd name="connsiteX102" fmla="*/ 288131 w 1562100"/>
              <a:gd name="connsiteY102" fmla="*/ 1085850 h 1309687"/>
              <a:gd name="connsiteX103" fmla="*/ 307181 w 1562100"/>
              <a:gd name="connsiteY103" fmla="*/ 1135856 h 1309687"/>
              <a:gd name="connsiteX104" fmla="*/ 330994 w 1562100"/>
              <a:gd name="connsiteY104" fmla="*/ 1150143 h 1309687"/>
              <a:gd name="connsiteX105" fmla="*/ 340519 w 1562100"/>
              <a:gd name="connsiteY105" fmla="*/ 1178718 h 1309687"/>
              <a:gd name="connsiteX106" fmla="*/ 357188 w 1562100"/>
              <a:gd name="connsiteY106" fmla="*/ 1188243 h 1309687"/>
              <a:gd name="connsiteX107" fmla="*/ 364331 w 1562100"/>
              <a:gd name="connsiteY107" fmla="*/ 1219200 h 1309687"/>
              <a:gd name="connsiteX108" fmla="*/ 335756 w 1562100"/>
              <a:gd name="connsiteY108" fmla="*/ 1245393 h 1309687"/>
              <a:gd name="connsiteX109" fmla="*/ 309563 w 1562100"/>
              <a:gd name="connsiteY109" fmla="*/ 1262062 h 1309687"/>
              <a:gd name="connsiteX110" fmla="*/ 297656 w 1562100"/>
              <a:gd name="connsiteY110" fmla="*/ 1285875 h 1309687"/>
              <a:gd name="connsiteX111" fmla="*/ 302419 w 1562100"/>
              <a:gd name="connsiteY111" fmla="*/ 1309687 h 1309687"/>
              <a:gd name="connsiteX112" fmla="*/ 342900 w 1562100"/>
              <a:gd name="connsiteY112" fmla="*/ 1309687 h 1309687"/>
              <a:gd name="connsiteX113" fmla="*/ 390525 w 1562100"/>
              <a:gd name="connsiteY113" fmla="*/ 1304925 h 1309687"/>
              <a:gd name="connsiteX114" fmla="*/ 428625 w 1562100"/>
              <a:gd name="connsiteY114" fmla="*/ 1295400 h 1309687"/>
              <a:gd name="connsiteX115" fmla="*/ 454819 w 1562100"/>
              <a:gd name="connsiteY115" fmla="*/ 1302543 h 1309687"/>
              <a:gd name="connsiteX116" fmla="*/ 473869 w 1562100"/>
              <a:gd name="connsiteY116" fmla="*/ 1281112 h 1309687"/>
              <a:gd name="connsiteX117" fmla="*/ 492919 w 1562100"/>
              <a:gd name="connsiteY117" fmla="*/ 1281112 h 1309687"/>
              <a:gd name="connsiteX118" fmla="*/ 507206 w 1562100"/>
              <a:gd name="connsiteY118" fmla="*/ 1250156 h 1309687"/>
              <a:gd name="connsiteX119" fmla="*/ 557213 w 1562100"/>
              <a:gd name="connsiteY119" fmla="*/ 1235868 h 1309687"/>
              <a:gd name="connsiteX120" fmla="*/ 583406 w 1562100"/>
              <a:gd name="connsiteY120" fmla="*/ 1216818 h 1309687"/>
              <a:gd name="connsiteX121" fmla="*/ 590550 w 1562100"/>
              <a:gd name="connsiteY121" fmla="*/ 1178718 h 1309687"/>
              <a:gd name="connsiteX122" fmla="*/ 607219 w 1562100"/>
              <a:gd name="connsiteY122" fmla="*/ 1152525 h 1309687"/>
              <a:gd name="connsiteX123" fmla="*/ 688181 w 1562100"/>
              <a:gd name="connsiteY123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552450 w 1562100"/>
              <a:gd name="connsiteY54" fmla="*/ 78582 h 1309687"/>
              <a:gd name="connsiteX55" fmla="*/ 450056 w 1562100"/>
              <a:gd name="connsiteY55" fmla="*/ 2382 h 1309687"/>
              <a:gd name="connsiteX56" fmla="*/ 428625 w 1562100"/>
              <a:gd name="connsiteY56" fmla="*/ 0 h 1309687"/>
              <a:gd name="connsiteX57" fmla="*/ 376238 w 1562100"/>
              <a:gd name="connsiteY57" fmla="*/ 104775 h 1309687"/>
              <a:gd name="connsiteX58" fmla="*/ 314326 w 1562100"/>
              <a:gd name="connsiteY58" fmla="*/ 104774 h 1309687"/>
              <a:gd name="connsiteX59" fmla="*/ 328613 w 1562100"/>
              <a:gd name="connsiteY59" fmla="*/ 183356 h 1309687"/>
              <a:gd name="connsiteX60" fmla="*/ 292894 w 1562100"/>
              <a:gd name="connsiteY60" fmla="*/ 285750 h 1309687"/>
              <a:gd name="connsiteX61" fmla="*/ 264319 w 1562100"/>
              <a:gd name="connsiteY61" fmla="*/ 292893 h 1309687"/>
              <a:gd name="connsiteX62" fmla="*/ 261938 w 1562100"/>
              <a:gd name="connsiteY62" fmla="*/ 307181 h 1309687"/>
              <a:gd name="connsiteX63" fmla="*/ 261938 w 1562100"/>
              <a:gd name="connsiteY63" fmla="*/ 340518 h 1309687"/>
              <a:gd name="connsiteX64" fmla="*/ 228600 w 1562100"/>
              <a:gd name="connsiteY64" fmla="*/ 383381 h 1309687"/>
              <a:gd name="connsiteX65" fmla="*/ 271463 w 1562100"/>
              <a:gd name="connsiteY65" fmla="*/ 400050 h 1309687"/>
              <a:gd name="connsiteX66" fmla="*/ 278606 w 1562100"/>
              <a:gd name="connsiteY66" fmla="*/ 419100 h 1309687"/>
              <a:gd name="connsiteX67" fmla="*/ 257175 w 1562100"/>
              <a:gd name="connsiteY67" fmla="*/ 454818 h 1309687"/>
              <a:gd name="connsiteX68" fmla="*/ 221456 w 1562100"/>
              <a:gd name="connsiteY68" fmla="*/ 464343 h 1309687"/>
              <a:gd name="connsiteX69" fmla="*/ 221456 w 1562100"/>
              <a:gd name="connsiteY69" fmla="*/ 504825 h 1309687"/>
              <a:gd name="connsiteX70" fmla="*/ 254794 w 1562100"/>
              <a:gd name="connsiteY70" fmla="*/ 542925 h 1309687"/>
              <a:gd name="connsiteX71" fmla="*/ 226219 w 1562100"/>
              <a:gd name="connsiteY71" fmla="*/ 607218 h 1309687"/>
              <a:gd name="connsiteX72" fmla="*/ 180975 w 1562100"/>
              <a:gd name="connsiteY72" fmla="*/ 635793 h 1309687"/>
              <a:gd name="connsiteX73" fmla="*/ 183356 w 1562100"/>
              <a:gd name="connsiteY73" fmla="*/ 652462 h 1309687"/>
              <a:gd name="connsiteX74" fmla="*/ 204788 w 1562100"/>
              <a:gd name="connsiteY74" fmla="*/ 661987 h 1309687"/>
              <a:gd name="connsiteX75" fmla="*/ 219075 w 1562100"/>
              <a:gd name="connsiteY75" fmla="*/ 671512 h 1309687"/>
              <a:gd name="connsiteX76" fmla="*/ 223838 w 1562100"/>
              <a:gd name="connsiteY76" fmla="*/ 690562 h 1309687"/>
              <a:gd name="connsiteX77" fmla="*/ 195263 w 1562100"/>
              <a:gd name="connsiteY77" fmla="*/ 716756 h 1309687"/>
              <a:gd name="connsiteX78" fmla="*/ 123825 w 1562100"/>
              <a:gd name="connsiteY78" fmla="*/ 762000 h 1309687"/>
              <a:gd name="connsiteX79" fmla="*/ 123825 w 1562100"/>
              <a:gd name="connsiteY79" fmla="*/ 797718 h 1309687"/>
              <a:gd name="connsiteX80" fmla="*/ 135731 w 1562100"/>
              <a:gd name="connsiteY80" fmla="*/ 828675 h 1309687"/>
              <a:gd name="connsiteX81" fmla="*/ 123825 w 1562100"/>
              <a:gd name="connsiteY81" fmla="*/ 869156 h 1309687"/>
              <a:gd name="connsiteX82" fmla="*/ 76200 w 1562100"/>
              <a:gd name="connsiteY82" fmla="*/ 864393 h 1309687"/>
              <a:gd name="connsiteX83" fmla="*/ 52388 w 1562100"/>
              <a:gd name="connsiteY83" fmla="*/ 809625 h 1309687"/>
              <a:gd name="connsiteX84" fmla="*/ 33338 w 1562100"/>
              <a:gd name="connsiteY84" fmla="*/ 802481 h 1309687"/>
              <a:gd name="connsiteX85" fmla="*/ 23813 w 1562100"/>
              <a:gd name="connsiteY85" fmla="*/ 840581 h 1309687"/>
              <a:gd name="connsiteX86" fmla="*/ 21431 w 1562100"/>
              <a:gd name="connsiteY86" fmla="*/ 850106 h 1309687"/>
              <a:gd name="connsiteX87" fmla="*/ 7144 w 1562100"/>
              <a:gd name="connsiteY87" fmla="*/ 866775 h 1309687"/>
              <a:gd name="connsiteX88" fmla="*/ 0 w 1562100"/>
              <a:gd name="connsiteY88" fmla="*/ 923925 h 1309687"/>
              <a:gd name="connsiteX89" fmla="*/ 23813 w 1562100"/>
              <a:gd name="connsiteY89" fmla="*/ 952500 h 1309687"/>
              <a:gd name="connsiteX90" fmla="*/ 16669 w 1562100"/>
              <a:gd name="connsiteY90" fmla="*/ 992981 h 1309687"/>
              <a:gd name="connsiteX91" fmla="*/ 35719 w 1562100"/>
              <a:gd name="connsiteY91" fmla="*/ 997743 h 1309687"/>
              <a:gd name="connsiteX92" fmla="*/ 69056 w 1562100"/>
              <a:gd name="connsiteY92" fmla="*/ 997743 h 1309687"/>
              <a:gd name="connsiteX93" fmla="*/ 85725 w 1562100"/>
              <a:gd name="connsiteY93" fmla="*/ 988218 h 1309687"/>
              <a:gd name="connsiteX94" fmla="*/ 135731 w 1562100"/>
              <a:gd name="connsiteY94" fmla="*/ 1045368 h 1309687"/>
              <a:gd name="connsiteX95" fmla="*/ 123825 w 1562100"/>
              <a:gd name="connsiteY95" fmla="*/ 1064418 h 1309687"/>
              <a:gd name="connsiteX96" fmla="*/ 133350 w 1562100"/>
              <a:gd name="connsiteY96" fmla="*/ 1092993 h 1309687"/>
              <a:gd name="connsiteX97" fmla="*/ 164306 w 1562100"/>
              <a:gd name="connsiteY97" fmla="*/ 1112043 h 1309687"/>
              <a:gd name="connsiteX98" fmla="*/ 190500 w 1562100"/>
              <a:gd name="connsiteY98" fmla="*/ 1121568 h 1309687"/>
              <a:gd name="connsiteX99" fmla="*/ 216694 w 1562100"/>
              <a:gd name="connsiteY99" fmla="*/ 1128712 h 1309687"/>
              <a:gd name="connsiteX100" fmla="*/ 228600 w 1562100"/>
              <a:gd name="connsiteY100" fmla="*/ 1131093 h 1309687"/>
              <a:gd name="connsiteX101" fmla="*/ 240506 w 1562100"/>
              <a:gd name="connsiteY101" fmla="*/ 1092993 h 1309687"/>
              <a:gd name="connsiteX102" fmla="*/ 269081 w 1562100"/>
              <a:gd name="connsiteY102" fmla="*/ 1097756 h 1309687"/>
              <a:gd name="connsiteX103" fmla="*/ 288131 w 1562100"/>
              <a:gd name="connsiteY103" fmla="*/ 1085850 h 1309687"/>
              <a:gd name="connsiteX104" fmla="*/ 307181 w 1562100"/>
              <a:gd name="connsiteY104" fmla="*/ 1135856 h 1309687"/>
              <a:gd name="connsiteX105" fmla="*/ 330994 w 1562100"/>
              <a:gd name="connsiteY105" fmla="*/ 1150143 h 1309687"/>
              <a:gd name="connsiteX106" fmla="*/ 340519 w 1562100"/>
              <a:gd name="connsiteY106" fmla="*/ 1178718 h 1309687"/>
              <a:gd name="connsiteX107" fmla="*/ 357188 w 1562100"/>
              <a:gd name="connsiteY107" fmla="*/ 1188243 h 1309687"/>
              <a:gd name="connsiteX108" fmla="*/ 364331 w 1562100"/>
              <a:gd name="connsiteY108" fmla="*/ 1219200 h 1309687"/>
              <a:gd name="connsiteX109" fmla="*/ 335756 w 1562100"/>
              <a:gd name="connsiteY109" fmla="*/ 1245393 h 1309687"/>
              <a:gd name="connsiteX110" fmla="*/ 309563 w 1562100"/>
              <a:gd name="connsiteY110" fmla="*/ 1262062 h 1309687"/>
              <a:gd name="connsiteX111" fmla="*/ 297656 w 1562100"/>
              <a:gd name="connsiteY111" fmla="*/ 1285875 h 1309687"/>
              <a:gd name="connsiteX112" fmla="*/ 302419 w 1562100"/>
              <a:gd name="connsiteY112" fmla="*/ 1309687 h 1309687"/>
              <a:gd name="connsiteX113" fmla="*/ 342900 w 1562100"/>
              <a:gd name="connsiteY113" fmla="*/ 1309687 h 1309687"/>
              <a:gd name="connsiteX114" fmla="*/ 390525 w 1562100"/>
              <a:gd name="connsiteY114" fmla="*/ 1304925 h 1309687"/>
              <a:gd name="connsiteX115" fmla="*/ 428625 w 1562100"/>
              <a:gd name="connsiteY115" fmla="*/ 1295400 h 1309687"/>
              <a:gd name="connsiteX116" fmla="*/ 454819 w 1562100"/>
              <a:gd name="connsiteY116" fmla="*/ 1302543 h 1309687"/>
              <a:gd name="connsiteX117" fmla="*/ 473869 w 1562100"/>
              <a:gd name="connsiteY117" fmla="*/ 1281112 h 1309687"/>
              <a:gd name="connsiteX118" fmla="*/ 492919 w 1562100"/>
              <a:gd name="connsiteY118" fmla="*/ 1281112 h 1309687"/>
              <a:gd name="connsiteX119" fmla="*/ 507206 w 1562100"/>
              <a:gd name="connsiteY119" fmla="*/ 1250156 h 1309687"/>
              <a:gd name="connsiteX120" fmla="*/ 557213 w 1562100"/>
              <a:gd name="connsiteY120" fmla="*/ 1235868 h 1309687"/>
              <a:gd name="connsiteX121" fmla="*/ 583406 w 1562100"/>
              <a:gd name="connsiteY121" fmla="*/ 1216818 h 1309687"/>
              <a:gd name="connsiteX122" fmla="*/ 590550 w 1562100"/>
              <a:gd name="connsiteY122" fmla="*/ 1178718 h 1309687"/>
              <a:gd name="connsiteX123" fmla="*/ 607219 w 1562100"/>
              <a:gd name="connsiteY123" fmla="*/ 1152525 h 1309687"/>
              <a:gd name="connsiteX124" fmla="*/ 688181 w 1562100"/>
              <a:gd name="connsiteY124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97681 w 1562100"/>
              <a:gd name="connsiteY54" fmla="*/ 119063 h 1309687"/>
              <a:gd name="connsiteX55" fmla="*/ 450056 w 1562100"/>
              <a:gd name="connsiteY55" fmla="*/ 2382 h 1309687"/>
              <a:gd name="connsiteX56" fmla="*/ 428625 w 1562100"/>
              <a:gd name="connsiteY56" fmla="*/ 0 h 1309687"/>
              <a:gd name="connsiteX57" fmla="*/ 376238 w 1562100"/>
              <a:gd name="connsiteY57" fmla="*/ 104775 h 1309687"/>
              <a:gd name="connsiteX58" fmla="*/ 314326 w 1562100"/>
              <a:gd name="connsiteY58" fmla="*/ 104774 h 1309687"/>
              <a:gd name="connsiteX59" fmla="*/ 328613 w 1562100"/>
              <a:gd name="connsiteY59" fmla="*/ 183356 h 1309687"/>
              <a:gd name="connsiteX60" fmla="*/ 292894 w 1562100"/>
              <a:gd name="connsiteY60" fmla="*/ 285750 h 1309687"/>
              <a:gd name="connsiteX61" fmla="*/ 264319 w 1562100"/>
              <a:gd name="connsiteY61" fmla="*/ 292893 h 1309687"/>
              <a:gd name="connsiteX62" fmla="*/ 261938 w 1562100"/>
              <a:gd name="connsiteY62" fmla="*/ 307181 h 1309687"/>
              <a:gd name="connsiteX63" fmla="*/ 261938 w 1562100"/>
              <a:gd name="connsiteY63" fmla="*/ 340518 h 1309687"/>
              <a:gd name="connsiteX64" fmla="*/ 228600 w 1562100"/>
              <a:gd name="connsiteY64" fmla="*/ 383381 h 1309687"/>
              <a:gd name="connsiteX65" fmla="*/ 271463 w 1562100"/>
              <a:gd name="connsiteY65" fmla="*/ 400050 h 1309687"/>
              <a:gd name="connsiteX66" fmla="*/ 278606 w 1562100"/>
              <a:gd name="connsiteY66" fmla="*/ 419100 h 1309687"/>
              <a:gd name="connsiteX67" fmla="*/ 257175 w 1562100"/>
              <a:gd name="connsiteY67" fmla="*/ 454818 h 1309687"/>
              <a:gd name="connsiteX68" fmla="*/ 221456 w 1562100"/>
              <a:gd name="connsiteY68" fmla="*/ 464343 h 1309687"/>
              <a:gd name="connsiteX69" fmla="*/ 221456 w 1562100"/>
              <a:gd name="connsiteY69" fmla="*/ 504825 h 1309687"/>
              <a:gd name="connsiteX70" fmla="*/ 254794 w 1562100"/>
              <a:gd name="connsiteY70" fmla="*/ 542925 h 1309687"/>
              <a:gd name="connsiteX71" fmla="*/ 226219 w 1562100"/>
              <a:gd name="connsiteY71" fmla="*/ 607218 h 1309687"/>
              <a:gd name="connsiteX72" fmla="*/ 180975 w 1562100"/>
              <a:gd name="connsiteY72" fmla="*/ 635793 h 1309687"/>
              <a:gd name="connsiteX73" fmla="*/ 183356 w 1562100"/>
              <a:gd name="connsiteY73" fmla="*/ 652462 h 1309687"/>
              <a:gd name="connsiteX74" fmla="*/ 204788 w 1562100"/>
              <a:gd name="connsiteY74" fmla="*/ 661987 h 1309687"/>
              <a:gd name="connsiteX75" fmla="*/ 219075 w 1562100"/>
              <a:gd name="connsiteY75" fmla="*/ 671512 h 1309687"/>
              <a:gd name="connsiteX76" fmla="*/ 223838 w 1562100"/>
              <a:gd name="connsiteY76" fmla="*/ 690562 h 1309687"/>
              <a:gd name="connsiteX77" fmla="*/ 195263 w 1562100"/>
              <a:gd name="connsiteY77" fmla="*/ 716756 h 1309687"/>
              <a:gd name="connsiteX78" fmla="*/ 123825 w 1562100"/>
              <a:gd name="connsiteY78" fmla="*/ 762000 h 1309687"/>
              <a:gd name="connsiteX79" fmla="*/ 123825 w 1562100"/>
              <a:gd name="connsiteY79" fmla="*/ 797718 h 1309687"/>
              <a:gd name="connsiteX80" fmla="*/ 135731 w 1562100"/>
              <a:gd name="connsiteY80" fmla="*/ 828675 h 1309687"/>
              <a:gd name="connsiteX81" fmla="*/ 123825 w 1562100"/>
              <a:gd name="connsiteY81" fmla="*/ 869156 h 1309687"/>
              <a:gd name="connsiteX82" fmla="*/ 76200 w 1562100"/>
              <a:gd name="connsiteY82" fmla="*/ 864393 h 1309687"/>
              <a:gd name="connsiteX83" fmla="*/ 52388 w 1562100"/>
              <a:gd name="connsiteY83" fmla="*/ 809625 h 1309687"/>
              <a:gd name="connsiteX84" fmla="*/ 33338 w 1562100"/>
              <a:gd name="connsiteY84" fmla="*/ 802481 h 1309687"/>
              <a:gd name="connsiteX85" fmla="*/ 23813 w 1562100"/>
              <a:gd name="connsiteY85" fmla="*/ 840581 h 1309687"/>
              <a:gd name="connsiteX86" fmla="*/ 21431 w 1562100"/>
              <a:gd name="connsiteY86" fmla="*/ 850106 h 1309687"/>
              <a:gd name="connsiteX87" fmla="*/ 7144 w 1562100"/>
              <a:gd name="connsiteY87" fmla="*/ 866775 h 1309687"/>
              <a:gd name="connsiteX88" fmla="*/ 0 w 1562100"/>
              <a:gd name="connsiteY88" fmla="*/ 923925 h 1309687"/>
              <a:gd name="connsiteX89" fmla="*/ 23813 w 1562100"/>
              <a:gd name="connsiteY89" fmla="*/ 952500 h 1309687"/>
              <a:gd name="connsiteX90" fmla="*/ 16669 w 1562100"/>
              <a:gd name="connsiteY90" fmla="*/ 992981 h 1309687"/>
              <a:gd name="connsiteX91" fmla="*/ 35719 w 1562100"/>
              <a:gd name="connsiteY91" fmla="*/ 997743 h 1309687"/>
              <a:gd name="connsiteX92" fmla="*/ 69056 w 1562100"/>
              <a:gd name="connsiteY92" fmla="*/ 997743 h 1309687"/>
              <a:gd name="connsiteX93" fmla="*/ 85725 w 1562100"/>
              <a:gd name="connsiteY93" fmla="*/ 988218 h 1309687"/>
              <a:gd name="connsiteX94" fmla="*/ 135731 w 1562100"/>
              <a:gd name="connsiteY94" fmla="*/ 1045368 h 1309687"/>
              <a:gd name="connsiteX95" fmla="*/ 123825 w 1562100"/>
              <a:gd name="connsiteY95" fmla="*/ 1064418 h 1309687"/>
              <a:gd name="connsiteX96" fmla="*/ 133350 w 1562100"/>
              <a:gd name="connsiteY96" fmla="*/ 1092993 h 1309687"/>
              <a:gd name="connsiteX97" fmla="*/ 164306 w 1562100"/>
              <a:gd name="connsiteY97" fmla="*/ 1112043 h 1309687"/>
              <a:gd name="connsiteX98" fmla="*/ 190500 w 1562100"/>
              <a:gd name="connsiteY98" fmla="*/ 1121568 h 1309687"/>
              <a:gd name="connsiteX99" fmla="*/ 216694 w 1562100"/>
              <a:gd name="connsiteY99" fmla="*/ 1128712 h 1309687"/>
              <a:gd name="connsiteX100" fmla="*/ 228600 w 1562100"/>
              <a:gd name="connsiteY100" fmla="*/ 1131093 h 1309687"/>
              <a:gd name="connsiteX101" fmla="*/ 240506 w 1562100"/>
              <a:gd name="connsiteY101" fmla="*/ 1092993 h 1309687"/>
              <a:gd name="connsiteX102" fmla="*/ 269081 w 1562100"/>
              <a:gd name="connsiteY102" fmla="*/ 1097756 h 1309687"/>
              <a:gd name="connsiteX103" fmla="*/ 288131 w 1562100"/>
              <a:gd name="connsiteY103" fmla="*/ 1085850 h 1309687"/>
              <a:gd name="connsiteX104" fmla="*/ 307181 w 1562100"/>
              <a:gd name="connsiteY104" fmla="*/ 1135856 h 1309687"/>
              <a:gd name="connsiteX105" fmla="*/ 330994 w 1562100"/>
              <a:gd name="connsiteY105" fmla="*/ 1150143 h 1309687"/>
              <a:gd name="connsiteX106" fmla="*/ 340519 w 1562100"/>
              <a:gd name="connsiteY106" fmla="*/ 1178718 h 1309687"/>
              <a:gd name="connsiteX107" fmla="*/ 357188 w 1562100"/>
              <a:gd name="connsiteY107" fmla="*/ 1188243 h 1309687"/>
              <a:gd name="connsiteX108" fmla="*/ 364331 w 1562100"/>
              <a:gd name="connsiteY108" fmla="*/ 1219200 h 1309687"/>
              <a:gd name="connsiteX109" fmla="*/ 335756 w 1562100"/>
              <a:gd name="connsiteY109" fmla="*/ 1245393 h 1309687"/>
              <a:gd name="connsiteX110" fmla="*/ 309563 w 1562100"/>
              <a:gd name="connsiteY110" fmla="*/ 1262062 h 1309687"/>
              <a:gd name="connsiteX111" fmla="*/ 297656 w 1562100"/>
              <a:gd name="connsiteY111" fmla="*/ 1285875 h 1309687"/>
              <a:gd name="connsiteX112" fmla="*/ 302419 w 1562100"/>
              <a:gd name="connsiteY112" fmla="*/ 1309687 h 1309687"/>
              <a:gd name="connsiteX113" fmla="*/ 342900 w 1562100"/>
              <a:gd name="connsiteY113" fmla="*/ 1309687 h 1309687"/>
              <a:gd name="connsiteX114" fmla="*/ 390525 w 1562100"/>
              <a:gd name="connsiteY114" fmla="*/ 1304925 h 1309687"/>
              <a:gd name="connsiteX115" fmla="*/ 428625 w 1562100"/>
              <a:gd name="connsiteY115" fmla="*/ 1295400 h 1309687"/>
              <a:gd name="connsiteX116" fmla="*/ 454819 w 1562100"/>
              <a:gd name="connsiteY116" fmla="*/ 1302543 h 1309687"/>
              <a:gd name="connsiteX117" fmla="*/ 473869 w 1562100"/>
              <a:gd name="connsiteY117" fmla="*/ 1281112 h 1309687"/>
              <a:gd name="connsiteX118" fmla="*/ 492919 w 1562100"/>
              <a:gd name="connsiteY118" fmla="*/ 1281112 h 1309687"/>
              <a:gd name="connsiteX119" fmla="*/ 507206 w 1562100"/>
              <a:gd name="connsiteY119" fmla="*/ 1250156 h 1309687"/>
              <a:gd name="connsiteX120" fmla="*/ 557213 w 1562100"/>
              <a:gd name="connsiteY120" fmla="*/ 1235868 h 1309687"/>
              <a:gd name="connsiteX121" fmla="*/ 583406 w 1562100"/>
              <a:gd name="connsiteY121" fmla="*/ 1216818 h 1309687"/>
              <a:gd name="connsiteX122" fmla="*/ 590550 w 1562100"/>
              <a:gd name="connsiteY122" fmla="*/ 1178718 h 1309687"/>
              <a:gd name="connsiteX123" fmla="*/ 607219 w 1562100"/>
              <a:gd name="connsiteY123" fmla="*/ 1152525 h 1309687"/>
              <a:gd name="connsiteX124" fmla="*/ 688181 w 1562100"/>
              <a:gd name="connsiteY124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500062 w 1562100"/>
              <a:gd name="connsiteY54" fmla="*/ 66676 h 1309687"/>
              <a:gd name="connsiteX55" fmla="*/ 450056 w 1562100"/>
              <a:gd name="connsiteY55" fmla="*/ 2382 h 1309687"/>
              <a:gd name="connsiteX56" fmla="*/ 428625 w 1562100"/>
              <a:gd name="connsiteY56" fmla="*/ 0 h 1309687"/>
              <a:gd name="connsiteX57" fmla="*/ 376238 w 1562100"/>
              <a:gd name="connsiteY57" fmla="*/ 104775 h 1309687"/>
              <a:gd name="connsiteX58" fmla="*/ 314326 w 1562100"/>
              <a:gd name="connsiteY58" fmla="*/ 104774 h 1309687"/>
              <a:gd name="connsiteX59" fmla="*/ 328613 w 1562100"/>
              <a:gd name="connsiteY59" fmla="*/ 183356 h 1309687"/>
              <a:gd name="connsiteX60" fmla="*/ 292894 w 1562100"/>
              <a:gd name="connsiteY60" fmla="*/ 285750 h 1309687"/>
              <a:gd name="connsiteX61" fmla="*/ 264319 w 1562100"/>
              <a:gd name="connsiteY61" fmla="*/ 292893 h 1309687"/>
              <a:gd name="connsiteX62" fmla="*/ 261938 w 1562100"/>
              <a:gd name="connsiteY62" fmla="*/ 307181 h 1309687"/>
              <a:gd name="connsiteX63" fmla="*/ 261938 w 1562100"/>
              <a:gd name="connsiteY63" fmla="*/ 340518 h 1309687"/>
              <a:gd name="connsiteX64" fmla="*/ 228600 w 1562100"/>
              <a:gd name="connsiteY64" fmla="*/ 383381 h 1309687"/>
              <a:gd name="connsiteX65" fmla="*/ 271463 w 1562100"/>
              <a:gd name="connsiteY65" fmla="*/ 400050 h 1309687"/>
              <a:gd name="connsiteX66" fmla="*/ 278606 w 1562100"/>
              <a:gd name="connsiteY66" fmla="*/ 419100 h 1309687"/>
              <a:gd name="connsiteX67" fmla="*/ 257175 w 1562100"/>
              <a:gd name="connsiteY67" fmla="*/ 454818 h 1309687"/>
              <a:gd name="connsiteX68" fmla="*/ 221456 w 1562100"/>
              <a:gd name="connsiteY68" fmla="*/ 464343 h 1309687"/>
              <a:gd name="connsiteX69" fmla="*/ 221456 w 1562100"/>
              <a:gd name="connsiteY69" fmla="*/ 504825 h 1309687"/>
              <a:gd name="connsiteX70" fmla="*/ 254794 w 1562100"/>
              <a:gd name="connsiteY70" fmla="*/ 542925 h 1309687"/>
              <a:gd name="connsiteX71" fmla="*/ 226219 w 1562100"/>
              <a:gd name="connsiteY71" fmla="*/ 607218 h 1309687"/>
              <a:gd name="connsiteX72" fmla="*/ 180975 w 1562100"/>
              <a:gd name="connsiteY72" fmla="*/ 635793 h 1309687"/>
              <a:gd name="connsiteX73" fmla="*/ 183356 w 1562100"/>
              <a:gd name="connsiteY73" fmla="*/ 652462 h 1309687"/>
              <a:gd name="connsiteX74" fmla="*/ 204788 w 1562100"/>
              <a:gd name="connsiteY74" fmla="*/ 661987 h 1309687"/>
              <a:gd name="connsiteX75" fmla="*/ 219075 w 1562100"/>
              <a:gd name="connsiteY75" fmla="*/ 671512 h 1309687"/>
              <a:gd name="connsiteX76" fmla="*/ 223838 w 1562100"/>
              <a:gd name="connsiteY76" fmla="*/ 690562 h 1309687"/>
              <a:gd name="connsiteX77" fmla="*/ 195263 w 1562100"/>
              <a:gd name="connsiteY77" fmla="*/ 716756 h 1309687"/>
              <a:gd name="connsiteX78" fmla="*/ 123825 w 1562100"/>
              <a:gd name="connsiteY78" fmla="*/ 762000 h 1309687"/>
              <a:gd name="connsiteX79" fmla="*/ 123825 w 1562100"/>
              <a:gd name="connsiteY79" fmla="*/ 797718 h 1309687"/>
              <a:gd name="connsiteX80" fmla="*/ 135731 w 1562100"/>
              <a:gd name="connsiteY80" fmla="*/ 828675 h 1309687"/>
              <a:gd name="connsiteX81" fmla="*/ 123825 w 1562100"/>
              <a:gd name="connsiteY81" fmla="*/ 869156 h 1309687"/>
              <a:gd name="connsiteX82" fmla="*/ 76200 w 1562100"/>
              <a:gd name="connsiteY82" fmla="*/ 864393 h 1309687"/>
              <a:gd name="connsiteX83" fmla="*/ 52388 w 1562100"/>
              <a:gd name="connsiteY83" fmla="*/ 809625 h 1309687"/>
              <a:gd name="connsiteX84" fmla="*/ 33338 w 1562100"/>
              <a:gd name="connsiteY84" fmla="*/ 802481 h 1309687"/>
              <a:gd name="connsiteX85" fmla="*/ 23813 w 1562100"/>
              <a:gd name="connsiteY85" fmla="*/ 840581 h 1309687"/>
              <a:gd name="connsiteX86" fmla="*/ 21431 w 1562100"/>
              <a:gd name="connsiteY86" fmla="*/ 850106 h 1309687"/>
              <a:gd name="connsiteX87" fmla="*/ 7144 w 1562100"/>
              <a:gd name="connsiteY87" fmla="*/ 866775 h 1309687"/>
              <a:gd name="connsiteX88" fmla="*/ 0 w 1562100"/>
              <a:gd name="connsiteY88" fmla="*/ 923925 h 1309687"/>
              <a:gd name="connsiteX89" fmla="*/ 23813 w 1562100"/>
              <a:gd name="connsiteY89" fmla="*/ 952500 h 1309687"/>
              <a:gd name="connsiteX90" fmla="*/ 16669 w 1562100"/>
              <a:gd name="connsiteY90" fmla="*/ 992981 h 1309687"/>
              <a:gd name="connsiteX91" fmla="*/ 35719 w 1562100"/>
              <a:gd name="connsiteY91" fmla="*/ 997743 h 1309687"/>
              <a:gd name="connsiteX92" fmla="*/ 69056 w 1562100"/>
              <a:gd name="connsiteY92" fmla="*/ 997743 h 1309687"/>
              <a:gd name="connsiteX93" fmla="*/ 85725 w 1562100"/>
              <a:gd name="connsiteY93" fmla="*/ 988218 h 1309687"/>
              <a:gd name="connsiteX94" fmla="*/ 135731 w 1562100"/>
              <a:gd name="connsiteY94" fmla="*/ 1045368 h 1309687"/>
              <a:gd name="connsiteX95" fmla="*/ 123825 w 1562100"/>
              <a:gd name="connsiteY95" fmla="*/ 1064418 h 1309687"/>
              <a:gd name="connsiteX96" fmla="*/ 133350 w 1562100"/>
              <a:gd name="connsiteY96" fmla="*/ 1092993 h 1309687"/>
              <a:gd name="connsiteX97" fmla="*/ 164306 w 1562100"/>
              <a:gd name="connsiteY97" fmla="*/ 1112043 h 1309687"/>
              <a:gd name="connsiteX98" fmla="*/ 190500 w 1562100"/>
              <a:gd name="connsiteY98" fmla="*/ 1121568 h 1309687"/>
              <a:gd name="connsiteX99" fmla="*/ 216694 w 1562100"/>
              <a:gd name="connsiteY99" fmla="*/ 1128712 h 1309687"/>
              <a:gd name="connsiteX100" fmla="*/ 228600 w 1562100"/>
              <a:gd name="connsiteY100" fmla="*/ 1131093 h 1309687"/>
              <a:gd name="connsiteX101" fmla="*/ 240506 w 1562100"/>
              <a:gd name="connsiteY101" fmla="*/ 1092993 h 1309687"/>
              <a:gd name="connsiteX102" fmla="*/ 269081 w 1562100"/>
              <a:gd name="connsiteY102" fmla="*/ 1097756 h 1309687"/>
              <a:gd name="connsiteX103" fmla="*/ 288131 w 1562100"/>
              <a:gd name="connsiteY103" fmla="*/ 1085850 h 1309687"/>
              <a:gd name="connsiteX104" fmla="*/ 307181 w 1562100"/>
              <a:gd name="connsiteY104" fmla="*/ 1135856 h 1309687"/>
              <a:gd name="connsiteX105" fmla="*/ 330994 w 1562100"/>
              <a:gd name="connsiteY105" fmla="*/ 1150143 h 1309687"/>
              <a:gd name="connsiteX106" fmla="*/ 340519 w 1562100"/>
              <a:gd name="connsiteY106" fmla="*/ 1178718 h 1309687"/>
              <a:gd name="connsiteX107" fmla="*/ 357188 w 1562100"/>
              <a:gd name="connsiteY107" fmla="*/ 1188243 h 1309687"/>
              <a:gd name="connsiteX108" fmla="*/ 364331 w 1562100"/>
              <a:gd name="connsiteY108" fmla="*/ 1219200 h 1309687"/>
              <a:gd name="connsiteX109" fmla="*/ 335756 w 1562100"/>
              <a:gd name="connsiteY109" fmla="*/ 1245393 h 1309687"/>
              <a:gd name="connsiteX110" fmla="*/ 309563 w 1562100"/>
              <a:gd name="connsiteY110" fmla="*/ 1262062 h 1309687"/>
              <a:gd name="connsiteX111" fmla="*/ 297656 w 1562100"/>
              <a:gd name="connsiteY111" fmla="*/ 1285875 h 1309687"/>
              <a:gd name="connsiteX112" fmla="*/ 302419 w 1562100"/>
              <a:gd name="connsiteY112" fmla="*/ 1309687 h 1309687"/>
              <a:gd name="connsiteX113" fmla="*/ 342900 w 1562100"/>
              <a:gd name="connsiteY113" fmla="*/ 1309687 h 1309687"/>
              <a:gd name="connsiteX114" fmla="*/ 390525 w 1562100"/>
              <a:gd name="connsiteY114" fmla="*/ 1304925 h 1309687"/>
              <a:gd name="connsiteX115" fmla="*/ 428625 w 1562100"/>
              <a:gd name="connsiteY115" fmla="*/ 1295400 h 1309687"/>
              <a:gd name="connsiteX116" fmla="*/ 454819 w 1562100"/>
              <a:gd name="connsiteY116" fmla="*/ 1302543 h 1309687"/>
              <a:gd name="connsiteX117" fmla="*/ 473869 w 1562100"/>
              <a:gd name="connsiteY117" fmla="*/ 1281112 h 1309687"/>
              <a:gd name="connsiteX118" fmla="*/ 492919 w 1562100"/>
              <a:gd name="connsiteY118" fmla="*/ 1281112 h 1309687"/>
              <a:gd name="connsiteX119" fmla="*/ 507206 w 1562100"/>
              <a:gd name="connsiteY119" fmla="*/ 1250156 h 1309687"/>
              <a:gd name="connsiteX120" fmla="*/ 557213 w 1562100"/>
              <a:gd name="connsiteY120" fmla="*/ 1235868 h 1309687"/>
              <a:gd name="connsiteX121" fmla="*/ 583406 w 1562100"/>
              <a:gd name="connsiteY121" fmla="*/ 1216818 h 1309687"/>
              <a:gd name="connsiteX122" fmla="*/ 590550 w 1562100"/>
              <a:gd name="connsiteY122" fmla="*/ 1178718 h 1309687"/>
              <a:gd name="connsiteX123" fmla="*/ 607219 w 1562100"/>
              <a:gd name="connsiteY123" fmla="*/ 1152525 h 1309687"/>
              <a:gd name="connsiteX124" fmla="*/ 688181 w 1562100"/>
              <a:gd name="connsiteY124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02456 w 1562100"/>
              <a:gd name="connsiteY54" fmla="*/ 133351 h 1309687"/>
              <a:gd name="connsiteX55" fmla="*/ 500062 w 1562100"/>
              <a:gd name="connsiteY55" fmla="*/ 66676 h 1309687"/>
              <a:gd name="connsiteX56" fmla="*/ 450056 w 1562100"/>
              <a:gd name="connsiteY56" fmla="*/ 2382 h 1309687"/>
              <a:gd name="connsiteX57" fmla="*/ 428625 w 1562100"/>
              <a:gd name="connsiteY57" fmla="*/ 0 h 1309687"/>
              <a:gd name="connsiteX58" fmla="*/ 376238 w 1562100"/>
              <a:gd name="connsiteY58" fmla="*/ 104775 h 1309687"/>
              <a:gd name="connsiteX59" fmla="*/ 314326 w 1562100"/>
              <a:gd name="connsiteY59" fmla="*/ 104774 h 1309687"/>
              <a:gd name="connsiteX60" fmla="*/ 328613 w 1562100"/>
              <a:gd name="connsiteY60" fmla="*/ 183356 h 1309687"/>
              <a:gd name="connsiteX61" fmla="*/ 292894 w 1562100"/>
              <a:gd name="connsiteY61" fmla="*/ 285750 h 1309687"/>
              <a:gd name="connsiteX62" fmla="*/ 264319 w 1562100"/>
              <a:gd name="connsiteY62" fmla="*/ 292893 h 1309687"/>
              <a:gd name="connsiteX63" fmla="*/ 261938 w 1562100"/>
              <a:gd name="connsiteY63" fmla="*/ 307181 h 1309687"/>
              <a:gd name="connsiteX64" fmla="*/ 261938 w 1562100"/>
              <a:gd name="connsiteY64" fmla="*/ 340518 h 1309687"/>
              <a:gd name="connsiteX65" fmla="*/ 228600 w 1562100"/>
              <a:gd name="connsiteY65" fmla="*/ 383381 h 1309687"/>
              <a:gd name="connsiteX66" fmla="*/ 271463 w 1562100"/>
              <a:gd name="connsiteY66" fmla="*/ 400050 h 1309687"/>
              <a:gd name="connsiteX67" fmla="*/ 278606 w 1562100"/>
              <a:gd name="connsiteY67" fmla="*/ 419100 h 1309687"/>
              <a:gd name="connsiteX68" fmla="*/ 257175 w 1562100"/>
              <a:gd name="connsiteY68" fmla="*/ 454818 h 1309687"/>
              <a:gd name="connsiteX69" fmla="*/ 221456 w 1562100"/>
              <a:gd name="connsiteY69" fmla="*/ 464343 h 1309687"/>
              <a:gd name="connsiteX70" fmla="*/ 221456 w 1562100"/>
              <a:gd name="connsiteY70" fmla="*/ 504825 h 1309687"/>
              <a:gd name="connsiteX71" fmla="*/ 254794 w 1562100"/>
              <a:gd name="connsiteY71" fmla="*/ 542925 h 1309687"/>
              <a:gd name="connsiteX72" fmla="*/ 226219 w 1562100"/>
              <a:gd name="connsiteY72" fmla="*/ 607218 h 1309687"/>
              <a:gd name="connsiteX73" fmla="*/ 180975 w 1562100"/>
              <a:gd name="connsiteY73" fmla="*/ 635793 h 1309687"/>
              <a:gd name="connsiteX74" fmla="*/ 183356 w 1562100"/>
              <a:gd name="connsiteY74" fmla="*/ 652462 h 1309687"/>
              <a:gd name="connsiteX75" fmla="*/ 204788 w 1562100"/>
              <a:gd name="connsiteY75" fmla="*/ 661987 h 1309687"/>
              <a:gd name="connsiteX76" fmla="*/ 219075 w 1562100"/>
              <a:gd name="connsiteY76" fmla="*/ 671512 h 1309687"/>
              <a:gd name="connsiteX77" fmla="*/ 223838 w 1562100"/>
              <a:gd name="connsiteY77" fmla="*/ 690562 h 1309687"/>
              <a:gd name="connsiteX78" fmla="*/ 195263 w 1562100"/>
              <a:gd name="connsiteY78" fmla="*/ 716756 h 1309687"/>
              <a:gd name="connsiteX79" fmla="*/ 123825 w 1562100"/>
              <a:gd name="connsiteY79" fmla="*/ 762000 h 1309687"/>
              <a:gd name="connsiteX80" fmla="*/ 123825 w 1562100"/>
              <a:gd name="connsiteY80" fmla="*/ 797718 h 1309687"/>
              <a:gd name="connsiteX81" fmla="*/ 135731 w 1562100"/>
              <a:gd name="connsiteY81" fmla="*/ 828675 h 1309687"/>
              <a:gd name="connsiteX82" fmla="*/ 123825 w 1562100"/>
              <a:gd name="connsiteY82" fmla="*/ 869156 h 1309687"/>
              <a:gd name="connsiteX83" fmla="*/ 76200 w 1562100"/>
              <a:gd name="connsiteY83" fmla="*/ 864393 h 1309687"/>
              <a:gd name="connsiteX84" fmla="*/ 52388 w 1562100"/>
              <a:gd name="connsiteY84" fmla="*/ 809625 h 1309687"/>
              <a:gd name="connsiteX85" fmla="*/ 33338 w 1562100"/>
              <a:gd name="connsiteY85" fmla="*/ 802481 h 1309687"/>
              <a:gd name="connsiteX86" fmla="*/ 23813 w 1562100"/>
              <a:gd name="connsiteY86" fmla="*/ 840581 h 1309687"/>
              <a:gd name="connsiteX87" fmla="*/ 21431 w 1562100"/>
              <a:gd name="connsiteY87" fmla="*/ 850106 h 1309687"/>
              <a:gd name="connsiteX88" fmla="*/ 7144 w 1562100"/>
              <a:gd name="connsiteY88" fmla="*/ 866775 h 1309687"/>
              <a:gd name="connsiteX89" fmla="*/ 0 w 1562100"/>
              <a:gd name="connsiteY89" fmla="*/ 923925 h 1309687"/>
              <a:gd name="connsiteX90" fmla="*/ 23813 w 1562100"/>
              <a:gd name="connsiteY90" fmla="*/ 952500 h 1309687"/>
              <a:gd name="connsiteX91" fmla="*/ 16669 w 1562100"/>
              <a:gd name="connsiteY91" fmla="*/ 992981 h 1309687"/>
              <a:gd name="connsiteX92" fmla="*/ 35719 w 1562100"/>
              <a:gd name="connsiteY92" fmla="*/ 997743 h 1309687"/>
              <a:gd name="connsiteX93" fmla="*/ 69056 w 1562100"/>
              <a:gd name="connsiteY93" fmla="*/ 997743 h 1309687"/>
              <a:gd name="connsiteX94" fmla="*/ 85725 w 1562100"/>
              <a:gd name="connsiteY94" fmla="*/ 988218 h 1309687"/>
              <a:gd name="connsiteX95" fmla="*/ 135731 w 1562100"/>
              <a:gd name="connsiteY95" fmla="*/ 1045368 h 1309687"/>
              <a:gd name="connsiteX96" fmla="*/ 123825 w 1562100"/>
              <a:gd name="connsiteY96" fmla="*/ 1064418 h 1309687"/>
              <a:gd name="connsiteX97" fmla="*/ 133350 w 1562100"/>
              <a:gd name="connsiteY97" fmla="*/ 1092993 h 1309687"/>
              <a:gd name="connsiteX98" fmla="*/ 164306 w 1562100"/>
              <a:gd name="connsiteY98" fmla="*/ 1112043 h 1309687"/>
              <a:gd name="connsiteX99" fmla="*/ 190500 w 1562100"/>
              <a:gd name="connsiteY99" fmla="*/ 1121568 h 1309687"/>
              <a:gd name="connsiteX100" fmla="*/ 216694 w 1562100"/>
              <a:gd name="connsiteY100" fmla="*/ 1128712 h 1309687"/>
              <a:gd name="connsiteX101" fmla="*/ 228600 w 1562100"/>
              <a:gd name="connsiteY101" fmla="*/ 1131093 h 1309687"/>
              <a:gd name="connsiteX102" fmla="*/ 240506 w 1562100"/>
              <a:gd name="connsiteY102" fmla="*/ 1092993 h 1309687"/>
              <a:gd name="connsiteX103" fmla="*/ 269081 w 1562100"/>
              <a:gd name="connsiteY103" fmla="*/ 1097756 h 1309687"/>
              <a:gd name="connsiteX104" fmla="*/ 288131 w 1562100"/>
              <a:gd name="connsiteY104" fmla="*/ 1085850 h 1309687"/>
              <a:gd name="connsiteX105" fmla="*/ 307181 w 1562100"/>
              <a:gd name="connsiteY105" fmla="*/ 1135856 h 1309687"/>
              <a:gd name="connsiteX106" fmla="*/ 330994 w 1562100"/>
              <a:gd name="connsiteY106" fmla="*/ 1150143 h 1309687"/>
              <a:gd name="connsiteX107" fmla="*/ 340519 w 1562100"/>
              <a:gd name="connsiteY107" fmla="*/ 1178718 h 1309687"/>
              <a:gd name="connsiteX108" fmla="*/ 357188 w 1562100"/>
              <a:gd name="connsiteY108" fmla="*/ 1188243 h 1309687"/>
              <a:gd name="connsiteX109" fmla="*/ 364331 w 1562100"/>
              <a:gd name="connsiteY109" fmla="*/ 1219200 h 1309687"/>
              <a:gd name="connsiteX110" fmla="*/ 335756 w 1562100"/>
              <a:gd name="connsiteY110" fmla="*/ 1245393 h 1309687"/>
              <a:gd name="connsiteX111" fmla="*/ 309563 w 1562100"/>
              <a:gd name="connsiteY111" fmla="*/ 1262062 h 1309687"/>
              <a:gd name="connsiteX112" fmla="*/ 297656 w 1562100"/>
              <a:gd name="connsiteY112" fmla="*/ 1285875 h 1309687"/>
              <a:gd name="connsiteX113" fmla="*/ 302419 w 1562100"/>
              <a:gd name="connsiteY113" fmla="*/ 1309687 h 1309687"/>
              <a:gd name="connsiteX114" fmla="*/ 342900 w 1562100"/>
              <a:gd name="connsiteY114" fmla="*/ 1309687 h 1309687"/>
              <a:gd name="connsiteX115" fmla="*/ 390525 w 1562100"/>
              <a:gd name="connsiteY115" fmla="*/ 1304925 h 1309687"/>
              <a:gd name="connsiteX116" fmla="*/ 428625 w 1562100"/>
              <a:gd name="connsiteY116" fmla="*/ 1295400 h 1309687"/>
              <a:gd name="connsiteX117" fmla="*/ 454819 w 1562100"/>
              <a:gd name="connsiteY117" fmla="*/ 1302543 h 1309687"/>
              <a:gd name="connsiteX118" fmla="*/ 473869 w 1562100"/>
              <a:gd name="connsiteY118" fmla="*/ 1281112 h 1309687"/>
              <a:gd name="connsiteX119" fmla="*/ 492919 w 1562100"/>
              <a:gd name="connsiteY119" fmla="*/ 1281112 h 1309687"/>
              <a:gd name="connsiteX120" fmla="*/ 507206 w 1562100"/>
              <a:gd name="connsiteY120" fmla="*/ 1250156 h 1309687"/>
              <a:gd name="connsiteX121" fmla="*/ 557213 w 1562100"/>
              <a:gd name="connsiteY121" fmla="*/ 1235868 h 1309687"/>
              <a:gd name="connsiteX122" fmla="*/ 583406 w 1562100"/>
              <a:gd name="connsiteY122" fmla="*/ 1216818 h 1309687"/>
              <a:gd name="connsiteX123" fmla="*/ 590550 w 1562100"/>
              <a:gd name="connsiteY123" fmla="*/ 1178718 h 1309687"/>
              <a:gd name="connsiteX124" fmla="*/ 607219 w 1562100"/>
              <a:gd name="connsiteY124" fmla="*/ 1152525 h 1309687"/>
              <a:gd name="connsiteX125" fmla="*/ 688181 w 1562100"/>
              <a:gd name="connsiteY125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02456 w 1562100"/>
              <a:gd name="connsiteY54" fmla="*/ 133351 h 1309687"/>
              <a:gd name="connsiteX55" fmla="*/ 628650 w 1562100"/>
              <a:gd name="connsiteY55" fmla="*/ 88107 h 1309687"/>
              <a:gd name="connsiteX56" fmla="*/ 500062 w 1562100"/>
              <a:gd name="connsiteY56" fmla="*/ 66676 h 1309687"/>
              <a:gd name="connsiteX57" fmla="*/ 450056 w 1562100"/>
              <a:gd name="connsiteY57" fmla="*/ 2382 h 1309687"/>
              <a:gd name="connsiteX58" fmla="*/ 428625 w 1562100"/>
              <a:gd name="connsiteY58" fmla="*/ 0 h 1309687"/>
              <a:gd name="connsiteX59" fmla="*/ 376238 w 1562100"/>
              <a:gd name="connsiteY59" fmla="*/ 104775 h 1309687"/>
              <a:gd name="connsiteX60" fmla="*/ 314326 w 1562100"/>
              <a:gd name="connsiteY60" fmla="*/ 104774 h 1309687"/>
              <a:gd name="connsiteX61" fmla="*/ 328613 w 1562100"/>
              <a:gd name="connsiteY61" fmla="*/ 183356 h 1309687"/>
              <a:gd name="connsiteX62" fmla="*/ 292894 w 1562100"/>
              <a:gd name="connsiteY62" fmla="*/ 285750 h 1309687"/>
              <a:gd name="connsiteX63" fmla="*/ 264319 w 1562100"/>
              <a:gd name="connsiteY63" fmla="*/ 292893 h 1309687"/>
              <a:gd name="connsiteX64" fmla="*/ 261938 w 1562100"/>
              <a:gd name="connsiteY64" fmla="*/ 307181 h 1309687"/>
              <a:gd name="connsiteX65" fmla="*/ 261938 w 1562100"/>
              <a:gd name="connsiteY65" fmla="*/ 340518 h 1309687"/>
              <a:gd name="connsiteX66" fmla="*/ 228600 w 1562100"/>
              <a:gd name="connsiteY66" fmla="*/ 383381 h 1309687"/>
              <a:gd name="connsiteX67" fmla="*/ 271463 w 1562100"/>
              <a:gd name="connsiteY67" fmla="*/ 400050 h 1309687"/>
              <a:gd name="connsiteX68" fmla="*/ 278606 w 1562100"/>
              <a:gd name="connsiteY68" fmla="*/ 419100 h 1309687"/>
              <a:gd name="connsiteX69" fmla="*/ 257175 w 1562100"/>
              <a:gd name="connsiteY69" fmla="*/ 454818 h 1309687"/>
              <a:gd name="connsiteX70" fmla="*/ 221456 w 1562100"/>
              <a:gd name="connsiteY70" fmla="*/ 464343 h 1309687"/>
              <a:gd name="connsiteX71" fmla="*/ 221456 w 1562100"/>
              <a:gd name="connsiteY71" fmla="*/ 504825 h 1309687"/>
              <a:gd name="connsiteX72" fmla="*/ 254794 w 1562100"/>
              <a:gd name="connsiteY72" fmla="*/ 542925 h 1309687"/>
              <a:gd name="connsiteX73" fmla="*/ 226219 w 1562100"/>
              <a:gd name="connsiteY73" fmla="*/ 607218 h 1309687"/>
              <a:gd name="connsiteX74" fmla="*/ 180975 w 1562100"/>
              <a:gd name="connsiteY74" fmla="*/ 635793 h 1309687"/>
              <a:gd name="connsiteX75" fmla="*/ 183356 w 1562100"/>
              <a:gd name="connsiteY75" fmla="*/ 652462 h 1309687"/>
              <a:gd name="connsiteX76" fmla="*/ 204788 w 1562100"/>
              <a:gd name="connsiteY76" fmla="*/ 661987 h 1309687"/>
              <a:gd name="connsiteX77" fmla="*/ 219075 w 1562100"/>
              <a:gd name="connsiteY77" fmla="*/ 671512 h 1309687"/>
              <a:gd name="connsiteX78" fmla="*/ 223838 w 1562100"/>
              <a:gd name="connsiteY78" fmla="*/ 690562 h 1309687"/>
              <a:gd name="connsiteX79" fmla="*/ 195263 w 1562100"/>
              <a:gd name="connsiteY79" fmla="*/ 716756 h 1309687"/>
              <a:gd name="connsiteX80" fmla="*/ 123825 w 1562100"/>
              <a:gd name="connsiteY80" fmla="*/ 762000 h 1309687"/>
              <a:gd name="connsiteX81" fmla="*/ 123825 w 1562100"/>
              <a:gd name="connsiteY81" fmla="*/ 797718 h 1309687"/>
              <a:gd name="connsiteX82" fmla="*/ 135731 w 1562100"/>
              <a:gd name="connsiteY82" fmla="*/ 828675 h 1309687"/>
              <a:gd name="connsiteX83" fmla="*/ 123825 w 1562100"/>
              <a:gd name="connsiteY83" fmla="*/ 869156 h 1309687"/>
              <a:gd name="connsiteX84" fmla="*/ 76200 w 1562100"/>
              <a:gd name="connsiteY84" fmla="*/ 864393 h 1309687"/>
              <a:gd name="connsiteX85" fmla="*/ 52388 w 1562100"/>
              <a:gd name="connsiteY85" fmla="*/ 809625 h 1309687"/>
              <a:gd name="connsiteX86" fmla="*/ 33338 w 1562100"/>
              <a:gd name="connsiteY86" fmla="*/ 802481 h 1309687"/>
              <a:gd name="connsiteX87" fmla="*/ 23813 w 1562100"/>
              <a:gd name="connsiteY87" fmla="*/ 840581 h 1309687"/>
              <a:gd name="connsiteX88" fmla="*/ 21431 w 1562100"/>
              <a:gd name="connsiteY88" fmla="*/ 850106 h 1309687"/>
              <a:gd name="connsiteX89" fmla="*/ 7144 w 1562100"/>
              <a:gd name="connsiteY89" fmla="*/ 866775 h 1309687"/>
              <a:gd name="connsiteX90" fmla="*/ 0 w 1562100"/>
              <a:gd name="connsiteY90" fmla="*/ 923925 h 1309687"/>
              <a:gd name="connsiteX91" fmla="*/ 23813 w 1562100"/>
              <a:gd name="connsiteY91" fmla="*/ 952500 h 1309687"/>
              <a:gd name="connsiteX92" fmla="*/ 16669 w 1562100"/>
              <a:gd name="connsiteY92" fmla="*/ 992981 h 1309687"/>
              <a:gd name="connsiteX93" fmla="*/ 35719 w 1562100"/>
              <a:gd name="connsiteY93" fmla="*/ 997743 h 1309687"/>
              <a:gd name="connsiteX94" fmla="*/ 69056 w 1562100"/>
              <a:gd name="connsiteY94" fmla="*/ 997743 h 1309687"/>
              <a:gd name="connsiteX95" fmla="*/ 85725 w 1562100"/>
              <a:gd name="connsiteY95" fmla="*/ 988218 h 1309687"/>
              <a:gd name="connsiteX96" fmla="*/ 135731 w 1562100"/>
              <a:gd name="connsiteY96" fmla="*/ 1045368 h 1309687"/>
              <a:gd name="connsiteX97" fmla="*/ 123825 w 1562100"/>
              <a:gd name="connsiteY97" fmla="*/ 1064418 h 1309687"/>
              <a:gd name="connsiteX98" fmla="*/ 133350 w 1562100"/>
              <a:gd name="connsiteY98" fmla="*/ 1092993 h 1309687"/>
              <a:gd name="connsiteX99" fmla="*/ 164306 w 1562100"/>
              <a:gd name="connsiteY99" fmla="*/ 1112043 h 1309687"/>
              <a:gd name="connsiteX100" fmla="*/ 190500 w 1562100"/>
              <a:gd name="connsiteY100" fmla="*/ 1121568 h 1309687"/>
              <a:gd name="connsiteX101" fmla="*/ 216694 w 1562100"/>
              <a:gd name="connsiteY101" fmla="*/ 1128712 h 1309687"/>
              <a:gd name="connsiteX102" fmla="*/ 228600 w 1562100"/>
              <a:gd name="connsiteY102" fmla="*/ 1131093 h 1309687"/>
              <a:gd name="connsiteX103" fmla="*/ 240506 w 1562100"/>
              <a:gd name="connsiteY103" fmla="*/ 1092993 h 1309687"/>
              <a:gd name="connsiteX104" fmla="*/ 269081 w 1562100"/>
              <a:gd name="connsiteY104" fmla="*/ 1097756 h 1309687"/>
              <a:gd name="connsiteX105" fmla="*/ 288131 w 1562100"/>
              <a:gd name="connsiteY105" fmla="*/ 1085850 h 1309687"/>
              <a:gd name="connsiteX106" fmla="*/ 307181 w 1562100"/>
              <a:gd name="connsiteY106" fmla="*/ 1135856 h 1309687"/>
              <a:gd name="connsiteX107" fmla="*/ 330994 w 1562100"/>
              <a:gd name="connsiteY107" fmla="*/ 1150143 h 1309687"/>
              <a:gd name="connsiteX108" fmla="*/ 340519 w 1562100"/>
              <a:gd name="connsiteY108" fmla="*/ 1178718 h 1309687"/>
              <a:gd name="connsiteX109" fmla="*/ 357188 w 1562100"/>
              <a:gd name="connsiteY109" fmla="*/ 1188243 h 1309687"/>
              <a:gd name="connsiteX110" fmla="*/ 364331 w 1562100"/>
              <a:gd name="connsiteY110" fmla="*/ 1219200 h 1309687"/>
              <a:gd name="connsiteX111" fmla="*/ 335756 w 1562100"/>
              <a:gd name="connsiteY111" fmla="*/ 1245393 h 1309687"/>
              <a:gd name="connsiteX112" fmla="*/ 309563 w 1562100"/>
              <a:gd name="connsiteY112" fmla="*/ 1262062 h 1309687"/>
              <a:gd name="connsiteX113" fmla="*/ 297656 w 1562100"/>
              <a:gd name="connsiteY113" fmla="*/ 1285875 h 1309687"/>
              <a:gd name="connsiteX114" fmla="*/ 302419 w 1562100"/>
              <a:gd name="connsiteY114" fmla="*/ 1309687 h 1309687"/>
              <a:gd name="connsiteX115" fmla="*/ 342900 w 1562100"/>
              <a:gd name="connsiteY115" fmla="*/ 1309687 h 1309687"/>
              <a:gd name="connsiteX116" fmla="*/ 390525 w 1562100"/>
              <a:gd name="connsiteY116" fmla="*/ 1304925 h 1309687"/>
              <a:gd name="connsiteX117" fmla="*/ 428625 w 1562100"/>
              <a:gd name="connsiteY117" fmla="*/ 1295400 h 1309687"/>
              <a:gd name="connsiteX118" fmla="*/ 454819 w 1562100"/>
              <a:gd name="connsiteY118" fmla="*/ 1302543 h 1309687"/>
              <a:gd name="connsiteX119" fmla="*/ 473869 w 1562100"/>
              <a:gd name="connsiteY119" fmla="*/ 1281112 h 1309687"/>
              <a:gd name="connsiteX120" fmla="*/ 492919 w 1562100"/>
              <a:gd name="connsiteY120" fmla="*/ 1281112 h 1309687"/>
              <a:gd name="connsiteX121" fmla="*/ 507206 w 1562100"/>
              <a:gd name="connsiteY121" fmla="*/ 1250156 h 1309687"/>
              <a:gd name="connsiteX122" fmla="*/ 557213 w 1562100"/>
              <a:gd name="connsiteY122" fmla="*/ 1235868 h 1309687"/>
              <a:gd name="connsiteX123" fmla="*/ 583406 w 1562100"/>
              <a:gd name="connsiteY123" fmla="*/ 1216818 h 1309687"/>
              <a:gd name="connsiteX124" fmla="*/ 590550 w 1562100"/>
              <a:gd name="connsiteY124" fmla="*/ 1178718 h 1309687"/>
              <a:gd name="connsiteX125" fmla="*/ 607219 w 1562100"/>
              <a:gd name="connsiteY125" fmla="*/ 1152525 h 1309687"/>
              <a:gd name="connsiteX126" fmla="*/ 688181 w 1562100"/>
              <a:gd name="connsiteY126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57225 w 1562100"/>
              <a:gd name="connsiteY54" fmla="*/ 64294 h 1309687"/>
              <a:gd name="connsiteX55" fmla="*/ 628650 w 1562100"/>
              <a:gd name="connsiteY55" fmla="*/ 88107 h 1309687"/>
              <a:gd name="connsiteX56" fmla="*/ 500062 w 1562100"/>
              <a:gd name="connsiteY56" fmla="*/ 66676 h 1309687"/>
              <a:gd name="connsiteX57" fmla="*/ 450056 w 1562100"/>
              <a:gd name="connsiteY57" fmla="*/ 2382 h 1309687"/>
              <a:gd name="connsiteX58" fmla="*/ 428625 w 1562100"/>
              <a:gd name="connsiteY58" fmla="*/ 0 h 1309687"/>
              <a:gd name="connsiteX59" fmla="*/ 376238 w 1562100"/>
              <a:gd name="connsiteY59" fmla="*/ 104775 h 1309687"/>
              <a:gd name="connsiteX60" fmla="*/ 314326 w 1562100"/>
              <a:gd name="connsiteY60" fmla="*/ 104774 h 1309687"/>
              <a:gd name="connsiteX61" fmla="*/ 328613 w 1562100"/>
              <a:gd name="connsiteY61" fmla="*/ 183356 h 1309687"/>
              <a:gd name="connsiteX62" fmla="*/ 292894 w 1562100"/>
              <a:gd name="connsiteY62" fmla="*/ 285750 h 1309687"/>
              <a:gd name="connsiteX63" fmla="*/ 264319 w 1562100"/>
              <a:gd name="connsiteY63" fmla="*/ 292893 h 1309687"/>
              <a:gd name="connsiteX64" fmla="*/ 261938 w 1562100"/>
              <a:gd name="connsiteY64" fmla="*/ 307181 h 1309687"/>
              <a:gd name="connsiteX65" fmla="*/ 261938 w 1562100"/>
              <a:gd name="connsiteY65" fmla="*/ 340518 h 1309687"/>
              <a:gd name="connsiteX66" fmla="*/ 228600 w 1562100"/>
              <a:gd name="connsiteY66" fmla="*/ 383381 h 1309687"/>
              <a:gd name="connsiteX67" fmla="*/ 271463 w 1562100"/>
              <a:gd name="connsiteY67" fmla="*/ 400050 h 1309687"/>
              <a:gd name="connsiteX68" fmla="*/ 278606 w 1562100"/>
              <a:gd name="connsiteY68" fmla="*/ 419100 h 1309687"/>
              <a:gd name="connsiteX69" fmla="*/ 257175 w 1562100"/>
              <a:gd name="connsiteY69" fmla="*/ 454818 h 1309687"/>
              <a:gd name="connsiteX70" fmla="*/ 221456 w 1562100"/>
              <a:gd name="connsiteY70" fmla="*/ 464343 h 1309687"/>
              <a:gd name="connsiteX71" fmla="*/ 221456 w 1562100"/>
              <a:gd name="connsiteY71" fmla="*/ 504825 h 1309687"/>
              <a:gd name="connsiteX72" fmla="*/ 254794 w 1562100"/>
              <a:gd name="connsiteY72" fmla="*/ 542925 h 1309687"/>
              <a:gd name="connsiteX73" fmla="*/ 226219 w 1562100"/>
              <a:gd name="connsiteY73" fmla="*/ 607218 h 1309687"/>
              <a:gd name="connsiteX74" fmla="*/ 180975 w 1562100"/>
              <a:gd name="connsiteY74" fmla="*/ 635793 h 1309687"/>
              <a:gd name="connsiteX75" fmla="*/ 183356 w 1562100"/>
              <a:gd name="connsiteY75" fmla="*/ 652462 h 1309687"/>
              <a:gd name="connsiteX76" fmla="*/ 204788 w 1562100"/>
              <a:gd name="connsiteY76" fmla="*/ 661987 h 1309687"/>
              <a:gd name="connsiteX77" fmla="*/ 219075 w 1562100"/>
              <a:gd name="connsiteY77" fmla="*/ 671512 h 1309687"/>
              <a:gd name="connsiteX78" fmla="*/ 223838 w 1562100"/>
              <a:gd name="connsiteY78" fmla="*/ 690562 h 1309687"/>
              <a:gd name="connsiteX79" fmla="*/ 195263 w 1562100"/>
              <a:gd name="connsiteY79" fmla="*/ 716756 h 1309687"/>
              <a:gd name="connsiteX80" fmla="*/ 123825 w 1562100"/>
              <a:gd name="connsiteY80" fmla="*/ 762000 h 1309687"/>
              <a:gd name="connsiteX81" fmla="*/ 123825 w 1562100"/>
              <a:gd name="connsiteY81" fmla="*/ 797718 h 1309687"/>
              <a:gd name="connsiteX82" fmla="*/ 135731 w 1562100"/>
              <a:gd name="connsiteY82" fmla="*/ 828675 h 1309687"/>
              <a:gd name="connsiteX83" fmla="*/ 123825 w 1562100"/>
              <a:gd name="connsiteY83" fmla="*/ 869156 h 1309687"/>
              <a:gd name="connsiteX84" fmla="*/ 76200 w 1562100"/>
              <a:gd name="connsiteY84" fmla="*/ 864393 h 1309687"/>
              <a:gd name="connsiteX85" fmla="*/ 52388 w 1562100"/>
              <a:gd name="connsiteY85" fmla="*/ 809625 h 1309687"/>
              <a:gd name="connsiteX86" fmla="*/ 33338 w 1562100"/>
              <a:gd name="connsiteY86" fmla="*/ 802481 h 1309687"/>
              <a:gd name="connsiteX87" fmla="*/ 23813 w 1562100"/>
              <a:gd name="connsiteY87" fmla="*/ 840581 h 1309687"/>
              <a:gd name="connsiteX88" fmla="*/ 21431 w 1562100"/>
              <a:gd name="connsiteY88" fmla="*/ 850106 h 1309687"/>
              <a:gd name="connsiteX89" fmla="*/ 7144 w 1562100"/>
              <a:gd name="connsiteY89" fmla="*/ 866775 h 1309687"/>
              <a:gd name="connsiteX90" fmla="*/ 0 w 1562100"/>
              <a:gd name="connsiteY90" fmla="*/ 923925 h 1309687"/>
              <a:gd name="connsiteX91" fmla="*/ 23813 w 1562100"/>
              <a:gd name="connsiteY91" fmla="*/ 952500 h 1309687"/>
              <a:gd name="connsiteX92" fmla="*/ 16669 w 1562100"/>
              <a:gd name="connsiteY92" fmla="*/ 992981 h 1309687"/>
              <a:gd name="connsiteX93" fmla="*/ 35719 w 1562100"/>
              <a:gd name="connsiteY93" fmla="*/ 997743 h 1309687"/>
              <a:gd name="connsiteX94" fmla="*/ 69056 w 1562100"/>
              <a:gd name="connsiteY94" fmla="*/ 997743 h 1309687"/>
              <a:gd name="connsiteX95" fmla="*/ 85725 w 1562100"/>
              <a:gd name="connsiteY95" fmla="*/ 988218 h 1309687"/>
              <a:gd name="connsiteX96" fmla="*/ 135731 w 1562100"/>
              <a:gd name="connsiteY96" fmla="*/ 1045368 h 1309687"/>
              <a:gd name="connsiteX97" fmla="*/ 123825 w 1562100"/>
              <a:gd name="connsiteY97" fmla="*/ 1064418 h 1309687"/>
              <a:gd name="connsiteX98" fmla="*/ 133350 w 1562100"/>
              <a:gd name="connsiteY98" fmla="*/ 1092993 h 1309687"/>
              <a:gd name="connsiteX99" fmla="*/ 164306 w 1562100"/>
              <a:gd name="connsiteY99" fmla="*/ 1112043 h 1309687"/>
              <a:gd name="connsiteX100" fmla="*/ 190500 w 1562100"/>
              <a:gd name="connsiteY100" fmla="*/ 1121568 h 1309687"/>
              <a:gd name="connsiteX101" fmla="*/ 216694 w 1562100"/>
              <a:gd name="connsiteY101" fmla="*/ 1128712 h 1309687"/>
              <a:gd name="connsiteX102" fmla="*/ 228600 w 1562100"/>
              <a:gd name="connsiteY102" fmla="*/ 1131093 h 1309687"/>
              <a:gd name="connsiteX103" fmla="*/ 240506 w 1562100"/>
              <a:gd name="connsiteY103" fmla="*/ 1092993 h 1309687"/>
              <a:gd name="connsiteX104" fmla="*/ 269081 w 1562100"/>
              <a:gd name="connsiteY104" fmla="*/ 1097756 h 1309687"/>
              <a:gd name="connsiteX105" fmla="*/ 288131 w 1562100"/>
              <a:gd name="connsiteY105" fmla="*/ 1085850 h 1309687"/>
              <a:gd name="connsiteX106" fmla="*/ 307181 w 1562100"/>
              <a:gd name="connsiteY106" fmla="*/ 1135856 h 1309687"/>
              <a:gd name="connsiteX107" fmla="*/ 330994 w 1562100"/>
              <a:gd name="connsiteY107" fmla="*/ 1150143 h 1309687"/>
              <a:gd name="connsiteX108" fmla="*/ 340519 w 1562100"/>
              <a:gd name="connsiteY108" fmla="*/ 1178718 h 1309687"/>
              <a:gd name="connsiteX109" fmla="*/ 357188 w 1562100"/>
              <a:gd name="connsiteY109" fmla="*/ 1188243 h 1309687"/>
              <a:gd name="connsiteX110" fmla="*/ 364331 w 1562100"/>
              <a:gd name="connsiteY110" fmla="*/ 1219200 h 1309687"/>
              <a:gd name="connsiteX111" fmla="*/ 335756 w 1562100"/>
              <a:gd name="connsiteY111" fmla="*/ 1245393 h 1309687"/>
              <a:gd name="connsiteX112" fmla="*/ 309563 w 1562100"/>
              <a:gd name="connsiteY112" fmla="*/ 1262062 h 1309687"/>
              <a:gd name="connsiteX113" fmla="*/ 297656 w 1562100"/>
              <a:gd name="connsiteY113" fmla="*/ 1285875 h 1309687"/>
              <a:gd name="connsiteX114" fmla="*/ 302419 w 1562100"/>
              <a:gd name="connsiteY114" fmla="*/ 1309687 h 1309687"/>
              <a:gd name="connsiteX115" fmla="*/ 342900 w 1562100"/>
              <a:gd name="connsiteY115" fmla="*/ 1309687 h 1309687"/>
              <a:gd name="connsiteX116" fmla="*/ 390525 w 1562100"/>
              <a:gd name="connsiteY116" fmla="*/ 1304925 h 1309687"/>
              <a:gd name="connsiteX117" fmla="*/ 428625 w 1562100"/>
              <a:gd name="connsiteY117" fmla="*/ 1295400 h 1309687"/>
              <a:gd name="connsiteX118" fmla="*/ 454819 w 1562100"/>
              <a:gd name="connsiteY118" fmla="*/ 1302543 h 1309687"/>
              <a:gd name="connsiteX119" fmla="*/ 473869 w 1562100"/>
              <a:gd name="connsiteY119" fmla="*/ 1281112 h 1309687"/>
              <a:gd name="connsiteX120" fmla="*/ 492919 w 1562100"/>
              <a:gd name="connsiteY120" fmla="*/ 1281112 h 1309687"/>
              <a:gd name="connsiteX121" fmla="*/ 507206 w 1562100"/>
              <a:gd name="connsiteY121" fmla="*/ 1250156 h 1309687"/>
              <a:gd name="connsiteX122" fmla="*/ 557213 w 1562100"/>
              <a:gd name="connsiteY122" fmla="*/ 1235868 h 1309687"/>
              <a:gd name="connsiteX123" fmla="*/ 583406 w 1562100"/>
              <a:gd name="connsiteY123" fmla="*/ 1216818 h 1309687"/>
              <a:gd name="connsiteX124" fmla="*/ 590550 w 1562100"/>
              <a:gd name="connsiteY124" fmla="*/ 1178718 h 1309687"/>
              <a:gd name="connsiteX125" fmla="*/ 607219 w 1562100"/>
              <a:gd name="connsiteY125" fmla="*/ 1152525 h 1309687"/>
              <a:gd name="connsiteX126" fmla="*/ 688181 w 1562100"/>
              <a:gd name="connsiteY126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71513 w 1562100"/>
              <a:gd name="connsiteY54" fmla="*/ 92869 h 1309687"/>
              <a:gd name="connsiteX55" fmla="*/ 657225 w 1562100"/>
              <a:gd name="connsiteY55" fmla="*/ 64294 h 1309687"/>
              <a:gd name="connsiteX56" fmla="*/ 628650 w 1562100"/>
              <a:gd name="connsiteY56" fmla="*/ 88107 h 1309687"/>
              <a:gd name="connsiteX57" fmla="*/ 500062 w 1562100"/>
              <a:gd name="connsiteY57" fmla="*/ 66676 h 1309687"/>
              <a:gd name="connsiteX58" fmla="*/ 450056 w 1562100"/>
              <a:gd name="connsiteY58" fmla="*/ 2382 h 1309687"/>
              <a:gd name="connsiteX59" fmla="*/ 428625 w 1562100"/>
              <a:gd name="connsiteY59" fmla="*/ 0 h 1309687"/>
              <a:gd name="connsiteX60" fmla="*/ 376238 w 1562100"/>
              <a:gd name="connsiteY60" fmla="*/ 104775 h 1309687"/>
              <a:gd name="connsiteX61" fmla="*/ 314326 w 1562100"/>
              <a:gd name="connsiteY61" fmla="*/ 104774 h 1309687"/>
              <a:gd name="connsiteX62" fmla="*/ 328613 w 1562100"/>
              <a:gd name="connsiteY62" fmla="*/ 183356 h 1309687"/>
              <a:gd name="connsiteX63" fmla="*/ 292894 w 1562100"/>
              <a:gd name="connsiteY63" fmla="*/ 285750 h 1309687"/>
              <a:gd name="connsiteX64" fmla="*/ 264319 w 1562100"/>
              <a:gd name="connsiteY64" fmla="*/ 292893 h 1309687"/>
              <a:gd name="connsiteX65" fmla="*/ 261938 w 1562100"/>
              <a:gd name="connsiteY65" fmla="*/ 307181 h 1309687"/>
              <a:gd name="connsiteX66" fmla="*/ 261938 w 1562100"/>
              <a:gd name="connsiteY66" fmla="*/ 340518 h 1309687"/>
              <a:gd name="connsiteX67" fmla="*/ 228600 w 1562100"/>
              <a:gd name="connsiteY67" fmla="*/ 383381 h 1309687"/>
              <a:gd name="connsiteX68" fmla="*/ 271463 w 1562100"/>
              <a:gd name="connsiteY68" fmla="*/ 400050 h 1309687"/>
              <a:gd name="connsiteX69" fmla="*/ 278606 w 1562100"/>
              <a:gd name="connsiteY69" fmla="*/ 419100 h 1309687"/>
              <a:gd name="connsiteX70" fmla="*/ 257175 w 1562100"/>
              <a:gd name="connsiteY70" fmla="*/ 454818 h 1309687"/>
              <a:gd name="connsiteX71" fmla="*/ 221456 w 1562100"/>
              <a:gd name="connsiteY71" fmla="*/ 464343 h 1309687"/>
              <a:gd name="connsiteX72" fmla="*/ 221456 w 1562100"/>
              <a:gd name="connsiteY72" fmla="*/ 504825 h 1309687"/>
              <a:gd name="connsiteX73" fmla="*/ 254794 w 1562100"/>
              <a:gd name="connsiteY73" fmla="*/ 542925 h 1309687"/>
              <a:gd name="connsiteX74" fmla="*/ 226219 w 1562100"/>
              <a:gd name="connsiteY74" fmla="*/ 607218 h 1309687"/>
              <a:gd name="connsiteX75" fmla="*/ 180975 w 1562100"/>
              <a:gd name="connsiteY75" fmla="*/ 635793 h 1309687"/>
              <a:gd name="connsiteX76" fmla="*/ 183356 w 1562100"/>
              <a:gd name="connsiteY76" fmla="*/ 652462 h 1309687"/>
              <a:gd name="connsiteX77" fmla="*/ 204788 w 1562100"/>
              <a:gd name="connsiteY77" fmla="*/ 661987 h 1309687"/>
              <a:gd name="connsiteX78" fmla="*/ 219075 w 1562100"/>
              <a:gd name="connsiteY78" fmla="*/ 671512 h 1309687"/>
              <a:gd name="connsiteX79" fmla="*/ 223838 w 1562100"/>
              <a:gd name="connsiteY79" fmla="*/ 690562 h 1309687"/>
              <a:gd name="connsiteX80" fmla="*/ 195263 w 1562100"/>
              <a:gd name="connsiteY80" fmla="*/ 716756 h 1309687"/>
              <a:gd name="connsiteX81" fmla="*/ 123825 w 1562100"/>
              <a:gd name="connsiteY81" fmla="*/ 762000 h 1309687"/>
              <a:gd name="connsiteX82" fmla="*/ 123825 w 1562100"/>
              <a:gd name="connsiteY82" fmla="*/ 797718 h 1309687"/>
              <a:gd name="connsiteX83" fmla="*/ 135731 w 1562100"/>
              <a:gd name="connsiteY83" fmla="*/ 828675 h 1309687"/>
              <a:gd name="connsiteX84" fmla="*/ 123825 w 1562100"/>
              <a:gd name="connsiteY84" fmla="*/ 869156 h 1309687"/>
              <a:gd name="connsiteX85" fmla="*/ 76200 w 1562100"/>
              <a:gd name="connsiteY85" fmla="*/ 864393 h 1309687"/>
              <a:gd name="connsiteX86" fmla="*/ 52388 w 1562100"/>
              <a:gd name="connsiteY86" fmla="*/ 809625 h 1309687"/>
              <a:gd name="connsiteX87" fmla="*/ 33338 w 1562100"/>
              <a:gd name="connsiteY87" fmla="*/ 802481 h 1309687"/>
              <a:gd name="connsiteX88" fmla="*/ 23813 w 1562100"/>
              <a:gd name="connsiteY88" fmla="*/ 840581 h 1309687"/>
              <a:gd name="connsiteX89" fmla="*/ 21431 w 1562100"/>
              <a:gd name="connsiteY89" fmla="*/ 850106 h 1309687"/>
              <a:gd name="connsiteX90" fmla="*/ 7144 w 1562100"/>
              <a:gd name="connsiteY90" fmla="*/ 866775 h 1309687"/>
              <a:gd name="connsiteX91" fmla="*/ 0 w 1562100"/>
              <a:gd name="connsiteY91" fmla="*/ 923925 h 1309687"/>
              <a:gd name="connsiteX92" fmla="*/ 23813 w 1562100"/>
              <a:gd name="connsiteY92" fmla="*/ 952500 h 1309687"/>
              <a:gd name="connsiteX93" fmla="*/ 16669 w 1562100"/>
              <a:gd name="connsiteY93" fmla="*/ 992981 h 1309687"/>
              <a:gd name="connsiteX94" fmla="*/ 35719 w 1562100"/>
              <a:gd name="connsiteY94" fmla="*/ 997743 h 1309687"/>
              <a:gd name="connsiteX95" fmla="*/ 69056 w 1562100"/>
              <a:gd name="connsiteY95" fmla="*/ 997743 h 1309687"/>
              <a:gd name="connsiteX96" fmla="*/ 85725 w 1562100"/>
              <a:gd name="connsiteY96" fmla="*/ 988218 h 1309687"/>
              <a:gd name="connsiteX97" fmla="*/ 135731 w 1562100"/>
              <a:gd name="connsiteY97" fmla="*/ 1045368 h 1309687"/>
              <a:gd name="connsiteX98" fmla="*/ 123825 w 1562100"/>
              <a:gd name="connsiteY98" fmla="*/ 1064418 h 1309687"/>
              <a:gd name="connsiteX99" fmla="*/ 133350 w 1562100"/>
              <a:gd name="connsiteY99" fmla="*/ 1092993 h 1309687"/>
              <a:gd name="connsiteX100" fmla="*/ 164306 w 1562100"/>
              <a:gd name="connsiteY100" fmla="*/ 1112043 h 1309687"/>
              <a:gd name="connsiteX101" fmla="*/ 190500 w 1562100"/>
              <a:gd name="connsiteY101" fmla="*/ 1121568 h 1309687"/>
              <a:gd name="connsiteX102" fmla="*/ 216694 w 1562100"/>
              <a:gd name="connsiteY102" fmla="*/ 1128712 h 1309687"/>
              <a:gd name="connsiteX103" fmla="*/ 228600 w 1562100"/>
              <a:gd name="connsiteY103" fmla="*/ 1131093 h 1309687"/>
              <a:gd name="connsiteX104" fmla="*/ 240506 w 1562100"/>
              <a:gd name="connsiteY104" fmla="*/ 1092993 h 1309687"/>
              <a:gd name="connsiteX105" fmla="*/ 269081 w 1562100"/>
              <a:gd name="connsiteY105" fmla="*/ 1097756 h 1309687"/>
              <a:gd name="connsiteX106" fmla="*/ 288131 w 1562100"/>
              <a:gd name="connsiteY106" fmla="*/ 1085850 h 1309687"/>
              <a:gd name="connsiteX107" fmla="*/ 307181 w 1562100"/>
              <a:gd name="connsiteY107" fmla="*/ 1135856 h 1309687"/>
              <a:gd name="connsiteX108" fmla="*/ 330994 w 1562100"/>
              <a:gd name="connsiteY108" fmla="*/ 1150143 h 1309687"/>
              <a:gd name="connsiteX109" fmla="*/ 340519 w 1562100"/>
              <a:gd name="connsiteY109" fmla="*/ 1178718 h 1309687"/>
              <a:gd name="connsiteX110" fmla="*/ 357188 w 1562100"/>
              <a:gd name="connsiteY110" fmla="*/ 1188243 h 1309687"/>
              <a:gd name="connsiteX111" fmla="*/ 364331 w 1562100"/>
              <a:gd name="connsiteY111" fmla="*/ 1219200 h 1309687"/>
              <a:gd name="connsiteX112" fmla="*/ 335756 w 1562100"/>
              <a:gd name="connsiteY112" fmla="*/ 1245393 h 1309687"/>
              <a:gd name="connsiteX113" fmla="*/ 309563 w 1562100"/>
              <a:gd name="connsiteY113" fmla="*/ 1262062 h 1309687"/>
              <a:gd name="connsiteX114" fmla="*/ 297656 w 1562100"/>
              <a:gd name="connsiteY114" fmla="*/ 1285875 h 1309687"/>
              <a:gd name="connsiteX115" fmla="*/ 302419 w 1562100"/>
              <a:gd name="connsiteY115" fmla="*/ 1309687 h 1309687"/>
              <a:gd name="connsiteX116" fmla="*/ 342900 w 1562100"/>
              <a:gd name="connsiteY116" fmla="*/ 1309687 h 1309687"/>
              <a:gd name="connsiteX117" fmla="*/ 390525 w 1562100"/>
              <a:gd name="connsiteY117" fmla="*/ 1304925 h 1309687"/>
              <a:gd name="connsiteX118" fmla="*/ 428625 w 1562100"/>
              <a:gd name="connsiteY118" fmla="*/ 1295400 h 1309687"/>
              <a:gd name="connsiteX119" fmla="*/ 454819 w 1562100"/>
              <a:gd name="connsiteY119" fmla="*/ 1302543 h 1309687"/>
              <a:gd name="connsiteX120" fmla="*/ 473869 w 1562100"/>
              <a:gd name="connsiteY120" fmla="*/ 1281112 h 1309687"/>
              <a:gd name="connsiteX121" fmla="*/ 492919 w 1562100"/>
              <a:gd name="connsiteY121" fmla="*/ 1281112 h 1309687"/>
              <a:gd name="connsiteX122" fmla="*/ 507206 w 1562100"/>
              <a:gd name="connsiteY122" fmla="*/ 1250156 h 1309687"/>
              <a:gd name="connsiteX123" fmla="*/ 557213 w 1562100"/>
              <a:gd name="connsiteY123" fmla="*/ 1235868 h 1309687"/>
              <a:gd name="connsiteX124" fmla="*/ 583406 w 1562100"/>
              <a:gd name="connsiteY124" fmla="*/ 1216818 h 1309687"/>
              <a:gd name="connsiteX125" fmla="*/ 590550 w 1562100"/>
              <a:gd name="connsiteY125" fmla="*/ 1178718 h 1309687"/>
              <a:gd name="connsiteX126" fmla="*/ 607219 w 1562100"/>
              <a:gd name="connsiteY126" fmla="*/ 1152525 h 1309687"/>
              <a:gd name="connsiteX127" fmla="*/ 688181 w 1562100"/>
              <a:gd name="connsiteY127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704851 w 1562100"/>
              <a:gd name="connsiteY54" fmla="*/ 92869 h 1309687"/>
              <a:gd name="connsiteX55" fmla="*/ 657225 w 1562100"/>
              <a:gd name="connsiteY55" fmla="*/ 64294 h 1309687"/>
              <a:gd name="connsiteX56" fmla="*/ 628650 w 1562100"/>
              <a:gd name="connsiteY56" fmla="*/ 88107 h 1309687"/>
              <a:gd name="connsiteX57" fmla="*/ 500062 w 1562100"/>
              <a:gd name="connsiteY57" fmla="*/ 66676 h 1309687"/>
              <a:gd name="connsiteX58" fmla="*/ 450056 w 1562100"/>
              <a:gd name="connsiteY58" fmla="*/ 2382 h 1309687"/>
              <a:gd name="connsiteX59" fmla="*/ 428625 w 1562100"/>
              <a:gd name="connsiteY59" fmla="*/ 0 h 1309687"/>
              <a:gd name="connsiteX60" fmla="*/ 376238 w 1562100"/>
              <a:gd name="connsiteY60" fmla="*/ 104775 h 1309687"/>
              <a:gd name="connsiteX61" fmla="*/ 314326 w 1562100"/>
              <a:gd name="connsiteY61" fmla="*/ 104774 h 1309687"/>
              <a:gd name="connsiteX62" fmla="*/ 328613 w 1562100"/>
              <a:gd name="connsiteY62" fmla="*/ 183356 h 1309687"/>
              <a:gd name="connsiteX63" fmla="*/ 292894 w 1562100"/>
              <a:gd name="connsiteY63" fmla="*/ 285750 h 1309687"/>
              <a:gd name="connsiteX64" fmla="*/ 264319 w 1562100"/>
              <a:gd name="connsiteY64" fmla="*/ 292893 h 1309687"/>
              <a:gd name="connsiteX65" fmla="*/ 261938 w 1562100"/>
              <a:gd name="connsiteY65" fmla="*/ 307181 h 1309687"/>
              <a:gd name="connsiteX66" fmla="*/ 261938 w 1562100"/>
              <a:gd name="connsiteY66" fmla="*/ 340518 h 1309687"/>
              <a:gd name="connsiteX67" fmla="*/ 228600 w 1562100"/>
              <a:gd name="connsiteY67" fmla="*/ 383381 h 1309687"/>
              <a:gd name="connsiteX68" fmla="*/ 271463 w 1562100"/>
              <a:gd name="connsiteY68" fmla="*/ 400050 h 1309687"/>
              <a:gd name="connsiteX69" fmla="*/ 278606 w 1562100"/>
              <a:gd name="connsiteY69" fmla="*/ 419100 h 1309687"/>
              <a:gd name="connsiteX70" fmla="*/ 257175 w 1562100"/>
              <a:gd name="connsiteY70" fmla="*/ 454818 h 1309687"/>
              <a:gd name="connsiteX71" fmla="*/ 221456 w 1562100"/>
              <a:gd name="connsiteY71" fmla="*/ 464343 h 1309687"/>
              <a:gd name="connsiteX72" fmla="*/ 221456 w 1562100"/>
              <a:gd name="connsiteY72" fmla="*/ 504825 h 1309687"/>
              <a:gd name="connsiteX73" fmla="*/ 254794 w 1562100"/>
              <a:gd name="connsiteY73" fmla="*/ 542925 h 1309687"/>
              <a:gd name="connsiteX74" fmla="*/ 226219 w 1562100"/>
              <a:gd name="connsiteY74" fmla="*/ 607218 h 1309687"/>
              <a:gd name="connsiteX75" fmla="*/ 180975 w 1562100"/>
              <a:gd name="connsiteY75" fmla="*/ 635793 h 1309687"/>
              <a:gd name="connsiteX76" fmla="*/ 183356 w 1562100"/>
              <a:gd name="connsiteY76" fmla="*/ 652462 h 1309687"/>
              <a:gd name="connsiteX77" fmla="*/ 204788 w 1562100"/>
              <a:gd name="connsiteY77" fmla="*/ 661987 h 1309687"/>
              <a:gd name="connsiteX78" fmla="*/ 219075 w 1562100"/>
              <a:gd name="connsiteY78" fmla="*/ 671512 h 1309687"/>
              <a:gd name="connsiteX79" fmla="*/ 223838 w 1562100"/>
              <a:gd name="connsiteY79" fmla="*/ 690562 h 1309687"/>
              <a:gd name="connsiteX80" fmla="*/ 195263 w 1562100"/>
              <a:gd name="connsiteY80" fmla="*/ 716756 h 1309687"/>
              <a:gd name="connsiteX81" fmla="*/ 123825 w 1562100"/>
              <a:gd name="connsiteY81" fmla="*/ 762000 h 1309687"/>
              <a:gd name="connsiteX82" fmla="*/ 123825 w 1562100"/>
              <a:gd name="connsiteY82" fmla="*/ 797718 h 1309687"/>
              <a:gd name="connsiteX83" fmla="*/ 135731 w 1562100"/>
              <a:gd name="connsiteY83" fmla="*/ 828675 h 1309687"/>
              <a:gd name="connsiteX84" fmla="*/ 123825 w 1562100"/>
              <a:gd name="connsiteY84" fmla="*/ 869156 h 1309687"/>
              <a:gd name="connsiteX85" fmla="*/ 76200 w 1562100"/>
              <a:gd name="connsiteY85" fmla="*/ 864393 h 1309687"/>
              <a:gd name="connsiteX86" fmla="*/ 52388 w 1562100"/>
              <a:gd name="connsiteY86" fmla="*/ 809625 h 1309687"/>
              <a:gd name="connsiteX87" fmla="*/ 33338 w 1562100"/>
              <a:gd name="connsiteY87" fmla="*/ 802481 h 1309687"/>
              <a:gd name="connsiteX88" fmla="*/ 23813 w 1562100"/>
              <a:gd name="connsiteY88" fmla="*/ 840581 h 1309687"/>
              <a:gd name="connsiteX89" fmla="*/ 21431 w 1562100"/>
              <a:gd name="connsiteY89" fmla="*/ 850106 h 1309687"/>
              <a:gd name="connsiteX90" fmla="*/ 7144 w 1562100"/>
              <a:gd name="connsiteY90" fmla="*/ 866775 h 1309687"/>
              <a:gd name="connsiteX91" fmla="*/ 0 w 1562100"/>
              <a:gd name="connsiteY91" fmla="*/ 923925 h 1309687"/>
              <a:gd name="connsiteX92" fmla="*/ 23813 w 1562100"/>
              <a:gd name="connsiteY92" fmla="*/ 952500 h 1309687"/>
              <a:gd name="connsiteX93" fmla="*/ 16669 w 1562100"/>
              <a:gd name="connsiteY93" fmla="*/ 992981 h 1309687"/>
              <a:gd name="connsiteX94" fmla="*/ 35719 w 1562100"/>
              <a:gd name="connsiteY94" fmla="*/ 997743 h 1309687"/>
              <a:gd name="connsiteX95" fmla="*/ 69056 w 1562100"/>
              <a:gd name="connsiteY95" fmla="*/ 997743 h 1309687"/>
              <a:gd name="connsiteX96" fmla="*/ 85725 w 1562100"/>
              <a:gd name="connsiteY96" fmla="*/ 988218 h 1309687"/>
              <a:gd name="connsiteX97" fmla="*/ 135731 w 1562100"/>
              <a:gd name="connsiteY97" fmla="*/ 1045368 h 1309687"/>
              <a:gd name="connsiteX98" fmla="*/ 123825 w 1562100"/>
              <a:gd name="connsiteY98" fmla="*/ 1064418 h 1309687"/>
              <a:gd name="connsiteX99" fmla="*/ 133350 w 1562100"/>
              <a:gd name="connsiteY99" fmla="*/ 1092993 h 1309687"/>
              <a:gd name="connsiteX100" fmla="*/ 164306 w 1562100"/>
              <a:gd name="connsiteY100" fmla="*/ 1112043 h 1309687"/>
              <a:gd name="connsiteX101" fmla="*/ 190500 w 1562100"/>
              <a:gd name="connsiteY101" fmla="*/ 1121568 h 1309687"/>
              <a:gd name="connsiteX102" fmla="*/ 216694 w 1562100"/>
              <a:gd name="connsiteY102" fmla="*/ 1128712 h 1309687"/>
              <a:gd name="connsiteX103" fmla="*/ 228600 w 1562100"/>
              <a:gd name="connsiteY103" fmla="*/ 1131093 h 1309687"/>
              <a:gd name="connsiteX104" fmla="*/ 240506 w 1562100"/>
              <a:gd name="connsiteY104" fmla="*/ 1092993 h 1309687"/>
              <a:gd name="connsiteX105" fmla="*/ 269081 w 1562100"/>
              <a:gd name="connsiteY105" fmla="*/ 1097756 h 1309687"/>
              <a:gd name="connsiteX106" fmla="*/ 288131 w 1562100"/>
              <a:gd name="connsiteY106" fmla="*/ 1085850 h 1309687"/>
              <a:gd name="connsiteX107" fmla="*/ 307181 w 1562100"/>
              <a:gd name="connsiteY107" fmla="*/ 1135856 h 1309687"/>
              <a:gd name="connsiteX108" fmla="*/ 330994 w 1562100"/>
              <a:gd name="connsiteY108" fmla="*/ 1150143 h 1309687"/>
              <a:gd name="connsiteX109" fmla="*/ 340519 w 1562100"/>
              <a:gd name="connsiteY109" fmla="*/ 1178718 h 1309687"/>
              <a:gd name="connsiteX110" fmla="*/ 357188 w 1562100"/>
              <a:gd name="connsiteY110" fmla="*/ 1188243 h 1309687"/>
              <a:gd name="connsiteX111" fmla="*/ 364331 w 1562100"/>
              <a:gd name="connsiteY111" fmla="*/ 1219200 h 1309687"/>
              <a:gd name="connsiteX112" fmla="*/ 335756 w 1562100"/>
              <a:gd name="connsiteY112" fmla="*/ 1245393 h 1309687"/>
              <a:gd name="connsiteX113" fmla="*/ 309563 w 1562100"/>
              <a:gd name="connsiteY113" fmla="*/ 1262062 h 1309687"/>
              <a:gd name="connsiteX114" fmla="*/ 297656 w 1562100"/>
              <a:gd name="connsiteY114" fmla="*/ 1285875 h 1309687"/>
              <a:gd name="connsiteX115" fmla="*/ 302419 w 1562100"/>
              <a:gd name="connsiteY115" fmla="*/ 1309687 h 1309687"/>
              <a:gd name="connsiteX116" fmla="*/ 342900 w 1562100"/>
              <a:gd name="connsiteY116" fmla="*/ 1309687 h 1309687"/>
              <a:gd name="connsiteX117" fmla="*/ 390525 w 1562100"/>
              <a:gd name="connsiteY117" fmla="*/ 1304925 h 1309687"/>
              <a:gd name="connsiteX118" fmla="*/ 428625 w 1562100"/>
              <a:gd name="connsiteY118" fmla="*/ 1295400 h 1309687"/>
              <a:gd name="connsiteX119" fmla="*/ 454819 w 1562100"/>
              <a:gd name="connsiteY119" fmla="*/ 1302543 h 1309687"/>
              <a:gd name="connsiteX120" fmla="*/ 473869 w 1562100"/>
              <a:gd name="connsiteY120" fmla="*/ 1281112 h 1309687"/>
              <a:gd name="connsiteX121" fmla="*/ 492919 w 1562100"/>
              <a:gd name="connsiteY121" fmla="*/ 1281112 h 1309687"/>
              <a:gd name="connsiteX122" fmla="*/ 507206 w 1562100"/>
              <a:gd name="connsiteY122" fmla="*/ 1250156 h 1309687"/>
              <a:gd name="connsiteX123" fmla="*/ 557213 w 1562100"/>
              <a:gd name="connsiteY123" fmla="*/ 1235868 h 1309687"/>
              <a:gd name="connsiteX124" fmla="*/ 583406 w 1562100"/>
              <a:gd name="connsiteY124" fmla="*/ 1216818 h 1309687"/>
              <a:gd name="connsiteX125" fmla="*/ 590550 w 1562100"/>
              <a:gd name="connsiteY125" fmla="*/ 1178718 h 1309687"/>
              <a:gd name="connsiteX126" fmla="*/ 607219 w 1562100"/>
              <a:gd name="connsiteY126" fmla="*/ 1152525 h 1309687"/>
              <a:gd name="connsiteX127" fmla="*/ 688181 w 1562100"/>
              <a:gd name="connsiteY127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702469 w 1562100"/>
              <a:gd name="connsiteY54" fmla="*/ 152401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702469 w 1562100"/>
              <a:gd name="connsiteY54" fmla="*/ 152401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81038 w 1562100"/>
              <a:gd name="connsiteY54" fmla="*/ 157164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81038 w 1562100"/>
              <a:gd name="connsiteY54" fmla="*/ 157164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92944 w 1562100"/>
              <a:gd name="connsiteY54" fmla="*/ 157164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704851 w 1562100"/>
              <a:gd name="connsiteY54" fmla="*/ 92869 h 1309687"/>
              <a:gd name="connsiteX55" fmla="*/ 657225 w 1562100"/>
              <a:gd name="connsiteY55" fmla="*/ 64294 h 1309687"/>
              <a:gd name="connsiteX56" fmla="*/ 628650 w 1562100"/>
              <a:gd name="connsiteY56" fmla="*/ 88107 h 1309687"/>
              <a:gd name="connsiteX57" fmla="*/ 500062 w 1562100"/>
              <a:gd name="connsiteY57" fmla="*/ 66676 h 1309687"/>
              <a:gd name="connsiteX58" fmla="*/ 450056 w 1562100"/>
              <a:gd name="connsiteY58" fmla="*/ 2382 h 1309687"/>
              <a:gd name="connsiteX59" fmla="*/ 428625 w 1562100"/>
              <a:gd name="connsiteY59" fmla="*/ 0 h 1309687"/>
              <a:gd name="connsiteX60" fmla="*/ 376238 w 1562100"/>
              <a:gd name="connsiteY60" fmla="*/ 104775 h 1309687"/>
              <a:gd name="connsiteX61" fmla="*/ 314326 w 1562100"/>
              <a:gd name="connsiteY61" fmla="*/ 104774 h 1309687"/>
              <a:gd name="connsiteX62" fmla="*/ 328613 w 1562100"/>
              <a:gd name="connsiteY62" fmla="*/ 183356 h 1309687"/>
              <a:gd name="connsiteX63" fmla="*/ 292894 w 1562100"/>
              <a:gd name="connsiteY63" fmla="*/ 285750 h 1309687"/>
              <a:gd name="connsiteX64" fmla="*/ 264319 w 1562100"/>
              <a:gd name="connsiteY64" fmla="*/ 292893 h 1309687"/>
              <a:gd name="connsiteX65" fmla="*/ 261938 w 1562100"/>
              <a:gd name="connsiteY65" fmla="*/ 307181 h 1309687"/>
              <a:gd name="connsiteX66" fmla="*/ 261938 w 1562100"/>
              <a:gd name="connsiteY66" fmla="*/ 340518 h 1309687"/>
              <a:gd name="connsiteX67" fmla="*/ 228600 w 1562100"/>
              <a:gd name="connsiteY67" fmla="*/ 383381 h 1309687"/>
              <a:gd name="connsiteX68" fmla="*/ 271463 w 1562100"/>
              <a:gd name="connsiteY68" fmla="*/ 400050 h 1309687"/>
              <a:gd name="connsiteX69" fmla="*/ 278606 w 1562100"/>
              <a:gd name="connsiteY69" fmla="*/ 419100 h 1309687"/>
              <a:gd name="connsiteX70" fmla="*/ 257175 w 1562100"/>
              <a:gd name="connsiteY70" fmla="*/ 454818 h 1309687"/>
              <a:gd name="connsiteX71" fmla="*/ 221456 w 1562100"/>
              <a:gd name="connsiteY71" fmla="*/ 464343 h 1309687"/>
              <a:gd name="connsiteX72" fmla="*/ 221456 w 1562100"/>
              <a:gd name="connsiteY72" fmla="*/ 504825 h 1309687"/>
              <a:gd name="connsiteX73" fmla="*/ 254794 w 1562100"/>
              <a:gd name="connsiteY73" fmla="*/ 542925 h 1309687"/>
              <a:gd name="connsiteX74" fmla="*/ 226219 w 1562100"/>
              <a:gd name="connsiteY74" fmla="*/ 607218 h 1309687"/>
              <a:gd name="connsiteX75" fmla="*/ 180975 w 1562100"/>
              <a:gd name="connsiteY75" fmla="*/ 635793 h 1309687"/>
              <a:gd name="connsiteX76" fmla="*/ 183356 w 1562100"/>
              <a:gd name="connsiteY76" fmla="*/ 652462 h 1309687"/>
              <a:gd name="connsiteX77" fmla="*/ 204788 w 1562100"/>
              <a:gd name="connsiteY77" fmla="*/ 661987 h 1309687"/>
              <a:gd name="connsiteX78" fmla="*/ 219075 w 1562100"/>
              <a:gd name="connsiteY78" fmla="*/ 671512 h 1309687"/>
              <a:gd name="connsiteX79" fmla="*/ 223838 w 1562100"/>
              <a:gd name="connsiteY79" fmla="*/ 690562 h 1309687"/>
              <a:gd name="connsiteX80" fmla="*/ 195263 w 1562100"/>
              <a:gd name="connsiteY80" fmla="*/ 716756 h 1309687"/>
              <a:gd name="connsiteX81" fmla="*/ 123825 w 1562100"/>
              <a:gd name="connsiteY81" fmla="*/ 762000 h 1309687"/>
              <a:gd name="connsiteX82" fmla="*/ 123825 w 1562100"/>
              <a:gd name="connsiteY82" fmla="*/ 797718 h 1309687"/>
              <a:gd name="connsiteX83" fmla="*/ 135731 w 1562100"/>
              <a:gd name="connsiteY83" fmla="*/ 828675 h 1309687"/>
              <a:gd name="connsiteX84" fmla="*/ 123825 w 1562100"/>
              <a:gd name="connsiteY84" fmla="*/ 869156 h 1309687"/>
              <a:gd name="connsiteX85" fmla="*/ 76200 w 1562100"/>
              <a:gd name="connsiteY85" fmla="*/ 864393 h 1309687"/>
              <a:gd name="connsiteX86" fmla="*/ 52388 w 1562100"/>
              <a:gd name="connsiteY86" fmla="*/ 809625 h 1309687"/>
              <a:gd name="connsiteX87" fmla="*/ 33338 w 1562100"/>
              <a:gd name="connsiteY87" fmla="*/ 802481 h 1309687"/>
              <a:gd name="connsiteX88" fmla="*/ 23813 w 1562100"/>
              <a:gd name="connsiteY88" fmla="*/ 840581 h 1309687"/>
              <a:gd name="connsiteX89" fmla="*/ 21431 w 1562100"/>
              <a:gd name="connsiteY89" fmla="*/ 850106 h 1309687"/>
              <a:gd name="connsiteX90" fmla="*/ 7144 w 1562100"/>
              <a:gd name="connsiteY90" fmla="*/ 866775 h 1309687"/>
              <a:gd name="connsiteX91" fmla="*/ 0 w 1562100"/>
              <a:gd name="connsiteY91" fmla="*/ 923925 h 1309687"/>
              <a:gd name="connsiteX92" fmla="*/ 23813 w 1562100"/>
              <a:gd name="connsiteY92" fmla="*/ 952500 h 1309687"/>
              <a:gd name="connsiteX93" fmla="*/ 16669 w 1562100"/>
              <a:gd name="connsiteY93" fmla="*/ 992981 h 1309687"/>
              <a:gd name="connsiteX94" fmla="*/ 35719 w 1562100"/>
              <a:gd name="connsiteY94" fmla="*/ 997743 h 1309687"/>
              <a:gd name="connsiteX95" fmla="*/ 69056 w 1562100"/>
              <a:gd name="connsiteY95" fmla="*/ 997743 h 1309687"/>
              <a:gd name="connsiteX96" fmla="*/ 85725 w 1562100"/>
              <a:gd name="connsiteY96" fmla="*/ 988218 h 1309687"/>
              <a:gd name="connsiteX97" fmla="*/ 135731 w 1562100"/>
              <a:gd name="connsiteY97" fmla="*/ 1045368 h 1309687"/>
              <a:gd name="connsiteX98" fmla="*/ 123825 w 1562100"/>
              <a:gd name="connsiteY98" fmla="*/ 1064418 h 1309687"/>
              <a:gd name="connsiteX99" fmla="*/ 133350 w 1562100"/>
              <a:gd name="connsiteY99" fmla="*/ 1092993 h 1309687"/>
              <a:gd name="connsiteX100" fmla="*/ 164306 w 1562100"/>
              <a:gd name="connsiteY100" fmla="*/ 1112043 h 1309687"/>
              <a:gd name="connsiteX101" fmla="*/ 190500 w 1562100"/>
              <a:gd name="connsiteY101" fmla="*/ 1121568 h 1309687"/>
              <a:gd name="connsiteX102" fmla="*/ 216694 w 1562100"/>
              <a:gd name="connsiteY102" fmla="*/ 1128712 h 1309687"/>
              <a:gd name="connsiteX103" fmla="*/ 228600 w 1562100"/>
              <a:gd name="connsiteY103" fmla="*/ 1131093 h 1309687"/>
              <a:gd name="connsiteX104" fmla="*/ 240506 w 1562100"/>
              <a:gd name="connsiteY104" fmla="*/ 1092993 h 1309687"/>
              <a:gd name="connsiteX105" fmla="*/ 269081 w 1562100"/>
              <a:gd name="connsiteY105" fmla="*/ 1097756 h 1309687"/>
              <a:gd name="connsiteX106" fmla="*/ 288131 w 1562100"/>
              <a:gd name="connsiteY106" fmla="*/ 1085850 h 1309687"/>
              <a:gd name="connsiteX107" fmla="*/ 307181 w 1562100"/>
              <a:gd name="connsiteY107" fmla="*/ 1135856 h 1309687"/>
              <a:gd name="connsiteX108" fmla="*/ 330994 w 1562100"/>
              <a:gd name="connsiteY108" fmla="*/ 1150143 h 1309687"/>
              <a:gd name="connsiteX109" fmla="*/ 340519 w 1562100"/>
              <a:gd name="connsiteY109" fmla="*/ 1178718 h 1309687"/>
              <a:gd name="connsiteX110" fmla="*/ 357188 w 1562100"/>
              <a:gd name="connsiteY110" fmla="*/ 1188243 h 1309687"/>
              <a:gd name="connsiteX111" fmla="*/ 364331 w 1562100"/>
              <a:gd name="connsiteY111" fmla="*/ 1219200 h 1309687"/>
              <a:gd name="connsiteX112" fmla="*/ 335756 w 1562100"/>
              <a:gd name="connsiteY112" fmla="*/ 1245393 h 1309687"/>
              <a:gd name="connsiteX113" fmla="*/ 309563 w 1562100"/>
              <a:gd name="connsiteY113" fmla="*/ 1262062 h 1309687"/>
              <a:gd name="connsiteX114" fmla="*/ 297656 w 1562100"/>
              <a:gd name="connsiteY114" fmla="*/ 1285875 h 1309687"/>
              <a:gd name="connsiteX115" fmla="*/ 302419 w 1562100"/>
              <a:gd name="connsiteY115" fmla="*/ 1309687 h 1309687"/>
              <a:gd name="connsiteX116" fmla="*/ 342900 w 1562100"/>
              <a:gd name="connsiteY116" fmla="*/ 1309687 h 1309687"/>
              <a:gd name="connsiteX117" fmla="*/ 390525 w 1562100"/>
              <a:gd name="connsiteY117" fmla="*/ 1304925 h 1309687"/>
              <a:gd name="connsiteX118" fmla="*/ 428625 w 1562100"/>
              <a:gd name="connsiteY118" fmla="*/ 1295400 h 1309687"/>
              <a:gd name="connsiteX119" fmla="*/ 454819 w 1562100"/>
              <a:gd name="connsiteY119" fmla="*/ 1302543 h 1309687"/>
              <a:gd name="connsiteX120" fmla="*/ 473869 w 1562100"/>
              <a:gd name="connsiteY120" fmla="*/ 1281112 h 1309687"/>
              <a:gd name="connsiteX121" fmla="*/ 492919 w 1562100"/>
              <a:gd name="connsiteY121" fmla="*/ 1281112 h 1309687"/>
              <a:gd name="connsiteX122" fmla="*/ 507206 w 1562100"/>
              <a:gd name="connsiteY122" fmla="*/ 1250156 h 1309687"/>
              <a:gd name="connsiteX123" fmla="*/ 557213 w 1562100"/>
              <a:gd name="connsiteY123" fmla="*/ 1235868 h 1309687"/>
              <a:gd name="connsiteX124" fmla="*/ 583406 w 1562100"/>
              <a:gd name="connsiteY124" fmla="*/ 1216818 h 1309687"/>
              <a:gd name="connsiteX125" fmla="*/ 590550 w 1562100"/>
              <a:gd name="connsiteY125" fmla="*/ 1178718 h 1309687"/>
              <a:gd name="connsiteX126" fmla="*/ 607219 w 1562100"/>
              <a:gd name="connsiteY126" fmla="*/ 1152525 h 1309687"/>
              <a:gd name="connsiteX127" fmla="*/ 688181 w 1562100"/>
              <a:gd name="connsiteY127" fmla="*/ 1183481 h 1309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1562100" h="1309687">
                <a:moveTo>
                  <a:pt x="688181" y="1183481"/>
                </a:moveTo>
                <a:lnTo>
                  <a:pt x="688181" y="1097756"/>
                </a:lnTo>
                <a:lnTo>
                  <a:pt x="692944" y="1054893"/>
                </a:lnTo>
                <a:lnTo>
                  <a:pt x="692944" y="1009650"/>
                </a:lnTo>
                <a:lnTo>
                  <a:pt x="676275" y="985837"/>
                </a:lnTo>
                <a:lnTo>
                  <a:pt x="690563" y="933450"/>
                </a:lnTo>
                <a:lnTo>
                  <a:pt x="685800" y="907256"/>
                </a:lnTo>
                <a:lnTo>
                  <a:pt x="697706" y="862012"/>
                </a:lnTo>
                <a:lnTo>
                  <a:pt x="714375" y="838200"/>
                </a:lnTo>
                <a:lnTo>
                  <a:pt x="721519" y="804862"/>
                </a:lnTo>
                <a:lnTo>
                  <a:pt x="735806" y="785812"/>
                </a:lnTo>
                <a:lnTo>
                  <a:pt x="792956" y="776287"/>
                </a:lnTo>
                <a:lnTo>
                  <a:pt x="838200" y="759618"/>
                </a:lnTo>
                <a:lnTo>
                  <a:pt x="876300" y="719137"/>
                </a:lnTo>
                <a:lnTo>
                  <a:pt x="923925" y="704850"/>
                </a:lnTo>
                <a:lnTo>
                  <a:pt x="995363" y="700087"/>
                </a:lnTo>
                <a:lnTo>
                  <a:pt x="1040606" y="690562"/>
                </a:lnTo>
                <a:lnTo>
                  <a:pt x="1119188" y="583406"/>
                </a:lnTo>
                <a:lnTo>
                  <a:pt x="1126331" y="550068"/>
                </a:lnTo>
                <a:lnTo>
                  <a:pt x="1152525" y="521493"/>
                </a:lnTo>
                <a:lnTo>
                  <a:pt x="1197769" y="511968"/>
                </a:lnTo>
                <a:lnTo>
                  <a:pt x="1290638" y="435768"/>
                </a:lnTo>
                <a:lnTo>
                  <a:pt x="1314450" y="433387"/>
                </a:lnTo>
                <a:lnTo>
                  <a:pt x="1409700" y="352425"/>
                </a:lnTo>
                <a:lnTo>
                  <a:pt x="1414463" y="333375"/>
                </a:lnTo>
                <a:lnTo>
                  <a:pt x="1507331" y="278606"/>
                </a:lnTo>
                <a:lnTo>
                  <a:pt x="1543050" y="233362"/>
                </a:lnTo>
                <a:lnTo>
                  <a:pt x="1562100" y="195262"/>
                </a:lnTo>
                <a:lnTo>
                  <a:pt x="1512094" y="214312"/>
                </a:lnTo>
                <a:lnTo>
                  <a:pt x="1478756" y="214312"/>
                </a:lnTo>
                <a:lnTo>
                  <a:pt x="1452563" y="252412"/>
                </a:lnTo>
                <a:lnTo>
                  <a:pt x="1421606" y="250031"/>
                </a:lnTo>
                <a:lnTo>
                  <a:pt x="1366838" y="219075"/>
                </a:lnTo>
                <a:lnTo>
                  <a:pt x="1323975" y="207168"/>
                </a:lnTo>
                <a:lnTo>
                  <a:pt x="1238250" y="242887"/>
                </a:lnTo>
                <a:lnTo>
                  <a:pt x="1223963" y="280987"/>
                </a:lnTo>
                <a:lnTo>
                  <a:pt x="1195388" y="338137"/>
                </a:lnTo>
                <a:lnTo>
                  <a:pt x="1109663" y="300037"/>
                </a:lnTo>
                <a:lnTo>
                  <a:pt x="1097756" y="342900"/>
                </a:lnTo>
                <a:lnTo>
                  <a:pt x="1083469" y="376237"/>
                </a:lnTo>
                <a:lnTo>
                  <a:pt x="959644" y="407193"/>
                </a:lnTo>
                <a:lnTo>
                  <a:pt x="945356" y="402431"/>
                </a:lnTo>
                <a:lnTo>
                  <a:pt x="926306" y="423862"/>
                </a:lnTo>
                <a:lnTo>
                  <a:pt x="890588" y="431006"/>
                </a:lnTo>
                <a:lnTo>
                  <a:pt x="854869" y="381000"/>
                </a:lnTo>
                <a:lnTo>
                  <a:pt x="835819" y="369093"/>
                </a:lnTo>
                <a:lnTo>
                  <a:pt x="826294" y="323850"/>
                </a:lnTo>
                <a:lnTo>
                  <a:pt x="792956" y="307181"/>
                </a:lnTo>
                <a:lnTo>
                  <a:pt x="759619" y="300037"/>
                </a:lnTo>
                <a:lnTo>
                  <a:pt x="740569" y="295275"/>
                </a:lnTo>
                <a:lnTo>
                  <a:pt x="728663" y="285750"/>
                </a:lnTo>
                <a:lnTo>
                  <a:pt x="735806" y="259556"/>
                </a:lnTo>
                <a:lnTo>
                  <a:pt x="742950" y="235743"/>
                </a:lnTo>
                <a:lnTo>
                  <a:pt x="700088" y="185737"/>
                </a:lnTo>
                <a:cubicBezTo>
                  <a:pt x="693738" y="161925"/>
                  <a:pt x="711995" y="113109"/>
                  <a:pt x="704851" y="92869"/>
                </a:cubicBezTo>
                <a:lnTo>
                  <a:pt x="657225" y="64294"/>
                </a:lnTo>
                <a:cubicBezTo>
                  <a:pt x="653256" y="63500"/>
                  <a:pt x="632619" y="88901"/>
                  <a:pt x="628650" y="88107"/>
                </a:cubicBezTo>
                <a:lnTo>
                  <a:pt x="500062" y="66676"/>
                </a:lnTo>
                <a:lnTo>
                  <a:pt x="450056" y="2382"/>
                </a:lnTo>
                <a:lnTo>
                  <a:pt x="428625" y="0"/>
                </a:lnTo>
                <a:lnTo>
                  <a:pt x="376238" y="104775"/>
                </a:lnTo>
                <a:cubicBezTo>
                  <a:pt x="361951" y="76994"/>
                  <a:pt x="340519" y="111124"/>
                  <a:pt x="314326" y="104774"/>
                </a:cubicBezTo>
                <a:lnTo>
                  <a:pt x="328613" y="183356"/>
                </a:lnTo>
                <a:lnTo>
                  <a:pt x="292894" y="285750"/>
                </a:lnTo>
                <a:lnTo>
                  <a:pt x="264319" y="292893"/>
                </a:lnTo>
                <a:lnTo>
                  <a:pt x="261938" y="307181"/>
                </a:lnTo>
                <a:lnTo>
                  <a:pt x="261938" y="340518"/>
                </a:lnTo>
                <a:lnTo>
                  <a:pt x="228600" y="383381"/>
                </a:lnTo>
                <a:lnTo>
                  <a:pt x="271463" y="400050"/>
                </a:lnTo>
                <a:lnTo>
                  <a:pt x="278606" y="419100"/>
                </a:lnTo>
                <a:lnTo>
                  <a:pt x="257175" y="454818"/>
                </a:lnTo>
                <a:lnTo>
                  <a:pt x="221456" y="464343"/>
                </a:lnTo>
                <a:lnTo>
                  <a:pt x="221456" y="504825"/>
                </a:lnTo>
                <a:lnTo>
                  <a:pt x="254794" y="542925"/>
                </a:lnTo>
                <a:lnTo>
                  <a:pt x="226219" y="607218"/>
                </a:lnTo>
                <a:lnTo>
                  <a:pt x="180975" y="635793"/>
                </a:lnTo>
                <a:lnTo>
                  <a:pt x="183356" y="652462"/>
                </a:lnTo>
                <a:lnTo>
                  <a:pt x="204788" y="661987"/>
                </a:lnTo>
                <a:lnTo>
                  <a:pt x="219075" y="671512"/>
                </a:lnTo>
                <a:lnTo>
                  <a:pt x="223838" y="690562"/>
                </a:lnTo>
                <a:lnTo>
                  <a:pt x="195263" y="716756"/>
                </a:lnTo>
                <a:lnTo>
                  <a:pt x="123825" y="762000"/>
                </a:lnTo>
                <a:lnTo>
                  <a:pt x="123825" y="797718"/>
                </a:lnTo>
                <a:lnTo>
                  <a:pt x="135731" y="828675"/>
                </a:lnTo>
                <a:lnTo>
                  <a:pt x="123825" y="869156"/>
                </a:lnTo>
                <a:lnTo>
                  <a:pt x="76200" y="864393"/>
                </a:lnTo>
                <a:lnTo>
                  <a:pt x="52388" y="809625"/>
                </a:lnTo>
                <a:lnTo>
                  <a:pt x="33338" y="802481"/>
                </a:lnTo>
                <a:lnTo>
                  <a:pt x="23813" y="840581"/>
                </a:lnTo>
                <a:lnTo>
                  <a:pt x="21431" y="850106"/>
                </a:lnTo>
                <a:lnTo>
                  <a:pt x="7144" y="866775"/>
                </a:lnTo>
                <a:lnTo>
                  <a:pt x="0" y="923925"/>
                </a:lnTo>
                <a:lnTo>
                  <a:pt x="23813" y="952500"/>
                </a:lnTo>
                <a:lnTo>
                  <a:pt x="16669" y="992981"/>
                </a:lnTo>
                <a:lnTo>
                  <a:pt x="35719" y="997743"/>
                </a:lnTo>
                <a:lnTo>
                  <a:pt x="69056" y="997743"/>
                </a:lnTo>
                <a:lnTo>
                  <a:pt x="85725" y="988218"/>
                </a:lnTo>
                <a:lnTo>
                  <a:pt x="135731" y="1045368"/>
                </a:lnTo>
                <a:lnTo>
                  <a:pt x="123825" y="1064418"/>
                </a:lnTo>
                <a:lnTo>
                  <a:pt x="133350" y="1092993"/>
                </a:lnTo>
                <a:lnTo>
                  <a:pt x="164306" y="1112043"/>
                </a:lnTo>
                <a:lnTo>
                  <a:pt x="190500" y="1121568"/>
                </a:lnTo>
                <a:lnTo>
                  <a:pt x="216694" y="1128712"/>
                </a:lnTo>
                <a:lnTo>
                  <a:pt x="228600" y="1131093"/>
                </a:lnTo>
                <a:lnTo>
                  <a:pt x="240506" y="1092993"/>
                </a:lnTo>
                <a:lnTo>
                  <a:pt x="269081" y="1097756"/>
                </a:lnTo>
                <a:lnTo>
                  <a:pt x="288131" y="1085850"/>
                </a:lnTo>
                <a:lnTo>
                  <a:pt x="307181" y="1135856"/>
                </a:lnTo>
                <a:lnTo>
                  <a:pt x="330994" y="1150143"/>
                </a:lnTo>
                <a:lnTo>
                  <a:pt x="340519" y="1178718"/>
                </a:lnTo>
                <a:lnTo>
                  <a:pt x="357188" y="1188243"/>
                </a:lnTo>
                <a:lnTo>
                  <a:pt x="364331" y="1219200"/>
                </a:lnTo>
                <a:lnTo>
                  <a:pt x="335756" y="1245393"/>
                </a:lnTo>
                <a:lnTo>
                  <a:pt x="309563" y="1262062"/>
                </a:lnTo>
                <a:lnTo>
                  <a:pt x="297656" y="1285875"/>
                </a:lnTo>
                <a:lnTo>
                  <a:pt x="302419" y="1309687"/>
                </a:lnTo>
                <a:lnTo>
                  <a:pt x="342900" y="1309687"/>
                </a:lnTo>
                <a:lnTo>
                  <a:pt x="390525" y="1304925"/>
                </a:lnTo>
                <a:lnTo>
                  <a:pt x="428625" y="1295400"/>
                </a:lnTo>
                <a:lnTo>
                  <a:pt x="454819" y="1302543"/>
                </a:lnTo>
                <a:lnTo>
                  <a:pt x="473869" y="1281112"/>
                </a:lnTo>
                <a:lnTo>
                  <a:pt x="492919" y="1281112"/>
                </a:lnTo>
                <a:lnTo>
                  <a:pt x="507206" y="1250156"/>
                </a:lnTo>
                <a:lnTo>
                  <a:pt x="557213" y="1235868"/>
                </a:lnTo>
                <a:lnTo>
                  <a:pt x="583406" y="1216818"/>
                </a:lnTo>
                <a:lnTo>
                  <a:pt x="590550" y="1178718"/>
                </a:lnTo>
                <a:lnTo>
                  <a:pt x="607219" y="1152525"/>
                </a:lnTo>
                <a:lnTo>
                  <a:pt x="688181" y="11834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4821238" y="3705225"/>
            <a:ext cx="771525" cy="1196975"/>
          </a:xfrm>
          <a:custGeom>
            <a:avLst/>
            <a:gdLst>
              <a:gd name="connsiteX0" fmla="*/ 202407 w 771525"/>
              <a:gd name="connsiteY0" fmla="*/ 1131094 h 1135856"/>
              <a:gd name="connsiteX1" fmla="*/ 221457 w 771525"/>
              <a:gd name="connsiteY1" fmla="*/ 1064419 h 1135856"/>
              <a:gd name="connsiteX2" fmla="*/ 238125 w 771525"/>
              <a:gd name="connsiteY2" fmla="*/ 1042987 h 1135856"/>
              <a:gd name="connsiteX3" fmla="*/ 247650 w 771525"/>
              <a:gd name="connsiteY3" fmla="*/ 1012031 h 1135856"/>
              <a:gd name="connsiteX4" fmla="*/ 283369 w 771525"/>
              <a:gd name="connsiteY4" fmla="*/ 985837 h 1135856"/>
              <a:gd name="connsiteX5" fmla="*/ 319088 w 771525"/>
              <a:gd name="connsiteY5" fmla="*/ 962025 h 1135856"/>
              <a:gd name="connsiteX6" fmla="*/ 350044 w 771525"/>
              <a:gd name="connsiteY6" fmla="*/ 928687 h 1135856"/>
              <a:gd name="connsiteX7" fmla="*/ 354807 w 771525"/>
              <a:gd name="connsiteY7" fmla="*/ 900112 h 1135856"/>
              <a:gd name="connsiteX8" fmla="*/ 321469 w 771525"/>
              <a:gd name="connsiteY8" fmla="*/ 854869 h 1135856"/>
              <a:gd name="connsiteX9" fmla="*/ 323850 w 771525"/>
              <a:gd name="connsiteY9" fmla="*/ 785812 h 1135856"/>
              <a:gd name="connsiteX10" fmla="*/ 280988 w 771525"/>
              <a:gd name="connsiteY10" fmla="*/ 735806 h 1135856"/>
              <a:gd name="connsiteX11" fmla="*/ 288132 w 771525"/>
              <a:gd name="connsiteY11" fmla="*/ 697706 h 1135856"/>
              <a:gd name="connsiteX12" fmla="*/ 316707 w 771525"/>
              <a:gd name="connsiteY12" fmla="*/ 681037 h 1135856"/>
              <a:gd name="connsiteX13" fmla="*/ 330994 w 771525"/>
              <a:gd name="connsiteY13" fmla="*/ 707231 h 1135856"/>
              <a:gd name="connsiteX14" fmla="*/ 354807 w 771525"/>
              <a:gd name="connsiteY14" fmla="*/ 726281 h 1135856"/>
              <a:gd name="connsiteX15" fmla="*/ 369094 w 771525"/>
              <a:gd name="connsiteY15" fmla="*/ 745331 h 1135856"/>
              <a:gd name="connsiteX16" fmla="*/ 378619 w 771525"/>
              <a:gd name="connsiteY16" fmla="*/ 781050 h 1135856"/>
              <a:gd name="connsiteX17" fmla="*/ 395288 w 771525"/>
              <a:gd name="connsiteY17" fmla="*/ 797719 h 1135856"/>
              <a:gd name="connsiteX18" fmla="*/ 409575 w 771525"/>
              <a:gd name="connsiteY18" fmla="*/ 792956 h 1135856"/>
              <a:gd name="connsiteX19" fmla="*/ 426244 w 771525"/>
              <a:gd name="connsiteY19" fmla="*/ 785812 h 1135856"/>
              <a:gd name="connsiteX20" fmla="*/ 423863 w 771525"/>
              <a:gd name="connsiteY20" fmla="*/ 676275 h 1135856"/>
              <a:gd name="connsiteX21" fmla="*/ 409575 w 771525"/>
              <a:gd name="connsiteY21" fmla="*/ 640556 h 1135856"/>
              <a:gd name="connsiteX22" fmla="*/ 411957 w 771525"/>
              <a:gd name="connsiteY22" fmla="*/ 614362 h 1135856"/>
              <a:gd name="connsiteX23" fmla="*/ 426244 w 771525"/>
              <a:gd name="connsiteY23" fmla="*/ 566737 h 1135856"/>
              <a:gd name="connsiteX24" fmla="*/ 473869 w 771525"/>
              <a:gd name="connsiteY24" fmla="*/ 566737 h 1135856"/>
              <a:gd name="connsiteX25" fmla="*/ 488157 w 771525"/>
              <a:gd name="connsiteY25" fmla="*/ 552450 h 1135856"/>
              <a:gd name="connsiteX26" fmla="*/ 509588 w 771525"/>
              <a:gd name="connsiteY26" fmla="*/ 502444 h 1135856"/>
              <a:gd name="connsiteX27" fmla="*/ 604838 w 771525"/>
              <a:gd name="connsiteY27" fmla="*/ 457200 h 1135856"/>
              <a:gd name="connsiteX28" fmla="*/ 628650 w 771525"/>
              <a:gd name="connsiteY28" fmla="*/ 447675 h 1135856"/>
              <a:gd name="connsiteX29" fmla="*/ 638175 w 771525"/>
              <a:gd name="connsiteY29" fmla="*/ 402431 h 1135856"/>
              <a:gd name="connsiteX30" fmla="*/ 638175 w 771525"/>
              <a:gd name="connsiteY30" fmla="*/ 361950 h 1135856"/>
              <a:gd name="connsiteX31" fmla="*/ 640557 w 771525"/>
              <a:gd name="connsiteY31" fmla="*/ 340519 h 1135856"/>
              <a:gd name="connsiteX32" fmla="*/ 652463 w 771525"/>
              <a:gd name="connsiteY32" fmla="*/ 333375 h 1135856"/>
              <a:gd name="connsiteX33" fmla="*/ 742950 w 771525"/>
              <a:gd name="connsiteY33" fmla="*/ 297656 h 1135856"/>
              <a:gd name="connsiteX34" fmla="*/ 766763 w 771525"/>
              <a:gd name="connsiteY34" fmla="*/ 280987 h 1135856"/>
              <a:gd name="connsiteX35" fmla="*/ 754857 w 771525"/>
              <a:gd name="connsiteY35" fmla="*/ 252412 h 1135856"/>
              <a:gd name="connsiteX36" fmla="*/ 742950 w 771525"/>
              <a:gd name="connsiteY36" fmla="*/ 221456 h 1135856"/>
              <a:gd name="connsiteX37" fmla="*/ 771525 w 771525"/>
              <a:gd name="connsiteY37" fmla="*/ 192881 h 1135856"/>
              <a:gd name="connsiteX38" fmla="*/ 752475 w 771525"/>
              <a:gd name="connsiteY38" fmla="*/ 161925 h 1135856"/>
              <a:gd name="connsiteX39" fmla="*/ 752475 w 771525"/>
              <a:gd name="connsiteY39" fmla="*/ 119062 h 1135856"/>
              <a:gd name="connsiteX40" fmla="*/ 719138 w 771525"/>
              <a:gd name="connsiteY40" fmla="*/ 85725 h 1135856"/>
              <a:gd name="connsiteX41" fmla="*/ 671513 w 771525"/>
              <a:gd name="connsiteY41" fmla="*/ 52387 h 1135856"/>
              <a:gd name="connsiteX42" fmla="*/ 645319 w 771525"/>
              <a:gd name="connsiteY42" fmla="*/ 35719 h 1135856"/>
              <a:gd name="connsiteX43" fmla="*/ 642938 w 771525"/>
              <a:gd name="connsiteY43" fmla="*/ 4762 h 1135856"/>
              <a:gd name="connsiteX44" fmla="*/ 609600 w 771525"/>
              <a:gd name="connsiteY44" fmla="*/ 0 h 1135856"/>
              <a:gd name="connsiteX45" fmla="*/ 583407 w 771525"/>
              <a:gd name="connsiteY45" fmla="*/ 23812 h 1135856"/>
              <a:gd name="connsiteX46" fmla="*/ 564357 w 771525"/>
              <a:gd name="connsiteY46" fmla="*/ 19050 h 1135856"/>
              <a:gd name="connsiteX47" fmla="*/ 554832 w 771525"/>
              <a:gd name="connsiteY47" fmla="*/ 42862 h 1135856"/>
              <a:gd name="connsiteX48" fmla="*/ 509588 w 771525"/>
              <a:gd name="connsiteY48" fmla="*/ 76200 h 1135856"/>
              <a:gd name="connsiteX49" fmla="*/ 407194 w 771525"/>
              <a:gd name="connsiteY49" fmla="*/ 114300 h 1135856"/>
              <a:gd name="connsiteX50" fmla="*/ 381000 w 771525"/>
              <a:gd name="connsiteY50" fmla="*/ 152400 h 1135856"/>
              <a:gd name="connsiteX51" fmla="*/ 340519 w 771525"/>
              <a:gd name="connsiteY51" fmla="*/ 140494 h 1135856"/>
              <a:gd name="connsiteX52" fmla="*/ 245269 w 771525"/>
              <a:gd name="connsiteY52" fmla="*/ 145256 h 1135856"/>
              <a:gd name="connsiteX53" fmla="*/ 250032 w 771525"/>
              <a:gd name="connsiteY53" fmla="*/ 154781 h 1135856"/>
              <a:gd name="connsiteX54" fmla="*/ 309563 w 771525"/>
              <a:gd name="connsiteY54" fmla="*/ 204787 h 1135856"/>
              <a:gd name="connsiteX55" fmla="*/ 211932 w 771525"/>
              <a:gd name="connsiteY55" fmla="*/ 328612 h 1135856"/>
              <a:gd name="connsiteX56" fmla="*/ 173832 w 771525"/>
              <a:gd name="connsiteY56" fmla="*/ 319087 h 1135856"/>
              <a:gd name="connsiteX57" fmla="*/ 80963 w 771525"/>
              <a:gd name="connsiteY57" fmla="*/ 452437 h 1135856"/>
              <a:gd name="connsiteX58" fmla="*/ 97632 w 771525"/>
              <a:gd name="connsiteY58" fmla="*/ 464344 h 1135856"/>
              <a:gd name="connsiteX59" fmla="*/ 114300 w 771525"/>
              <a:gd name="connsiteY59" fmla="*/ 504825 h 1135856"/>
              <a:gd name="connsiteX60" fmla="*/ 92869 w 771525"/>
              <a:gd name="connsiteY60" fmla="*/ 566737 h 1135856"/>
              <a:gd name="connsiteX61" fmla="*/ 102394 w 771525"/>
              <a:gd name="connsiteY61" fmla="*/ 640556 h 1135856"/>
              <a:gd name="connsiteX62" fmla="*/ 73819 w 771525"/>
              <a:gd name="connsiteY62" fmla="*/ 678656 h 1135856"/>
              <a:gd name="connsiteX63" fmla="*/ 73819 w 771525"/>
              <a:gd name="connsiteY63" fmla="*/ 704850 h 1135856"/>
              <a:gd name="connsiteX64" fmla="*/ 61913 w 771525"/>
              <a:gd name="connsiteY64" fmla="*/ 733425 h 1135856"/>
              <a:gd name="connsiteX65" fmla="*/ 88107 w 771525"/>
              <a:gd name="connsiteY65" fmla="*/ 762000 h 1135856"/>
              <a:gd name="connsiteX66" fmla="*/ 135732 w 771525"/>
              <a:gd name="connsiteY66" fmla="*/ 850106 h 1135856"/>
              <a:gd name="connsiteX67" fmla="*/ 69057 w 771525"/>
              <a:gd name="connsiteY67" fmla="*/ 876300 h 1135856"/>
              <a:gd name="connsiteX68" fmla="*/ 45244 w 771525"/>
              <a:gd name="connsiteY68" fmla="*/ 928687 h 1135856"/>
              <a:gd name="connsiteX69" fmla="*/ 33338 w 771525"/>
              <a:gd name="connsiteY69" fmla="*/ 983456 h 1135856"/>
              <a:gd name="connsiteX70" fmla="*/ 2382 w 771525"/>
              <a:gd name="connsiteY70" fmla="*/ 973931 h 1135856"/>
              <a:gd name="connsiteX71" fmla="*/ 0 w 771525"/>
              <a:gd name="connsiteY71" fmla="*/ 1021556 h 1135856"/>
              <a:gd name="connsiteX72" fmla="*/ 16669 w 771525"/>
              <a:gd name="connsiteY72" fmla="*/ 1031081 h 1135856"/>
              <a:gd name="connsiteX73" fmla="*/ 57150 w 771525"/>
              <a:gd name="connsiteY73" fmla="*/ 1040606 h 1135856"/>
              <a:gd name="connsiteX74" fmla="*/ 85725 w 771525"/>
              <a:gd name="connsiteY74" fmla="*/ 1054894 h 1135856"/>
              <a:gd name="connsiteX75" fmla="*/ 102394 w 771525"/>
              <a:gd name="connsiteY75" fmla="*/ 1109662 h 1135856"/>
              <a:gd name="connsiteX76" fmla="*/ 130969 w 771525"/>
              <a:gd name="connsiteY76" fmla="*/ 1135856 h 1135856"/>
              <a:gd name="connsiteX77" fmla="*/ 202407 w 771525"/>
              <a:gd name="connsiteY77" fmla="*/ 1131094 h 1135856"/>
              <a:gd name="connsiteX0" fmla="*/ 202407 w 771525"/>
              <a:gd name="connsiteY0" fmla="*/ 1131094 h 1135856"/>
              <a:gd name="connsiteX1" fmla="*/ 221457 w 771525"/>
              <a:gd name="connsiteY1" fmla="*/ 1064419 h 1135856"/>
              <a:gd name="connsiteX2" fmla="*/ 238125 w 771525"/>
              <a:gd name="connsiteY2" fmla="*/ 1042987 h 1135856"/>
              <a:gd name="connsiteX3" fmla="*/ 247650 w 771525"/>
              <a:gd name="connsiteY3" fmla="*/ 1012031 h 1135856"/>
              <a:gd name="connsiteX4" fmla="*/ 283369 w 771525"/>
              <a:gd name="connsiteY4" fmla="*/ 985837 h 1135856"/>
              <a:gd name="connsiteX5" fmla="*/ 319088 w 771525"/>
              <a:gd name="connsiteY5" fmla="*/ 962025 h 1135856"/>
              <a:gd name="connsiteX6" fmla="*/ 350044 w 771525"/>
              <a:gd name="connsiteY6" fmla="*/ 928687 h 1135856"/>
              <a:gd name="connsiteX7" fmla="*/ 354807 w 771525"/>
              <a:gd name="connsiteY7" fmla="*/ 900112 h 1135856"/>
              <a:gd name="connsiteX8" fmla="*/ 321469 w 771525"/>
              <a:gd name="connsiteY8" fmla="*/ 854869 h 1135856"/>
              <a:gd name="connsiteX9" fmla="*/ 323850 w 771525"/>
              <a:gd name="connsiteY9" fmla="*/ 785812 h 1135856"/>
              <a:gd name="connsiteX10" fmla="*/ 280988 w 771525"/>
              <a:gd name="connsiteY10" fmla="*/ 735806 h 1135856"/>
              <a:gd name="connsiteX11" fmla="*/ 288132 w 771525"/>
              <a:gd name="connsiteY11" fmla="*/ 697706 h 1135856"/>
              <a:gd name="connsiteX12" fmla="*/ 316707 w 771525"/>
              <a:gd name="connsiteY12" fmla="*/ 681037 h 1135856"/>
              <a:gd name="connsiteX13" fmla="*/ 330994 w 771525"/>
              <a:gd name="connsiteY13" fmla="*/ 707231 h 1135856"/>
              <a:gd name="connsiteX14" fmla="*/ 354807 w 771525"/>
              <a:gd name="connsiteY14" fmla="*/ 726281 h 1135856"/>
              <a:gd name="connsiteX15" fmla="*/ 369094 w 771525"/>
              <a:gd name="connsiteY15" fmla="*/ 745331 h 1135856"/>
              <a:gd name="connsiteX16" fmla="*/ 378619 w 771525"/>
              <a:gd name="connsiteY16" fmla="*/ 781050 h 1135856"/>
              <a:gd name="connsiteX17" fmla="*/ 395288 w 771525"/>
              <a:gd name="connsiteY17" fmla="*/ 797719 h 1135856"/>
              <a:gd name="connsiteX18" fmla="*/ 409575 w 771525"/>
              <a:gd name="connsiteY18" fmla="*/ 792956 h 1135856"/>
              <a:gd name="connsiteX19" fmla="*/ 426244 w 771525"/>
              <a:gd name="connsiteY19" fmla="*/ 785812 h 1135856"/>
              <a:gd name="connsiteX20" fmla="*/ 423863 w 771525"/>
              <a:gd name="connsiteY20" fmla="*/ 676275 h 1135856"/>
              <a:gd name="connsiteX21" fmla="*/ 409575 w 771525"/>
              <a:gd name="connsiteY21" fmla="*/ 640556 h 1135856"/>
              <a:gd name="connsiteX22" fmla="*/ 411957 w 771525"/>
              <a:gd name="connsiteY22" fmla="*/ 614362 h 1135856"/>
              <a:gd name="connsiteX23" fmla="*/ 426244 w 771525"/>
              <a:gd name="connsiteY23" fmla="*/ 566737 h 1135856"/>
              <a:gd name="connsiteX24" fmla="*/ 473869 w 771525"/>
              <a:gd name="connsiteY24" fmla="*/ 566737 h 1135856"/>
              <a:gd name="connsiteX25" fmla="*/ 488157 w 771525"/>
              <a:gd name="connsiteY25" fmla="*/ 552450 h 1135856"/>
              <a:gd name="connsiteX26" fmla="*/ 509588 w 771525"/>
              <a:gd name="connsiteY26" fmla="*/ 502444 h 1135856"/>
              <a:gd name="connsiteX27" fmla="*/ 604838 w 771525"/>
              <a:gd name="connsiteY27" fmla="*/ 457200 h 1135856"/>
              <a:gd name="connsiteX28" fmla="*/ 628650 w 771525"/>
              <a:gd name="connsiteY28" fmla="*/ 447675 h 1135856"/>
              <a:gd name="connsiteX29" fmla="*/ 638175 w 771525"/>
              <a:gd name="connsiteY29" fmla="*/ 402431 h 1135856"/>
              <a:gd name="connsiteX30" fmla="*/ 638175 w 771525"/>
              <a:gd name="connsiteY30" fmla="*/ 361950 h 1135856"/>
              <a:gd name="connsiteX31" fmla="*/ 640557 w 771525"/>
              <a:gd name="connsiteY31" fmla="*/ 340519 h 1135856"/>
              <a:gd name="connsiteX32" fmla="*/ 652463 w 771525"/>
              <a:gd name="connsiteY32" fmla="*/ 333375 h 1135856"/>
              <a:gd name="connsiteX33" fmla="*/ 742950 w 771525"/>
              <a:gd name="connsiteY33" fmla="*/ 297656 h 1135856"/>
              <a:gd name="connsiteX34" fmla="*/ 766763 w 771525"/>
              <a:gd name="connsiteY34" fmla="*/ 280987 h 1135856"/>
              <a:gd name="connsiteX35" fmla="*/ 754857 w 771525"/>
              <a:gd name="connsiteY35" fmla="*/ 252412 h 1135856"/>
              <a:gd name="connsiteX36" fmla="*/ 742950 w 771525"/>
              <a:gd name="connsiteY36" fmla="*/ 221456 h 1135856"/>
              <a:gd name="connsiteX37" fmla="*/ 771525 w 771525"/>
              <a:gd name="connsiteY37" fmla="*/ 192881 h 1135856"/>
              <a:gd name="connsiteX38" fmla="*/ 752475 w 771525"/>
              <a:gd name="connsiteY38" fmla="*/ 161925 h 1135856"/>
              <a:gd name="connsiteX39" fmla="*/ 752475 w 771525"/>
              <a:gd name="connsiteY39" fmla="*/ 119062 h 1135856"/>
              <a:gd name="connsiteX40" fmla="*/ 719138 w 771525"/>
              <a:gd name="connsiteY40" fmla="*/ 85725 h 1135856"/>
              <a:gd name="connsiteX41" fmla="*/ 671513 w 771525"/>
              <a:gd name="connsiteY41" fmla="*/ 52387 h 1135856"/>
              <a:gd name="connsiteX42" fmla="*/ 645319 w 771525"/>
              <a:gd name="connsiteY42" fmla="*/ 35719 h 1135856"/>
              <a:gd name="connsiteX43" fmla="*/ 642938 w 771525"/>
              <a:gd name="connsiteY43" fmla="*/ 4762 h 1135856"/>
              <a:gd name="connsiteX44" fmla="*/ 609600 w 771525"/>
              <a:gd name="connsiteY44" fmla="*/ 0 h 1135856"/>
              <a:gd name="connsiteX45" fmla="*/ 583407 w 771525"/>
              <a:gd name="connsiteY45" fmla="*/ 23812 h 1135856"/>
              <a:gd name="connsiteX46" fmla="*/ 564357 w 771525"/>
              <a:gd name="connsiteY46" fmla="*/ 19050 h 1135856"/>
              <a:gd name="connsiteX47" fmla="*/ 554832 w 771525"/>
              <a:gd name="connsiteY47" fmla="*/ 42862 h 1135856"/>
              <a:gd name="connsiteX48" fmla="*/ 509588 w 771525"/>
              <a:gd name="connsiteY48" fmla="*/ 76200 h 1135856"/>
              <a:gd name="connsiteX49" fmla="*/ 407194 w 771525"/>
              <a:gd name="connsiteY49" fmla="*/ 114300 h 1135856"/>
              <a:gd name="connsiteX50" fmla="*/ 381000 w 771525"/>
              <a:gd name="connsiteY50" fmla="*/ 152400 h 1135856"/>
              <a:gd name="connsiteX51" fmla="*/ 340519 w 771525"/>
              <a:gd name="connsiteY51" fmla="*/ 140494 h 1135856"/>
              <a:gd name="connsiteX52" fmla="*/ 245269 w 771525"/>
              <a:gd name="connsiteY52" fmla="*/ 145256 h 1135856"/>
              <a:gd name="connsiteX53" fmla="*/ 250032 w 771525"/>
              <a:gd name="connsiteY53" fmla="*/ 154781 h 1135856"/>
              <a:gd name="connsiteX54" fmla="*/ 309563 w 771525"/>
              <a:gd name="connsiteY54" fmla="*/ 204787 h 1135856"/>
              <a:gd name="connsiteX55" fmla="*/ 211932 w 771525"/>
              <a:gd name="connsiteY55" fmla="*/ 328612 h 1135856"/>
              <a:gd name="connsiteX56" fmla="*/ 173832 w 771525"/>
              <a:gd name="connsiteY56" fmla="*/ 319087 h 1135856"/>
              <a:gd name="connsiteX57" fmla="*/ 80963 w 771525"/>
              <a:gd name="connsiteY57" fmla="*/ 452437 h 1135856"/>
              <a:gd name="connsiteX58" fmla="*/ 97632 w 771525"/>
              <a:gd name="connsiteY58" fmla="*/ 464344 h 1135856"/>
              <a:gd name="connsiteX59" fmla="*/ 114300 w 771525"/>
              <a:gd name="connsiteY59" fmla="*/ 504825 h 1135856"/>
              <a:gd name="connsiteX60" fmla="*/ 92869 w 771525"/>
              <a:gd name="connsiteY60" fmla="*/ 566737 h 1135856"/>
              <a:gd name="connsiteX61" fmla="*/ 102394 w 771525"/>
              <a:gd name="connsiteY61" fmla="*/ 640556 h 1135856"/>
              <a:gd name="connsiteX62" fmla="*/ 73819 w 771525"/>
              <a:gd name="connsiteY62" fmla="*/ 678656 h 1135856"/>
              <a:gd name="connsiteX63" fmla="*/ 73819 w 771525"/>
              <a:gd name="connsiteY63" fmla="*/ 704850 h 1135856"/>
              <a:gd name="connsiteX64" fmla="*/ 61913 w 771525"/>
              <a:gd name="connsiteY64" fmla="*/ 733425 h 1135856"/>
              <a:gd name="connsiteX65" fmla="*/ 88107 w 771525"/>
              <a:gd name="connsiteY65" fmla="*/ 762000 h 1135856"/>
              <a:gd name="connsiteX66" fmla="*/ 135732 w 771525"/>
              <a:gd name="connsiteY66" fmla="*/ 850106 h 1135856"/>
              <a:gd name="connsiteX67" fmla="*/ 69057 w 771525"/>
              <a:gd name="connsiteY67" fmla="*/ 876300 h 1135856"/>
              <a:gd name="connsiteX68" fmla="*/ 45244 w 771525"/>
              <a:gd name="connsiteY68" fmla="*/ 928687 h 1135856"/>
              <a:gd name="connsiteX69" fmla="*/ 33338 w 771525"/>
              <a:gd name="connsiteY69" fmla="*/ 983456 h 1135856"/>
              <a:gd name="connsiteX70" fmla="*/ 2382 w 771525"/>
              <a:gd name="connsiteY70" fmla="*/ 973931 h 1135856"/>
              <a:gd name="connsiteX71" fmla="*/ 0 w 771525"/>
              <a:gd name="connsiteY71" fmla="*/ 1021556 h 1135856"/>
              <a:gd name="connsiteX72" fmla="*/ 16669 w 771525"/>
              <a:gd name="connsiteY72" fmla="*/ 1031081 h 1135856"/>
              <a:gd name="connsiteX73" fmla="*/ 57150 w 771525"/>
              <a:gd name="connsiteY73" fmla="*/ 1040606 h 1135856"/>
              <a:gd name="connsiteX74" fmla="*/ 85725 w 771525"/>
              <a:gd name="connsiteY74" fmla="*/ 1054894 h 1135856"/>
              <a:gd name="connsiteX75" fmla="*/ 102394 w 771525"/>
              <a:gd name="connsiteY75" fmla="*/ 1109662 h 1135856"/>
              <a:gd name="connsiteX76" fmla="*/ 130969 w 771525"/>
              <a:gd name="connsiteY76" fmla="*/ 1135856 h 1135856"/>
              <a:gd name="connsiteX77" fmla="*/ 157163 w 771525"/>
              <a:gd name="connsiteY77" fmla="*/ 1135856 h 1135856"/>
              <a:gd name="connsiteX78" fmla="*/ 202407 w 771525"/>
              <a:gd name="connsiteY78" fmla="*/ 1131094 h 1135856"/>
              <a:gd name="connsiteX0" fmla="*/ 202407 w 771525"/>
              <a:gd name="connsiteY0" fmla="*/ 1131094 h 1164431"/>
              <a:gd name="connsiteX1" fmla="*/ 221457 w 771525"/>
              <a:gd name="connsiteY1" fmla="*/ 1064419 h 1164431"/>
              <a:gd name="connsiteX2" fmla="*/ 238125 w 771525"/>
              <a:gd name="connsiteY2" fmla="*/ 1042987 h 1164431"/>
              <a:gd name="connsiteX3" fmla="*/ 247650 w 771525"/>
              <a:gd name="connsiteY3" fmla="*/ 1012031 h 1164431"/>
              <a:gd name="connsiteX4" fmla="*/ 283369 w 771525"/>
              <a:gd name="connsiteY4" fmla="*/ 985837 h 1164431"/>
              <a:gd name="connsiteX5" fmla="*/ 319088 w 771525"/>
              <a:gd name="connsiteY5" fmla="*/ 962025 h 1164431"/>
              <a:gd name="connsiteX6" fmla="*/ 350044 w 771525"/>
              <a:gd name="connsiteY6" fmla="*/ 928687 h 1164431"/>
              <a:gd name="connsiteX7" fmla="*/ 354807 w 771525"/>
              <a:gd name="connsiteY7" fmla="*/ 900112 h 1164431"/>
              <a:gd name="connsiteX8" fmla="*/ 321469 w 771525"/>
              <a:gd name="connsiteY8" fmla="*/ 854869 h 1164431"/>
              <a:gd name="connsiteX9" fmla="*/ 323850 w 771525"/>
              <a:gd name="connsiteY9" fmla="*/ 785812 h 1164431"/>
              <a:gd name="connsiteX10" fmla="*/ 280988 w 771525"/>
              <a:gd name="connsiteY10" fmla="*/ 735806 h 1164431"/>
              <a:gd name="connsiteX11" fmla="*/ 288132 w 771525"/>
              <a:gd name="connsiteY11" fmla="*/ 697706 h 1164431"/>
              <a:gd name="connsiteX12" fmla="*/ 316707 w 771525"/>
              <a:gd name="connsiteY12" fmla="*/ 681037 h 1164431"/>
              <a:gd name="connsiteX13" fmla="*/ 330994 w 771525"/>
              <a:gd name="connsiteY13" fmla="*/ 707231 h 1164431"/>
              <a:gd name="connsiteX14" fmla="*/ 354807 w 771525"/>
              <a:gd name="connsiteY14" fmla="*/ 726281 h 1164431"/>
              <a:gd name="connsiteX15" fmla="*/ 369094 w 771525"/>
              <a:gd name="connsiteY15" fmla="*/ 745331 h 1164431"/>
              <a:gd name="connsiteX16" fmla="*/ 378619 w 771525"/>
              <a:gd name="connsiteY16" fmla="*/ 781050 h 1164431"/>
              <a:gd name="connsiteX17" fmla="*/ 395288 w 771525"/>
              <a:gd name="connsiteY17" fmla="*/ 797719 h 1164431"/>
              <a:gd name="connsiteX18" fmla="*/ 409575 w 771525"/>
              <a:gd name="connsiteY18" fmla="*/ 792956 h 1164431"/>
              <a:gd name="connsiteX19" fmla="*/ 426244 w 771525"/>
              <a:gd name="connsiteY19" fmla="*/ 785812 h 1164431"/>
              <a:gd name="connsiteX20" fmla="*/ 423863 w 771525"/>
              <a:gd name="connsiteY20" fmla="*/ 676275 h 1164431"/>
              <a:gd name="connsiteX21" fmla="*/ 409575 w 771525"/>
              <a:gd name="connsiteY21" fmla="*/ 640556 h 1164431"/>
              <a:gd name="connsiteX22" fmla="*/ 411957 w 771525"/>
              <a:gd name="connsiteY22" fmla="*/ 614362 h 1164431"/>
              <a:gd name="connsiteX23" fmla="*/ 426244 w 771525"/>
              <a:gd name="connsiteY23" fmla="*/ 566737 h 1164431"/>
              <a:gd name="connsiteX24" fmla="*/ 473869 w 771525"/>
              <a:gd name="connsiteY24" fmla="*/ 566737 h 1164431"/>
              <a:gd name="connsiteX25" fmla="*/ 488157 w 771525"/>
              <a:gd name="connsiteY25" fmla="*/ 552450 h 1164431"/>
              <a:gd name="connsiteX26" fmla="*/ 509588 w 771525"/>
              <a:gd name="connsiteY26" fmla="*/ 502444 h 1164431"/>
              <a:gd name="connsiteX27" fmla="*/ 604838 w 771525"/>
              <a:gd name="connsiteY27" fmla="*/ 457200 h 1164431"/>
              <a:gd name="connsiteX28" fmla="*/ 628650 w 771525"/>
              <a:gd name="connsiteY28" fmla="*/ 447675 h 1164431"/>
              <a:gd name="connsiteX29" fmla="*/ 638175 w 771525"/>
              <a:gd name="connsiteY29" fmla="*/ 402431 h 1164431"/>
              <a:gd name="connsiteX30" fmla="*/ 638175 w 771525"/>
              <a:gd name="connsiteY30" fmla="*/ 361950 h 1164431"/>
              <a:gd name="connsiteX31" fmla="*/ 640557 w 771525"/>
              <a:gd name="connsiteY31" fmla="*/ 340519 h 1164431"/>
              <a:gd name="connsiteX32" fmla="*/ 652463 w 771525"/>
              <a:gd name="connsiteY32" fmla="*/ 333375 h 1164431"/>
              <a:gd name="connsiteX33" fmla="*/ 742950 w 771525"/>
              <a:gd name="connsiteY33" fmla="*/ 297656 h 1164431"/>
              <a:gd name="connsiteX34" fmla="*/ 766763 w 771525"/>
              <a:gd name="connsiteY34" fmla="*/ 280987 h 1164431"/>
              <a:gd name="connsiteX35" fmla="*/ 754857 w 771525"/>
              <a:gd name="connsiteY35" fmla="*/ 252412 h 1164431"/>
              <a:gd name="connsiteX36" fmla="*/ 742950 w 771525"/>
              <a:gd name="connsiteY36" fmla="*/ 221456 h 1164431"/>
              <a:gd name="connsiteX37" fmla="*/ 771525 w 771525"/>
              <a:gd name="connsiteY37" fmla="*/ 192881 h 1164431"/>
              <a:gd name="connsiteX38" fmla="*/ 752475 w 771525"/>
              <a:gd name="connsiteY38" fmla="*/ 161925 h 1164431"/>
              <a:gd name="connsiteX39" fmla="*/ 752475 w 771525"/>
              <a:gd name="connsiteY39" fmla="*/ 119062 h 1164431"/>
              <a:gd name="connsiteX40" fmla="*/ 719138 w 771525"/>
              <a:gd name="connsiteY40" fmla="*/ 85725 h 1164431"/>
              <a:gd name="connsiteX41" fmla="*/ 671513 w 771525"/>
              <a:gd name="connsiteY41" fmla="*/ 52387 h 1164431"/>
              <a:gd name="connsiteX42" fmla="*/ 645319 w 771525"/>
              <a:gd name="connsiteY42" fmla="*/ 35719 h 1164431"/>
              <a:gd name="connsiteX43" fmla="*/ 642938 w 771525"/>
              <a:gd name="connsiteY43" fmla="*/ 4762 h 1164431"/>
              <a:gd name="connsiteX44" fmla="*/ 609600 w 771525"/>
              <a:gd name="connsiteY44" fmla="*/ 0 h 1164431"/>
              <a:gd name="connsiteX45" fmla="*/ 583407 w 771525"/>
              <a:gd name="connsiteY45" fmla="*/ 23812 h 1164431"/>
              <a:gd name="connsiteX46" fmla="*/ 564357 w 771525"/>
              <a:gd name="connsiteY46" fmla="*/ 19050 h 1164431"/>
              <a:gd name="connsiteX47" fmla="*/ 554832 w 771525"/>
              <a:gd name="connsiteY47" fmla="*/ 42862 h 1164431"/>
              <a:gd name="connsiteX48" fmla="*/ 509588 w 771525"/>
              <a:gd name="connsiteY48" fmla="*/ 76200 h 1164431"/>
              <a:gd name="connsiteX49" fmla="*/ 407194 w 771525"/>
              <a:gd name="connsiteY49" fmla="*/ 114300 h 1164431"/>
              <a:gd name="connsiteX50" fmla="*/ 381000 w 771525"/>
              <a:gd name="connsiteY50" fmla="*/ 152400 h 1164431"/>
              <a:gd name="connsiteX51" fmla="*/ 340519 w 771525"/>
              <a:gd name="connsiteY51" fmla="*/ 140494 h 1164431"/>
              <a:gd name="connsiteX52" fmla="*/ 245269 w 771525"/>
              <a:gd name="connsiteY52" fmla="*/ 145256 h 1164431"/>
              <a:gd name="connsiteX53" fmla="*/ 250032 w 771525"/>
              <a:gd name="connsiteY53" fmla="*/ 154781 h 1164431"/>
              <a:gd name="connsiteX54" fmla="*/ 309563 w 771525"/>
              <a:gd name="connsiteY54" fmla="*/ 204787 h 1164431"/>
              <a:gd name="connsiteX55" fmla="*/ 211932 w 771525"/>
              <a:gd name="connsiteY55" fmla="*/ 328612 h 1164431"/>
              <a:gd name="connsiteX56" fmla="*/ 173832 w 771525"/>
              <a:gd name="connsiteY56" fmla="*/ 319087 h 1164431"/>
              <a:gd name="connsiteX57" fmla="*/ 80963 w 771525"/>
              <a:gd name="connsiteY57" fmla="*/ 452437 h 1164431"/>
              <a:gd name="connsiteX58" fmla="*/ 97632 w 771525"/>
              <a:gd name="connsiteY58" fmla="*/ 464344 h 1164431"/>
              <a:gd name="connsiteX59" fmla="*/ 114300 w 771525"/>
              <a:gd name="connsiteY59" fmla="*/ 504825 h 1164431"/>
              <a:gd name="connsiteX60" fmla="*/ 92869 w 771525"/>
              <a:gd name="connsiteY60" fmla="*/ 566737 h 1164431"/>
              <a:gd name="connsiteX61" fmla="*/ 102394 w 771525"/>
              <a:gd name="connsiteY61" fmla="*/ 640556 h 1164431"/>
              <a:gd name="connsiteX62" fmla="*/ 73819 w 771525"/>
              <a:gd name="connsiteY62" fmla="*/ 678656 h 1164431"/>
              <a:gd name="connsiteX63" fmla="*/ 73819 w 771525"/>
              <a:gd name="connsiteY63" fmla="*/ 704850 h 1164431"/>
              <a:gd name="connsiteX64" fmla="*/ 61913 w 771525"/>
              <a:gd name="connsiteY64" fmla="*/ 733425 h 1164431"/>
              <a:gd name="connsiteX65" fmla="*/ 88107 w 771525"/>
              <a:gd name="connsiteY65" fmla="*/ 762000 h 1164431"/>
              <a:gd name="connsiteX66" fmla="*/ 135732 w 771525"/>
              <a:gd name="connsiteY66" fmla="*/ 850106 h 1164431"/>
              <a:gd name="connsiteX67" fmla="*/ 69057 w 771525"/>
              <a:gd name="connsiteY67" fmla="*/ 876300 h 1164431"/>
              <a:gd name="connsiteX68" fmla="*/ 45244 w 771525"/>
              <a:gd name="connsiteY68" fmla="*/ 928687 h 1164431"/>
              <a:gd name="connsiteX69" fmla="*/ 33338 w 771525"/>
              <a:gd name="connsiteY69" fmla="*/ 983456 h 1164431"/>
              <a:gd name="connsiteX70" fmla="*/ 2382 w 771525"/>
              <a:gd name="connsiteY70" fmla="*/ 973931 h 1164431"/>
              <a:gd name="connsiteX71" fmla="*/ 0 w 771525"/>
              <a:gd name="connsiteY71" fmla="*/ 1021556 h 1164431"/>
              <a:gd name="connsiteX72" fmla="*/ 16669 w 771525"/>
              <a:gd name="connsiteY72" fmla="*/ 1031081 h 1164431"/>
              <a:gd name="connsiteX73" fmla="*/ 57150 w 771525"/>
              <a:gd name="connsiteY73" fmla="*/ 1040606 h 1164431"/>
              <a:gd name="connsiteX74" fmla="*/ 85725 w 771525"/>
              <a:gd name="connsiteY74" fmla="*/ 1054894 h 1164431"/>
              <a:gd name="connsiteX75" fmla="*/ 102394 w 771525"/>
              <a:gd name="connsiteY75" fmla="*/ 1109662 h 1164431"/>
              <a:gd name="connsiteX76" fmla="*/ 130969 w 771525"/>
              <a:gd name="connsiteY76" fmla="*/ 1135856 h 1164431"/>
              <a:gd name="connsiteX77" fmla="*/ 157163 w 771525"/>
              <a:gd name="connsiteY77" fmla="*/ 1164431 h 1164431"/>
              <a:gd name="connsiteX78" fmla="*/ 202407 w 771525"/>
              <a:gd name="connsiteY78" fmla="*/ 1131094 h 1164431"/>
              <a:gd name="connsiteX0" fmla="*/ 202407 w 771525"/>
              <a:gd name="connsiteY0" fmla="*/ 1131094 h 1164431"/>
              <a:gd name="connsiteX1" fmla="*/ 221457 w 771525"/>
              <a:gd name="connsiteY1" fmla="*/ 1064419 h 1164431"/>
              <a:gd name="connsiteX2" fmla="*/ 238125 w 771525"/>
              <a:gd name="connsiteY2" fmla="*/ 1042987 h 1164431"/>
              <a:gd name="connsiteX3" fmla="*/ 247650 w 771525"/>
              <a:gd name="connsiteY3" fmla="*/ 1012031 h 1164431"/>
              <a:gd name="connsiteX4" fmla="*/ 283369 w 771525"/>
              <a:gd name="connsiteY4" fmla="*/ 985837 h 1164431"/>
              <a:gd name="connsiteX5" fmla="*/ 319088 w 771525"/>
              <a:gd name="connsiteY5" fmla="*/ 962025 h 1164431"/>
              <a:gd name="connsiteX6" fmla="*/ 350044 w 771525"/>
              <a:gd name="connsiteY6" fmla="*/ 928687 h 1164431"/>
              <a:gd name="connsiteX7" fmla="*/ 354807 w 771525"/>
              <a:gd name="connsiteY7" fmla="*/ 900112 h 1164431"/>
              <a:gd name="connsiteX8" fmla="*/ 321469 w 771525"/>
              <a:gd name="connsiteY8" fmla="*/ 854869 h 1164431"/>
              <a:gd name="connsiteX9" fmla="*/ 323850 w 771525"/>
              <a:gd name="connsiteY9" fmla="*/ 785812 h 1164431"/>
              <a:gd name="connsiteX10" fmla="*/ 280988 w 771525"/>
              <a:gd name="connsiteY10" fmla="*/ 735806 h 1164431"/>
              <a:gd name="connsiteX11" fmla="*/ 288132 w 771525"/>
              <a:gd name="connsiteY11" fmla="*/ 697706 h 1164431"/>
              <a:gd name="connsiteX12" fmla="*/ 316707 w 771525"/>
              <a:gd name="connsiteY12" fmla="*/ 681037 h 1164431"/>
              <a:gd name="connsiteX13" fmla="*/ 330994 w 771525"/>
              <a:gd name="connsiteY13" fmla="*/ 707231 h 1164431"/>
              <a:gd name="connsiteX14" fmla="*/ 354807 w 771525"/>
              <a:gd name="connsiteY14" fmla="*/ 726281 h 1164431"/>
              <a:gd name="connsiteX15" fmla="*/ 369094 w 771525"/>
              <a:gd name="connsiteY15" fmla="*/ 745331 h 1164431"/>
              <a:gd name="connsiteX16" fmla="*/ 378619 w 771525"/>
              <a:gd name="connsiteY16" fmla="*/ 781050 h 1164431"/>
              <a:gd name="connsiteX17" fmla="*/ 395288 w 771525"/>
              <a:gd name="connsiteY17" fmla="*/ 797719 h 1164431"/>
              <a:gd name="connsiteX18" fmla="*/ 409575 w 771525"/>
              <a:gd name="connsiteY18" fmla="*/ 792956 h 1164431"/>
              <a:gd name="connsiteX19" fmla="*/ 426244 w 771525"/>
              <a:gd name="connsiteY19" fmla="*/ 785812 h 1164431"/>
              <a:gd name="connsiteX20" fmla="*/ 423863 w 771525"/>
              <a:gd name="connsiteY20" fmla="*/ 676275 h 1164431"/>
              <a:gd name="connsiteX21" fmla="*/ 409575 w 771525"/>
              <a:gd name="connsiteY21" fmla="*/ 640556 h 1164431"/>
              <a:gd name="connsiteX22" fmla="*/ 411957 w 771525"/>
              <a:gd name="connsiteY22" fmla="*/ 614362 h 1164431"/>
              <a:gd name="connsiteX23" fmla="*/ 426244 w 771525"/>
              <a:gd name="connsiteY23" fmla="*/ 566737 h 1164431"/>
              <a:gd name="connsiteX24" fmla="*/ 473869 w 771525"/>
              <a:gd name="connsiteY24" fmla="*/ 566737 h 1164431"/>
              <a:gd name="connsiteX25" fmla="*/ 488157 w 771525"/>
              <a:gd name="connsiteY25" fmla="*/ 552450 h 1164431"/>
              <a:gd name="connsiteX26" fmla="*/ 509588 w 771525"/>
              <a:gd name="connsiteY26" fmla="*/ 502444 h 1164431"/>
              <a:gd name="connsiteX27" fmla="*/ 604838 w 771525"/>
              <a:gd name="connsiteY27" fmla="*/ 457200 h 1164431"/>
              <a:gd name="connsiteX28" fmla="*/ 628650 w 771525"/>
              <a:gd name="connsiteY28" fmla="*/ 447675 h 1164431"/>
              <a:gd name="connsiteX29" fmla="*/ 638175 w 771525"/>
              <a:gd name="connsiteY29" fmla="*/ 402431 h 1164431"/>
              <a:gd name="connsiteX30" fmla="*/ 638175 w 771525"/>
              <a:gd name="connsiteY30" fmla="*/ 361950 h 1164431"/>
              <a:gd name="connsiteX31" fmla="*/ 640557 w 771525"/>
              <a:gd name="connsiteY31" fmla="*/ 340519 h 1164431"/>
              <a:gd name="connsiteX32" fmla="*/ 652463 w 771525"/>
              <a:gd name="connsiteY32" fmla="*/ 333375 h 1164431"/>
              <a:gd name="connsiteX33" fmla="*/ 742950 w 771525"/>
              <a:gd name="connsiteY33" fmla="*/ 297656 h 1164431"/>
              <a:gd name="connsiteX34" fmla="*/ 766763 w 771525"/>
              <a:gd name="connsiteY34" fmla="*/ 280987 h 1164431"/>
              <a:gd name="connsiteX35" fmla="*/ 754857 w 771525"/>
              <a:gd name="connsiteY35" fmla="*/ 252412 h 1164431"/>
              <a:gd name="connsiteX36" fmla="*/ 742950 w 771525"/>
              <a:gd name="connsiteY36" fmla="*/ 221456 h 1164431"/>
              <a:gd name="connsiteX37" fmla="*/ 771525 w 771525"/>
              <a:gd name="connsiteY37" fmla="*/ 192881 h 1164431"/>
              <a:gd name="connsiteX38" fmla="*/ 752475 w 771525"/>
              <a:gd name="connsiteY38" fmla="*/ 161925 h 1164431"/>
              <a:gd name="connsiteX39" fmla="*/ 752475 w 771525"/>
              <a:gd name="connsiteY39" fmla="*/ 119062 h 1164431"/>
              <a:gd name="connsiteX40" fmla="*/ 719138 w 771525"/>
              <a:gd name="connsiteY40" fmla="*/ 85725 h 1164431"/>
              <a:gd name="connsiteX41" fmla="*/ 671513 w 771525"/>
              <a:gd name="connsiteY41" fmla="*/ 52387 h 1164431"/>
              <a:gd name="connsiteX42" fmla="*/ 645319 w 771525"/>
              <a:gd name="connsiteY42" fmla="*/ 35719 h 1164431"/>
              <a:gd name="connsiteX43" fmla="*/ 642938 w 771525"/>
              <a:gd name="connsiteY43" fmla="*/ 4762 h 1164431"/>
              <a:gd name="connsiteX44" fmla="*/ 609600 w 771525"/>
              <a:gd name="connsiteY44" fmla="*/ 0 h 1164431"/>
              <a:gd name="connsiteX45" fmla="*/ 583407 w 771525"/>
              <a:gd name="connsiteY45" fmla="*/ 23812 h 1164431"/>
              <a:gd name="connsiteX46" fmla="*/ 564357 w 771525"/>
              <a:gd name="connsiteY46" fmla="*/ 19050 h 1164431"/>
              <a:gd name="connsiteX47" fmla="*/ 554832 w 771525"/>
              <a:gd name="connsiteY47" fmla="*/ 42862 h 1164431"/>
              <a:gd name="connsiteX48" fmla="*/ 509588 w 771525"/>
              <a:gd name="connsiteY48" fmla="*/ 76200 h 1164431"/>
              <a:gd name="connsiteX49" fmla="*/ 407194 w 771525"/>
              <a:gd name="connsiteY49" fmla="*/ 114300 h 1164431"/>
              <a:gd name="connsiteX50" fmla="*/ 381000 w 771525"/>
              <a:gd name="connsiteY50" fmla="*/ 152400 h 1164431"/>
              <a:gd name="connsiteX51" fmla="*/ 340519 w 771525"/>
              <a:gd name="connsiteY51" fmla="*/ 140494 h 1164431"/>
              <a:gd name="connsiteX52" fmla="*/ 245269 w 771525"/>
              <a:gd name="connsiteY52" fmla="*/ 145256 h 1164431"/>
              <a:gd name="connsiteX53" fmla="*/ 250032 w 771525"/>
              <a:gd name="connsiteY53" fmla="*/ 154781 h 1164431"/>
              <a:gd name="connsiteX54" fmla="*/ 309563 w 771525"/>
              <a:gd name="connsiteY54" fmla="*/ 204787 h 1164431"/>
              <a:gd name="connsiteX55" fmla="*/ 211932 w 771525"/>
              <a:gd name="connsiteY55" fmla="*/ 328612 h 1164431"/>
              <a:gd name="connsiteX56" fmla="*/ 173832 w 771525"/>
              <a:gd name="connsiteY56" fmla="*/ 319087 h 1164431"/>
              <a:gd name="connsiteX57" fmla="*/ 80963 w 771525"/>
              <a:gd name="connsiteY57" fmla="*/ 452437 h 1164431"/>
              <a:gd name="connsiteX58" fmla="*/ 97632 w 771525"/>
              <a:gd name="connsiteY58" fmla="*/ 464344 h 1164431"/>
              <a:gd name="connsiteX59" fmla="*/ 114300 w 771525"/>
              <a:gd name="connsiteY59" fmla="*/ 504825 h 1164431"/>
              <a:gd name="connsiteX60" fmla="*/ 92869 w 771525"/>
              <a:gd name="connsiteY60" fmla="*/ 566737 h 1164431"/>
              <a:gd name="connsiteX61" fmla="*/ 102394 w 771525"/>
              <a:gd name="connsiteY61" fmla="*/ 640556 h 1164431"/>
              <a:gd name="connsiteX62" fmla="*/ 73819 w 771525"/>
              <a:gd name="connsiteY62" fmla="*/ 678656 h 1164431"/>
              <a:gd name="connsiteX63" fmla="*/ 73819 w 771525"/>
              <a:gd name="connsiteY63" fmla="*/ 704850 h 1164431"/>
              <a:gd name="connsiteX64" fmla="*/ 61913 w 771525"/>
              <a:gd name="connsiteY64" fmla="*/ 733425 h 1164431"/>
              <a:gd name="connsiteX65" fmla="*/ 88107 w 771525"/>
              <a:gd name="connsiteY65" fmla="*/ 762000 h 1164431"/>
              <a:gd name="connsiteX66" fmla="*/ 135732 w 771525"/>
              <a:gd name="connsiteY66" fmla="*/ 850106 h 1164431"/>
              <a:gd name="connsiteX67" fmla="*/ 69057 w 771525"/>
              <a:gd name="connsiteY67" fmla="*/ 876300 h 1164431"/>
              <a:gd name="connsiteX68" fmla="*/ 45244 w 771525"/>
              <a:gd name="connsiteY68" fmla="*/ 928687 h 1164431"/>
              <a:gd name="connsiteX69" fmla="*/ 33338 w 771525"/>
              <a:gd name="connsiteY69" fmla="*/ 983456 h 1164431"/>
              <a:gd name="connsiteX70" fmla="*/ 2382 w 771525"/>
              <a:gd name="connsiteY70" fmla="*/ 973931 h 1164431"/>
              <a:gd name="connsiteX71" fmla="*/ 0 w 771525"/>
              <a:gd name="connsiteY71" fmla="*/ 1021556 h 1164431"/>
              <a:gd name="connsiteX72" fmla="*/ 16669 w 771525"/>
              <a:gd name="connsiteY72" fmla="*/ 1031081 h 1164431"/>
              <a:gd name="connsiteX73" fmla="*/ 57150 w 771525"/>
              <a:gd name="connsiteY73" fmla="*/ 1040606 h 1164431"/>
              <a:gd name="connsiteX74" fmla="*/ 85725 w 771525"/>
              <a:gd name="connsiteY74" fmla="*/ 1054894 h 1164431"/>
              <a:gd name="connsiteX75" fmla="*/ 102394 w 771525"/>
              <a:gd name="connsiteY75" fmla="*/ 1109662 h 1164431"/>
              <a:gd name="connsiteX76" fmla="*/ 130969 w 771525"/>
              <a:gd name="connsiteY76" fmla="*/ 1135856 h 1164431"/>
              <a:gd name="connsiteX77" fmla="*/ 157163 w 771525"/>
              <a:gd name="connsiteY77" fmla="*/ 1164431 h 1164431"/>
              <a:gd name="connsiteX78" fmla="*/ 185738 w 771525"/>
              <a:gd name="connsiteY78" fmla="*/ 1140619 h 1164431"/>
              <a:gd name="connsiteX79" fmla="*/ 202407 w 771525"/>
              <a:gd name="connsiteY79" fmla="*/ 1131094 h 1164431"/>
              <a:gd name="connsiteX0" fmla="*/ 202407 w 771525"/>
              <a:gd name="connsiteY0" fmla="*/ 1131094 h 1164431"/>
              <a:gd name="connsiteX1" fmla="*/ 221457 w 771525"/>
              <a:gd name="connsiteY1" fmla="*/ 1064419 h 1164431"/>
              <a:gd name="connsiteX2" fmla="*/ 238125 w 771525"/>
              <a:gd name="connsiteY2" fmla="*/ 1042987 h 1164431"/>
              <a:gd name="connsiteX3" fmla="*/ 247650 w 771525"/>
              <a:gd name="connsiteY3" fmla="*/ 1012031 h 1164431"/>
              <a:gd name="connsiteX4" fmla="*/ 283369 w 771525"/>
              <a:gd name="connsiteY4" fmla="*/ 985837 h 1164431"/>
              <a:gd name="connsiteX5" fmla="*/ 319088 w 771525"/>
              <a:gd name="connsiteY5" fmla="*/ 962025 h 1164431"/>
              <a:gd name="connsiteX6" fmla="*/ 350044 w 771525"/>
              <a:gd name="connsiteY6" fmla="*/ 928687 h 1164431"/>
              <a:gd name="connsiteX7" fmla="*/ 354807 w 771525"/>
              <a:gd name="connsiteY7" fmla="*/ 900112 h 1164431"/>
              <a:gd name="connsiteX8" fmla="*/ 321469 w 771525"/>
              <a:gd name="connsiteY8" fmla="*/ 854869 h 1164431"/>
              <a:gd name="connsiteX9" fmla="*/ 323850 w 771525"/>
              <a:gd name="connsiteY9" fmla="*/ 785812 h 1164431"/>
              <a:gd name="connsiteX10" fmla="*/ 280988 w 771525"/>
              <a:gd name="connsiteY10" fmla="*/ 735806 h 1164431"/>
              <a:gd name="connsiteX11" fmla="*/ 288132 w 771525"/>
              <a:gd name="connsiteY11" fmla="*/ 697706 h 1164431"/>
              <a:gd name="connsiteX12" fmla="*/ 316707 w 771525"/>
              <a:gd name="connsiteY12" fmla="*/ 681037 h 1164431"/>
              <a:gd name="connsiteX13" fmla="*/ 330994 w 771525"/>
              <a:gd name="connsiteY13" fmla="*/ 707231 h 1164431"/>
              <a:gd name="connsiteX14" fmla="*/ 354807 w 771525"/>
              <a:gd name="connsiteY14" fmla="*/ 726281 h 1164431"/>
              <a:gd name="connsiteX15" fmla="*/ 369094 w 771525"/>
              <a:gd name="connsiteY15" fmla="*/ 745331 h 1164431"/>
              <a:gd name="connsiteX16" fmla="*/ 378619 w 771525"/>
              <a:gd name="connsiteY16" fmla="*/ 781050 h 1164431"/>
              <a:gd name="connsiteX17" fmla="*/ 395288 w 771525"/>
              <a:gd name="connsiteY17" fmla="*/ 797719 h 1164431"/>
              <a:gd name="connsiteX18" fmla="*/ 409575 w 771525"/>
              <a:gd name="connsiteY18" fmla="*/ 792956 h 1164431"/>
              <a:gd name="connsiteX19" fmla="*/ 426244 w 771525"/>
              <a:gd name="connsiteY19" fmla="*/ 785812 h 1164431"/>
              <a:gd name="connsiteX20" fmla="*/ 423863 w 771525"/>
              <a:gd name="connsiteY20" fmla="*/ 676275 h 1164431"/>
              <a:gd name="connsiteX21" fmla="*/ 409575 w 771525"/>
              <a:gd name="connsiteY21" fmla="*/ 640556 h 1164431"/>
              <a:gd name="connsiteX22" fmla="*/ 411957 w 771525"/>
              <a:gd name="connsiteY22" fmla="*/ 614362 h 1164431"/>
              <a:gd name="connsiteX23" fmla="*/ 426244 w 771525"/>
              <a:gd name="connsiteY23" fmla="*/ 566737 h 1164431"/>
              <a:gd name="connsiteX24" fmla="*/ 473869 w 771525"/>
              <a:gd name="connsiteY24" fmla="*/ 566737 h 1164431"/>
              <a:gd name="connsiteX25" fmla="*/ 488157 w 771525"/>
              <a:gd name="connsiteY25" fmla="*/ 552450 h 1164431"/>
              <a:gd name="connsiteX26" fmla="*/ 509588 w 771525"/>
              <a:gd name="connsiteY26" fmla="*/ 502444 h 1164431"/>
              <a:gd name="connsiteX27" fmla="*/ 604838 w 771525"/>
              <a:gd name="connsiteY27" fmla="*/ 457200 h 1164431"/>
              <a:gd name="connsiteX28" fmla="*/ 628650 w 771525"/>
              <a:gd name="connsiteY28" fmla="*/ 447675 h 1164431"/>
              <a:gd name="connsiteX29" fmla="*/ 638175 w 771525"/>
              <a:gd name="connsiteY29" fmla="*/ 402431 h 1164431"/>
              <a:gd name="connsiteX30" fmla="*/ 638175 w 771525"/>
              <a:gd name="connsiteY30" fmla="*/ 361950 h 1164431"/>
              <a:gd name="connsiteX31" fmla="*/ 640557 w 771525"/>
              <a:gd name="connsiteY31" fmla="*/ 340519 h 1164431"/>
              <a:gd name="connsiteX32" fmla="*/ 652463 w 771525"/>
              <a:gd name="connsiteY32" fmla="*/ 333375 h 1164431"/>
              <a:gd name="connsiteX33" fmla="*/ 742950 w 771525"/>
              <a:gd name="connsiteY33" fmla="*/ 297656 h 1164431"/>
              <a:gd name="connsiteX34" fmla="*/ 766763 w 771525"/>
              <a:gd name="connsiteY34" fmla="*/ 280987 h 1164431"/>
              <a:gd name="connsiteX35" fmla="*/ 754857 w 771525"/>
              <a:gd name="connsiteY35" fmla="*/ 252412 h 1164431"/>
              <a:gd name="connsiteX36" fmla="*/ 742950 w 771525"/>
              <a:gd name="connsiteY36" fmla="*/ 221456 h 1164431"/>
              <a:gd name="connsiteX37" fmla="*/ 771525 w 771525"/>
              <a:gd name="connsiteY37" fmla="*/ 192881 h 1164431"/>
              <a:gd name="connsiteX38" fmla="*/ 752475 w 771525"/>
              <a:gd name="connsiteY38" fmla="*/ 161925 h 1164431"/>
              <a:gd name="connsiteX39" fmla="*/ 752475 w 771525"/>
              <a:gd name="connsiteY39" fmla="*/ 119062 h 1164431"/>
              <a:gd name="connsiteX40" fmla="*/ 719138 w 771525"/>
              <a:gd name="connsiteY40" fmla="*/ 85725 h 1164431"/>
              <a:gd name="connsiteX41" fmla="*/ 671513 w 771525"/>
              <a:gd name="connsiteY41" fmla="*/ 52387 h 1164431"/>
              <a:gd name="connsiteX42" fmla="*/ 645319 w 771525"/>
              <a:gd name="connsiteY42" fmla="*/ 35719 h 1164431"/>
              <a:gd name="connsiteX43" fmla="*/ 642938 w 771525"/>
              <a:gd name="connsiteY43" fmla="*/ 4762 h 1164431"/>
              <a:gd name="connsiteX44" fmla="*/ 609600 w 771525"/>
              <a:gd name="connsiteY44" fmla="*/ 0 h 1164431"/>
              <a:gd name="connsiteX45" fmla="*/ 583407 w 771525"/>
              <a:gd name="connsiteY45" fmla="*/ 23812 h 1164431"/>
              <a:gd name="connsiteX46" fmla="*/ 564357 w 771525"/>
              <a:gd name="connsiteY46" fmla="*/ 19050 h 1164431"/>
              <a:gd name="connsiteX47" fmla="*/ 554832 w 771525"/>
              <a:gd name="connsiteY47" fmla="*/ 42862 h 1164431"/>
              <a:gd name="connsiteX48" fmla="*/ 509588 w 771525"/>
              <a:gd name="connsiteY48" fmla="*/ 76200 h 1164431"/>
              <a:gd name="connsiteX49" fmla="*/ 407194 w 771525"/>
              <a:gd name="connsiteY49" fmla="*/ 114300 h 1164431"/>
              <a:gd name="connsiteX50" fmla="*/ 381000 w 771525"/>
              <a:gd name="connsiteY50" fmla="*/ 152400 h 1164431"/>
              <a:gd name="connsiteX51" fmla="*/ 340519 w 771525"/>
              <a:gd name="connsiteY51" fmla="*/ 140494 h 1164431"/>
              <a:gd name="connsiteX52" fmla="*/ 245269 w 771525"/>
              <a:gd name="connsiteY52" fmla="*/ 145256 h 1164431"/>
              <a:gd name="connsiteX53" fmla="*/ 250032 w 771525"/>
              <a:gd name="connsiteY53" fmla="*/ 154781 h 1164431"/>
              <a:gd name="connsiteX54" fmla="*/ 309563 w 771525"/>
              <a:gd name="connsiteY54" fmla="*/ 204787 h 1164431"/>
              <a:gd name="connsiteX55" fmla="*/ 211932 w 771525"/>
              <a:gd name="connsiteY55" fmla="*/ 328612 h 1164431"/>
              <a:gd name="connsiteX56" fmla="*/ 173832 w 771525"/>
              <a:gd name="connsiteY56" fmla="*/ 319087 h 1164431"/>
              <a:gd name="connsiteX57" fmla="*/ 80963 w 771525"/>
              <a:gd name="connsiteY57" fmla="*/ 452437 h 1164431"/>
              <a:gd name="connsiteX58" fmla="*/ 97632 w 771525"/>
              <a:gd name="connsiteY58" fmla="*/ 464344 h 1164431"/>
              <a:gd name="connsiteX59" fmla="*/ 114300 w 771525"/>
              <a:gd name="connsiteY59" fmla="*/ 504825 h 1164431"/>
              <a:gd name="connsiteX60" fmla="*/ 92869 w 771525"/>
              <a:gd name="connsiteY60" fmla="*/ 566737 h 1164431"/>
              <a:gd name="connsiteX61" fmla="*/ 102394 w 771525"/>
              <a:gd name="connsiteY61" fmla="*/ 640556 h 1164431"/>
              <a:gd name="connsiteX62" fmla="*/ 73819 w 771525"/>
              <a:gd name="connsiteY62" fmla="*/ 678656 h 1164431"/>
              <a:gd name="connsiteX63" fmla="*/ 73819 w 771525"/>
              <a:gd name="connsiteY63" fmla="*/ 704850 h 1164431"/>
              <a:gd name="connsiteX64" fmla="*/ 61913 w 771525"/>
              <a:gd name="connsiteY64" fmla="*/ 733425 h 1164431"/>
              <a:gd name="connsiteX65" fmla="*/ 88107 w 771525"/>
              <a:gd name="connsiteY65" fmla="*/ 762000 h 1164431"/>
              <a:gd name="connsiteX66" fmla="*/ 135732 w 771525"/>
              <a:gd name="connsiteY66" fmla="*/ 850106 h 1164431"/>
              <a:gd name="connsiteX67" fmla="*/ 69057 w 771525"/>
              <a:gd name="connsiteY67" fmla="*/ 876300 h 1164431"/>
              <a:gd name="connsiteX68" fmla="*/ 45244 w 771525"/>
              <a:gd name="connsiteY68" fmla="*/ 928687 h 1164431"/>
              <a:gd name="connsiteX69" fmla="*/ 33338 w 771525"/>
              <a:gd name="connsiteY69" fmla="*/ 983456 h 1164431"/>
              <a:gd name="connsiteX70" fmla="*/ 2382 w 771525"/>
              <a:gd name="connsiteY70" fmla="*/ 973931 h 1164431"/>
              <a:gd name="connsiteX71" fmla="*/ 0 w 771525"/>
              <a:gd name="connsiteY71" fmla="*/ 1021556 h 1164431"/>
              <a:gd name="connsiteX72" fmla="*/ 16669 w 771525"/>
              <a:gd name="connsiteY72" fmla="*/ 1031081 h 1164431"/>
              <a:gd name="connsiteX73" fmla="*/ 57150 w 771525"/>
              <a:gd name="connsiteY73" fmla="*/ 1040606 h 1164431"/>
              <a:gd name="connsiteX74" fmla="*/ 85725 w 771525"/>
              <a:gd name="connsiteY74" fmla="*/ 1054894 h 1164431"/>
              <a:gd name="connsiteX75" fmla="*/ 102394 w 771525"/>
              <a:gd name="connsiteY75" fmla="*/ 1109662 h 1164431"/>
              <a:gd name="connsiteX76" fmla="*/ 130969 w 771525"/>
              <a:gd name="connsiteY76" fmla="*/ 1135856 h 1164431"/>
              <a:gd name="connsiteX77" fmla="*/ 157163 w 771525"/>
              <a:gd name="connsiteY77" fmla="*/ 1164431 h 1164431"/>
              <a:gd name="connsiteX78" fmla="*/ 192882 w 771525"/>
              <a:gd name="connsiteY78" fmla="*/ 1157288 h 1164431"/>
              <a:gd name="connsiteX79" fmla="*/ 202407 w 771525"/>
              <a:gd name="connsiteY79" fmla="*/ 1131094 h 1164431"/>
              <a:gd name="connsiteX0" fmla="*/ 202407 w 771525"/>
              <a:gd name="connsiteY0" fmla="*/ 1164432 h 1197769"/>
              <a:gd name="connsiteX1" fmla="*/ 221457 w 771525"/>
              <a:gd name="connsiteY1" fmla="*/ 1097757 h 1197769"/>
              <a:gd name="connsiteX2" fmla="*/ 238125 w 771525"/>
              <a:gd name="connsiteY2" fmla="*/ 1076325 h 1197769"/>
              <a:gd name="connsiteX3" fmla="*/ 247650 w 771525"/>
              <a:gd name="connsiteY3" fmla="*/ 1045369 h 1197769"/>
              <a:gd name="connsiteX4" fmla="*/ 283369 w 771525"/>
              <a:gd name="connsiteY4" fmla="*/ 1019175 h 1197769"/>
              <a:gd name="connsiteX5" fmla="*/ 319088 w 771525"/>
              <a:gd name="connsiteY5" fmla="*/ 995363 h 1197769"/>
              <a:gd name="connsiteX6" fmla="*/ 350044 w 771525"/>
              <a:gd name="connsiteY6" fmla="*/ 962025 h 1197769"/>
              <a:gd name="connsiteX7" fmla="*/ 354807 w 771525"/>
              <a:gd name="connsiteY7" fmla="*/ 933450 h 1197769"/>
              <a:gd name="connsiteX8" fmla="*/ 321469 w 771525"/>
              <a:gd name="connsiteY8" fmla="*/ 888207 h 1197769"/>
              <a:gd name="connsiteX9" fmla="*/ 323850 w 771525"/>
              <a:gd name="connsiteY9" fmla="*/ 819150 h 1197769"/>
              <a:gd name="connsiteX10" fmla="*/ 280988 w 771525"/>
              <a:gd name="connsiteY10" fmla="*/ 769144 h 1197769"/>
              <a:gd name="connsiteX11" fmla="*/ 288132 w 771525"/>
              <a:gd name="connsiteY11" fmla="*/ 731044 h 1197769"/>
              <a:gd name="connsiteX12" fmla="*/ 316707 w 771525"/>
              <a:gd name="connsiteY12" fmla="*/ 714375 h 1197769"/>
              <a:gd name="connsiteX13" fmla="*/ 330994 w 771525"/>
              <a:gd name="connsiteY13" fmla="*/ 740569 h 1197769"/>
              <a:gd name="connsiteX14" fmla="*/ 354807 w 771525"/>
              <a:gd name="connsiteY14" fmla="*/ 759619 h 1197769"/>
              <a:gd name="connsiteX15" fmla="*/ 369094 w 771525"/>
              <a:gd name="connsiteY15" fmla="*/ 778669 h 1197769"/>
              <a:gd name="connsiteX16" fmla="*/ 378619 w 771525"/>
              <a:gd name="connsiteY16" fmla="*/ 814388 h 1197769"/>
              <a:gd name="connsiteX17" fmla="*/ 395288 w 771525"/>
              <a:gd name="connsiteY17" fmla="*/ 831057 h 1197769"/>
              <a:gd name="connsiteX18" fmla="*/ 409575 w 771525"/>
              <a:gd name="connsiteY18" fmla="*/ 826294 h 1197769"/>
              <a:gd name="connsiteX19" fmla="*/ 426244 w 771525"/>
              <a:gd name="connsiteY19" fmla="*/ 819150 h 1197769"/>
              <a:gd name="connsiteX20" fmla="*/ 423863 w 771525"/>
              <a:gd name="connsiteY20" fmla="*/ 709613 h 1197769"/>
              <a:gd name="connsiteX21" fmla="*/ 409575 w 771525"/>
              <a:gd name="connsiteY21" fmla="*/ 673894 h 1197769"/>
              <a:gd name="connsiteX22" fmla="*/ 411957 w 771525"/>
              <a:gd name="connsiteY22" fmla="*/ 647700 h 1197769"/>
              <a:gd name="connsiteX23" fmla="*/ 426244 w 771525"/>
              <a:gd name="connsiteY23" fmla="*/ 600075 h 1197769"/>
              <a:gd name="connsiteX24" fmla="*/ 473869 w 771525"/>
              <a:gd name="connsiteY24" fmla="*/ 600075 h 1197769"/>
              <a:gd name="connsiteX25" fmla="*/ 488157 w 771525"/>
              <a:gd name="connsiteY25" fmla="*/ 585788 h 1197769"/>
              <a:gd name="connsiteX26" fmla="*/ 509588 w 771525"/>
              <a:gd name="connsiteY26" fmla="*/ 535782 h 1197769"/>
              <a:gd name="connsiteX27" fmla="*/ 604838 w 771525"/>
              <a:gd name="connsiteY27" fmla="*/ 490538 h 1197769"/>
              <a:gd name="connsiteX28" fmla="*/ 628650 w 771525"/>
              <a:gd name="connsiteY28" fmla="*/ 481013 h 1197769"/>
              <a:gd name="connsiteX29" fmla="*/ 638175 w 771525"/>
              <a:gd name="connsiteY29" fmla="*/ 435769 h 1197769"/>
              <a:gd name="connsiteX30" fmla="*/ 638175 w 771525"/>
              <a:gd name="connsiteY30" fmla="*/ 395288 h 1197769"/>
              <a:gd name="connsiteX31" fmla="*/ 640557 w 771525"/>
              <a:gd name="connsiteY31" fmla="*/ 373857 h 1197769"/>
              <a:gd name="connsiteX32" fmla="*/ 652463 w 771525"/>
              <a:gd name="connsiteY32" fmla="*/ 366713 h 1197769"/>
              <a:gd name="connsiteX33" fmla="*/ 742950 w 771525"/>
              <a:gd name="connsiteY33" fmla="*/ 330994 h 1197769"/>
              <a:gd name="connsiteX34" fmla="*/ 766763 w 771525"/>
              <a:gd name="connsiteY34" fmla="*/ 314325 h 1197769"/>
              <a:gd name="connsiteX35" fmla="*/ 754857 w 771525"/>
              <a:gd name="connsiteY35" fmla="*/ 285750 h 1197769"/>
              <a:gd name="connsiteX36" fmla="*/ 742950 w 771525"/>
              <a:gd name="connsiteY36" fmla="*/ 254794 h 1197769"/>
              <a:gd name="connsiteX37" fmla="*/ 771525 w 771525"/>
              <a:gd name="connsiteY37" fmla="*/ 226219 h 1197769"/>
              <a:gd name="connsiteX38" fmla="*/ 752475 w 771525"/>
              <a:gd name="connsiteY38" fmla="*/ 195263 h 1197769"/>
              <a:gd name="connsiteX39" fmla="*/ 752475 w 771525"/>
              <a:gd name="connsiteY39" fmla="*/ 152400 h 1197769"/>
              <a:gd name="connsiteX40" fmla="*/ 719138 w 771525"/>
              <a:gd name="connsiteY40" fmla="*/ 119063 h 1197769"/>
              <a:gd name="connsiteX41" fmla="*/ 671513 w 771525"/>
              <a:gd name="connsiteY41" fmla="*/ 85725 h 1197769"/>
              <a:gd name="connsiteX42" fmla="*/ 645319 w 771525"/>
              <a:gd name="connsiteY42" fmla="*/ 69057 h 1197769"/>
              <a:gd name="connsiteX43" fmla="*/ 642938 w 771525"/>
              <a:gd name="connsiteY43" fmla="*/ 0 h 1197769"/>
              <a:gd name="connsiteX44" fmla="*/ 609600 w 771525"/>
              <a:gd name="connsiteY44" fmla="*/ 33338 h 1197769"/>
              <a:gd name="connsiteX45" fmla="*/ 583407 w 771525"/>
              <a:gd name="connsiteY45" fmla="*/ 57150 h 1197769"/>
              <a:gd name="connsiteX46" fmla="*/ 564357 w 771525"/>
              <a:gd name="connsiteY46" fmla="*/ 52388 h 1197769"/>
              <a:gd name="connsiteX47" fmla="*/ 554832 w 771525"/>
              <a:gd name="connsiteY47" fmla="*/ 76200 h 1197769"/>
              <a:gd name="connsiteX48" fmla="*/ 509588 w 771525"/>
              <a:gd name="connsiteY48" fmla="*/ 109538 h 1197769"/>
              <a:gd name="connsiteX49" fmla="*/ 407194 w 771525"/>
              <a:gd name="connsiteY49" fmla="*/ 147638 h 1197769"/>
              <a:gd name="connsiteX50" fmla="*/ 381000 w 771525"/>
              <a:gd name="connsiteY50" fmla="*/ 185738 h 1197769"/>
              <a:gd name="connsiteX51" fmla="*/ 340519 w 771525"/>
              <a:gd name="connsiteY51" fmla="*/ 173832 h 1197769"/>
              <a:gd name="connsiteX52" fmla="*/ 245269 w 771525"/>
              <a:gd name="connsiteY52" fmla="*/ 178594 h 1197769"/>
              <a:gd name="connsiteX53" fmla="*/ 250032 w 771525"/>
              <a:gd name="connsiteY53" fmla="*/ 188119 h 1197769"/>
              <a:gd name="connsiteX54" fmla="*/ 309563 w 771525"/>
              <a:gd name="connsiteY54" fmla="*/ 238125 h 1197769"/>
              <a:gd name="connsiteX55" fmla="*/ 211932 w 771525"/>
              <a:gd name="connsiteY55" fmla="*/ 361950 h 1197769"/>
              <a:gd name="connsiteX56" fmla="*/ 173832 w 771525"/>
              <a:gd name="connsiteY56" fmla="*/ 352425 h 1197769"/>
              <a:gd name="connsiteX57" fmla="*/ 80963 w 771525"/>
              <a:gd name="connsiteY57" fmla="*/ 485775 h 1197769"/>
              <a:gd name="connsiteX58" fmla="*/ 97632 w 771525"/>
              <a:gd name="connsiteY58" fmla="*/ 497682 h 1197769"/>
              <a:gd name="connsiteX59" fmla="*/ 114300 w 771525"/>
              <a:gd name="connsiteY59" fmla="*/ 538163 h 1197769"/>
              <a:gd name="connsiteX60" fmla="*/ 92869 w 771525"/>
              <a:gd name="connsiteY60" fmla="*/ 600075 h 1197769"/>
              <a:gd name="connsiteX61" fmla="*/ 102394 w 771525"/>
              <a:gd name="connsiteY61" fmla="*/ 673894 h 1197769"/>
              <a:gd name="connsiteX62" fmla="*/ 73819 w 771525"/>
              <a:gd name="connsiteY62" fmla="*/ 711994 h 1197769"/>
              <a:gd name="connsiteX63" fmla="*/ 73819 w 771525"/>
              <a:gd name="connsiteY63" fmla="*/ 738188 h 1197769"/>
              <a:gd name="connsiteX64" fmla="*/ 61913 w 771525"/>
              <a:gd name="connsiteY64" fmla="*/ 766763 h 1197769"/>
              <a:gd name="connsiteX65" fmla="*/ 88107 w 771525"/>
              <a:gd name="connsiteY65" fmla="*/ 795338 h 1197769"/>
              <a:gd name="connsiteX66" fmla="*/ 135732 w 771525"/>
              <a:gd name="connsiteY66" fmla="*/ 883444 h 1197769"/>
              <a:gd name="connsiteX67" fmla="*/ 69057 w 771525"/>
              <a:gd name="connsiteY67" fmla="*/ 909638 h 1197769"/>
              <a:gd name="connsiteX68" fmla="*/ 45244 w 771525"/>
              <a:gd name="connsiteY68" fmla="*/ 962025 h 1197769"/>
              <a:gd name="connsiteX69" fmla="*/ 33338 w 771525"/>
              <a:gd name="connsiteY69" fmla="*/ 1016794 h 1197769"/>
              <a:gd name="connsiteX70" fmla="*/ 2382 w 771525"/>
              <a:gd name="connsiteY70" fmla="*/ 1007269 h 1197769"/>
              <a:gd name="connsiteX71" fmla="*/ 0 w 771525"/>
              <a:gd name="connsiteY71" fmla="*/ 1054894 h 1197769"/>
              <a:gd name="connsiteX72" fmla="*/ 16669 w 771525"/>
              <a:gd name="connsiteY72" fmla="*/ 1064419 h 1197769"/>
              <a:gd name="connsiteX73" fmla="*/ 57150 w 771525"/>
              <a:gd name="connsiteY73" fmla="*/ 1073944 h 1197769"/>
              <a:gd name="connsiteX74" fmla="*/ 85725 w 771525"/>
              <a:gd name="connsiteY74" fmla="*/ 1088232 h 1197769"/>
              <a:gd name="connsiteX75" fmla="*/ 102394 w 771525"/>
              <a:gd name="connsiteY75" fmla="*/ 1143000 h 1197769"/>
              <a:gd name="connsiteX76" fmla="*/ 130969 w 771525"/>
              <a:gd name="connsiteY76" fmla="*/ 1169194 h 1197769"/>
              <a:gd name="connsiteX77" fmla="*/ 157163 w 771525"/>
              <a:gd name="connsiteY77" fmla="*/ 1197769 h 1197769"/>
              <a:gd name="connsiteX78" fmla="*/ 192882 w 771525"/>
              <a:gd name="connsiteY78" fmla="*/ 1190626 h 1197769"/>
              <a:gd name="connsiteX79" fmla="*/ 202407 w 771525"/>
              <a:gd name="connsiteY79" fmla="*/ 1164432 h 1197769"/>
              <a:gd name="connsiteX0" fmla="*/ 202407 w 771525"/>
              <a:gd name="connsiteY0" fmla="*/ 1164432 h 1197769"/>
              <a:gd name="connsiteX1" fmla="*/ 221457 w 771525"/>
              <a:gd name="connsiteY1" fmla="*/ 1097757 h 1197769"/>
              <a:gd name="connsiteX2" fmla="*/ 238125 w 771525"/>
              <a:gd name="connsiteY2" fmla="*/ 1076325 h 1197769"/>
              <a:gd name="connsiteX3" fmla="*/ 247650 w 771525"/>
              <a:gd name="connsiteY3" fmla="*/ 1045369 h 1197769"/>
              <a:gd name="connsiteX4" fmla="*/ 283369 w 771525"/>
              <a:gd name="connsiteY4" fmla="*/ 1019175 h 1197769"/>
              <a:gd name="connsiteX5" fmla="*/ 319088 w 771525"/>
              <a:gd name="connsiteY5" fmla="*/ 995363 h 1197769"/>
              <a:gd name="connsiteX6" fmla="*/ 350044 w 771525"/>
              <a:gd name="connsiteY6" fmla="*/ 962025 h 1197769"/>
              <a:gd name="connsiteX7" fmla="*/ 354807 w 771525"/>
              <a:gd name="connsiteY7" fmla="*/ 933450 h 1197769"/>
              <a:gd name="connsiteX8" fmla="*/ 321469 w 771525"/>
              <a:gd name="connsiteY8" fmla="*/ 888207 h 1197769"/>
              <a:gd name="connsiteX9" fmla="*/ 323850 w 771525"/>
              <a:gd name="connsiteY9" fmla="*/ 819150 h 1197769"/>
              <a:gd name="connsiteX10" fmla="*/ 280988 w 771525"/>
              <a:gd name="connsiteY10" fmla="*/ 769144 h 1197769"/>
              <a:gd name="connsiteX11" fmla="*/ 288132 w 771525"/>
              <a:gd name="connsiteY11" fmla="*/ 731044 h 1197769"/>
              <a:gd name="connsiteX12" fmla="*/ 316707 w 771525"/>
              <a:gd name="connsiteY12" fmla="*/ 714375 h 1197769"/>
              <a:gd name="connsiteX13" fmla="*/ 330994 w 771525"/>
              <a:gd name="connsiteY13" fmla="*/ 740569 h 1197769"/>
              <a:gd name="connsiteX14" fmla="*/ 354807 w 771525"/>
              <a:gd name="connsiteY14" fmla="*/ 759619 h 1197769"/>
              <a:gd name="connsiteX15" fmla="*/ 369094 w 771525"/>
              <a:gd name="connsiteY15" fmla="*/ 778669 h 1197769"/>
              <a:gd name="connsiteX16" fmla="*/ 378619 w 771525"/>
              <a:gd name="connsiteY16" fmla="*/ 814388 h 1197769"/>
              <a:gd name="connsiteX17" fmla="*/ 395288 w 771525"/>
              <a:gd name="connsiteY17" fmla="*/ 831057 h 1197769"/>
              <a:gd name="connsiteX18" fmla="*/ 409575 w 771525"/>
              <a:gd name="connsiteY18" fmla="*/ 826294 h 1197769"/>
              <a:gd name="connsiteX19" fmla="*/ 426244 w 771525"/>
              <a:gd name="connsiteY19" fmla="*/ 819150 h 1197769"/>
              <a:gd name="connsiteX20" fmla="*/ 423863 w 771525"/>
              <a:gd name="connsiteY20" fmla="*/ 709613 h 1197769"/>
              <a:gd name="connsiteX21" fmla="*/ 409575 w 771525"/>
              <a:gd name="connsiteY21" fmla="*/ 673894 h 1197769"/>
              <a:gd name="connsiteX22" fmla="*/ 411957 w 771525"/>
              <a:gd name="connsiteY22" fmla="*/ 647700 h 1197769"/>
              <a:gd name="connsiteX23" fmla="*/ 426244 w 771525"/>
              <a:gd name="connsiteY23" fmla="*/ 600075 h 1197769"/>
              <a:gd name="connsiteX24" fmla="*/ 473869 w 771525"/>
              <a:gd name="connsiteY24" fmla="*/ 600075 h 1197769"/>
              <a:gd name="connsiteX25" fmla="*/ 488157 w 771525"/>
              <a:gd name="connsiteY25" fmla="*/ 585788 h 1197769"/>
              <a:gd name="connsiteX26" fmla="*/ 509588 w 771525"/>
              <a:gd name="connsiteY26" fmla="*/ 535782 h 1197769"/>
              <a:gd name="connsiteX27" fmla="*/ 604838 w 771525"/>
              <a:gd name="connsiteY27" fmla="*/ 490538 h 1197769"/>
              <a:gd name="connsiteX28" fmla="*/ 628650 w 771525"/>
              <a:gd name="connsiteY28" fmla="*/ 481013 h 1197769"/>
              <a:gd name="connsiteX29" fmla="*/ 638175 w 771525"/>
              <a:gd name="connsiteY29" fmla="*/ 435769 h 1197769"/>
              <a:gd name="connsiteX30" fmla="*/ 638175 w 771525"/>
              <a:gd name="connsiteY30" fmla="*/ 395288 h 1197769"/>
              <a:gd name="connsiteX31" fmla="*/ 640557 w 771525"/>
              <a:gd name="connsiteY31" fmla="*/ 373857 h 1197769"/>
              <a:gd name="connsiteX32" fmla="*/ 652463 w 771525"/>
              <a:gd name="connsiteY32" fmla="*/ 366713 h 1197769"/>
              <a:gd name="connsiteX33" fmla="*/ 742950 w 771525"/>
              <a:gd name="connsiteY33" fmla="*/ 330994 h 1197769"/>
              <a:gd name="connsiteX34" fmla="*/ 766763 w 771525"/>
              <a:gd name="connsiteY34" fmla="*/ 314325 h 1197769"/>
              <a:gd name="connsiteX35" fmla="*/ 754857 w 771525"/>
              <a:gd name="connsiteY35" fmla="*/ 285750 h 1197769"/>
              <a:gd name="connsiteX36" fmla="*/ 742950 w 771525"/>
              <a:gd name="connsiteY36" fmla="*/ 254794 h 1197769"/>
              <a:gd name="connsiteX37" fmla="*/ 771525 w 771525"/>
              <a:gd name="connsiteY37" fmla="*/ 226219 h 1197769"/>
              <a:gd name="connsiteX38" fmla="*/ 752475 w 771525"/>
              <a:gd name="connsiteY38" fmla="*/ 195263 h 1197769"/>
              <a:gd name="connsiteX39" fmla="*/ 752475 w 771525"/>
              <a:gd name="connsiteY39" fmla="*/ 152400 h 1197769"/>
              <a:gd name="connsiteX40" fmla="*/ 719138 w 771525"/>
              <a:gd name="connsiteY40" fmla="*/ 119063 h 1197769"/>
              <a:gd name="connsiteX41" fmla="*/ 695325 w 771525"/>
              <a:gd name="connsiteY41" fmla="*/ 97632 h 1197769"/>
              <a:gd name="connsiteX42" fmla="*/ 671513 w 771525"/>
              <a:gd name="connsiteY42" fmla="*/ 85725 h 1197769"/>
              <a:gd name="connsiteX43" fmla="*/ 645319 w 771525"/>
              <a:gd name="connsiteY43" fmla="*/ 69057 h 1197769"/>
              <a:gd name="connsiteX44" fmla="*/ 642938 w 771525"/>
              <a:gd name="connsiteY44" fmla="*/ 0 h 1197769"/>
              <a:gd name="connsiteX45" fmla="*/ 609600 w 771525"/>
              <a:gd name="connsiteY45" fmla="*/ 33338 h 1197769"/>
              <a:gd name="connsiteX46" fmla="*/ 583407 w 771525"/>
              <a:gd name="connsiteY46" fmla="*/ 57150 h 1197769"/>
              <a:gd name="connsiteX47" fmla="*/ 564357 w 771525"/>
              <a:gd name="connsiteY47" fmla="*/ 52388 h 1197769"/>
              <a:gd name="connsiteX48" fmla="*/ 554832 w 771525"/>
              <a:gd name="connsiteY48" fmla="*/ 76200 h 1197769"/>
              <a:gd name="connsiteX49" fmla="*/ 509588 w 771525"/>
              <a:gd name="connsiteY49" fmla="*/ 109538 h 1197769"/>
              <a:gd name="connsiteX50" fmla="*/ 407194 w 771525"/>
              <a:gd name="connsiteY50" fmla="*/ 147638 h 1197769"/>
              <a:gd name="connsiteX51" fmla="*/ 381000 w 771525"/>
              <a:gd name="connsiteY51" fmla="*/ 185738 h 1197769"/>
              <a:gd name="connsiteX52" fmla="*/ 340519 w 771525"/>
              <a:gd name="connsiteY52" fmla="*/ 173832 h 1197769"/>
              <a:gd name="connsiteX53" fmla="*/ 245269 w 771525"/>
              <a:gd name="connsiteY53" fmla="*/ 178594 h 1197769"/>
              <a:gd name="connsiteX54" fmla="*/ 250032 w 771525"/>
              <a:gd name="connsiteY54" fmla="*/ 188119 h 1197769"/>
              <a:gd name="connsiteX55" fmla="*/ 309563 w 771525"/>
              <a:gd name="connsiteY55" fmla="*/ 238125 h 1197769"/>
              <a:gd name="connsiteX56" fmla="*/ 211932 w 771525"/>
              <a:gd name="connsiteY56" fmla="*/ 361950 h 1197769"/>
              <a:gd name="connsiteX57" fmla="*/ 173832 w 771525"/>
              <a:gd name="connsiteY57" fmla="*/ 352425 h 1197769"/>
              <a:gd name="connsiteX58" fmla="*/ 80963 w 771525"/>
              <a:gd name="connsiteY58" fmla="*/ 485775 h 1197769"/>
              <a:gd name="connsiteX59" fmla="*/ 97632 w 771525"/>
              <a:gd name="connsiteY59" fmla="*/ 497682 h 1197769"/>
              <a:gd name="connsiteX60" fmla="*/ 114300 w 771525"/>
              <a:gd name="connsiteY60" fmla="*/ 538163 h 1197769"/>
              <a:gd name="connsiteX61" fmla="*/ 92869 w 771525"/>
              <a:gd name="connsiteY61" fmla="*/ 600075 h 1197769"/>
              <a:gd name="connsiteX62" fmla="*/ 102394 w 771525"/>
              <a:gd name="connsiteY62" fmla="*/ 673894 h 1197769"/>
              <a:gd name="connsiteX63" fmla="*/ 73819 w 771525"/>
              <a:gd name="connsiteY63" fmla="*/ 711994 h 1197769"/>
              <a:gd name="connsiteX64" fmla="*/ 73819 w 771525"/>
              <a:gd name="connsiteY64" fmla="*/ 738188 h 1197769"/>
              <a:gd name="connsiteX65" fmla="*/ 61913 w 771525"/>
              <a:gd name="connsiteY65" fmla="*/ 766763 h 1197769"/>
              <a:gd name="connsiteX66" fmla="*/ 88107 w 771525"/>
              <a:gd name="connsiteY66" fmla="*/ 795338 h 1197769"/>
              <a:gd name="connsiteX67" fmla="*/ 135732 w 771525"/>
              <a:gd name="connsiteY67" fmla="*/ 883444 h 1197769"/>
              <a:gd name="connsiteX68" fmla="*/ 69057 w 771525"/>
              <a:gd name="connsiteY68" fmla="*/ 909638 h 1197769"/>
              <a:gd name="connsiteX69" fmla="*/ 45244 w 771525"/>
              <a:gd name="connsiteY69" fmla="*/ 962025 h 1197769"/>
              <a:gd name="connsiteX70" fmla="*/ 33338 w 771525"/>
              <a:gd name="connsiteY70" fmla="*/ 1016794 h 1197769"/>
              <a:gd name="connsiteX71" fmla="*/ 2382 w 771525"/>
              <a:gd name="connsiteY71" fmla="*/ 1007269 h 1197769"/>
              <a:gd name="connsiteX72" fmla="*/ 0 w 771525"/>
              <a:gd name="connsiteY72" fmla="*/ 1054894 h 1197769"/>
              <a:gd name="connsiteX73" fmla="*/ 16669 w 771525"/>
              <a:gd name="connsiteY73" fmla="*/ 1064419 h 1197769"/>
              <a:gd name="connsiteX74" fmla="*/ 57150 w 771525"/>
              <a:gd name="connsiteY74" fmla="*/ 1073944 h 1197769"/>
              <a:gd name="connsiteX75" fmla="*/ 85725 w 771525"/>
              <a:gd name="connsiteY75" fmla="*/ 1088232 h 1197769"/>
              <a:gd name="connsiteX76" fmla="*/ 102394 w 771525"/>
              <a:gd name="connsiteY76" fmla="*/ 1143000 h 1197769"/>
              <a:gd name="connsiteX77" fmla="*/ 130969 w 771525"/>
              <a:gd name="connsiteY77" fmla="*/ 1169194 h 1197769"/>
              <a:gd name="connsiteX78" fmla="*/ 157163 w 771525"/>
              <a:gd name="connsiteY78" fmla="*/ 1197769 h 1197769"/>
              <a:gd name="connsiteX79" fmla="*/ 192882 w 771525"/>
              <a:gd name="connsiteY79" fmla="*/ 1190626 h 1197769"/>
              <a:gd name="connsiteX80" fmla="*/ 202407 w 771525"/>
              <a:gd name="connsiteY80" fmla="*/ 1164432 h 1197769"/>
              <a:gd name="connsiteX0" fmla="*/ 202407 w 771525"/>
              <a:gd name="connsiteY0" fmla="*/ 1164432 h 1197769"/>
              <a:gd name="connsiteX1" fmla="*/ 221457 w 771525"/>
              <a:gd name="connsiteY1" fmla="*/ 1097757 h 1197769"/>
              <a:gd name="connsiteX2" fmla="*/ 238125 w 771525"/>
              <a:gd name="connsiteY2" fmla="*/ 1076325 h 1197769"/>
              <a:gd name="connsiteX3" fmla="*/ 247650 w 771525"/>
              <a:gd name="connsiteY3" fmla="*/ 1045369 h 1197769"/>
              <a:gd name="connsiteX4" fmla="*/ 283369 w 771525"/>
              <a:gd name="connsiteY4" fmla="*/ 1019175 h 1197769"/>
              <a:gd name="connsiteX5" fmla="*/ 319088 w 771525"/>
              <a:gd name="connsiteY5" fmla="*/ 995363 h 1197769"/>
              <a:gd name="connsiteX6" fmla="*/ 350044 w 771525"/>
              <a:gd name="connsiteY6" fmla="*/ 962025 h 1197769"/>
              <a:gd name="connsiteX7" fmla="*/ 354807 w 771525"/>
              <a:gd name="connsiteY7" fmla="*/ 933450 h 1197769"/>
              <a:gd name="connsiteX8" fmla="*/ 321469 w 771525"/>
              <a:gd name="connsiteY8" fmla="*/ 888207 h 1197769"/>
              <a:gd name="connsiteX9" fmla="*/ 323850 w 771525"/>
              <a:gd name="connsiteY9" fmla="*/ 819150 h 1197769"/>
              <a:gd name="connsiteX10" fmla="*/ 280988 w 771525"/>
              <a:gd name="connsiteY10" fmla="*/ 769144 h 1197769"/>
              <a:gd name="connsiteX11" fmla="*/ 288132 w 771525"/>
              <a:gd name="connsiteY11" fmla="*/ 731044 h 1197769"/>
              <a:gd name="connsiteX12" fmla="*/ 316707 w 771525"/>
              <a:gd name="connsiteY12" fmla="*/ 714375 h 1197769"/>
              <a:gd name="connsiteX13" fmla="*/ 330994 w 771525"/>
              <a:gd name="connsiteY13" fmla="*/ 740569 h 1197769"/>
              <a:gd name="connsiteX14" fmla="*/ 354807 w 771525"/>
              <a:gd name="connsiteY14" fmla="*/ 759619 h 1197769"/>
              <a:gd name="connsiteX15" fmla="*/ 369094 w 771525"/>
              <a:gd name="connsiteY15" fmla="*/ 778669 h 1197769"/>
              <a:gd name="connsiteX16" fmla="*/ 378619 w 771525"/>
              <a:gd name="connsiteY16" fmla="*/ 814388 h 1197769"/>
              <a:gd name="connsiteX17" fmla="*/ 395288 w 771525"/>
              <a:gd name="connsiteY17" fmla="*/ 831057 h 1197769"/>
              <a:gd name="connsiteX18" fmla="*/ 409575 w 771525"/>
              <a:gd name="connsiteY18" fmla="*/ 826294 h 1197769"/>
              <a:gd name="connsiteX19" fmla="*/ 426244 w 771525"/>
              <a:gd name="connsiteY19" fmla="*/ 819150 h 1197769"/>
              <a:gd name="connsiteX20" fmla="*/ 423863 w 771525"/>
              <a:gd name="connsiteY20" fmla="*/ 709613 h 1197769"/>
              <a:gd name="connsiteX21" fmla="*/ 409575 w 771525"/>
              <a:gd name="connsiteY21" fmla="*/ 673894 h 1197769"/>
              <a:gd name="connsiteX22" fmla="*/ 411957 w 771525"/>
              <a:gd name="connsiteY22" fmla="*/ 647700 h 1197769"/>
              <a:gd name="connsiteX23" fmla="*/ 426244 w 771525"/>
              <a:gd name="connsiteY23" fmla="*/ 600075 h 1197769"/>
              <a:gd name="connsiteX24" fmla="*/ 473869 w 771525"/>
              <a:gd name="connsiteY24" fmla="*/ 600075 h 1197769"/>
              <a:gd name="connsiteX25" fmla="*/ 488157 w 771525"/>
              <a:gd name="connsiteY25" fmla="*/ 585788 h 1197769"/>
              <a:gd name="connsiteX26" fmla="*/ 509588 w 771525"/>
              <a:gd name="connsiteY26" fmla="*/ 535782 h 1197769"/>
              <a:gd name="connsiteX27" fmla="*/ 604838 w 771525"/>
              <a:gd name="connsiteY27" fmla="*/ 490538 h 1197769"/>
              <a:gd name="connsiteX28" fmla="*/ 628650 w 771525"/>
              <a:gd name="connsiteY28" fmla="*/ 481013 h 1197769"/>
              <a:gd name="connsiteX29" fmla="*/ 638175 w 771525"/>
              <a:gd name="connsiteY29" fmla="*/ 435769 h 1197769"/>
              <a:gd name="connsiteX30" fmla="*/ 638175 w 771525"/>
              <a:gd name="connsiteY30" fmla="*/ 395288 h 1197769"/>
              <a:gd name="connsiteX31" fmla="*/ 640557 w 771525"/>
              <a:gd name="connsiteY31" fmla="*/ 373857 h 1197769"/>
              <a:gd name="connsiteX32" fmla="*/ 652463 w 771525"/>
              <a:gd name="connsiteY32" fmla="*/ 366713 h 1197769"/>
              <a:gd name="connsiteX33" fmla="*/ 742950 w 771525"/>
              <a:gd name="connsiteY33" fmla="*/ 330994 h 1197769"/>
              <a:gd name="connsiteX34" fmla="*/ 766763 w 771525"/>
              <a:gd name="connsiteY34" fmla="*/ 314325 h 1197769"/>
              <a:gd name="connsiteX35" fmla="*/ 754857 w 771525"/>
              <a:gd name="connsiteY35" fmla="*/ 285750 h 1197769"/>
              <a:gd name="connsiteX36" fmla="*/ 742950 w 771525"/>
              <a:gd name="connsiteY36" fmla="*/ 254794 h 1197769"/>
              <a:gd name="connsiteX37" fmla="*/ 771525 w 771525"/>
              <a:gd name="connsiteY37" fmla="*/ 226219 h 1197769"/>
              <a:gd name="connsiteX38" fmla="*/ 752475 w 771525"/>
              <a:gd name="connsiteY38" fmla="*/ 195263 h 1197769"/>
              <a:gd name="connsiteX39" fmla="*/ 752475 w 771525"/>
              <a:gd name="connsiteY39" fmla="*/ 152400 h 1197769"/>
              <a:gd name="connsiteX40" fmla="*/ 719138 w 771525"/>
              <a:gd name="connsiteY40" fmla="*/ 119063 h 1197769"/>
              <a:gd name="connsiteX41" fmla="*/ 707231 w 771525"/>
              <a:gd name="connsiteY41" fmla="*/ 92870 h 1197769"/>
              <a:gd name="connsiteX42" fmla="*/ 671513 w 771525"/>
              <a:gd name="connsiteY42" fmla="*/ 85725 h 1197769"/>
              <a:gd name="connsiteX43" fmla="*/ 645319 w 771525"/>
              <a:gd name="connsiteY43" fmla="*/ 69057 h 1197769"/>
              <a:gd name="connsiteX44" fmla="*/ 642938 w 771525"/>
              <a:gd name="connsiteY44" fmla="*/ 0 h 1197769"/>
              <a:gd name="connsiteX45" fmla="*/ 609600 w 771525"/>
              <a:gd name="connsiteY45" fmla="*/ 33338 h 1197769"/>
              <a:gd name="connsiteX46" fmla="*/ 583407 w 771525"/>
              <a:gd name="connsiteY46" fmla="*/ 57150 h 1197769"/>
              <a:gd name="connsiteX47" fmla="*/ 564357 w 771525"/>
              <a:gd name="connsiteY47" fmla="*/ 52388 h 1197769"/>
              <a:gd name="connsiteX48" fmla="*/ 554832 w 771525"/>
              <a:gd name="connsiteY48" fmla="*/ 76200 h 1197769"/>
              <a:gd name="connsiteX49" fmla="*/ 509588 w 771525"/>
              <a:gd name="connsiteY49" fmla="*/ 109538 h 1197769"/>
              <a:gd name="connsiteX50" fmla="*/ 407194 w 771525"/>
              <a:gd name="connsiteY50" fmla="*/ 147638 h 1197769"/>
              <a:gd name="connsiteX51" fmla="*/ 381000 w 771525"/>
              <a:gd name="connsiteY51" fmla="*/ 185738 h 1197769"/>
              <a:gd name="connsiteX52" fmla="*/ 340519 w 771525"/>
              <a:gd name="connsiteY52" fmla="*/ 173832 h 1197769"/>
              <a:gd name="connsiteX53" fmla="*/ 245269 w 771525"/>
              <a:gd name="connsiteY53" fmla="*/ 178594 h 1197769"/>
              <a:gd name="connsiteX54" fmla="*/ 250032 w 771525"/>
              <a:gd name="connsiteY54" fmla="*/ 188119 h 1197769"/>
              <a:gd name="connsiteX55" fmla="*/ 309563 w 771525"/>
              <a:gd name="connsiteY55" fmla="*/ 238125 h 1197769"/>
              <a:gd name="connsiteX56" fmla="*/ 211932 w 771525"/>
              <a:gd name="connsiteY56" fmla="*/ 361950 h 1197769"/>
              <a:gd name="connsiteX57" fmla="*/ 173832 w 771525"/>
              <a:gd name="connsiteY57" fmla="*/ 352425 h 1197769"/>
              <a:gd name="connsiteX58" fmla="*/ 80963 w 771525"/>
              <a:gd name="connsiteY58" fmla="*/ 485775 h 1197769"/>
              <a:gd name="connsiteX59" fmla="*/ 97632 w 771525"/>
              <a:gd name="connsiteY59" fmla="*/ 497682 h 1197769"/>
              <a:gd name="connsiteX60" fmla="*/ 114300 w 771525"/>
              <a:gd name="connsiteY60" fmla="*/ 538163 h 1197769"/>
              <a:gd name="connsiteX61" fmla="*/ 92869 w 771525"/>
              <a:gd name="connsiteY61" fmla="*/ 600075 h 1197769"/>
              <a:gd name="connsiteX62" fmla="*/ 102394 w 771525"/>
              <a:gd name="connsiteY62" fmla="*/ 673894 h 1197769"/>
              <a:gd name="connsiteX63" fmla="*/ 73819 w 771525"/>
              <a:gd name="connsiteY63" fmla="*/ 711994 h 1197769"/>
              <a:gd name="connsiteX64" fmla="*/ 73819 w 771525"/>
              <a:gd name="connsiteY64" fmla="*/ 738188 h 1197769"/>
              <a:gd name="connsiteX65" fmla="*/ 61913 w 771525"/>
              <a:gd name="connsiteY65" fmla="*/ 766763 h 1197769"/>
              <a:gd name="connsiteX66" fmla="*/ 88107 w 771525"/>
              <a:gd name="connsiteY66" fmla="*/ 795338 h 1197769"/>
              <a:gd name="connsiteX67" fmla="*/ 135732 w 771525"/>
              <a:gd name="connsiteY67" fmla="*/ 883444 h 1197769"/>
              <a:gd name="connsiteX68" fmla="*/ 69057 w 771525"/>
              <a:gd name="connsiteY68" fmla="*/ 909638 h 1197769"/>
              <a:gd name="connsiteX69" fmla="*/ 45244 w 771525"/>
              <a:gd name="connsiteY69" fmla="*/ 962025 h 1197769"/>
              <a:gd name="connsiteX70" fmla="*/ 33338 w 771525"/>
              <a:gd name="connsiteY70" fmla="*/ 1016794 h 1197769"/>
              <a:gd name="connsiteX71" fmla="*/ 2382 w 771525"/>
              <a:gd name="connsiteY71" fmla="*/ 1007269 h 1197769"/>
              <a:gd name="connsiteX72" fmla="*/ 0 w 771525"/>
              <a:gd name="connsiteY72" fmla="*/ 1054894 h 1197769"/>
              <a:gd name="connsiteX73" fmla="*/ 16669 w 771525"/>
              <a:gd name="connsiteY73" fmla="*/ 1064419 h 1197769"/>
              <a:gd name="connsiteX74" fmla="*/ 57150 w 771525"/>
              <a:gd name="connsiteY74" fmla="*/ 1073944 h 1197769"/>
              <a:gd name="connsiteX75" fmla="*/ 85725 w 771525"/>
              <a:gd name="connsiteY75" fmla="*/ 1088232 h 1197769"/>
              <a:gd name="connsiteX76" fmla="*/ 102394 w 771525"/>
              <a:gd name="connsiteY76" fmla="*/ 1143000 h 1197769"/>
              <a:gd name="connsiteX77" fmla="*/ 130969 w 771525"/>
              <a:gd name="connsiteY77" fmla="*/ 1169194 h 1197769"/>
              <a:gd name="connsiteX78" fmla="*/ 157163 w 771525"/>
              <a:gd name="connsiteY78" fmla="*/ 1197769 h 1197769"/>
              <a:gd name="connsiteX79" fmla="*/ 192882 w 771525"/>
              <a:gd name="connsiteY79" fmla="*/ 1190626 h 1197769"/>
              <a:gd name="connsiteX80" fmla="*/ 202407 w 771525"/>
              <a:gd name="connsiteY80" fmla="*/ 1164432 h 1197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771525" h="1197769">
                <a:moveTo>
                  <a:pt x="202407" y="1164432"/>
                </a:moveTo>
                <a:lnTo>
                  <a:pt x="221457" y="1097757"/>
                </a:lnTo>
                <a:lnTo>
                  <a:pt x="238125" y="1076325"/>
                </a:lnTo>
                <a:lnTo>
                  <a:pt x="247650" y="1045369"/>
                </a:lnTo>
                <a:lnTo>
                  <a:pt x="283369" y="1019175"/>
                </a:lnTo>
                <a:lnTo>
                  <a:pt x="319088" y="995363"/>
                </a:lnTo>
                <a:lnTo>
                  <a:pt x="350044" y="962025"/>
                </a:lnTo>
                <a:lnTo>
                  <a:pt x="354807" y="933450"/>
                </a:lnTo>
                <a:lnTo>
                  <a:pt x="321469" y="888207"/>
                </a:lnTo>
                <a:cubicBezTo>
                  <a:pt x="322263" y="865188"/>
                  <a:pt x="323056" y="842169"/>
                  <a:pt x="323850" y="819150"/>
                </a:cubicBezTo>
                <a:lnTo>
                  <a:pt x="280988" y="769144"/>
                </a:lnTo>
                <a:lnTo>
                  <a:pt x="288132" y="731044"/>
                </a:lnTo>
                <a:lnTo>
                  <a:pt x="316707" y="714375"/>
                </a:lnTo>
                <a:lnTo>
                  <a:pt x="330994" y="740569"/>
                </a:lnTo>
                <a:lnTo>
                  <a:pt x="354807" y="759619"/>
                </a:lnTo>
                <a:lnTo>
                  <a:pt x="369094" y="778669"/>
                </a:lnTo>
                <a:lnTo>
                  <a:pt x="378619" y="814388"/>
                </a:lnTo>
                <a:lnTo>
                  <a:pt x="395288" y="831057"/>
                </a:lnTo>
                <a:lnTo>
                  <a:pt x="409575" y="826294"/>
                </a:lnTo>
                <a:lnTo>
                  <a:pt x="426244" y="819150"/>
                </a:lnTo>
                <a:cubicBezTo>
                  <a:pt x="425450" y="782638"/>
                  <a:pt x="424657" y="746125"/>
                  <a:pt x="423863" y="709613"/>
                </a:cubicBezTo>
                <a:lnTo>
                  <a:pt x="409575" y="673894"/>
                </a:lnTo>
                <a:lnTo>
                  <a:pt x="411957" y="647700"/>
                </a:lnTo>
                <a:lnTo>
                  <a:pt x="426244" y="600075"/>
                </a:lnTo>
                <a:lnTo>
                  <a:pt x="473869" y="600075"/>
                </a:lnTo>
                <a:lnTo>
                  <a:pt x="488157" y="585788"/>
                </a:lnTo>
                <a:lnTo>
                  <a:pt x="509588" y="535782"/>
                </a:lnTo>
                <a:lnTo>
                  <a:pt x="604838" y="490538"/>
                </a:lnTo>
                <a:lnTo>
                  <a:pt x="628650" y="481013"/>
                </a:lnTo>
                <a:lnTo>
                  <a:pt x="638175" y="435769"/>
                </a:lnTo>
                <a:lnTo>
                  <a:pt x="638175" y="395288"/>
                </a:lnTo>
                <a:lnTo>
                  <a:pt x="640557" y="373857"/>
                </a:lnTo>
                <a:lnTo>
                  <a:pt x="652463" y="366713"/>
                </a:lnTo>
                <a:lnTo>
                  <a:pt x="742950" y="330994"/>
                </a:lnTo>
                <a:lnTo>
                  <a:pt x="766763" y="314325"/>
                </a:lnTo>
                <a:lnTo>
                  <a:pt x="754857" y="285750"/>
                </a:lnTo>
                <a:lnTo>
                  <a:pt x="742950" y="254794"/>
                </a:lnTo>
                <a:lnTo>
                  <a:pt x="771525" y="226219"/>
                </a:lnTo>
                <a:lnTo>
                  <a:pt x="752475" y="195263"/>
                </a:lnTo>
                <a:lnTo>
                  <a:pt x="752475" y="152400"/>
                </a:lnTo>
                <a:lnTo>
                  <a:pt x="719138" y="119063"/>
                </a:lnTo>
                <a:lnTo>
                  <a:pt x="707231" y="92870"/>
                </a:lnTo>
                <a:lnTo>
                  <a:pt x="671513" y="85725"/>
                </a:lnTo>
                <a:lnTo>
                  <a:pt x="645319" y="69057"/>
                </a:lnTo>
                <a:cubicBezTo>
                  <a:pt x="644525" y="46038"/>
                  <a:pt x="643732" y="23019"/>
                  <a:pt x="642938" y="0"/>
                </a:cubicBezTo>
                <a:lnTo>
                  <a:pt x="609600" y="33338"/>
                </a:lnTo>
                <a:lnTo>
                  <a:pt x="583407" y="57150"/>
                </a:lnTo>
                <a:lnTo>
                  <a:pt x="564357" y="52388"/>
                </a:lnTo>
                <a:lnTo>
                  <a:pt x="554832" y="76200"/>
                </a:lnTo>
                <a:lnTo>
                  <a:pt x="509588" y="109538"/>
                </a:lnTo>
                <a:lnTo>
                  <a:pt x="407194" y="147638"/>
                </a:lnTo>
                <a:lnTo>
                  <a:pt x="381000" y="185738"/>
                </a:lnTo>
                <a:lnTo>
                  <a:pt x="340519" y="173832"/>
                </a:lnTo>
                <a:lnTo>
                  <a:pt x="245269" y="178594"/>
                </a:lnTo>
                <a:lnTo>
                  <a:pt x="250032" y="188119"/>
                </a:lnTo>
                <a:lnTo>
                  <a:pt x="309563" y="238125"/>
                </a:lnTo>
                <a:lnTo>
                  <a:pt x="211932" y="361950"/>
                </a:lnTo>
                <a:lnTo>
                  <a:pt x="173832" y="352425"/>
                </a:lnTo>
                <a:lnTo>
                  <a:pt x="80963" y="485775"/>
                </a:lnTo>
                <a:lnTo>
                  <a:pt x="97632" y="497682"/>
                </a:lnTo>
                <a:lnTo>
                  <a:pt x="114300" y="538163"/>
                </a:lnTo>
                <a:lnTo>
                  <a:pt x="92869" y="600075"/>
                </a:lnTo>
                <a:lnTo>
                  <a:pt x="102394" y="673894"/>
                </a:lnTo>
                <a:lnTo>
                  <a:pt x="73819" y="711994"/>
                </a:lnTo>
                <a:lnTo>
                  <a:pt x="73819" y="738188"/>
                </a:lnTo>
                <a:lnTo>
                  <a:pt x="61913" y="766763"/>
                </a:lnTo>
                <a:lnTo>
                  <a:pt x="88107" y="795338"/>
                </a:lnTo>
                <a:lnTo>
                  <a:pt x="135732" y="883444"/>
                </a:lnTo>
                <a:lnTo>
                  <a:pt x="69057" y="909638"/>
                </a:lnTo>
                <a:lnTo>
                  <a:pt x="45244" y="962025"/>
                </a:lnTo>
                <a:lnTo>
                  <a:pt x="33338" y="1016794"/>
                </a:lnTo>
                <a:lnTo>
                  <a:pt x="2382" y="1007269"/>
                </a:lnTo>
                <a:lnTo>
                  <a:pt x="0" y="1054894"/>
                </a:lnTo>
                <a:lnTo>
                  <a:pt x="16669" y="1064419"/>
                </a:lnTo>
                <a:lnTo>
                  <a:pt x="57150" y="1073944"/>
                </a:lnTo>
                <a:lnTo>
                  <a:pt x="85725" y="1088232"/>
                </a:lnTo>
                <a:lnTo>
                  <a:pt x="102394" y="1143000"/>
                </a:lnTo>
                <a:lnTo>
                  <a:pt x="130969" y="1169194"/>
                </a:lnTo>
                <a:lnTo>
                  <a:pt x="157163" y="1197769"/>
                </a:lnTo>
                <a:lnTo>
                  <a:pt x="192882" y="1190626"/>
                </a:lnTo>
                <a:lnTo>
                  <a:pt x="202407" y="11644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5022850" y="4014788"/>
            <a:ext cx="1138238" cy="862012"/>
          </a:xfrm>
          <a:custGeom>
            <a:avLst/>
            <a:gdLst>
              <a:gd name="connsiteX0" fmla="*/ 631031 w 1114425"/>
              <a:gd name="connsiteY0" fmla="*/ 650081 h 862012"/>
              <a:gd name="connsiteX1" fmla="*/ 678656 w 1114425"/>
              <a:gd name="connsiteY1" fmla="*/ 585787 h 862012"/>
              <a:gd name="connsiteX2" fmla="*/ 702468 w 1114425"/>
              <a:gd name="connsiteY2" fmla="*/ 573881 h 862012"/>
              <a:gd name="connsiteX3" fmla="*/ 733425 w 1114425"/>
              <a:gd name="connsiteY3" fmla="*/ 573881 h 862012"/>
              <a:gd name="connsiteX4" fmla="*/ 778668 w 1114425"/>
              <a:gd name="connsiteY4" fmla="*/ 554831 h 862012"/>
              <a:gd name="connsiteX5" fmla="*/ 833437 w 1114425"/>
              <a:gd name="connsiteY5" fmla="*/ 528637 h 862012"/>
              <a:gd name="connsiteX6" fmla="*/ 883443 w 1114425"/>
              <a:gd name="connsiteY6" fmla="*/ 495300 h 862012"/>
              <a:gd name="connsiteX7" fmla="*/ 900112 w 1114425"/>
              <a:gd name="connsiteY7" fmla="*/ 490537 h 862012"/>
              <a:gd name="connsiteX8" fmla="*/ 919162 w 1114425"/>
              <a:gd name="connsiteY8" fmla="*/ 485775 h 862012"/>
              <a:gd name="connsiteX9" fmla="*/ 916781 w 1114425"/>
              <a:gd name="connsiteY9" fmla="*/ 447675 h 862012"/>
              <a:gd name="connsiteX10" fmla="*/ 954881 w 1114425"/>
              <a:gd name="connsiteY10" fmla="*/ 428625 h 862012"/>
              <a:gd name="connsiteX11" fmla="*/ 985837 w 1114425"/>
              <a:gd name="connsiteY11" fmla="*/ 407194 h 862012"/>
              <a:gd name="connsiteX12" fmla="*/ 1000125 w 1114425"/>
              <a:gd name="connsiteY12" fmla="*/ 347662 h 862012"/>
              <a:gd name="connsiteX13" fmla="*/ 981075 w 1114425"/>
              <a:gd name="connsiteY13" fmla="*/ 316706 h 862012"/>
              <a:gd name="connsiteX14" fmla="*/ 997743 w 1114425"/>
              <a:gd name="connsiteY14" fmla="*/ 271462 h 862012"/>
              <a:gd name="connsiteX15" fmla="*/ 1033462 w 1114425"/>
              <a:gd name="connsiteY15" fmla="*/ 233362 h 862012"/>
              <a:gd name="connsiteX16" fmla="*/ 1097756 w 1114425"/>
              <a:gd name="connsiteY16" fmla="*/ 209550 h 862012"/>
              <a:gd name="connsiteX17" fmla="*/ 1114425 w 1114425"/>
              <a:gd name="connsiteY17" fmla="*/ 190500 h 862012"/>
              <a:gd name="connsiteX18" fmla="*/ 1100137 w 1114425"/>
              <a:gd name="connsiteY18" fmla="*/ 161925 h 862012"/>
              <a:gd name="connsiteX19" fmla="*/ 1052512 w 1114425"/>
              <a:gd name="connsiteY19" fmla="*/ 107156 h 862012"/>
              <a:gd name="connsiteX20" fmla="*/ 1009650 w 1114425"/>
              <a:gd name="connsiteY20" fmla="*/ 73819 h 862012"/>
              <a:gd name="connsiteX21" fmla="*/ 995362 w 1114425"/>
              <a:gd name="connsiteY21" fmla="*/ 47625 h 862012"/>
              <a:gd name="connsiteX22" fmla="*/ 983456 w 1114425"/>
              <a:gd name="connsiteY22" fmla="*/ 64294 h 862012"/>
              <a:gd name="connsiteX23" fmla="*/ 966787 w 1114425"/>
              <a:gd name="connsiteY23" fmla="*/ 69056 h 862012"/>
              <a:gd name="connsiteX24" fmla="*/ 935831 w 1114425"/>
              <a:gd name="connsiteY24" fmla="*/ 59531 h 862012"/>
              <a:gd name="connsiteX25" fmla="*/ 904875 w 1114425"/>
              <a:gd name="connsiteY25" fmla="*/ 23812 h 862012"/>
              <a:gd name="connsiteX26" fmla="*/ 888206 w 1114425"/>
              <a:gd name="connsiteY26" fmla="*/ 0 h 862012"/>
              <a:gd name="connsiteX27" fmla="*/ 869156 w 1114425"/>
              <a:gd name="connsiteY27" fmla="*/ 28575 h 862012"/>
              <a:gd name="connsiteX28" fmla="*/ 871537 w 1114425"/>
              <a:gd name="connsiteY28" fmla="*/ 69056 h 862012"/>
              <a:gd name="connsiteX29" fmla="*/ 847725 w 1114425"/>
              <a:gd name="connsiteY29" fmla="*/ 100012 h 862012"/>
              <a:gd name="connsiteX30" fmla="*/ 826293 w 1114425"/>
              <a:gd name="connsiteY30" fmla="*/ 97631 h 862012"/>
              <a:gd name="connsiteX31" fmla="*/ 800100 w 1114425"/>
              <a:gd name="connsiteY31" fmla="*/ 71437 h 862012"/>
              <a:gd name="connsiteX32" fmla="*/ 783431 w 1114425"/>
              <a:gd name="connsiteY32" fmla="*/ 57150 h 862012"/>
              <a:gd name="connsiteX33" fmla="*/ 764381 w 1114425"/>
              <a:gd name="connsiteY33" fmla="*/ 61912 h 862012"/>
              <a:gd name="connsiteX34" fmla="*/ 747712 w 1114425"/>
              <a:gd name="connsiteY34" fmla="*/ 92869 h 862012"/>
              <a:gd name="connsiteX35" fmla="*/ 742950 w 1114425"/>
              <a:gd name="connsiteY35" fmla="*/ 107156 h 862012"/>
              <a:gd name="connsiteX36" fmla="*/ 714375 w 1114425"/>
              <a:gd name="connsiteY36" fmla="*/ 107156 h 862012"/>
              <a:gd name="connsiteX37" fmla="*/ 700087 w 1114425"/>
              <a:gd name="connsiteY37" fmla="*/ 95250 h 862012"/>
              <a:gd name="connsiteX38" fmla="*/ 700087 w 1114425"/>
              <a:gd name="connsiteY38" fmla="*/ 66675 h 862012"/>
              <a:gd name="connsiteX39" fmla="*/ 704850 w 1114425"/>
              <a:gd name="connsiteY39" fmla="*/ 38100 h 862012"/>
              <a:gd name="connsiteX40" fmla="*/ 692943 w 1114425"/>
              <a:gd name="connsiteY40" fmla="*/ 23812 h 862012"/>
              <a:gd name="connsiteX41" fmla="*/ 669131 w 1114425"/>
              <a:gd name="connsiteY41" fmla="*/ 26194 h 862012"/>
              <a:gd name="connsiteX42" fmla="*/ 640556 w 1114425"/>
              <a:gd name="connsiteY42" fmla="*/ 19050 h 862012"/>
              <a:gd name="connsiteX43" fmla="*/ 604837 w 1114425"/>
              <a:gd name="connsiteY43" fmla="*/ 4762 h 862012"/>
              <a:gd name="connsiteX44" fmla="*/ 569118 w 1114425"/>
              <a:gd name="connsiteY44" fmla="*/ 4762 h 862012"/>
              <a:gd name="connsiteX45" fmla="*/ 557212 w 1114425"/>
              <a:gd name="connsiteY45" fmla="*/ 11906 h 862012"/>
              <a:gd name="connsiteX46" fmla="*/ 438150 w 1114425"/>
              <a:gd name="connsiteY46" fmla="*/ 69056 h 862012"/>
              <a:gd name="connsiteX47" fmla="*/ 421481 w 1114425"/>
              <a:gd name="connsiteY47" fmla="*/ 169069 h 862012"/>
              <a:gd name="connsiteX48" fmla="*/ 304800 w 1114425"/>
              <a:gd name="connsiteY48" fmla="*/ 228600 h 862012"/>
              <a:gd name="connsiteX49" fmla="*/ 276225 w 1114425"/>
              <a:gd name="connsiteY49" fmla="*/ 290512 h 862012"/>
              <a:gd name="connsiteX50" fmla="*/ 228600 w 1114425"/>
              <a:gd name="connsiteY50" fmla="*/ 285750 h 862012"/>
              <a:gd name="connsiteX51" fmla="*/ 211931 w 1114425"/>
              <a:gd name="connsiteY51" fmla="*/ 357187 h 862012"/>
              <a:gd name="connsiteX52" fmla="*/ 207168 w 1114425"/>
              <a:gd name="connsiteY52" fmla="*/ 369094 h 862012"/>
              <a:gd name="connsiteX53" fmla="*/ 223837 w 1114425"/>
              <a:gd name="connsiteY53" fmla="*/ 404812 h 862012"/>
              <a:gd name="connsiteX54" fmla="*/ 219075 w 1114425"/>
              <a:gd name="connsiteY54" fmla="*/ 511969 h 862012"/>
              <a:gd name="connsiteX55" fmla="*/ 195262 w 1114425"/>
              <a:gd name="connsiteY55" fmla="*/ 521494 h 862012"/>
              <a:gd name="connsiteX56" fmla="*/ 180975 w 1114425"/>
              <a:gd name="connsiteY56" fmla="*/ 502444 h 862012"/>
              <a:gd name="connsiteX57" fmla="*/ 161925 w 1114425"/>
              <a:gd name="connsiteY57" fmla="*/ 457200 h 862012"/>
              <a:gd name="connsiteX58" fmla="*/ 128587 w 1114425"/>
              <a:gd name="connsiteY58" fmla="*/ 433387 h 862012"/>
              <a:gd name="connsiteX59" fmla="*/ 116681 w 1114425"/>
              <a:gd name="connsiteY59" fmla="*/ 409575 h 862012"/>
              <a:gd name="connsiteX60" fmla="*/ 83343 w 1114425"/>
              <a:gd name="connsiteY60" fmla="*/ 421481 h 862012"/>
              <a:gd name="connsiteX61" fmla="*/ 78581 w 1114425"/>
              <a:gd name="connsiteY61" fmla="*/ 466725 h 862012"/>
              <a:gd name="connsiteX62" fmla="*/ 116681 w 1114425"/>
              <a:gd name="connsiteY62" fmla="*/ 514350 h 862012"/>
              <a:gd name="connsiteX63" fmla="*/ 123825 w 1114425"/>
              <a:gd name="connsiteY63" fmla="*/ 583406 h 862012"/>
              <a:gd name="connsiteX64" fmla="*/ 152400 w 1114425"/>
              <a:gd name="connsiteY64" fmla="*/ 631031 h 862012"/>
              <a:gd name="connsiteX65" fmla="*/ 142875 w 1114425"/>
              <a:gd name="connsiteY65" fmla="*/ 657225 h 862012"/>
              <a:gd name="connsiteX66" fmla="*/ 107156 w 1114425"/>
              <a:gd name="connsiteY66" fmla="*/ 697706 h 862012"/>
              <a:gd name="connsiteX67" fmla="*/ 42862 w 1114425"/>
              <a:gd name="connsiteY67" fmla="*/ 735806 h 862012"/>
              <a:gd name="connsiteX68" fmla="*/ 35718 w 1114425"/>
              <a:gd name="connsiteY68" fmla="*/ 769144 h 862012"/>
              <a:gd name="connsiteX69" fmla="*/ 19050 w 1114425"/>
              <a:gd name="connsiteY69" fmla="*/ 795337 h 862012"/>
              <a:gd name="connsiteX70" fmla="*/ 0 w 1114425"/>
              <a:gd name="connsiteY70" fmla="*/ 859631 h 862012"/>
              <a:gd name="connsiteX71" fmla="*/ 19050 w 1114425"/>
              <a:gd name="connsiteY71" fmla="*/ 862012 h 862012"/>
              <a:gd name="connsiteX72" fmla="*/ 154781 w 1114425"/>
              <a:gd name="connsiteY72" fmla="*/ 828675 h 862012"/>
              <a:gd name="connsiteX73" fmla="*/ 171450 w 1114425"/>
              <a:gd name="connsiteY73" fmla="*/ 757237 h 862012"/>
              <a:gd name="connsiteX74" fmla="*/ 259556 w 1114425"/>
              <a:gd name="connsiteY74" fmla="*/ 800100 h 862012"/>
              <a:gd name="connsiteX75" fmla="*/ 297656 w 1114425"/>
              <a:gd name="connsiteY75" fmla="*/ 700087 h 862012"/>
              <a:gd name="connsiteX76" fmla="*/ 385762 w 1114425"/>
              <a:gd name="connsiteY76" fmla="*/ 666750 h 862012"/>
              <a:gd name="connsiteX77" fmla="*/ 435768 w 1114425"/>
              <a:gd name="connsiteY77" fmla="*/ 681037 h 862012"/>
              <a:gd name="connsiteX78" fmla="*/ 473868 w 1114425"/>
              <a:gd name="connsiteY78" fmla="*/ 702469 h 862012"/>
              <a:gd name="connsiteX79" fmla="*/ 500062 w 1114425"/>
              <a:gd name="connsiteY79" fmla="*/ 707231 h 862012"/>
              <a:gd name="connsiteX80" fmla="*/ 516731 w 1114425"/>
              <a:gd name="connsiteY80" fmla="*/ 702469 h 862012"/>
              <a:gd name="connsiteX81" fmla="*/ 545306 w 1114425"/>
              <a:gd name="connsiteY81" fmla="*/ 671512 h 862012"/>
              <a:gd name="connsiteX82" fmla="*/ 576262 w 1114425"/>
              <a:gd name="connsiteY82" fmla="*/ 671512 h 862012"/>
              <a:gd name="connsiteX83" fmla="*/ 631031 w 1114425"/>
              <a:gd name="connsiteY83" fmla="*/ 650081 h 862012"/>
              <a:gd name="connsiteX0" fmla="*/ 631031 w 1138238"/>
              <a:gd name="connsiteY0" fmla="*/ 650081 h 862012"/>
              <a:gd name="connsiteX1" fmla="*/ 678656 w 1138238"/>
              <a:gd name="connsiteY1" fmla="*/ 585787 h 862012"/>
              <a:gd name="connsiteX2" fmla="*/ 702468 w 1138238"/>
              <a:gd name="connsiteY2" fmla="*/ 573881 h 862012"/>
              <a:gd name="connsiteX3" fmla="*/ 733425 w 1138238"/>
              <a:gd name="connsiteY3" fmla="*/ 573881 h 862012"/>
              <a:gd name="connsiteX4" fmla="*/ 778668 w 1138238"/>
              <a:gd name="connsiteY4" fmla="*/ 554831 h 862012"/>
              <a:gd name="connsiteX5" fmla="*/ 833437 w 1138238"/>
              <a:gd name="connsiteY5" fmla="*/ 528637 h 862012"/>
              <a:gd name="connsiteX6" fmla="*/ 883443 w 1138238"/>
              <a:gd name="connsiteY6" fmla="*/ 495300 h 862012"/>
              <a:gd name="connsiteX7" fmla="*/ 900112 w 1138238"/>
              <a:gd name="connsiteY7" fmla="*/ 490537 h 862012"/>
              <a:gd name="connsiteX8" fmla="*/ 919162 w 1138238"/>
              <a:gd name="connsiteY8" fmla="*/ 485775 h 862012"/>
              <a:gd name="connsiteX9" fmla="*/ 916781 w 1138238"/>
              <a:gd name="connsiteY9" fmla="*/ 447675 h 862012"/>
              <a:gd name="connsiteX10" fmla="*/ 954881 w 1138238"/>
              <a:gd name="connsiteY10" fmla="*/ 428625 h 862012"/>
              <a:gd name="connsiteX11" fmla="*/ 985837 w 1138238"/>
              <a:gd name="connsiteY11" fmla="*/ 407194 h 862012"/>
              <a:gd name="connsiteX12" fmla="*/ 1000125 w 1138238"/>
              <a:gd name="connsiteY12" fmla="*/ 347662 h 862012"/>
              <a:gd name="connsiteX13" fmla="*/ 981075 w 1138238"/>
              <a:gd name="connsiteY13" fmla="*/ 316706 h 862012"/>
              <a:gd name="connsiteX14" fmla="*/ 997743 w 1138238"/>
              <a:gd name="connsiteY14" fmla="*/ 271462 h 862012"/>
              <a:gd name="connsiteX15" fmla="*/ 1033462 w 1138238"/>
              <a:gd name="connsiteY15" fmla="*/ 233362 h 862012"/>
              <a:gd name="connsiteX16" fmla="*/ 1097756 w 1138238"/>
              <a:gd name="connsiteY16" fmla="*/ 209550 h 862012"/>
              <a:gd name="connsiteX17" fmla="*/ 1138238 w 1138238"/>
              <a:gd name="connsiteY17" fmla="*/ 185737 h 862012"/>
              <a:gd name="connsiteX18" fmla="*/ 1100137 w 1138238"/>
              <a:gd name="connsiteY18" fmla="*/ 161925 h 862012"/>
              <a:gd name="connsiteX19" fmla="*/ 1052512 w 1138238"/>
              <a:gd name="connsiteY19" fmla="*/ 107156 h 862012"/>
              <a:gd name="connsiteX20" fmla="*/ 1009650 w 1138238"/>
              <a:gd name="connsiteY20" fmla="*/ 73819 h 862012"/>
              <a:gd name="connsiteX21" fmla="*/ 995362 w 1138238"/>
              <a:gd name="connsiteY21" fmla="*/ 47625 h 862012"/>
              <a:gd name="connsiteX22" fmla="*/ 983456 w 1138238"/>
              <a:gd name="connsiteY22" fmla="*/ 64294 h 862012"/>
              <a:gd name="connsiteX23" fmla="*/ 966787 w 1138238"/>
              <a:gd name="connsiteY23" fmla="*/ 69056 h 862012"/>
              <a:gd name="connsiteX24" fmla="*/ 935831 w 1138238"/>
              <a:gd name="connsiteY24" fmla="*/ 59531 h 862012"/>
              <a:gd name="connsiteX25" fmla="*/ 904875 w 1138238"/>
              <a:gd name="connsiteY25" fmla="*/ 23812 h 862012"/>
              <a:gd name="connsiteX26" fmla="*/ 888206 w 1138238"/>
              <a:gd name="connsiteY26" fmla="*/ 0 h 862012"/>
              <a:gd name="connsiteX27" fmla="*/ 869156 w 1138238"/>
              <a:gd name="connsiteY27" fmla="*/ 28575 h 862012"/>
              <a:gd name="connsiteX28" fmla="*/ 871537 w 1138238"/>
              <a:gd name="connsiteY28" fmla="*/ 69056 h 862012"/>
              <a:gd name="connsiteX29" fmla="*/ 847725 w 1138238"/>
              <a:gd name="connsiteY29" fmla="*/ 100012 h 862012"/>
              <a:gd name="connsiteX30" fmla="*/ 826293 w 1138238"/>
              <a:gd name="connsiteY30" fmla="*/ 97631 h 862012"/>
              <a:gd name="connsiteX31" fmla="*/ 800100 w 1138238"/>
              <a:gd name="connsiteY31" fmla="*/ 71437 h 862012"/>
              <a:gd name="connsiteX32" fmla="*/ 783431 w 1138238"/>
              <a:gd name="connsiteY32" fmla="*/ 57150 h 862012"/>
              <a:gd name="connsiteX33" fmla="*/ 764381 w 1138238"/>
              <a:gd name="connsiteY33" fmla="*/ 61912 h 862012"/>
              <a:gd name="connsiteX34" fmla="*/ 747712 w 1138238"/>
              <a:gd name="connsiteY34" fmla="*/ 92869 h 862012"/>
              <a:gd name="connsiteX35" fmla="*/ 742950 w 1138238"/>
              <a:gd name="connsiteY35" fmla="*/ 107156 h 862012"/>
              <a:gd name="connsiteX36" fmla="*/ 714375 w 1138238"/>
              <a:gd name="connsiteY36" fmla="*/ 107156 h 862012"/>
              <a:gd name="connsiteX37" fmla="*/ 700087 w 1138238"/>
              <a:gd name="connsiteY37" fmla="*/ 95250 h 862012"/>
              <a:gd name="connsiteX38" fmla="*/ 700087 w 1138238"/>
              <a:gd name="connsiteY38" fmla="*/ 66675 h 862012"/>
              <a:gd name="connsiteX39" fmla="*/ 704850 w 1138238"/>
              <a:gd name="connsiteY39" fmla="*/ 38100 h 862012"/>
              <a:gd name="connsiteX40" fmla="*/ 692943 w 1138238"/>
              <a:gd name="connsiteY40" fmla="*/ 23812 h 862012"/>
              <a:gd name="connsiteX41" fmla="*/ 669131 w 1138238"/>
              <a:gd name="connsiteY41" fmla="*/ 26194 h 862012"/>
              <a:gd name="connsiteX42" fmla="*/ 640556 w 1138238"/>
              <a:gd name="connsiteY42" fmla="*/ 19050 h 862012"/>
              <a:gd name="connsiteX43" fmla="*/ 604837 w 1138238"/>
              <a:gd name="connsiteY43" fmla="*/ 4762 h 862012"/>
              <a:gd name="connsiteX44" fmla="*/ 569118 w 1138238"/>
              <a:gd name="connsiteY44" fmla="*/ 4762 h 862012"/>
              <a:gd name="connsiteX45" fmla="*/ 557212 w 1138238"/>
              <a:gd name="connsiteY45" fmla="*/ 11906 h 862012"/>
              <a:gd name="connsiteX46" fmla="*/ 438150 w 1138238"/>
              <a:gd name="connsiteY46" fmla="*/ 69056 h 862012"/>
              <a:gd name="connsiteX47" fmla="*/ 421481 w 1138238"/>
              <a:gd name="connsiteY47" fmla="*/ 169069 h 862012"/>
              <a:gd name="connsiteX48" fmla="*/ 304800 w 1138238"/>
              <a:gd name="connsiteY48" fmla="*/ 228600 h 862012"/>
              <a:gd name="connsiteX49" fmla="*/ 276225 w 1138238"/>
              <a:gd name="connsiteY49" fmla="*/ 290512 h 862012"/>
              <a:gd name="connsiteX50" fmla="*/ 228600 w 1138238"/>
              <a:gd name="connsiteY50" fmla="*/ 285750 h 862012"/>
              <a:gd name="connsiteX51" fmla="*/ 211931 w 1138238"/>
              <a:gd name="connsiteY51" fmla="*/ 357187 h 862012"/>
              <a:gd name="connsiteX52" fmla="*/ 207168 w 1138238"/>
              <a:gd name="connsiteY52" fmla="*/ 369094 h 862012"/>
              <a:gd name="connsiteX53" fmla="*/ 223837 w 1138238"/>
              <a:gd name="connsiteY53" fmla="*/ 404812 h 862012"/>
              <a:gd name="connsiteX54" fmla="*/ 219075 w 1138238"/>
              <a:gd name="connsiteY54" fmla="*/ 511969 h 862012"/>
              <a:gd name="connsiteX55" fmla="*/ 195262 w 1138238"/>
              <a:gd name="connsiteY55" fmla="*/ 521494 h 862012"/>
              <a:gd name="connsiteX56" fmla="*/ 180975 w 1138238"/>
              <a:gd name="connsiteY56" fmla="*/ 502444 h 862012"/>
              <a:gd name="connsiteX57" fmla="*/ 161925 w 1138238"/>
              <a:gd name="connsiteY57" fmla="*/ 457200 h 862012"/>
              <a:gd name="connsiteX58" fmla="*/ 128587 w 1138238"/>
              <a:gd name="connsiteY58" fmla="*/ 433387 h 862012"/>
              <a:gd name="connsiteX59" fmla="*/ 116681 w 1138238"/>
              <a:gd name="connsiteY59" fmla="*/ 409575 h 862012"/>
              <a:gd name="connsiteX60" fmla="*/ 83343 w 1138238"/>
              <a:gd name="connsiteY60" fmla="*/ 421481 h 862012"/>
              <a:gd name="connsiteX61" fmla="*/ 78581 w 1138238"/>
              <a:gd name="connsiteY61" fmla="*/ 466725 h 862012"/>
              <a:gd name="connsiteX62" fmla="*/ 116681 w 1138238"/>
              <a:gd name="connsiteY62" fmla="*/ 514350 h 862012"/>
              <a:gd name="connsiteX63" fmla="*/ 123825 w 1138238"/>
              <a:gd name="connsiteY63" fmla="*/ 583406 h 862012"/>
              <a:gd name="connsiteX64" fmla="*/ 152400 w 1138238"/>
              <a:gd name="connsiteY64" fmla="*/ 631031 h 862012"/>
              <a:gd name="connsiteX65" fmla="*/ 142875 w 1138238"/>
              <a:gd name="connsiteY65" fmla="*/ 657225 h 862012"/>
              <a:gd name="connsiteX66" fmla="*/ 107156 w 1138238"/>
              <a:gd name="connsiteY66" fmla="*/ 697706 h 862012"/>
              <a:gd name="connsiteX67" fmla="*/ 42862 w 1138238"/>
              <a:gd name="connsiteY67" fmla="*/ 735806 h 862012"/>
              <a:gd name="connsiteX68" fmla="*/ 35718 w 1138238"/>
              <a:gd name="connsiteY68" fmla="*/ 769144 h 862012"/>
              <a:gd name="connsiteX69" fmla="*/ 19050 w 1138238"/>
              <a:gd name="connsiteY69" fmla="*/ 795337 h 862012"/>
              <a:gd name="connsiteX70" fmla="*/ 0 w 1138238"/>
              <a:gd name="connsiteY70" fmla="*/ 859631 h 862012"/>
              <a:gd name="connsiteX71" fmla="*/ 19050 w 1138238"/>
              <a:gd name="connsiteY71" fmla="*/ 862012 h 862012"/>
              <a:gd name="connsiteX72" fmla="*/ 154781 w 1138238"/>
              <a:gd name="connsiteY72" fmla="*/ 828675 h 862012"/>
              <a:gd name="connsiteX73" fmla="*/ 171450 w 1138238"/>
              <a:gd name="connsiteY73" fmla="*/ 757237 h 862012"/>
              <a:gd name="connsiteX74" fmla="*/ 259556 w 1138238"/>
              <a:gd name="connsiteY74" fmla="*/ 800100 h 862012"/>
              <a:gd name="connsiteX75" fmla="*/ 297656 w 1138238"/>
              <a:gd name="connsiteY75" fmla="*/ 700087 h 862012"/>
              <a:gd name="connsiteX76" fmla="*/ 385762 w 1138238"/>
              <a:gd name="connsiteY76" fmla="*/ 666750 h 862012"/>
              <a:gd name="connsiteX77" fmla="*/ 435768 w 1138238"/>
              <a:gd name="connsiteY77" fmla="*/ 681037 h 862012"/>
              <a:gd name="connsiteX78" fmla="*/ 473868 w 1138238"/>
              <a:gd name="connsiteY78" fmla="*/ 702469 h 862012"/>
              <a:gd name="connsiteX79" fmla="*/ 500062 w 1138238"/>
              <a:gd name="connsiteY79" fmla="*/ 707231 h 862012"/>
              <a:gd name="connsiteX80" fmla="*/ 516731 w 1138238"/>
              <a:gd name="connsiteY80" fmla="*/ 702469 h 862012"/>
              <a:gd name="connsiteX81" fmla="*/ 545306 w 1138238"/>
              <a:gd name="connsiteY81" fmla="*/ 671512 h 862012"/>
              <a:gd name="connsiteX82" fmla="*/ 576262 w 1138238"/>
              <a:gd name="connsiteY82" fmla="*/ 671512 h 862012"/>
              <a:gd name="connsiteX83" fmla="*/ 631031 w 1138238"/>
              <a:gd name="connsiteY83" fmla="*/ 650081 h 862012"/>
              <a:gd name="connsiteX0" fmla="*/ 631031 w 1138238"/>
              <a:gd name="connsiteY0" fmla="*/ 650081 h 862012"/>
              <a:gd name="connsiteX1" fmla="*/ 678656 w 1138238"/>
              <a:gd name="connsiteY1" fmla="*/ 585787 h 862012"/>
              <a:gd name="connsiteX2" fmla="*/ 702468 w 1138238"/>
              <a:gd name="connsiteY2" fmla="*/ 573881 h 862012"/>
              <a:gd name="connsiteX3" fmla="*/ 733425 w 1138238"/>
              <a:gd name="connsiteY3" fmla="*/ 573881 h 862012"/>
              <a:gd name="connsiteX4" fmla="*/ 778668 w 1138238"/>
              <a:gd name="connsiteY4" fmla="*/ 554831 h 862012"/>
              <a:gd name="connsiteX5" fmla="*/ 833437 w 1138238"/>
              <a:gd name="connsiteY5" fmla="*/ 528637 h 862012"/>
              <a:gd name="connsiteX6" fmla="*/ 883443 w 1138238"/>
              <a:gd name="connsiteY6" fmla="*/ 495300 h 862012"/>
              <a:gd name="connsiteX7" fmla="*/ 900112 w 1138238"/>
              <a:gd name="connsiteY7" fmla="*/ 490537 h 862012"/>
              <a:gd name="connsiteX8" fmla="*/ 919162 w 1138238"/>
              <a:gd name="connsiteY8" fmla="*/ 485775 h 862012"/>
              <a:gd name="connsiteX9" fmla="*/ 916781 w 1138238"/>
              <a:gd name="connsiteY9" fmla="*/ 447675 h 862012"/>
              <a:gd name="connsiteX10" fmla="*/ 954881 w 1138238"/>
              <a:gd name="connsiteY10" fmla="*/ 428625 h 862012"/>
              <a:gd name="connsiteX11" fmla="*/ 985837 w 1138238"/>
              <a:gd name="connsiteY11" fmla="*/ 407194 h 862012"/>
              <a:gd name="connsiteX12" fmla="*/ 1000125 w 1138238"/>
              <a:gd name="connsiteY12" fmla="*/ 347662 h 862012"/>
              <a:gd name="connsiteX13" fmla="*/ 981075 w 1138238"/>
              <a:gd name="connsiteY13" fmla="*/ 316706 h 862012"/>
              <a:gd name="connsiteX14" fmla="*/ 997743 w 1138238"/>
              <a:gd name="connsiteY14" fmla="*/ 271462 h 862012"/>
              <a:gd name="connsiteX15" fmla="*/ 1033462 w 1138238"/>
              <a:gd name="connsiteY15" fmla="*/ 233362 h 862012"/>
              <a:gd name="connsiteX16" fmla="*/ 1097756 w 1138238"/>
              <a:gd name="connsiteY16" fmla="*/ 209550 h 862012"/>
              <a:gd name="connsiteX17" fmla="*/ 1138238 w 1138238"/>
              <a:gd name="connsiteY17" fmla="*/ 185737 h 862012"/>
              <a:gd name="connsiteX18" fmla="*/ 1107281 w 1138238"/>
              <a:gd name="connsiteY18" fmla="*/ 154781 h 862012"/>
              <a:gd name="connsiteX19" fmla="*/ 1052512 w 1138238"/>
              <a:gd name="connsiteY19" fmla="*/ 107156 h 862012"/>
              <a:gd name="connsiteX20" fmla="*/ 1009650 w 1138238"/>
              <a:gd name="connsiteY20" fmla="*/ 73819 h 862012"/>
              <a:gd name="connsiteX21" fmla="*/ 995362 w 1138238"/>
              <a:gd name="connsiteY21" fmla="*/ 47625 h 862012"/>
              <a:gd name="connsiteX22" fmla="*/ 983456 w 1138238"/>
              <a:gd name="connsiteY22" fmla="*/ 64294 h 862012"/>
              <a:gd name="connsiteX23" fmla="*/ 966787 w 1138238"/>
              <a:gd name="connsiteY23" fmla="*/ 69056 h 862012"/>
              <a:gd name="connsiteX24" fmla="*/ 935831 w 1138238"/>
              <a:gd name="connsiteY24" fmla="*/ 59531 h 862012"/>
              <a:gd name="connsiteX25" fmla="*/ 904875 w 1138238"/>
              <a:gd name="connsiteY25" fmla="*/ 23812 h 862012"/>
              <a:gd name="connsiteX26" fmla="*/ 888206 w 1138238"/>
              <a:gd name="connsiteY26" fmla="*/ 0 h 862012"/>
              <a:gd name="connsiteX27" fmla="*/ 869156 w 1138238"/>
              <a:gd name="connsiteY27" fmla="*/ 28575 h 862012"/>
              <a:gd name="connsiteX28" fmla="*/ 871537 w 1138238"/>
              <a:gd name="connsiteY28" fmla="*/ 69056 h 862012"/>
              <a:gd name="connsiteX29" fmla="*/ 847725 w 1138238"/>
              <a:gd name="connsiteY29" fmla="*/ 100012 h 862012"/>
              <a:gd name="connsiteX30" fmla="*/ 826293 w 1138238"/>
              <a:gd name="connsiteY30" fmla="*/ 97631 h 862012"/>
              <a:gd name="connsiteX31" fmla="*/ 800100 w 1138238"/>
              <a:gd name="connsiteY31" fmla="*/ 71437 h 862012"/>
              <a:gd name="connsiteX32" fmla="*/ 783431 w 1138238"/>
              <a:gd name="connsiteY32" fmla="*/ 57150 h 862012"/>
              <a:gd name="connsiteX33" fmla="*/ 764381 w 1138238"/>
              <a:gd name="connsiteY33" fmla="*/ 61912 h 862012"/>
              <a:gd name="connsiteX34" fmla="*/ 747712 w 1138238"/>
              <a:gd name="connsiteY34" fmla="*/ 92869 h 862012"/>
              <a:gd name="connsiteX35" fmla="*/ 742950 w 1138238"/>
              <a:gd name="connsiteY35" fmla="*/ 107156 h 862012"/>
              <a:gd name="connsiteX36" fmla="*/ 714375 w 1138238"/>
              <a:gd name="connsiteY36" fmla="*/ 107156 h 862012"/>
              <a:gd name="connsiteX37" fmla="*/ 700087 w 1138238"/>
              <a:gd name="connsiteY37" fmla="*/ 95250 h 862012"/>
              <a:gd name="connsiteX38" fmla="*/ 700087 w 1138238"/>
              <a:gd name="connsiteY38" fmla="*/ 66675 h 862012"/>
              <a:gd name="connsiteX39" fmla="*/ 704850 w 1138238"/>
              <a:gd name="connsiteY39" fmla="*/ 38100 h 862012"/>
              <a:gd name="connsiteX40" fmla="*/ 692943 w 1138238"/>
              <a:gd name="connsiteY40" fmla="*/ 23812 h 862012"/>
              <a:gd name="connsiteX41" fmla="*/ 669131 w 1138238"/>
              <a:gd name="connsiteY41" fmla="*/ 26194 h 862012"/>
              <a:gd name="connsiteX42" fmla="*/ 640556 w 1138238"/>
              <a:gd name="connsiteY42" fmla="*/ 19050 h 862012"/>
              <a:gd name="connsiteX43" fmla="*/ 604837 w 1138238"/>
              <a:gd name="connsiteY43" fmla="*/ 4762 h 862012"/>
              <a:gd name="connsiteX44" fmla="*/ 569118 w 1138238"/>
              <a:gd name="connsiteY44" fmla="*/ 4762 h 862012"/>
              <a:gd name="connsiteX45" fmla="*/ 557212 w 1138238"/>
              <a:gd name="connsiteY45" fmla="*/ 11906 h 862012"/>
              <a:gd name="connsiteX46" fmla="*/ 438150 w 1138238"/>
              <a:gd name="connsiteY46" fmla="*/ 69056 h 862012"/>
              <a:gd name="connsiteX47" fmla="*/ 421481 w 1138238"/>
              <a:gd name="connsiteY47" fmla="*/ 169069 h 862012"/>
              <a:gd name="connsiteX48" fmla="*/ 304800 w 1138238"/>
              <a:gd name="connsiteY48" fmla="*/ 228600 h 862012"/>
              <a:gd name="connsiteX49" fmla="*/ 276225 w 1138238"/>
              <a:gd name="connsiteY49" fmla="*/ 290512 h 862012"/>
              <a:gd name="connsiteX50" fmla="*/ 228600 w 1138238"/>
              <a:gd name="connsiteY50" fmla="*/ 285750 h 862012"/>
              <a:gd name="connsiteX51" fmla="*/ 211931 w 1138238"/>
              <a:gd name="connsiteY51" fmla="*/ 357187 h 862012"/>
              <a:gd name="connsiteX52" fmla="*/ 207168 w 1138238"/>
              <a:gd name="connsiteY52" fmla="*/ 369094 h 862012"/>
              <a:gd name="connsiteX53" fmla="*/ 223837 w 1138238"/>
              <a:gd name="connsiteY53" fmla="*/ 404812 h 862012"/>
              <a:gd name="connsiteX54" fmla="*/ 219075 w 1138238"/>
              <a:gd name="connsiteY54" fmla="*/ 511969 h 862012"/>
              <a:gd name="connsiteX55" fmla="*/ 195262 w 1138238"/>
              <a:gd name="connsiteY55" fmla="*/ 521494 h 862012"/>
              <a:gd name="connsiteX56" fmla="*/ 180975 w 1138238"/>
              <a:gd name="connsiteY56" fmla="*/ 502444 h 862012"/>
              <a:gd name="connsiteX57" fmla="*/ 161925 w 1138238"/>
              <a:gd name="connsiteY57" fmla="*/ 457200 h 862012"/>
              <a:gd name="connsiteX58" fmla="*/ 128587 w 1138238"/>
              <a:gd name="connsiteY58" fmla="*/ 433387 h 862012"/>
              <a:gd name="connsiteX59" fmla="*/ 116681 w 1138238"/>
              <a:gd name="connsiteY59" fmla="*/ 409575 h 862012"/>
              <a:gd name="connsiteX60" fmla="*/ 83343 w 1138238"/>
              <a:gd name="connsiteY60" fmla="*/ 421481 h 862012"/>
              <a:gd name="connsiteX61" fmla="*/ 78581 w 1138238"/>
              <a:gd name="connsiteY61" fmla="*/ 466725 h 862012"/>
              <a:gd name="connsiteX62" fmla="*/ 116681 w 1138238"/>
              <a:gd name="connsiteY62" fmla="*/ 514350 h 862012"/>
              <a:gd name="connsiteX63" fmla="*/ 123825 w 1138238"/>
              <a:gd name="connsiteY63" fmla="*/ 583406 h 862012"/>
              <a:gd name="connsiteX64" fmla="*/ 152400 w 1138238"/>
              <a:gd name="connsiteY64" fmla="*/ 631031 h 862012"/>
              <a:gd name="connsiteX65" fmla="*/ 142875 w 1138238"/>
              <a:gd name="connsiteY65" fmla="*/ 657225 h 862012"/>
              <a:gd name="connsiteX66" fmla="*/ 107156 w 1138238"/>
              <a:gd name="connsiteY66" fmla="*/ 697706 h 862012"/>
              <a:gd name="connsiteX67" fmla="*/ 42862 w 1138238"/>
              <a:gd name="connsiteY67" fmla="*/ 735806 h 862012"/>
              <a:gd name="connsiteX68" fmla="*/ 35718 w 1138238"/>
              <a:gd name="connsiteY68" fmla="*/ 769144 h 862012"/>
              <a:gd name="connsiteX69" fmla="*/ 19050 w 1138238"/>
              <a:gd name="connsiteY69" fmla="*/ 795337 h 862012"/>
              <a:gd name="connsiteX70" fmla="*/ 0 w 1138238"/>
              <a:gd name="connsiteY70" fmla="*/ 859631 h 862012"/>
              <a:gd name="connsiteX71" fmla="*/ 19050 w 1138238"/>
              <a:gd name="connsiteY71" fmla="*/ 862012 h 862012"/>
              <a:gd name="connsiteX72" fmla="*/ 154781 w 1138238"/>
              <a:gd name="connsiteY72" fmla="*/ 828675 h 862012"/>
              <a:gd name="connsiteX73" fmla="*/ 171450 w 1138238"/>
              <a:gd name="connsiteY73" fmla="*/ 757237 h 862012"/>
              <a:gd name="connsiteX74" fmla="*/ 259556 w 1138238"/>
              <a:gd name="connsiteY74" fmla="*/ 800100 h 862012"/>
              <a:gd name="connsiteX75" fmla="*/ 297656 w 1138238"/>
              <a:gd name="connsiteY75" fmla="*/ 700087 h 862012"/>
              <a:gd name="connsiteX76" fmla="*/ 385762 w 1138238"/>
              <a:gd name="connsiteY76" fmla="*/ 666750 h 862012"/>
              <a:gd name="connsiteX77" fmla="*/ 435768 w 1138238"/>
              <a:gd name="connsiteY77" fmla="*/ 681037 h 862012"/>
              <a:gd name="connsiteX78" fmla="*/ 473868 w 1138238"/>
              <a:gd name="connsiteY78" fmla="*/ 702469 h 862012"/>
              <a:gd name="connsiteX79" fmla="*/ 500062 w 1138238"/>
              <a:gd name="connsiteY79" fmla="*/ 707231 h 862012"/>
              <a:gd name="connsiteX80" fmla="*/ 516731 w 1138238"/>
              <a:gd name="connsiteY80" fmla="*/ 702469 h 862012"/>
              <a:gd name="connsiteX81" fmla="*/ 545306 w 1138238"/>
              <a:gd name="connsiteY81" fmla="*/ 671512 h 862012"/>
              <a:gd name="connsiteX82" fmla="*/ 576262 w 1138238"/>
              <a:gd name="connsiteY82" fmla="*/ 671512 h 862012"/>
              <a:gd name="connsiteX83" fmla="*/ 631031 w 1138238"/>
              <a:gd name="connsiteY83" fmla="*/ 650081 h 862012"/>
              <a:gd name="connsiteX0" fmla="*/ 631031 w 1138238"/>
              <a:gd name="connsiteY0" fmla="*/ 650081 h 862012"/>
              <a:gd name="connsiteX1" fmla="*/ 678656 w 1138238"/>
              <a:gd name="connsiteY1" fmla="*/ 585787 h 862012"/>
              <a:gd name="connsiteX2" fmla="*/ 702468 w 1138238"/>
              <a:gd name="connsiteY2" fmla="*/ 573881 h 862012"/>
              <a:gd name="connsiteX3" fmla="*/ 733425 w 1138238"/>
              <a:gd name="connsiteY3" fmla="*/ 573881 h 862012"/>
              <a:gd name="connsiteX4" fmla="*/ 778668 w 1138238"/>
              <a:gd name="connsiteY4" fmla="*/ 554831 h 862012"/>
              <a:gd name="connsiteX5" fmla="*/ 833437 w 1138238"/>
              <a:gd name="connsiteY5" fmla="*/ 528637 h 862012"/>
              <a:gd name="connsiteX6" fmla="*/ 883443 w 1138238"/>
              <a:gd name="connsiteY6" fmla="*/ 495300 h 862012"/>
              <a:gd name="connsiteX7" fmla="*/ 900112 w 1138238"/>
              <a:gd name="connsiteY7" fmla="*/ 490537 h 862012"/>
              <a:gd name="connsiteX8" fmla="*/ 919162 w 1138238"/>
              <a:gd name="connsiteY8" fmla="*/ 485775 h 862012"/>
              <a:gd name="connsiteX9" fmla="*/ 916781 w 1138238"/>
              <a:gd name="connsiteY9" fmla="*/ 447675 h 862012"/>
              <a:gd name="connsiteX10" fmla="*/ 954881 w 1138238"/>
              <a:gd name="connsiteY10" fmla="*/ 428625 h 862012"/>
              <a:gd name="connsiteX11" fmla="*/ 985837 w 1138238"/>
              <a:gd name="connsiteY11" fmla="*/ 407194 h 862012"/>
              <a:gd name="connsiteX12" fmla="*/ 1000125 w 1138238"/>
              <a:gd name="connsiteY12" fmla="*/ 347662 h 862012"/>
              <a:gd name="connsiteX13" fmla="*/ 981075 w 1138238"/>
              <a:gd name="connsiteY13" fmla="*/ 316706 h 862012"/>
              <a:gd name="connsiteX14" fmla="*/ 997743 w 1138238"/>
              <a:gd name="connsiteY14" fmla="*/ 271462 h 862012"/>
              <a:gd name="connsiteX15" fmla="*/ 1033462 w 1138238"/>
              <a:gd name="connsiteY15" fmla="*/ 233362 h 862012"/>
              <a:gd name="connsiteX16" fmla="*/ 1097756 w 1138238"/>
              <a:gd name="connsiteY16" fmla="*/ 209550 h 862012"/>
              <a:gd name="connsiteX17" fmla="*/ 1138238 w 1138238"/>
              <a:gd name="connsiteY17" fmla="*/ 185737 h 862012"/>
              <a:gd name="connsiteX18" fmla="*/ 1107281 w 1138238"/>
              <a:gd name="connsiteY18" fmla="*/ 154781 h 862012"/>
              <a:gd name="connsiteX19" fmla="*/ 1052512 w 1138238"/>
              <a:gd name="connsiteY19" fmla="*/ 97631 h 862012"/>
              <a:gd name="connsiteX20" fmla="*/ 1009650 w 1138238"/>
              <a:gd name="connsiteY20" fmla="*/ 73819 h 862012"/>
              <a:gd name="connsiteX21" fmla="*/ 995362 w 1138238"/>
              <a:gd name="connsiteY21" fmla="*/ 47625 h 862012"/>
              <a:gd name="connsiteX22" fmla="*/ 983456 w 1138238"/>
              <a:gd name="connsiteY22" fmla="*/ 64294 h 862012"/>
              <a:gd name="connsiteX23" fmla="*/ 966787 w 1138238"/>
              <a:gd name="connsiteY23" fmla="*/ 69056 h 862012"/>
              <a:gd name="connsiteX24" fmla="*/ 935831 w 1138238"/>
              <a:gd name="connsiteY24" fmla="*/ 59531 h 862012"/>
              <a:gd name="connsiteX25" fmla="*/ 904875 w 1138238"/>
              <a:gd name="connsiteY25" fmla="*/ 23812 h 862012"/>
              <a:gd name="connsiteX26" fmla="*/ 888206 w 1138238"/>
              <a:gd name="connsiteY26" fmla="*/ 0 h 862012"/>
              <a:gd name="connsiteX27" fmla="*/ 869156 w 1138238"/>
              <a:gd name="connsiteY27" fmla="*/ 28575 h 862012"/>
              <a:gd name="connsiteX28" fmla="*/ 871537 w 1138238"/>
              <a:gd name="connsiteY28" fmla="*/ 69056 h 862012"/>
              <a:gd name="connsiteX29" fmla="*/ 847725 w 1138238"/>
              <a:gd name="connsiteY29" fmla="*/ 100012 h 862012"/>
              <a:gd name="connsiteX30" fmla="*/ 826293 w 1138238"/>
              <a:gd name="connsiteY30" fmla="*/ 97631 h 862012"/>
              <a:gd name="connsiteX31" fmla="*/ 800100 w 1138238"/>
              <a:gd name="connsiteY31" fmla="*/ 71437 h 862012"/>
              <a:gd name="connsiteX32" fmla="*/ 783431 w 1138238"/>
              <a:gd name="connsiteY32" fmla="*/ 57150 h 862012"/>
              <a:gd name="connsiteX33" fmla="*/ 764381 w 1138238"/>
              <a:gd name="connsiteY33" fmla="*/ 61912 h 862012"/>
              <a:gd name="connsiteX34" fmla="*/ 747712 w 1138238"/>
              <a:gd name="connsiteY34" fmla="*/ 92869 h 862012"/>
              <a:gd name="connsiteX35" fmla="*/ 742950 w 1138238"/>
              <a:gd name="connsiteY35" fmla="*/ 107156 h 862012"/>
              <a:gd name="connsiteX36" fmla="*/ 714375 w 1138238"/>
              <a:gd name="connsiteY36" fmla="*/ 107156 h 862012"/>
              <a:gd name="connsiteX37" fmla="*/ 700087 w 1138238"/>
              <a:gd name="connsiteY37" fmla="*/ 95250 h 862012"/>
              <a:gd name="connsiteX38" fmla="*/ 700087 w 1138238"/>
              <a:gd name="connsiteY38" fmla="*/ 66675 h 862012"/>
              <a:gd name="connsiteX39" fmla="*/ 704850 w 1138238"/>
              <a:gd name="connsiteY39" fmla="*/ 38100 h 862012"/>
              <a:gd name="connsiteX40" fmla="*/ 692943 w 1138238"/>
              <a:gd name="connsiteY40" fmla="*/ 23812 h 862012"/>
              <a:gd name="connsiteX41" fmla="*/ 669131 w 1138238"/>
              <a:gd name="connsiteY41" fmla="*/ 26194 h 862012"/>
              <a:gd name="connsiteX42" fmla="*/ 640556 w 1138238"/>
              <a:gd name="connsiteY42" fmla="*/ 19050 h 862012"/>
              <a:gd name="connsiteX43" fmla="*/ 604837 w 1138238"/>
              <a:gd name="connsiteY43" fmla="*/ 4762 h 862012"/>
              <a:gd name="connsiteX44" fmla="*/ 569118 w 1138238"/>
              <a:gd name="connsiteY44" fmla="*/ 4762 h 862012"/>
              <a:gd name="connsiteX45" fmla="*/ 557212 w 1138238"/>
              <a:gd name="connsiteY45" fmla="*/ 11906 h 862012"/>
              <a:gd name="connsiteX46" fmla="*/ 438150 w 1138238"/>
              <a:gd name="connsiteY46" fmla="*/ 69056 h 862012"/>
              <a:gd name="connsiteX47" fmla="*/ 421481 w 1138238"/>
              <a:gd name="connsiteY47" fmla="*/ 169069 h 862012"/>
              <a:gd name="connsiteX48" fmla="*/ 304800 w 1138238"/>
              <a:gd name="connsiteY48" fmla="*/ 228600 h 862012"/>
              <a:gd name="connsiteX49" fmla="*/ 276225 w 1138238"/>
              <a:gd name="connsiteY49" fmla="*/ 290512 h 862012"/>
              <a:gd name="connsiteX50" fmla="*/ 228600 w 1138238"/>
              <a:gd name="connsiteY50" fmla="*/ 285750 h 862012"/>
              <a:gd name="connsiteX51" fmla="*/ 211931 w 1138238"/>
              <a:gd name="connsiteY51" fmla="*/ 357187 h 862012"/>
              <a:gd name="connsiteX52" fmla="*/ 207168 w 1138238"/>
              <a:gd name="connsiteY52" fmla="*/ 369094 h 862012"/>
              <a:gd name="connsiteX53" fmla="*/ 223837 w 1138238"/>
              <a:gd name="connsiteY53" fmla="*/ 404812 h 862012"/>
              <a:gd name="connsiteX54" fmla="*/ 219075 w 1138238"/>
              <a:gd name="connsiteY54" fmla="*/ 511969 h 862012"/>
              <a:gd name="connsiteX55" fmla="*/ 195262 w 1138238"/>
              <a:gd name="connsiteY55" fmla="*/ 521494 h 862012"/>
              <a:gd name="connsiteX56" fmla="*/ 180975 w 1138238"/>
              <a:gd name="connsiteY56" fmla="*/ 502444 h 862012"/>
              <a:gd name="connsiteX57" fmla="*/ 161925 w 1138238"/>
              <a:gd name="connsiteY57" fmla="*/ 457200 h 862012"/>
              <a:gd name="connsiteX58" fmla="*/ 128587 w 1138238"/>
              <a:gd name="connsiteY58" fmla="*/ 433387 h 862012"/>
              <a:gd name="connsiteX59" fmla="*/ 116681 w 1138238"/>
              <a:gd name="connsiteY59" fmla="*/ 409575 h 862012"/>
              <a:gd name="connsiteX60" fmla="*/ 83343 w 1138238"/>
              <a:gd name="connsiteY60" fmla="*/ 421481 h 862012"/>
              <a:gd name="connsiteX61" fmla="*/ 78581 w 1138238"/>
              <a:gd name="connsiteY61" fmla="*/ 466725 h 862012"/>
              <a:gd name="connsiteX62" fmla="*/ 116681 w 1138238"/>
              <a:gd name="connsiteY62" fmla="*/ 514350 h 862012"/>
              <a:gd name="connsiteX63" fmla="*/ 123825 w 1138238"/>
              <a:gd name="connsiteY63" fmla="*/ 583406 h 862012"/>
              <a:gd name="connsiteX64" fmla="*/ 152400 w 1138238"/>
              <a:gd name="connsiteY64" fmla="*/ 631031 h 862012"/>
              <a:gd name="connsiteX65" fmla="*/ 142875 w 1138238"/>
              <a:gd name="connsiteY65" fmla="*/ 657225 h 862012"/>
              <a:gd name="connsiteX66" fmla="*/ 107156 w 1138238"/>
              <a:gd name="connsiteY66" fmla="*/ 697706 h 862012"/>
              <a:gd name="connsiteX67" fmla="*/ 42862 w 1138238"/>
              <a:gd name="connsiteY67" fmla="*/ 735806 h 862012"/>
              <a:gd name="connsiteX68" fmla="*/ 35718 w 1138238"/>
              <a:gd name="connsiteY68" fmla="*/ 769144 h 862012"/>
              <a:gd name="connsiteX69" fmla="*/ 19050 w 1138238"/>
              <a:gd name="connsiteY69" fmla="*/ 795337 h 862012"/>
              <a:gd name="connsiteX70" fmla="*/ 0 w 1138238"/>
              <a:gd name="connsiteY70" fmla="*/ 859631 h 862012"/>
              <a:gd name="connsiteX71" fmla="*/ 19050 w 1138238"/>
              <a:gd name="connsiteY71" fmla="*/ 862012 h 862012"/>
              <a:gd name="connsiteX72" fmla="*/ 154781 w 1138238"/>
              <a:gd name="connsiteY72" fmla="*/ 828675 h 862012"/>
              <a:gd name="connsiteX73" fmla="*/ 171450 w 1138238"/>
              <a:gd name="connsiteY73" fmla="*/ 757237 h 862012"/>
              <a:gd name="connsiteX74" fmla="*/ 259556 w 1138238"/>
              <a:gd name="connsiteY74" fmla="*/ 800100 h 862012"/>
              <a:gd name="connsiteX75" fmla="*/ 297656 w 1138238"/>
              <a:gd name="connsiteY75" fmla="*/ 700087 h 862012"/>
              <a:gd name="connsiteX76" fmla="*/ 385762 w 1138238"/>
              <a:gd name="connsiteY76" fmla="*/ 666750 h 862012"/>
              <a:gd name="connsiteX77" fmla="*/ 435768 w 1138238"/>
              <a:gd name="connsiteY77" fmla="*/ 681037 h 862012"/>
              <a:gd name="connsiteX78" fmla="*/ 473868 w 1138238"/>
              <a:gd name="connsiteY78" fmla="*/ 702469 h 862012"/>
              <a:gd name="connsiteX79" fmla="*/ 500062 w 1138238"/>
              <a:gd name="connsiteY79" fmla="*/ 707231 h 862012"/>
              <a:gd name="connsiteX80" fmla="*/ 516731 w 1138238"/>
              <a:gd name="connsiteY80" fmla="*/ 702469 h 862012"/>
              <a:gd name="connsiteX81" fmla="*/ 545306 w 1138238"/>
              <a:gd name="connsiteY81" fmla="*/ 671512 h 862012"/>
              <a:gd name="connsiteX82" fmla="*/ 576262 w 1138238"/>
              <a:gd name="connsiteY82" fmla="*/ 671512 h 862012"/>
              <a:gd name="connsiteX83" fmla="*/ 631031 w 1138238"/>
              <a:gd name="connsiteY83" fmla="*/ 650081 h 862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138238" h="862012">
                <a:moveTo>
                  <a:pt x="631031" y="650081"/>
                </a:moveTo>
                <a:lnTo>
                  <a:pt x="678656" y="585787"/>
                </a:lnTo>
                <a:lnTo>
                  <a:pt x="702468" y="573881"/>
                </a:lnTo>
                <a:lnTo>
                  <a:pt x="733425" y="573881"/>
                </a:lnTo>
                <a:lnTo>
                  <a:pt x="778668" y="554831"/>
                </a:lnTo>
                <a:lnTo>
                  <a:pt x="833437" y="528637"/>
                </a:lnTo>
                <a:lnTo>
                  <a:pt x="883443" y="495300"/>
                </a:lnTo>
                <a:lnTo>
                  <a:pt x="900112" y="490537"/>
                </a:lnTo>
                <a:lnTo>
                  <a:pt x="919162" y="485775"/>
                </a:lnTo>
                <a:lnTo>
                  <a:pt x="916781" y="447675"/>
                </a:lnTo>
                <a:lnTo>
                  <a:pt x="954881" y="428625"/>
                </a:lnTo>
                <a:lnTo>
                  <a:pt x="985837" y="407194"/>
                </a:lnTo>
                <a:lnTo>
                  <a:pt x="1000125" y="347662"/>
                </a:lnTo>
                <a:lnTo>
                  <a:pt x="981075" y="316706"/>
                </a:lnTo>
                <a:lnTo>
                  <a:pt x="997743" y="271462"/>
                </a:lnTo>
                <a:lnTo>
                  <a:pt x="1033462" y="233362"/>
                </a:lnTo>
                <a:lnTo>
                  <a:pt x="1097756" y="209550"/>
                </a:lnTo>
                <a:lnTo>
                  <a:pt x="1138238" y="185737"/>
                </a:lnTo>
                <a:lnTo>
                  <a:pt x="1107281" y="154781"/>
                </a:lnTo>
                <a:lnTo>
                  <a:pt x="1052512" y="97631"/>
                </a:lnTo>
                <a:lnTo>
                  <a:pt x="1009650" y="73819"/>
                </a:lnTo>
                <a:lnTo>
                  <a:pt x="995362" y="47625"/>
                </a:lnTo>
                <a:lnTo>
                  <a:pt x="983456" y="64294"/>
                </a:lnTo>
                <a:lnTo>
                  <a:pt x="966787" y="69056"/>
                </a:lnTo>
                <a:lnTo>
                  <a:pt x="935831" y="59531"/>
                </a:lnTo>
                <a:lnTo>
                  <a:pt x="904875" y="23812"/>
                </a:lnTo>
                <a:lnTo>
                  <a:pt x="888206" y="0"/>
                </a:lnTo>
                <a:lnTo>
                  <a:pt x="869156" y="28575"/>
                </a:lnTo>
                <a:lnTo>
                  <a:pt x="871537" y="69056"/>
                </a:lnTo>
                <a:lnTo>
                  <a:pt x="847725" y="100012"/>
                </a:lnTo>
                <a:lnTo>
                  <a:pt x="826293" y="97631"/>
                </a:lnTo>
                <a:lnTo>
                  <a:pt x="800100" y="71437"/>
                </a:lnTo>
                <a:lnTo>
                  <a:pt x="783431" y="57150"/>
                </a:lnTo>
                <a:lnTo>
                  <a:pt x="764381" y="61912"/>
                </a:lnTo>
                <a:lnTo>
                  <a:pt x="747712" y="92869"/>
                </a:lnTo>
                <a:lnTo>
                  <a:pt x="742950" y="107156"/>
                </a:lnTo>
                <a:lnTo>
                  <a:pt x="714375" y="107156"/>
                </a:lnTo>
                <a:lnTo>
                  <a:pt x="700087" y="95250"/>
                </a:lnTo>
                <a:lnTo>
                  <a:pt x="700087" y="66675"/>
                </a:lnTo>
                <a:lnTo>
                  <a:pt x="704850" y="38100"/>
                </a:lnTo>
                <a:lnTo>
                  <a:pt x="692943" y="23812"/>
                </a:lnTo>
                <a:lnTo>
                  <a:pt x="669131" y="26194"/>
                </a:lnTo>
                <a:lnTo>
                  <a:pt x="640556" y="19050"/>
                </a:lnTo>
                <a:lnTo>
                  <a:pt x="604837" y="4762"/>
                </a:lnTo>
                <a:lnTo>
                  <a:pt x="569118" y="4762"/>
                </a:lnTo>
                <a:lnTo>
                  <a:pt x="557212" y="11906"/>
                </a:lnTo>
                <a:lnTo>
                  <a:pt x="438150" y="69056"/>
                </a:lnTo>
                <a:lnTo>
                  <a:pt x="421481" y="169069"/>
                </a:lnTo>
                <a:lnTo>
                  <a:pt x="304800" y="228600"/>
                </a:lnTo>
                <a:lnTo>
                  <a:pt x="276225" y="290512"/>
                </a:lnTo>
                <a:lnTo>
                  <a:pt x="228600" y="285750"/>
                </a:lnTo>
                <a:lnTo>
                  <a:pt x="211931" y="357187"/>
                </a:lnTo>
                <a:lnTo>
                  <a:pt x="207168" y="369094"/>
                </a:lnTo>
                <a:lnTo>
                  <a:pt x="223837" y="404812"/>
                </a:lnTo>
                <a:lnTo>
                  <a:pt x="219075" y="511969"/>
                </a:lnTo>
                <a:lnTo>
                  <a:pt x="195262" y="521494"/>
                </a:lnTo>
                <a:lnTo>
                  <a:pt x="180975" y="502444"/>
                </a:lnTo>
                <a:lnTo>
                  <a:pt x="161925" y="457200"/>
                </a:lnTo>
                <a:lnTo>
                  <a:pt x="128587" y="433387"/>
                </a:lnTo>
                <a:lnTo>
                  <a:pt x="116681" y="409575"/>
                </a:lnTo>
                <a:lnTo>
                  <a:pt x="83343" y="421481"/>
                </a:lnTo>
                <a:lnTo>
                  <a:pt x="78581" y="466725"/>
                </a:lnTo>
                <a:lnTo>
                  <a:pt x="116681" y="514350"/>
                </a:lnTo>
                <a:lnTo>
                  <a:pt x="123825" y="583406"/>
                </a:lnTo>
                <a:lnTo>
                  <a:pt x="152400" y="631031"/>
                </a:lnTo>
                <a:lnTo>
                  <a:pt x="142875" y="657225"/>
                </a:lnTo>
                <a:lnTo>
                  <a:pt x="107156" y="697706"/>
                </a:lnTo>
                <a:lnTo>
                  <a:pt x="42862" y="735806"/>
                </a:lnTo>
                <a:lnTo>
                  <a:pt x="35718" y="769144"/>
                </a:lnTo>
                <a:lnTo>
                  <a:pt x="19050" y="795337"/>
                </a:lnTo>
                <a:lnTo>
                  <a:pt x="0" y="859631"/>
                </a:lnTo>
                <a:lnTo>
                  <a:pt x="19050" y="862012"/>
                </a:lnTo>
                <a:lnTo>
                  <a:pt x="154781" y="828675"/>
                </a:lnTo>
                <a:lnTo>
                  <a:pt x="171450" y="757237"/>
                </a:lnTo>
                <a:lnTo>
                  <a:pt x="259556" y="800100"/>
                </a:lnTo>
                <a:lnTo>
                  <a:pt x="297656" y="700087"/>
                </a:lnTo>
                <a:lnTo>
                  <a:pt x="385762" y="666750"/>
                </a:lnTo>
                <a:lnTo>
                  <a:pt x="435768" y="681037"/>
                </a:lnTo>
                <a:lnTo>
                  <a:pt x="473868" y="702469"/>
                </a:lnTo>
                <a:lnTo>
                  <a:pt x="500062" y="707231"/>
                </a:lnTo>
                <a:lnTo>
                  <a:pt x="516731" y="702469"/>
                </a:lnTo>
                <a:lnTo>
                  <a:pt x="545306" y="671512"/>
                </a:lnTo>
                <a:lnTo>
                  <a:pt x="576262" y="671512"/>
                </a:lnTo>
                <a:lnTo>
                  <a:pt x="631031" y="6500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5464175" y="3511550"/>
            <a:ext cx="735013" cy="614363"/>
          </a:xfrm>
          <a:custGeom>
            <a:avLst/>
            <a:gdLst>
              <a:gd name="connsiteX0" fmla="*/ 123825 w 735806"/>
              <a:gd name="connsiteY0" fmla="*/ 504825 h 611981"/>
              <a:gd name="connsiteX1" fmla="*/ 207169 w 735806"/>
              <a:gd name="connsiteY1" fmla="*/ 528638 h 611981"/>
              <a:gd name="connsiteX2" fmla="*/ 235744 w 735806"/>
              <a:gd name="connsiteY2" fmla="*/ 535781 h 611981"/>
              <a:gd name="connsiteX3" fmla="*/ 257175 w 735806"/>
              <a:gd name="connsiteY3" fmla="*/ 531019 h 611981"/>
              <a:gd name="connsiteX4" fmla="*/ 259556 w 735806"/>
              <a:gd name="connsiteY4" fmla="*/ 547688 h 611981"/>
              <a:gd name="connsiteX5" fmla="*/ 266700 w 735806"/>
              <a:gd name="connsiteY5" fmla="*/ 604838 h 611981"/>
              <a:gd name="connsiteX6" fmla="*/ 276225 w 735806"/>
              <a:gd name="connsiteY6" fmla="*/ 611981 h 611981"/>
              <a:gd name="connsiteX7" fmla="*/ 276225 w 735806"/>
              <a:gd name="connsiteY7" fmla="*/ 611981 h 611981"/>
              <a:gd name="connsiteX8" fmla="*/ 311944 w 735806"/>
              <a:gd name="connsiteY8" fmla="*/ 592931 h 611981"/>
              <a:gd name="connsiteX9" fmla="*/ 323850 w 735806"/>
              <a:gd name="connsiteY9" fmla="*/ 566738 h 611981"/>
              <a:gd name="connsiteX10" fmla="*/ 340519 w 735806"/>
              <a:gd name="connsiteY10" fmla="*/ 561975 h 611981"/>
              <a:gd name="connsiteX11" fmla="*/ 364331 w 735806"/>
              <a:gd name="connsiteY11" fmla="*/ 585788 h 611981"/>
              <a:gd name="connsiteX12" fmla="*/ 381000 w 735806"/>
              <a:gd name="connsiteY12" fmla="*/ 600075 h 611981"/>
              <a:gd name="connsiteX13" fmla="*/ 400050 w 735806"/>
              <a:gd name="connsiteY13" fmla="*/ 607219 h 611981"/>
              <a:gd name="connsiteX14" fmla="*/ 426244 w 735806"/>
              <a:gd name="connsiteY14" fmla="*/ 573881 h 611981"/>
              <a:gd name="connsiteX15" fmla="*/ 433387 w 735806"/>
              <a:gd name="connsiteY15" fmla="*/ 533400 h 611981"/>
              <a:gd name="connsiteX16" fmla="*/ 447675 w 735806"/>
              <a:gd name="connsiteY16" fmla="*/ 504825 h 611981"/>
              <a:gd name="connsiteX17" fmla="*/ 473869 w 735806"/>
              <a:gd name="connsiteY17" fmla="*/ 542925 h 611981"/>
              <a:gd name="connsiteX18" fmla="*/ 495300 w 735806"/>
              <a:gd name="connsiteY18" fmla="*/ 561975 h 611981"/>
              <a:gd name="connsiteX19" fmla="*/ 516731 w 735806"/>
              <a:gd name="connsiteY19" fmla="*/ 578644 h 611981"/>
              <a:gd name="connsiteX20" fmla="*/ 550069 w 735806"/>
              <a:gd name="connsiteY20" fmla="*/ 566738 h 611981"/>
              <a:gd name="connsiteX21" fmla="*/ 557212 w 735806"/>
              <a:gd name="connsiteY21" fmla="*/ 547688 h 611981"/>
              <a:gd name="connsiteX22" fmla="*/ 557212 w 735806"/>
              <a:gd name="connsiteY22" fmla="*/ 535781 h 611981"/>
              <a:gd name="connsiteX23" fmla="*/ 531019 w 735806"/>
              <a:gd name="connsiteY23" fmla="*/ 511969 h 611981"/>
              <a:gd name="connsiteX24" fmla="*/ 514350 w 735806"/>
              <a:gd name="connsiteY24" fmla="*/ 421481 h 611981"/>
              <a:gd name="connsiteX25" fmla="*/ 514350 w 735806"/>
              <a:gd name="connsiteY25" fmla="*/ 421481 h 611981"/>
              <a:gd name="connsiteX26" fmla="*/ 464344 w 735806"/>
              <a:gd name="connsiteY26" fmla="*/ 445294 h 611981"/>
              <a:gd name="connsiteX27" fmla="*/ 438150 w 735806"/>
              <a:gd name="connsiteY27" fmla="*/ 431006 h 611981"/>
              <a:gd name="connsiteX28" fmla="*/ 426244 w 735806"/>
              <a:gd name="connsiteY28" fmla="*/ 385763 h 611981"/>
              <a:gd name="connsiteX29" fmla="*/ 411956 w 735806"/>
              <a:gd name="connsiteY29" fmla="*/ 381000 h 611981"/>
              <a:gd name="connsiteX30" fmla="*/ 388144 w 735806"/>
              <a:gd name="connsiteY30" fmla="*/ 350044 h 611981"/>
              <a:gd name="connsiteX31" fmla="*/ 409575 w 735806"/>
              <a:gd name="connsiteY31" fmla="*/ 314325 h 611981"/>
              <a:gd name="connsiteX32" fmla="*/ 507206 w 735806"/>
              <a:gd name="connsiteY32" fmla="*/ 338138 h 611981"/>
              <a:gd name="connsiteX33" fmla="*/ 528637 w 735806"/>
              <a:gd name="connsiteY33" fmla="*/ 311944 h 611981"/>
              <a:gd name="connsiteX34" fmla="*/ 626269 w 735806"/>
              <a:gd name="connsiteY34" fmla="*/ 290513 h 611981"/>
              <a:gd name="connsiteX35" fmla="*/ 631031 w 735806"/>
              <a:gd name="connsiteY35" fmla="*/ 240506 h 611981"/>
              <a:gd name="connsiteX36" fmla="*/ 714375 w 735806"/>
              <a:gd name="connsiteY36" fmla="*/ 166688 h 611981"/>
              <a:gd name="connsiteX37" fmla="*/ 735806 w 735806"/>
              <a:gd name="connsiteY37" fmla="*/ 71438 h 611981"/>
              <a:gd name="connsiteX38" fmla="*/ 707231 w 735806"/>
              <a:gd name="connsiteY38" fmla="*/ 0 h 611981"/>
              <a:gd name="connsiteX39" fmla="*/ 614362 w 735806"/>
              <a:gd name="connsiteY39" fmla="*/ 47625 h 611981"/>
              <a:gd name="connsiteX40" fmla="*/ 614362 w 735806"/>
              <a:gd name="connsiteY40" fmla="*/ 66675 h 611981"/>
              <a:gd name="connsiteX41" fmla="*/ 597694 w 735806"/>
              <a:gd name="connsiteY41" fmla="*/ 135731 h 611981"/>
              <a:gd name="connsiteX42" fmla="*/ 566737 w 735806"/>
              <a:gd name="connsiteY42" fmla="*/ 130969 h 611981"/>
              <a:gd name="connsiteX43" fmla="*/ 514350 w 735806"/>
              <a:gd name="connsiteY43" fmla="*/ 164306 h 611981"/>
              <a:gd name="connsiteX44" fmla="*/ 433387 w 735806"/>
              <a:gd name="connsiteY44" fmla="*/ 123825 h 611981"/>
              <a:gd name="connsiteX45" fmla="*/ 402431 w 735806"/>
              <a:gd name="connsiteY45" fmla="*/ 128588 h 611981"/>
              <a:gd name="connsiteX46" fmla="*/ 359569 w 735806"/>
              <a:gd name="connsiteY46" fmla="*/ 154781 h 611981"/>
              <a:gd name="connsiteX47" fmla="*/ 307181 w 735806"/>
              <a:gd name="connsiteY47" fmla="*/ 154781 h 611981"/>
              <a:gd name="connsiteX48" fmla="*/ 280987 w 735806"/>
              <a:gd name="connsiteY48" fmla="*/ 188119 h 611981"/>
              <a:gd name="connsiteX49" fmla="*/ 209550 w 735806"/>
              <a:gd name="connsiteY49" fmla="*/ 171450 h 611981"/>
              <a:gd name="connsiteX50" fmla="*/ 154781 w 735806"/>
              <a:gd name="connsiteY50" fmla="*/ 197644 h 611981"/>
              <a:gd name="connsiteX51" fmla="*/ 126206 w 735806"/>
              <a:gd name="connsiteY51" fmla="*/ 176213 h 611981"/>
              <a:gd name="connsiteX52" fmla="*/ 111919 w 735806"/>
              <a:gd name="connsiteY52" fmla="*/ 176213 h 611981"/>
              <a:gd name="connsiteX53" fmla="*/ 107156 w 735806"/>
              <a:gd name="connsiteY53" fmla="*/ 164306 h 611981"/>
              <a:gd name="connsiteX54" fmla="*/ 9525 w 735806"/>
              <a:gd name="connsiteY54" fmla="*/ 159544 h 611981"/>
              <a:gd name="connsiteX55" fmla="*/ 0 w 735806"/>
              <a:gd name="connsiteY55" fmla="*/ 190500 h 611981"/>
              <a:gd name="connsiteX56" fmla="*/ 2381 w 735806"/>
              <a:gd name="connsiteY56" fmla="*/ 261938 h 611981"/>
              <a:gd name="connsiteX57" fmla="*/ 30956 w 735806"/>
              <a:gd name="connsiteY57" fmla="*/ 278606 h 611981"/>
              <a:gd name="connsiteX58" fmla="*/ 47625 w 735806"/>
              <a:gd name="connsiteY58" fmla="*/ 285750 h 611981"/>
              <a:gd name="connsiteX59" fmla="*/ 69056 w 735806"/>
              <a:gd name="connsiteY59" fmla="*/ 292894 h 611981"/>
              <a:gd name="connsiteX60" fmla="*/ 80962 w 735806"/>
              <a:gd name="connsiteY60" fmla="*/ 319088 h 611981"/>
              <a:gd name="connsiteX61" fmla="*/ 109537 w 735806"/>
              <a:gd name="connsiteY61" fmla="*/ 340519 h 611981"/>
              <a:gd name="connsiteX62" fmla="*/ 111919 w 735806"/>
              <a:gd name="connsiteY62" fmla="*/ 390525 h 611981"/>
              <a:gd name="connsiteX63" fmla="*/ 128587 w 735806"/>
              <a:gd name="connsiteY63" fmla="*/ 428625 h 611981"/>
              <a:gd name="connsiteX64" fmla="*/ 104775 w 735806"/>
              <a:gd name="connsiteY64" fmla="*/ 445294 h 611981"/>
              <a:gd name="connsiteX65" fmla="*/ 123825 w 735806"/>
              <a:gd name="connsiteY65" fmla="*/ 504825 h 611981"/>
              <a:gd name="connsiteX0" fmla="*/ 123825 w 735806"/>
              <a:gd name="connsiteY0" fmla="*/ 504825 h 614362"/>
              <a:gd name="connsiteX1" fmla="*/ 207169 w 735806"/>
              <a:gd name="connsiteY1" fmla="*/ 528638 h 614362"/>
              <a:gd name="connsiteX2" fmla="*/ 235744 w 735806"/>
              <a:gd name="connsiteY2" fmla="*/ 535781 h 614362"/>
              <a:gd name="connsiteX3" fmla="*/ 257175 w 735806"/>
              <a:gd name="connsiteY3" fmla="*/ 531019 h 614362"/>
              <a:gd name="connsiteX4" fmla="*/ 259556 w 735806"/>
              <a:gd name="connsiteY4" fmla="*/ 547688 h 614362"/>
              <a:gd name="connsiteX5" fmla="*/ 266700 w 735806"/>
              <a:gd name="connsiteY5" fmla="*/ 604838 h 614362"/>
              <a:gd name="connsiteX6" fmla="*/ 276225 w 735806"/>
              <a:gd name="connsiteY6" fmla="*/ 611981 h 614362"/>
              <a:gd name="connsiteX7" fmla="*/ 276225 w 735806"/>
              <a:gd name="connsiteY7" fmla="*/ 611981 h 614362"/>
              <a:gd name="connsiteX8" fmla="*/ 311944 w 735806"/>
              <a:gd name="connsiteY8" fmla="*/ 614362 h 614362"/>
              <a:gd name="connsiteX9" fmla="*/ 323850 w 735806"/>
              <a:gd name="connsiteY9" fmla="*/ 566738 h 614362"/>
              <a:gd name="connsiteX10" fmla="*/ 340519 w 735806"/>
              <a:gd name="connsiteY10" fmla="*/ 561975 h 614362"/>
              <a:gd name="connsiteX11" fmla="*/ 364331 w 735806"/>
              <a:gd name="connsiteY11" fmla="*/ 585788 h 614362"/>
              <a:gd name="connsiteX12" fmla="*/ 381000 w 735806"/>
              <a:gd name="connsiteY12" fmla="*/ 600075 h 614362"/>
              <a:gd name="connsiteX13" fmla="*/ 400050 w 735806"/>
              <a:gd name="connsiteY13" fmla="*/ 607219 h 614362"/>
              <a:gd name="connsiteX14" fmla="*/ 426244 w 735806"/>
              <a:gd name="connsiteY14" fmla="*/ 573881 h 614362"/>
              <a:gd name="connsiteX15" fmla="*/ 433387 w 735806"/>
              <a:gd name="connsiteY15" fmla="*/ 533400 h 614362"/>
              <a:gd name="connsiteX16" fmla="*/ 447675 w 735806"/>
              <a:gd name="connsiteY16" fmla="*/ 504825 h 614362"/>
              <a:gd name="connsiteX17" fmla="*/ 473869 w 735806"/>
              <a:gd name="connsiteY17" fmla="*/ 542925 h 614362"/>
              <a:gd name="connsiteX18" fmla="*/ 495300 w 735806"/>
              <a:gd name="connsiteY18" fmla="*/ 561975 h 614362"/>
              <a:gd name="connsiteX19" fmla="*/ 516731 w 735806"/>
              <a:gd name="connsiteY19" fmla="*/ 578644 h 614362"/>
              <a:gd name="connsiteX20" fmla="*/ 550069 w 735806"/>
              <a:gd name="connsiteY20" fmla="*/ 566738 h 614362"/>
              <a:gd name="connsiteX21" fmla="*/ 557212 w 735806"/>
              <a:gd name="connsiteY21" fmla="*/ 547688 h 614362"/>
              <a:gd name="connsiteX22" fmla="*/ 557212 w 735806"/>
              <a:gd name="connsiteY22" fmla="*/ 535781 h 614362"/>
              <a:gd name="connsiteX23" fmla="*/ 531019 w 735806"/>
              <a:gd name="connsiteY23" fmla="*/ 511969 h 614362"/>
              <a:gd name="connsiteX24" fmla="*/ 514350 w 735806"/>
              <a:gd name="connsiteY24" fmla="*/ 421481 h 614362"/>
              <a:gd name="connsiteX25" fmla="*/ 514350 w 735806"/>
              <a:gd name="connsiteY25" fmla="*/ 421481 h 614362"/>
              <a:gd name="connsiteX26" fmla="*/ 464344 w 735806"/>
              <a:gd name="connsiteY26" fmla="*/ 445294 h 614362"/>
              <a:gd name="connsiteX27" fmla="*/ 438150 w 735806"/>
              <a:gd name="connsiteY27" fmla="*/ 431006 h 614362"/>
              <a:gd name="connsiteX28" fmla="*/ 426244 w 735806"/>
              <a:gd name="connsiteY28" fmla="*/ 385763 h 614362"/>
              <a:gd name="connsiteX29" fmla="*/ 411956 w 735806"/>
              <a:gd name="connsiteY29" fmla="*/ 381000 h 614362"/>
              <a:gd name="connsiteX30" fmla="*/ 388144 w 735806"/>
              <a:gd name="connsiteY30" fmla="*/ 350044 h 614362"/>
              <a:gd name="connsiteX31" fmla="*/ 409575 w 735806"/>
              <a:gd name="connsiteY31" fmla="*/ 314325 h 614362"/>
              <a:gd name="connsiteX32" fmla="*/ 507206 w 735806"/>
              <a:gd name="connsiteY32" fmla="*/ 338138 h 614362"/>
              <a:gd name="connsiteX33" fmla="*/ 528637 w 735806"/>
              <a:gd name="connsiteY33" fmla="*/ 311944 h 614362"/>
              <a:gd name="connsiteX34" fmla="*/ 626269 w 735806"/>
              <a:gd name="connsiteY34" fmla="*/ 290513 h 614362"/>
              <a:gd name="connsiteX35" fmla="*/ 631031 w 735806"/>
              <a:gd name="connsiteY35" fmla="*/ 240506 h 614362"/>
              <a:gd name="connsiteX36" fmla="*/ 714375 w 735806"/>
              <a:gd name="connsiteY36" fmla="*/ 166688 h 614362"/>
              <a:gd name="connsiteX37" fmla="*/ 735806 w 735806"/>
              <a:gd name="connsiteY37" fmla="*/ 71438 h 614362"/>
              <a:gd name="connsiteX38" fmla="*/ 707231 w 735806"/>
              <a:gd name="connsiteY38" fmla="*/ 0 h 614362"/>
              <a:gd name="connsiteX39" fmla="*/ 614362 w 735806"/>
              <a:gd name="connsiteY39" fmla="*/ 47625 h 614362"/>
              <a:gd name="connsiteX40" fmla="*/ 614362 w 735806"/>
              <a:gd name="connsiteY40" fmla="*/ 66675 h 614362"/>
              <a:gd name="connsiteX41" fmla="*/ 597694 w 735806"/>
              <a:gd name="connsiteY41" fmla="*/ 135731 h 614362"/>
              <a:gd name="connsiteX42" fmla="*/ 566737 w 735806"/>
              <a:gd name="connsiteY42" fmla="*/ 130969 h 614362"/>
              <a:gd name="connsiteX43" fmla="*/ 514350 w 735806"/>
              <a:gd name="connsiteY43" fmla="*/ 164306 h 614362"/>
              <a:gd name="connsiteX44" fmla="*/ 433387 w 735806"/>
              <a:gd name="connsiteY44" fmla="*/ 123825 h 614362"/>
              <a:gd name="connsiteX45" fmla="*/ 402431 w 735806"/>
              <a:gd name="connsiteY45" fmla="*/ 128588 h 614362"/>
              <a:gd name="connsiteX46" fmla="*/ 359569 w 735806"/>
              <a:gd name="connsiteY46" fmla="*/ 154781 h 614362"/>
              <a:gd name="connsiteX47" fmla="*/ 307181 w 735806"/>
              <a:gd name="connsiteY47" fmla="*/ 154781 h 614362"/>
              <a:gd name="connsiteX48" fmla="*/ 280987 w 735806"/>
              <a:gd name="connsiteY48" fmla="*/ 188119 h 614362"/>
              <a:gd name="connsiteX49" fmla="*/ 209550 w 735806"/>
              <a:gd name="connsiteY49" fmla="*/ 171450 h 614362"/>
              <a:gd name="connsiteX50" fmla="*/ 154781 w 735806"/>
              <a:gd name="connsiteY50" fmla="*/ 197644 h 614362"/>
              <a:gd name="connsiteX51" fmla="*/ 126206 w 735806"/>
              <a:gd name="connsiteY51" fmla="*/ 176213 h 614362"/>
              <a:gd name="connsiteX52" fmla="*/ 111919 w 735806"/>
              <a:gd name="connsiteY52" fmla="*/ 176213 h 614362"/>
              <a:gd name="connsiteX53" fmla="*/ 107156 w 735806"/>
              <a:gd name="connsiteY53" fmla="*/ 164306 h 614362"/>
              <a:gd name="connsiteX54" fmla="*/ 9525 w 735806"/>
              <a:gd name="connsiteY54" fmla="*/ 159544 h 614362"/>
              <a:gd name="connsiteX55" fmla="*/ 0 w 735806"/>
              <a:gd name="connsiteY55" fmla="*/ 190500 h 614362"/>
              <a:gd name="connsiteX56" fmla="*/ 2381 w 735806"/>
              <a:gd name="connsiteY56" fmla="*/ 261938 h 614362"/>
              <a:gd name="connsiteX57" fmla="*/ 30956 w 735806"/>
              <a:gd name="connsiteY57" fmla="*/ 278606 h 614362"/>
              <a:gd name="connsiteX58" fmla="*/ 47625 w 735806"/>
              <a:gd name="connsiteY58" fmla="*/ 285750 h 614362"/>
              <a:gd name="connsiteX59" fmla="*/ 69056 w 735806"/>
              <a:gd name="connsiteY59" fmla="*/ 292894 h 614362"/>
              <a:gd name="connsiteX60" fmla="*/ 80962 w 735806"/>
              <a:gd name="connsiteY60" fmla="*/ 319088 h 614362"/>
              <a:gd name="connsiteX61" fmla="*/ 109537 w 735806"/>
              <a:gd name="connsiteY61" fmla="*/ 340519 h 614362"/>
              <a:gd name="connsiteX62" fmla="*/ 111919 w 735806"/>
              <a:gd name="connsiteY62" fmla="*/ 390525 h 614362"/>
              <a:gd name="connsiteX63" fmla="*/ 128587 w 735806"/>
              <a:gd name="connsiteY63" fmla="*/ 428625 h 614362"/>
              <a:gd name="connsiteX64" fmla="*/ 104775 w 735806"/>
              <a:gd name="connsiteY64" fmla="*/ 445294 h 614362"/>
              <a:gd name="connsiteX65" fmla="*/ 123825 w 735806"/>
              <a:gd name="connsiteY65" fmla="*/ 504825 h 614362"/>
              <a:gd name="connsiteX0" fmla="*/ 123825 w 735806"/>
              <a:gd name="connsiteY0" fmla="*/ 504825 h 614362"/>
              <a:gd name="connsiteX1" fmla="*/ 207169 w 735806"/>
              <a:gd name="connsiteY1" fmla="*/ 528638 h 614362"/>
              <a:gd name="connsiteX2" fmla="*/ 235744 w 735806"/>
              <a:gd name="connsiteY2" fmla="*/ 535781 h 614362"/>
              <a:gd name="connsiteX3" fmla="*/ 257175 w 735806"/>
              <a:gd name="connsiteY3" fmla="*/ 531019 h 614362"/>
              <a:gd name="connsiteX4" fmla="*/ 259556 w 735806"/>
              <a:gd name="connsiteY4" fmla="*/ 547688 h 614362"/>
              <a:gd name="connsiteX5" fmla="*/ 259556 w 735806"/>
              <a:gd name="connsiteY5" fmla="*/ 592932 h 614362"/>
              <a:gd name="connsiteX6" fmla="*/ 276225 w 735806"/>
              <a:gd name="connsiteY6" fmla="*/ 611981 h 614362"/>
              <a:gd name="connsiteX7" fmla="*/ 276225 w 735806"/>
              <a:gd name="connsiteY7" fmla="*/ 611981 h 614362"/>
              <a:gd name="connsiteX8" fmla="*/ 311944 w 735806"/>
              <a:gd name="connsiteY8" fmla="*/ 614362 h 614362"/>
              <a:gd name="connsiteX9" fmla="*/ 323850 w 735806"/>
              <a:gd name="connsiteY9" fmla="*/ 566738 h 614362"/>
              <a:gd name="connsiteX10" fmla="*/ 340519 w 735806"/>
              <a:gd name="connsiteY10" fmla="*/ 561975 h 614362"/>
              <a:gd name="connsiteX11" fmla="*/ 364331 w 735806"/>
              <a:gd name="connsiteY11" fmla="*/ 585788 h 614362"/>
              <a:gd name="connsiteX12" fmla="*/ 381000 w 735806"/>
              <a:gd name="connsiteY12" fmla="*/ 600075 h 614362"/>
              <a:gd name="connsiteX13" fmla="*/ 400050 w 735806"/>
              <a:gd name="connsiteY13" fmla="*/ 607219 h 614362"/>
              <a:gd name="connsiteX14" fmla="*/ 426244 w 735806"/>
              <a:gd name="connsiteY14" fmla="*/ 573881 h 614362"/>
              <a:gd name="connsiteX15" fmla="*/ 433387 w 735806"/>
              <a:gd name="connsiteY15" fmla="*/ 533400 h 614362"/>
              <a:gd name="connsiteX16" fmla="*/ 447675 w 735806"/>
              <a:gd name="connsiteY16" fmla="*/ 504825 h 614362"/>
              <a:gd name="connsiteX17" fmla="*/ 473869 w 735806"/>
              <a:gd name="connsiteY17" fmla="*/ 542925 h 614362"/>
              <a:gd name="connsiteX18" fmla="*/ 495300 w 735806"/>
              <a:gd name="connsiteY18" fmla="*/ 561975 h 614362"/>
              <a:gd name="connsiteX19" fmla="*/ 516731 w 735806"/>
              <a:gd name="connsiteY19" fmla="*/ 578644 h 614362"/>
              <a:gd name="connsiteX20" fmla="*/ 550069 w 735806"/>
              <a:gd name="connsiteY20" fmla="*/ 566738 h 614362"/>
              <a:gd name="connsiteX21" fmla="*/ 557212 w 735806"/>
              <a:gd name="connsiteY21" fmla="*/ 547688 h 614362"/>
              <a:gd name="connsiteX22" fmla="*/ 557212 w 735806"/>
              <a:gd name="connsiteY22" fmla="*/ 535781 h 614362"/>
              <a:gd name="connsiteX23" fmla="*/ 531019 w 735806"/>
              <a:gd name="connsiteY23" fmla="*/ 511969 h 614362"/>
              <a:gd name="connsiteX24" fmla="*/ 514350 w 735806"/>
              <a:gd name="connsiteY24" fmla="*/ 421481 h 614362"/>
              <a:gd name="connsiteX25" fmla="*/ 514350 w 735806"/>
              <a:gd name="connsiteY25" fmla="*/ 421481 h 614362"/>
              <a:gd name="connsiteX26" fmla="*/ 464344 w 735806"/>
              <a:gd name="connsiteY26" fmla="*/ 445294 h 614362"/>
              <a:gd name="connsiteX27" fmla="*/ 438150 w 735806"/>
              <a:gd name="connsiteY27" fmla="*/ 431006 h 614362"/>
              <a:gd name="connsiteX28" fmla="*/ 426244 w 735806"/>
              <a:gd name="connsiteY28" fmla="*/ 385763 h 614362"/>
              <a:gd name="connsiteX29" fmla="*/ 411956 w 735806"/>
              <a:gd name="connsiteY29" fmla="*/ 381000 h 614362"/>
              <a:gd name="connsiteX30" fmla="*/ 388144 w 735806"/>
              <a:gd name="connsiteY30" fmla="*/ 350044 h 614362"/>
              <a:gd name="connsiteX31" fmla="*/ 409575 w 735806"/>
              <a:gd name="connsiteY31" fmla="*/ 314325 h 614362"/>
              <a:gd name="connsiteX32" fmla="*/ 507206 w 735806"/>
              <a:gd name="connsiteY32" fmla="*/ 338138 h 614362"/>
              <a:gd name="connsiteX33" fmla="*/ 528637 w 735806"/>
              <a:gd name="connsiteY33" fmla="*/ 311944 h 614362"/>
              <a:gd name="connsiteX34" fmla="*/ 626269 w 735806"/>
              <a:gd name="connsiteY34" fmla="*/ 290513 h 614362"/>
              <a:gd name="connsiteX35" fmla="*/ 631031 w 735806"/>
              <a:gd name="connsiteY35" fmla="*/ 240506 h 614362"/>
              <a:gd name="connsiteX36" fmla="*/ 714375 w 735806"/>
              <a:gd name="connsiteY36" fmla="*/ 166688 h 614362"/>
              <a:gd name="connsiteX37" fmla="*/ 735806 w 735806"/>
              <a:gd name="connsiteY37" fmla="*/ 71438 h 614362"/>
              <a:gd name="connsiteX38" fmla="*/ 707231 w 735806"/>
              <a:gd name="connsiteY38" fmla="*/ 0 h 614362"/>
              <a:gd name="connsiteX39" fmla="*/ 614362 w 735806"/>
              <a:gd name="connsiteY39" fmla="*/ 47625 h 614362"/>
              <a:gd name="connsiteX40" fmla="*/ 614362 w 735806"/>
              <a:gd name="connsiteY40" fmla="*/ 66675 h 614362"/>
              <a:gd name="connsiteX41" fmla="*/ 597694 w 735806"/>
              <a:gd name="connsiteY41" fmla="*/ 135731 h 614362"/>
              <a:gd name="connsiteX42" fmla="*/ 566737 w 735806"/>
              <a:gd name="connsiteY42" fmla="*/ 130969 h 614362"/>
              <a:gd name="connsiteX43" fmla="*/ 514350 w 735806"/>
              <a:gd name="connsiteY43" fmla="*/ 164306 h 614362"/>
              <a:gd name="connsiteX44" fmla="*/ 433387 w 735806"/>
              <a:gd name="connsiteY44" fmla="*/ 123825 h 614362"/>
              <a:gd name="connsiteX45" fmla="*/ 402431 w 735806"/>
              <a:gd name="connsiteY45" fmla="*/ 128588 h 614362"/>
              <a:gd name="connsiteX46" fmla="*/ 359569 w 735806"/>
              <a:gd name="connsiteY46" fmla="*/ 154781 h 614362"/>
              <a:gd name="connsiteX47" fmla="*/ 307181 w 735806"/>
              <a:gd name="connsiteY47" fmla="*/ 154781 h 614362"/>
              <a:gd name="connsiteX48" fmla="*/ 280987 w 735806"/>
              <a:gd name="connsiteY48" fmla="*/ 188119 h 614362"/>
              <a:gd name="connsiteX49" fmla="*/ 209550 w 735806"/>
              <a:gd name="connsiteY49" fmla="*/ 171450 h 614362"/>
              <a:gd name="connsiteX50" fmla="*/ 154781 w 735806"/>
              <a:gd name="connsiteY50" fmla="*/ 197644 h 614362"/>
              <a:gd name="connsiteX51" fmla="*/ 126206 w 735806"/>
              <a:gd name="connsiteY51" fmla="*/ 176213 h 614362"/>
              <a:gd name="connsiteX52" fmla="*/ 111919 w 735806"/>
              <a:gd name="connsiteY52" fmla="*/ 176213 h 614362"/>
              <a:gd name="connsiteX53" fmla="*/ 107156 w 735806"/>
              <a:gd name="connsiteY53" fmla="*/ 164306 h 614362"/>
              <a:gd name="connsiteX54" fmla="*/ 9525 w 735806"/>
              <a:gd name="connsiteY54" fmla="*/ 159544 h 614362"/>
              <a:gd name="connsiteX55" fmla="*/ 0 w 735806"/>
              <a:gd name="connsiteY55" fmla="*/ 190500 h 614362"/>
              <a:gd name="connsiteX56" fmla="*/ 2381 w 735806"/>
              <a:gd name="connsiteY56" fmla="*/ 261938 h 614362"/>
              <a:gd name="connsiteX57" fmla="*/ 30956 w 735806"/>
              <a:gd name="connsiteY57" fmla="*/ 278606 h 614362"/>
              <a:gd name="connsiteX58" fmla="*/ 47625 w 735806"/>
              <a:gd name="connsiteY58" fmla="*/ 285750 h 614362"/>
              <a:gd name="connsiteX59" fmla="*/ 69056 w 735806"/>
              <a:gd name="connsiteY59" fmla="*/ 292894 h 614362"/>
              <a:gd name="connsiteX60" fmla="*/ 80962 w 735806"/>
              <a:gd name="connsiteY60" fmla="*/ 319088 h 614362"/>
              <a:gd name="connsiteX61" fmla="*/ 109537 w 735806"/>
              <a:gd name="connsiteY61" fmla="*/ 340519 h 614362"/>
              <a:gd name="connsiteX62" fmla="*/ 111919 w 735806"/>
              <a:gd name="connsiteY62" fmla="*/ 390525 h 614362"/>
              <a:gd name="connsiteX63" fmla="*/ 128587 w 735806"/>
              <a:gd name="connsiteY63" fmla="*/ 428625 h 614362"/>
              <a:gd name="connsiteX64" fmla="*/ 104775 w 735806"/>
              <a:gd name="connsiteY64" fmla="*/ 445294 h 614362"/>
              <a:gd name="connsiteX65" fmla="*/ 123825 w 735806"/>
              <a:gd name="connsiteY65" fmla="*/ 504825 h 614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735806" h="614362">
                <a:moveTo>
                  <a:pt x="123825" y="504825"/>
                </a:moveTo>
                <a:lnTo>
                  <a:pt x="207169" y="528638"/>
                </a:lnTo>
                <a:lnTo>
                  <a:pt x="235744" y="535781"/>
                </a:lnTo>
                <a:lnTo>
                  <a:pt x="257175" y="531019"/>
                </a:lnTo>
                <a:lnTo>
                  <a:pt x="259556" y="547688"/>
                </a:lnTo>
                <a:lnTo>
                  <a:pt x="259556" y="592932"/>
                </a:lnTo>
                <a:lnTo>
                  <a:pt x="276225" y="611981"/>
                </a:lnTo>
                <a:lnTo>
                  <a:pt x="276225" y="611981"/>
                </a:lnTo>
                <a:lnTo>
                  <a:pt x="311944" y="614362"/>
                </a:lnTo>
                <a:lnTo>
                  <a:pt x="323850" y="566738"/>
                </a:lnTo>
                <a:lnTo>
                  <a:pt x="340519" y="561975"/>
                </a:lnTo>
                <a:lnTo>
                  <a:pt x="364331" y="585788"/>
                </a:lnTo>
                <a:lnTo>
                  <a:pt x="381000" y="600075"/>
                </a:lnTo>
                <a:lnTo>
                  <a:pt x="400050" y="607219"/>
                </a:lnTo>
                <a:lnTo>
                  <a:pt x="426244" y="573881"/>
                </a:lnTo>
                <a:lnTo>
                  <a:pt x="433387" y="533400"/>
                </a:lnTo>
                <a:lnTo>
                  <a:pt x="447675" y="504825"/>
                </a:lnTo>
                <a:lnTo>
                  <a:pt x="473869" y="542925"/>
                </a:lnTo>
                <a:lnTo>
                  <a:pt x="495300" y="561975"/>
                </a:lnTo>
                <a:lnTo>
                  <a:pt x="516731" y="578644"/>
                </a:lnTo>
                <a:lnTo>
                  <a:pt x="550069" y="566738"/>
                </a:lnTo>
                <a:lnTo>
                  <a:pt x="557212" y="547688"/>
                </a:lnTo>
                <a:lnTo>
                  <a:pt x="557212" y="535781"/>
                </a:lnTo>
                <a:lnTo>
                  <a:pt x="531019" y="511969"/>
                </a:lnTo>
                <a:lnTo>
                  <a:pt x="514350" y="421481"/>
                </a:lnTo>
                <a:lnTo>
                  <a:pt x="514350" y="421481"/>
                </a:lnTo>
                <a:lnTo>
                  <a:pt x="464344" y="445294"/>
                </a:lnTo>
                <a:lnTo>
                  <a:pt x="438150" y="431006"/>
                </a:lnTo>
                <a:lnTo>
                  <a:pt x="426244" y="385763"/>
                </a:lnTo>
                <a:lnTo>
                  <a:pt x="411956" y="381000"/>
                </a:lnTo>
                <a:lnTo>
                  <a:pt x="388144" y="350044"/>
                </a:lnTo>
                <a:lnTo>
                  <a:pt x="409575" y="314325"/>
                </a:lnTo>
                <a:lnTo>
                  <a:pt x="507206" y="338138"/>
                </a:lnTo>
                <a:lnTo>
                  <a:pt x="528637" y="311944"/>
                </a:lnTo>
                <a:lnTo>
                  <a:pt x="626269" y="290513"/>
                </a:lnTo>
                <a:lnTo>
                  <a:pt x="631031" y="240506"/>
                </a:lnTo>
                <a:lnTo>
                  <a:pt x="714375" y="166688"/>
                </a:lnTo>
                <a:lnTo>
                  <a:pt x="735806" y="71438"/>
                </a:lnTo>
                <a:lnTo>
                  <a:pt x="707231" y="0"/>
                </a:lnTo>
                <a:lnTo>
                  <a:pt x="614362" y="47625"/>
                </a:lnTo>
                <a:lnTo>
                  <a:pt x="614362" y="66675"/>
                </a:lnTo>
                <a:lnTo>
                  <a:pt x="597694" y="135731"/>
                </a:lnTo>
                <a:lnTo>
                  <a:pt x="566737" y="130969"/>
                </a:lnTo>
                <a:lnTo>
                  <a:pt x="514350" y="164306"/>
                </a:lnTo>
                <a:lnTo>
                  <a:pt x="433387" y="123825"/>
                </a:lnTo>
                <a:lnTo>
                  <a:pt x="402431" y="128588"/>
                </a:lnTo>
                <a:lnTo>
                  <a:pt x="359569" y="154781"/>
                </a:lnTo>
                <a:lnTo>
                  <a:pt x="307181" y="154781"/>
                </a:lnTo>
                <a:lnTo>
                  <a:pt x="280987" y="188119"/>
                </a:lnTo>
                <a:lnTo>
                  <a:pt x="209550" y="171450"/>
                </a:lnTo>
                <a:lnTo>
                  <a:pt x="154781" y="197644"/>
                </a:lnTo>
                <a:lnTo>
                  <a:pt x="126206" y="176213"/>
                </a:lnTo>
                <a:lnTo>
                  <a:pt x="111919" y="176213"/>
                </a:lnTo>
                <a:lnTo>
                  <a:pt x="107156" y="164306"/>
                </a:lnTo>
                <a:lnTo>
                  <a:pt x="9525" y="159544"/>
                </a:lnTo>
                <a:lnTo>
                  <a:pt x="0" y="190500"/>
                </a:lnTo>
                <a:cubicBezTo>
                  <a:pt x="794" y="214313"/>
                  <a:pt x="1587" y="238125"/>
                  <a:pt x="2381" y="261938"/>
                </a:cubicBezTo>
                <a:lnTo>
                  <a:pt x="30956" y="278606"/>
                </a:lnTo>
                <a:lnTo>
                  <a:pt x="47625" y="285750"/>
                </a:lnTo>
                <a:lnTo>
                  <a:pt x="69056" y="292894"/>
                </a:lnTo>
                <a:lnTo>
                  <a:pt x="80962" y="319088"/>
                </a:lnTo>
                <a:lnTo>
                  <a:pt x="109537" y="340519"/>
                </a:lnTo>
                <a:lnTo>
                  <a:pt x="111919" y="390525"/>
                </a:lnTo>
                <a:lnTo>
                  <a:pt x="128587" y="428625"/>
                </a:lnTo>
                <a:lnTo>
                  <a:pt x="104775" y="445294"/>
                </a:lnTo>
                <a:lnTo>
                  <a:pt x="123825" y="5048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 dirty="0"/>
          </a:p>
        </p:txBody>
      </p:sp>
      <p:sp>
        <p:nvSpPr>
          <p:cNvPr id="24" name="Freeform 23"/>
          <p:cNvSpPr/>
          <p:nvPr/>
        </p:nvSpPr>
        <p:spPr>
          <a:xfrm>
            <a:off x="6775450" y="3702050"/>
            <a:ext cx="207963" cy="295275"/>
          </a:xfrm>
          <a:custGeom>
            <a:avLst/>
            <a:gdLst>
              <a:gd name="connsiteX0" fmla="*/ 195262 w 207168"/>
              <a:gd name="connsiteY0" fmla="*/ 0 h 295275"/>
              <a:gd name="connsiteX1" fmla="*/ 64293 w 207168"/>
              <a:gd name="connsiteY1" fmla="*/ 45244 h 295275"/>
              <a:gd name="connsiteX2" fmla="*/ 9525 w 207168"/>
              <a:gd name="connsiteY2" fmla="*/ 90488 h 295275"/>
              <a:gd name="connsiteX3" fmla="*/ 2381 w 207168"/>
              <a:gd name="connsiteY3" fmla="*/ 152400 h 295275"/>
              <a:gd name="connsiteX4" fmla="*/ 0 w 207168"/>
              <a:gd name="connsiteY4" fmla="*/ 197644 h 295275"/>
              <a:gd name="connsiteX5" fmla="*/ 7143 w 207168"/>
              <a:gd name="connsiteY5" fmla="*/ 204788 h 295275"/>
              <a:gd name="connsiteX6" fmla="*/ 4762 w 207168"/>
              <a:gd name="connsiteY6" fmla="*/ 228600 h 295275"/>
              <a:gd name="connsiteX7" fmla="*/ 30956 w 207168"/>
              <a:gd name="connsiteY7" fmla="*/ 252413 h 295275"/>
              <a:gd name="connsiteX8" fmla="*/ 52387 w 207168"/>
              <a:gd name="connsiteY8" fmla="*/ 295275 h 295275"/>
              <a:gd name="connsiteX9" fmla="*/ 69056 w 207168"/>
              <a:gd name="connsiteY9" fmla="*/ 288131 h 295275"/>
              <a:gd name="connsiteX10" fmla="*/ 69056 w 207168"/>
              <a:gd name="connsiteY10" fmla="*/ 259556 h 295275"/>
              <a:gd name="connsiteX11" fmla="*/ 88106 w 207168"/>
              <a:gd name="connsiteY11" fmla="*/ 233363 h 295275"/>
              <a:gd name="connsiteX12" fmla="*/ 104775 w 207168"/>
              <a:gd name="connsiteY12" fmla="*/ 228600 h 295275"/>
              <a:gd name="connsiteX13" fmla="*/ 176212 w 207168"/>
              <a:gd name="connsiteY13" fmla="*/ 161925 h 295275"/>
              <a:gd name="connsiteX14" fmla="*/ 180975 w 207168"/>
              <a:gd name="connsiteY14" fmla="*/ 128588 h 295275"/>
              <a:gd name="connsiteX15" fmla="*/ 185737 w 207168"/>
              <a:gd name="connsiteY15" fmla="*/ 97631 h 295275"/>
              <a:gd name="connsiteX16" fmla="*/ 185737 w 207168"/>
              <a:gd name="connsiteY16" fmla="*/ 88106 h 295275"/>
              <a:gd name="connsiteX17" fmla="*/ 207168 w 207168"/>
              <a:gd name="connsiteY17" fmla="*/ 59531 h 295275"/>
              <a:gd name="connsiteX18" fmla="*/ 195262 w 207168"/>
              <a:gd name="connsiteY18" fmla="*/ 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07168" h="295275">
                <a:moveTo>
                  <a:pt x="195262" y="0"/>
                </a:moveTo>
                <a:lnTo>
                  <a:pt x="64293" y="45244"/>
                </a:lnTo>
                <a:lnTo>
                  <a:pt x="9525" y="90488"/>
                </a:lnTo>
                <a:lnTo>
                  <a:pt x="2381" y="152400"/>
                </a:lnTo>
                <a:lnTo>
                  <a:pt x="0" y="197644"/>
                </a:lnTo>
                <a:lnTo>
                  <a:pt x="7143" y="204788"/>
                </a:lnTo>
                <a:lnTo>
                  <a:pt x="4762" y="228600"/>
                </a:lnTo>
                <a:lnTo>
                  <a:pt x="30956" y="252413"/>
                </a:lnTo>
                <a:lnTo>
                  <a:pt x="52387" y="295275"/>
                </a:lnTo>
                <a:lnTo>
                  <a:pt x="69056" y="288131"/>
                </a:lnTo>
                <a:lnTo>
                  <a:pt x="69056" y="259556"/>
                </a:lnTo>
                <a:lnTo>
                  <a:pt x="88106" y="233363"/>
                </a:lnTo>
                <a:lnTo>
                  <a:pt x="104775" y="228600"/>
                </a:lnTo>
                <a:lnTo>
                  <a:pt x="176212" y="161925"/>
                </a:lnTo>
                <a:lnTo>
                  <a:pt x="180975" y="128588"/>
                </a:lnTo>
                <a:lnTo>
                  <a:pt x="185737" y="97631"/>
                </a:lnTo>
                <a:lnTo>
                  <a:pt x="185737" y="88106"/>
                </a:lnTo>
                <a:lnTo>
                  <a:pt x="207168" y="59531"/>
                </a:lnTo>
                <a:lnTo>
                  <a:pt x="19526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6946900" y="3686175"/>
            <a:ext cx="217488" cy="414338"/>
          </a:xfrm>
          <a:custGeom>
            <a:avLst/>
            <a:gdLst>
              <a:gd name="connsiteX0" fmla="*/ 0 w 216693"/>
              <a:gd name="connsiteY0" fmla="*/ 183356 h 411956"/>
              <a:gd name="connsiteX1" fmla="*/ 40481 w 216693"/>
              <a:gd name="connsiteY1" fmla="*/ 254793 h 411956"/>
              <a:gd name="connsiteX2" fmla="*/ 59531 w 216693"/>
              <a:gd name="connsiteY2" fmla="*/ 276225 h 411956"/>
              <a:gd name="connsiteX3" fmla="*/ 71437 w 216693"/>
              <a:gd name="connsiteY3" fmla="*/ 309562 h 411956"/>
              <a:gd name="connsiteX4" fmla="*/ 73818 w 216693"/>
              <a:gd name="connsiteY4" fmla="*/ 342900 h 411956"/>
              <a:gd name="connsiteX5" fmla="*/ 111918 w 216693"/>
              <a:gd name="connsiteY5" fmla="*/ 392906 h 411956"/>
              <a:gd name="connsiteX6" fmla="*/ 130968 w 216693"/>
              <a:gd name="connsiteY6" fmla="*/ 388143 h 411956"/>
              <a:gd name="connsiteX7" fmla="*/ 157162 w 216693"/>
              <a:gd name="connsiteY7" fmla="*/ 411956 h 411956"/>
              <a:gd name="connsiteX8" fmla="*/ 192881 w 216693"/>
              <a:gd name="connsiteY8" fmla="*/ 402431 h 411956"/>
              <a:gd name="connsiteX9" fmla="*/ 185737 w 216693"/>
              <a:gd name="connsiteY9" fmla="*/ 309562 h 411956"/>
              <a:gd name="connsiteX10" fmla="*/ 216693 w 216693"/>
              <a:gd name="connsiteY10" fmla="*/ 257175 h 411956"/>
              <a:gd name="connsiteX11" fmla="*/ 216693 w 216693"/>
              <a:gd name="connsiteY11" fmla="*/ 128587 h 411956"/>
              <a:gd name="connsiteX12" fmla="*/ 211931 w 216693"/>
              <a:gd name="connsiteY12" fmla="*/ 80962 h 411956"/>
              <a:gd name="connsiteX13" fmla="*/ 142875 w 216693"/>
              <a:gd name="connsiteY13" fmla="*/ 28575 h 411956"/>
              <a:gd name="connsiteX14" fmla="*/ 116681 w 216693"/>
              <a:gd name="connsiteY14" fmla="*/ 7143 h 411956"/>
              <a:gd name="connsiteX15" fmla="*/ 78581 w 216693"/>
              <a:gd name="connsiteY15" fmla="*/ 4762 h 411956"/>
              <a:gd name="connsiteX16" fmla="*/ 42862 w 216693"/>
              <a:gd name="connsiteY16" fmla="*/ 0 h 411956"/>
              <a:gd name="connsiteX17" fmla="*/ 35718 w 216693"/>
              <a:gd name="connsiteY17" fmla="*/ 19050 h 411956"/>
              <a:gd name="connsiteX18" fmla="*/ 35718 w 216693"/>
              <a:gd name="connsiteY18" fmla="*/ 19050 h 411956"/>
              <a:gd name="connsiteX19" fmla="*/ 38100 w 216693"/>
              <a:gd name="connsiteY19" fmla="*/ 88106 h 411956"/>
              <a:gd name="connsiteX20" fmla="*/ 11906 w 216693"/>
              <a:gd name="connsiteY20" fmla="*/ 114300 h 411956"/>
              <a:gd name="connsiteX21" fmla="*/ 0 w 216693"/>
              <a:gd name="connsiteY21" fmla="*/ 183356 h 411956"/>
              <a:gd name="connsiteX0" fmla="*/ 0 w 216693"/>
              <a:gd name="connsiteY0" fmla="*/ 183356 h 411956"/>
              <a:gd name="connsiteX1" fmla="*/ 40481 w 216693"/>
              <a:gd name="connsiteY1" fmla="*/ 254793 h 411956"/>
              <a:gd name="connsiteX2" fmla="*/ 59531 w 216693"/>
              <a:gd name="connsiteY2" fmla="*/ 276225 h 411956"/>
              <a:gd name="connsiteX3" fmla="*/ 71437 w 216693"/>
              <a:gd name="connsiteY3" fmla="*/ 309562 h 411956"/>
              <a:gd name="connsiteX4" fmla="*/ 73818 w 216693"/>
              <a:gd name="connsiteY4" fmla="*/ 342900 h 411956"/>
              <a:gd name="connsiteX5" fmla="*/ 111918 w 216693"/>
              <a:gd name="connsiteY5" fmla="*/ 392906 h 411956"/>
              <a:gd name="connsiteX6" fmla="*/ 130968 w 216693"/>
              <a:gd name="connsiteY6" fmla="*/ 388143 h 411956"/>
              <a:gd name="connsiteX7" fmla="*/ 157162 w 216693"/>
              <a:gd name="connsiteY7" fmla="*/ 411956 h 411956"/>
              <a:gd name="connsiteX8" fmla="*/ 192881 w 216693"/>
              <a:gd name="connsiteY8" fmla="*/ 402431 h 411956"/>
              <a:gd name="connsiteX9" fmla="*/ 185737 w 216693"/>
              <a:gd name="connsiteY9" fmla="*/ 309562 h 411956"/>
              <a:gd name="connsiteX10" fmla="*/ 216693 w 216693"/>
              <a:gd name="connsiteY10" fmla="*/ 257175 h 411956"/>
              <a:gd name="connsiteX11" fmla="*/ 216693 w 216693"/>
              <a:gd name="connsiteY11" fmla="*/ 128587 h 411956"/>
              <a:gd name="connsiteX12" fmla="*/ 211931 w 216693"/>
              <a:gd name="connsiteY12" fmla="*/ 80962 h 411956"/>
              <a:gd name="connsiteX13" fmla="*/ 142875 w 216693"/>
              <a:gd name="connsiteY13" fmla="*/ 28575 h 411956"/>
              <a:gd name="connsiteX14" fmla="*/ 116681 w 216693"/>
              <a:gd name="connsiteY14" fmla="*/ 7143 h 411956"/>
              <a:gd name="connsiteX15" fmla="*/ 78581 w 216693"/>
              <a:gd name="connsiteY15" fmla="*/ 4762 h 411956"/>
              <a:gd name="connsiteX16" fmla="*/ 42862 w 216693"/>
              <a:gd name="connsiteY16" fmla="*/ 0 h 411956"/>
              <a:gd name="connsiteX17" fmla="*/ 35718 w 216693"/>
              <a:gd name="connsiteY17" fmla="*/ 19050 h 411956"/>
              <a:gd name="connsiteX18" fmla="*/ 26193 w 216693"/>
              <a:gd name="connsiteY18" fmla="*/ 26194 h 411956"/>
              <a:gd name="connsiteX19" fmla="*/ 38100 w 216693"/>
              <a:gd name="connsiteY19" fmla="*/ 88106 h 411956"/>
              <a:gd name="connsiteX20" fmla="*/ 11906 w 216693"/>
              <a:gd name="connsiteY20" fmla="*/ 114300 h 411956"/>
              <a:gd name="connsiteX21" fmla="*/ 0 w 216693"/>
              <a:gd name="connsiteY21" fmla="*/ 183356 h 411956"/>
              <a:gd name="connsiteX0" fmla="*/ 0 w 216693"/>
              <a:gd name="connsiteY0" fmla="*/ 185737 h 414337"/>
              <a:gd name="connsiteX1" fmla="*/ 40481 w 216693"/>
              <a:gd name="connsiteY1" fmla="*/ 257174 h 414337"/>
              <a:gd name="connsiteX2" fmla="*/ 59531 w 216693"/>
              <a:gd name="connsiteY2" fmla="*/ 278606 h 414337"/>
              <a:gd name="connsiteX3" fmla="*/ 71437 w 216693"/>
              <a:gd name="connsiteY3" fmla="*/ 311943 h 414337"/>
              <a:gd name="connsiteX4" fmla="*/ 73818 w 216693"/>
              <a:gd name="connsiteY4" fmla="*/ 345281 h 414337"/>
              <a:gd name="connsiteX5" fmla="*/ 111918 w 216693"/>
              <a:gd name="connsiteY5" fmla="*/ 395287 h 414337"/>
              <a:gd name="connsiteX6" fmla="*/ 130968 w 216693"/>
              <a:gd name="connsiteY6" fmla="*/ 390524 h 414337"/>
              <a:gd name="connsiteX7" fmla="*/ 157162 w 216693"/>
              <a:gd name="connsiteY7" fmla="*/ 414337 h 414337"/>
              <a:gd name="connsiteX8" fmla="*/ 192881 w 216693"/>
              <a:gd name="connsiteY8" fmla="*/ 404812 h 414337"/>
              <a:gd name="connsiteX9" fmla="*/ 185737 w 216693"/>
              <a:gd name="connsiteY9" fmla="*/ 311943 h 414337"/>
              <a:gd name="connsiteX10" fmla="*/ 216693 w 216693"/>
              <a:gd name="connsiteY10" fmla="*/ 259556 h 414337"/>
              <a:gd name="connsiteX11" fmla="*/ 216693 w 216693"/>
              <a:gd name="connsiteY11" fmla="*/ 130968 h 414337"/>
              <a:gd name="connsiteX12" fmla="*/ 211931 w 216693"/>
              <a:gd name="connsiteY12" fmla="*/ 83343 h 414337"/>
              <a:gd name="connsiteX13" fmla="*/ 142875 w 216693"/>
              <a:gd name="connsiteY13" fmla="*/ 30956 h 414337"/>
              <a:gd name="connsiteX14" fmla="*/ 116681 w 216693"/>
              <a:gd name="connsiteY14" fmla="*/ 9524 h 414337"/>
              <a:gd name="connsiteX15" fmla="*/ 78581 w 216693"/>
              <a:gd name="connsiteY15" fmla="*/ 7143 h 414337"/>
              <a:gd name="connsiteX16" fmla="*/ 30956 w 216693"/>
              <a:gd name="connsiteY16" fmla="*/ 0 h 414337"/>
              <a:gd name="connsiteX17" fmla="*/ 35718 w 216693"/>
              <a:gd name="connsiteY17" fmla="*/ 21431 h 414337"/>
              <a:gd name="connsiteX18" fmla="*/ 26193 w 216693"/>
              <a:gd name="connsiteY18" fmla="*/ 28575 h 414337"/>
              <a:gd name="connsiteX19" fmla="*/ 38100 w 216693"/>
              <a:gd name="connsiteY19" fmla="*/ 90487 h 414337"/>
              <a:gd name="connsiteX20" fmla="*/ 11906 w 216693"/>
              <a:gd name="connsiteY20" fmla="*/ 116681 h 414337"/>
              <a:gd name="connsiteX21" fmla="*/ 0 w 216693"/>
              <a:gd name="connsiteY21" fmla="*/ 185737 h 414337"/>
              <a:gd name="connsiteX0" fmla="*/ 0 w 216693"/>
              <a:gd name="connsiteY0" fmla="*/ 185737 h 414337"/>
              <a:gd name="connsiteX1" fmla="*/ 40481 w 216693"/>
              <a:gd name="connsiteY1" fmla="*/ 257174 h 414337"/>
              <a:gd name="connsiteX2" fmla="*/ 59531 w 216693"/>
              <a:gd name="connsiteY2" fmla="*/ 278606 h 414337"/>
              <a:gd name="connsiteX3" fmla="*/ 71437 w 216693"/>
              <a:gd name="connsiteY3" fmla="*/ 311943 h 414337"/>
              <a:gd name="connsiteX4" fmla="*/ 73818 w 216693"/>
              <a:gd name="connsiteY4" fmla="*/ 345281 h 414337"/>
              <a:gd name="connsiteX5" fmla="*/ 111918 w 216693"/>
              <a:gd name="connsiteY5" fmla="*/ 395287 h 414337"/>
              <a:gd name="connsiteX6" fmla="*/ 130968 w 216693"/>
              <a:gd name="connsiteY6" fmla="*/ 390524 h 414337"/>
              <a:gd name="connsiteX7" fmla="*/ 157162 w 216693"/>
              <a:gd name="connsiteY7" fmla="*/ 414337 h 414337"/>
              <a:gd name="connsiteX8" fmla="*/ 192881 w 216693"/>
              <a:gd name="connsiteY8" fmla="*/ 404812 h 414337"/>
              <a:gd name="connsiteX9" fmla="*/ 185737 w 216693"/>
              <a:gd name="connsiteY9" fmla="*/ 311943 h 414337"/>
              <a:gd name="connsiteX10" fmla="*/ 216693 w 216693"/>
              <a:gd name="connsiteY10" fmla="*/ 259556 h 414337"/>
              <a:gd name="connsiteX11" fmla="*/ 216693 w 216693"/>
              <a:gd name="connsiteY11" fmla="*/ 130968 h 414337"/>
              <a:gd name="connsiteX12" fmla="*/ 211931 w 216693"/>
              <a:gd name="connsiteY12" fmla="*/ 83343 h 414337"/>
              <a:gd name="connsiteX13" fmla="*/ 142875 w 216693"/>
              <a:gd name="connsiteY13" fmla="*/ 30956 h 414337"/>
              <a:gd name="connsiteX14" fmla="*/ 116681 w 216693"/>
              <a:gd name="connsiteY14" fmla="*/ 9524 h 414337"/>
              <a:gd name="connsiteX15" fmla="*/ 78581 w 216693"/>
              <a:gd name="connsiteY15" fmla="*/ 7143 h 414337"/>
              <a:gd name="connsiteX16" fmla="*/ 30956 w 216693"/>
              <a:gd name="connsiteY16" fmla="*/ 0 h 414337"/>
              <a:gd name="connsiteX17" fmla="*/ 23812 w 216693"/>
              <a:gd name="connsiteY17" fmla="*/ 19050 h 414337"/>
              <a:gd name="connsiteX18" fmla="*/ 26193 w 216693"/>
              <a:gd name="connsiteY18" fmla="*/ 28575 h 414337"/>
              <a:gd name="connsiteX19" fmla="*/ 38100 w 216693"/>
              <a:gd name="connsiteY19" fmla="*/ 90487 h 414337"/>
              <a:gd name="connsiteX20" fmla="*/ 11906 w 216693"/>
              <a:gd name="connsiteY20" fmla="*/ 116681 h 414337"/>
              <a:gd name="connsiteX21" fmla="*/ 0 w 216693"/>
              <a:gd name="connsiteY21" fmla="*/ 185737 h 41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16693" h="414337">
                <a:moveTo>
                  <a:pt x="0" y="185737"/>
                </a:moveTo>
                <a:lnTo>
                  <a:pt x="40481" y="257174"/>
                </a:lnTo>
                <a:lnTo>
                  <a:pt x="59531" y="278606"/>
                </a:lnTo>
                <a:lnTo>
                  <a:pt x="71437" y="311943"/>
                </a:lnTo>
                <a:lnTo>
                  <a:pt x="73818" y="345281"/>
                </a:lnTo>
                <a:lnTo>
                  <a:pt x="111918" y="395287"/>
                </a:lnTo>
                <a:lnTo>
                  <a:pt x="130968" y="390524"/>
                </a:lnTo>
                <a:lnTo>
                  <a:pt x="157162" y="414337"/>
                </a:lnTo>
                <a:lnTo>
                  <a:pt x="192881" y="404812"/>
                </a:lnTo>
                <a:lnTo>
                  <a:pt x="185737" y="311943"/>
                </a:lnTo>
                <a:lnTo>
                  <a:pt x="216693" y="259556"/>
                </a:lnTo>
                <a:lnTo>
                  <a:pt x="216693" y="130968"/>
                </a:lnTo>
                <a:lnTo>
                  <a:pt x="211931" y="83343"/>
                </a:lnTo>
                <a:lnTo>
                  <a:pt x="142875" y="30956"/>
                </a:lnTo>
                <a:lnTo>
                  <a:pt x="116681" y="9524"/>
                </a:lnTo>
                <a:lnTo>
                  <a:pt x="78581" y="7143"/>
                </a:lnTo>
                <a:lnTo>
                  <a:pt x="30956" y="0"/>
                </a:lnTo>
                <a:cubicBezTo>
                  <a:pt x="28575" y="6350"/>
                  <a:pt x="24606" y="14288"/>
                  <a:pt x="23812" y="19050"/>
                </a:cubicBezTo>
                <a:cubicBezTo>
                  <a:pt x="23018" y="23812"/>
                  <a:pt x="23812" y="16669"/>
                  <a:pt x="26193" y="28575"/>
                </a:cubicBezTo>
                <a:cubicBezTo>
                  <a:pt x="28574" y="40481"/>
                  <a:pt x="34131" y="69850"/>
                  <a:pt x="38100" y="90487"/>
                </a:cubicBezTo>
                <a:lnTo>
                  <a:pt x="11906" y="116681"/>
                </a:lnTo>
                <a:cubicBezTo>
                  <a:pt x="11112" y="139700"/>
                  <a:pt x="10319" y="162718"/>
                  <a:pt x="0" y="18573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7059613" y="3467100"/>
            <a:ext cx="334962" cy="301625"/>
          </a:xfrm>
          <a:custGeom>
            <a:avLst/>
            <a:gdLst>
              <a:gd name="connsiteX0" fmla="*/ 104775 w 335757"/>
              <a:gd name="connsiteY0" fmla="*/ 302419 h 302419"/>
              <a:gd name="connsiteX1" fmla="*/ 247650 w 335757"/>
              <a:gd name="connsiteY1" fmla="*/ 276225 h 302419"/>
              <a:gd name="connsiteX2" fmla="*/ 280988 w 335757"/>
              <a:gd name="connsiteY2" fmla="*/ 209550 h 302419"/>
              <a:gd name="connsiteX3" fmla="*/ 302419 w 335757"/>
              <a:gd name="connsiteY3" fmla="*/ 173832 h 302419"/>
              <a:gd name="connsiteX4" fmla="*/ 316707 w 335757"/>
              <a:gd name="connsiteY4" fmla="*/ 138113 h 302419"/>
              <a:gd name="connsiteX5" fmla="*/ 335757 w 335757"/>
              <a:gd name="connsiteY5" fmla="*/ 114300 h 302419"/>
              <a:gd name="connsiteX6" fmla="*/ 314325 w 335757"/>
              <a:gd name="connsiteY6" fmla="*/ 66675 h 302419"/>
              <a:gd name="connsiteX7" fmla="*/ 309563 w 335757"/>
              <a:gd name="connsiteY7" fmla="*/ 30957 h 302419"/>
              <a:gd name="connsiteX8" fmla="*/ 252413 w 335757"/>
              <a:gd name="connsiteY8" fmla="*/ 7144 h 302419"/>
              <a:gd name="connsiteX9" fmla="*/ 216694 w 335757"/>
              <a:gd name="connsiteY9" fmla="*/ 0 h 302419"/>
              <a:gd name="connsiteX10" fmla="*/ 169069 w 335757"/>
              <a:gd name="connsiteY10" fmla="*/ 16669 h 302419"/>
              <a:gd name="connsiteX11" fmla="*/ 135732 w 335757"/>
              <a:gd name="connsiteY11" fmla="*/ 40482 h 302419"/>
              <a:gd name="connsiteX12" fmla="*/ 66675 w 335757"/>
              <a:gd name="connsiteY12" fmla="*/ 102394 h 302419"/>
              <a:gd name="connsiteX13" fmla="*/ 76200 w 335757"/>
              <a:gd name="connsiteY13" fmla="*/ 176213 h 302419"/>
              <a:gd name="connsiteX14" fmla="*/ 0 w 335757"/>
              <a:gd name="connsiteY14" fmla="*/ 221457 h 302419"/>
              <a:gd name="connsiteX15" fmla="*/ 104775 w 335757"/>
              <a:gd name="connsiteY15" fmla="*/ 302419 h 30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5757" h="302419">
                <a:moveTo>
                  <a:pt x="104775" y="302419"/>
                </a:moveTo>
                <a:lnTo>
                  <a:pt x="247650" y="276225"/>
                </a:lnTo>
                <a:lnTo>
                  <a:pt x="280988" y="209550"/>
                </a:lnTo>
                <a:lnTo>
                  <a:pt x="302419" y="173832"/>
                </a:lnTo>
                <a:lnTo>
                  <a:pt x="316707" y="138113"/>
                </a:lnTo>
                <a:lnTo>
                  <a:pt x="335757" y="114300"/>
                </a:lnTo>
                <a:lnTo>
                  <a:pt x="314325" y="66675"/>
                </a:lnTo>
                <a:lnTo>
                  <a:pt x="309563" y="30957"/>
                </a:lnTo>
                <a:lnTo>
                  <a:pt x="252413" y="7144"/>
                </a:lnTo>
                <a:lnTo>
                  <a:pt x="216694" y="0"/>
                </a:lnTo>
                <a:lnTo>
                  <a:pt x="169069" y="16669"/>
                </a:lnTo>
                <a:lnTo>
                  <a:pt x="135732" y="40482"/>
                </a:lnTo>
                <a:lnTo>
                  <a:pt x="66675" y="102394"/>
                </a:lnTo>
                <a:lnTo>
                  <a:pt x="76200" y="176213"/>
                </a:lnTo>
                <a:lnTo>
                  <a:pt x="0" y="221457"/>
                </a:lnTo>
                <a:lnTo>
                  <a:pt x="104775" y="3024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6459538" y="2959100"/>
            <a:ext cx="1119187" cy="736600"/>
          </a:xfrm>
          <a:custGeom>
            <a:avLst/>
            <a:gdLst>
              <a:gd name="connsiteX0" fmla="*/ 723900 w 1119188"/>
              <a:gd name="connsiteY0" fmla="*/ 554831 h 735806"/>
              <a:gd name="connsiteX1" fmla="*/ 716757 w 1119188"/>
              <a:gd name="connsiteY1" fmla="*/ 497681 h 735806"/>
              <a:gd name="connsiteX2" fmla="*/ 702469 w 1119188"/>
              <a:gd name="connsiteY2" fmla="*/ 473869 h 735806"/>
              <a:gd name="connsiteX3" fmla="*/ 716757 w 1119188"/>
              <a:gd name="connsiteY3" fmla="*/ 459581 h 735806"/>
              <a:gd name="connsiteX4" fmla="*/ 766763 w 1119188"/>
              <a:gd name="connsiteY4" fmla="*/ 461963 h 735806"/>
              <a:gd name="connsiteX5" fmla="*/ 764382 w 1119188"/>
              <a:gd name="connsiteY5" fmla="*/ 426244 h 735806"/>
              <a:gd name="connsiteX6" fmla="*/ 773907 w 1119188"/>
              <a:gd name="connsiteY6" fmla="*/ 407194 h 735806"/>
              <a:gd name="connsiteX7" fmla="*/ 819150 w 1119188"/>
              <a:gd name="connsiteY7" fmla="*/ 376238 h 735806"/>
              <a:gd name="connsiteX8" fmla="*/ 816769 w 1119188"/>
              <a:gd name="connsiteY8" fmla="*/ 283369 h 735806"/>
              <a:gd name="connsiteX9" fmla="*/ 840582 w 1119188"/>
              <a:gd name="connsiteY9" fmla="*/ 273844 h 735806"/>
              <a:gd name="connsiteX10" fmla="*/ 881063 w 1119188"/>
              <a:gd name="connsiteY10" fmla="*/ 321469 h 735806"/>
              <a:gd name="connsiteX11" fmla="*/ 909638 w 1119188"/>
              <a:gd name="connsiteY11" fmla="*/ 307181 h 735806"/>
              <a:gd name="connsiteX12" fmla="*/ 919163 w 1119188"/>
              <a:gd name="connsiteY12" fmla="*/ 264319 h 735806"/>
              <a:gd name="connsiteX13" fmla="*/ 952500 w 1119188"/>
              <a:gd name="connsiteY13" fmla="*/ 259556 h 735806"/>
              <a:gd name="connsiteX14" fmla="*/ 1004888 w 1119188"/>
              <a:gd name="connsiteY14" fmla="*/ 204788 h 735806"/>
              <a:gd name="connsiteX15" fmla="*/ 1035844 w 1119188"/>
              <a:gd name="connsiteY15" fmla="*/ 180975 h 735806"/>
              <a:gd name="connsiteX16" fmla="*/ 1104900 w 1119188"/>
              <a:gd name="connsiteY16" fmla="*/ 157163 h 735806"/>
              <a:gd name="connsiteX17" fmla="*/ 1116807 w 1119188"/>
              <a:gd name="connsiteY17" fmla="*/ 83344 h 735806"/>
              <a:gd name="connsiteX18" fmla="*/ 1116807 w 1119188"/>
              <a:gd name="connsiteY18" fmla="*/ 57150 h 735806"/>
              <a:gd name="connsiteX19" fmla="*/ 1119188 w 1119188"/>
              <a:gd name="connsiteY19" fmla="*/ 35719 h 735806"/>
              <a:gd name="connsiteX20" fmla="*/ 1104900 w 1119188"/>
              <a:gd name="connsiteY20" fmla="*/ 0 h 735806"/>
              <a:gd name="connsiteX21" fmla="*/ 1069182 w 1119188"/>
              <a:gd name="connsiteY21" fmla="*/ 7144 h 735806"/>
              <a:gd name="connsiteX22" fmla="*/ 992982 w 1119188"/>
              <a:gd name="connsiteY22" fmla="*/ 9525 h 735806"/>
              <a:gd name="connsiteX23" fmla="*/ 954882 w 1119188"/>
              <a:gd name="connsiteY23" fmla="*/ 38100 h 735806"/>
              <a:gd name="connsiteX24" fmla="*/ 931069 w 1119188"/>
              <a:gd name="connsiteY24" fmla="*/ 42863 h 735806"/>
              <a:gd name="connsiteX25" fmla="*/ 904875 w 1119188"/>
              <a:gd name="connsiteY25" fmla="*/ 42863 h 735806"/>
              <a:gd name="connsiteX26" fmla="*/ 831057 w 1119188"/>
              <a:gd name="connsiteY26" fmla="*/ 85725 h 735806"/>
              <a:gd name="connsiteX27" fmla="*/ 776288 w 1119188"/>
              <a:gd name="connsiteY27" fmla="*/ 104775 h 735806"/>
              <a:gd name="connsiteX28" fmla="*/ 707232 w 1119188"/>
              <a:gd name="connsiteY28" fmla="*/ 180975 h 735806"/>
              <a:gd name="connsiteX29" fmla="*/ 692944 w 1119188"/>
              <a:gd name="connsiteY29" fmla="*/ 195263 h 735806"/>
              <a:gd name="connsiteX30" fmla="*/ 626269 w 1119188"/>
              <a:gd name="connsiteY30" fmla="*/ 192881 h 735806"/>
              <a:gd name="connsiteX31" fmla="*/ 619125 w 1119188"/>
              <a:gd name="connsiteY31" fmla="*/ 207169 h 735806"/>
              <a:gd name="connsiteX32" fmla="*/ 519113 w 1119188"/>
              <a:gd name="connsiteY32" fmla="*/ 211931 h 735806"/>
              <a:gd name="connsiteX33" fmla="*/ 492919 w 1119188"/>
              <a:gd name="connsiteY33" fmla="*/ 230981 h 735806"/>
              <a:gd name="connsiteX34" fmla="*/ 459582 w 1119188"/>
              <a:gd name="connsiteY34" fmla="*/ 245269 h 735806"/>
              <a:gd name="connsiteX35" fmla="*/ 433388 w 1119188"/>
              <a:gd name="connsiteY35" fmla="*/ 271463 h 735806"/>
              <a:gd name="connsiteX36" fmla="*/ 416719 w 1119188"/>
              <a:gd name="connsiteY36" fmla="*/ 278606 h 735806"/>
              <a:gd name="connsiteX37" fmla="*/ 378619 w 1119188"/>
              <a:gd name="connsiteY37" fmla="*/ 278606 h 735806"/>
              <a:gd name="connsiteX38" fmla="*/ 335757 w 1119188"/>
              <a:gd name="connsiteY38" fmla="*/ 250031 h 735806"/>
              <a:gd name="connsiteX39" fmla="*/ 250032 w 1119188"/>
              <a:gd name="connsiteY39" fmla="*/ 250031 h 735806"/>
              <a:gd name="connsiteX40" fmla="*/ 211932 w 1119188"/>
              <a:gd name="connsiteY40" fmla="*/ 240506 h 735806"/>
              <a:gd name="connsiteX41" fmla="*/ 188119 w 1119188"/>
              <a:gd name="connsiteY41" fmla="*/ 221456 h 735806"/>
              <a:gd name="connsiteX42" fmla="*/ 171450 w 1119188"/>
              <a:gd name="connsiteY42" fmla="*/ 207169 h 735806"/>
              <a:gd name="connsiteX43" fmla="*/ 150019 w 1119188"/>
              <a:gd name="connsiteY43" fmla="*/ 202406 h 735806"/>
              <a:gd name="connsiteX44" fmla="*/ 126207 w 1119188"/>
              <a:gd name="connsiteY44" fmla="*/ 209550 h 735806"/>
              <a:gd name="connsiteX45" fmla="*/ 85725 w 1119188"/>
              <a:gd name="connsiteY45" fmla="*/ 226219 h 735806"/>
              <a:gd name="connsiteX46" fmla="*/ 54769 w 1119188"/>
              <a:gd name="connsiteY46" fmla="*/ 245269 h 735806"/>
              <a:gd name="connsiteX47" fmla="*/ 16669 w 1119188"/>
              <a:gd name="connsiteY47" fmla="*/ 254794 h 735806"/>
              <a:gd name="connsiteX48" fmla="*/ 0 w 1119188"/>
              <a:gd name="connsiteY48" fmla="*/ 261938 h 735806"/>
              <a:gd name="connsiteX49" fmla="*/ 28575 w 1119188"/>
              <a:gd name="connsiteY49" fmla="*/ 278606 h 735806"/>
              <a:gd name="connsiteX50" fmla="*/ 59532 w 1119188"/>
              <a:gd name="connsiteY50" fmla="*/ 278606 h 735806"/>
              <a:gd name="connsiteX51" fmla="*/ 80963 w 1119188"/>
              <a:gd name="connsiteY51" fmla="*/ 278606 h 735806"/>
              <a:gd name="connsiteX52" fmla="*/ 88107 w 1119188"/>
              <a:gd name="connsiteY52" fmla="*/ 276225 h 735806"/>
              <a:gd name="connsiteX53" fmla="*/ 100013 w 1119188"/>
              <a:gd name="connsiteY53" fmla="*/ 261938 h 735806"/>
              <a:gd name="connsiteX54" fmla="*/ 119063 w 1119188"/>
              <a:gd name="connsiteY54" fmla="*/ 259556 h 735806"/>
              <a:gd name="connsiteX55" fmla="*/ 142875 w 1119188"/>
              <a:gd name="connsiteY55" fmla="*/ 257175 h 735806"/>
              <a:gd name="connsiteX56" fmla="*/ 154782 w 1119188"/>
              <a:gd name="connsiteY56" fmla="*/ 271463 h 735806"/>
              <a:gd name="connsiteX57" fmla="*/ 145257 w 1119188"/>
              <a:gd name="connsiteY57" fmla="*/ 292894 h 735806"/>
              <a:gd name="connsiteX58" fmla="*/ 114300 w 1119188"/>
              <a:gd name="connsiteY58" fmla="*/ 304800 h 735806"/>
              <a:gd name="connsiteX59" fmla="*/ 78582 w 1119188"/>
              <a:gd name="connsiteY59" fmla="*/ 397669 h 735806"/>
              <a:gd name="connsiteX60" fmla="*/ 97632 w 1119188"/>
              <a:gd name="connsiteY60" fmla="*/ 421481 h 735806"/>
              <a:gd name="connsiteX61" fmla="*/ 102394 w 1119188"/>
              <a:gd name="connsiteY61" fmla="*/ 464344 h 735806"/>
              <a:gd name="connsiteX62" fmla="*/ 107157 w 1119188"/>
              <a:gd name="connsiteY62" fmla="*/ 481013 h 735806"/>
              <a:gd name="connsiteX63" fmla="*/ 142875 w 1119188"/>
              <a:gd name="connsiteY63" fmla="*/ 471488 h 735806"/>
              <a:gd name="connsiteX64" fmla="*/ 178594 w 1119188"/>
              <a:gd name="connsiteY64" fmla="*/ 459581 h 735806"/>
              <a:gd name="connsiteX65" fmla="*/ 228600 w 1119188"/>
              <a:gd name="connsiteY65" fmla="*/ 471488 h 735806"/>
              <a:gd name="connsiteX66" fmla="*/ 266700 w 1119188"/>
              <a:gd name="connsiteY66" fmla="*/ 481013 h 735806"/>
              <a:gd name="connsiteX67" fmla="*/ 319088 w 1119188"/>
              <a:gd name="connsiteY67" fmla="*/ 478631 h 735806"/>
              <a:gd name="connsiteX68" fmla="*/ 359569 w 1119188"/>
              <a:gd name="connsiteY68" fmla="*/ 461963 h 735806"/>
              <a:gd name="connsiteX69" fmla="*/ 395288 w 1119188"/>
              <a:gd name="connsiteY69" fmla="*/ 442913 h 735806"/>
              <a:gd name="connsiteX70" fmla="*/ 433388 w 1119188"/>
              <a:gd name="connsiteY70" fmla="*/ 450056 h 735806"/>
              <a:gd name="connsiteX71" fmla="*/ 473869 w 1119188"/>
              <a:gd name="connsiteY71" fmla="*/ 469106 h 735806"/>
              <a:gd name="connsiteX72" fmla="*/ 519113 w 1119188"/>
              <a:gd name="connsiteY72" fmla="*/ 495300 h 735806"/>
              <a:gd name="connsiteX73" fmla="*/ 550069 w 1119188"/>
              <a:gd name="connsiteY73" fmla="*/ 521494 h 735806"/>
              <a:gd name="connsiteX74" fmla="*/ 554832 w 1119188"/>
              <a:gd name="connsiteY74" fmla="*/ 559594 h 735806"/>
              <a:gd name="connsiteX75" fmla="*/ 550069 w 1119188"/>
              <a:gd name="connsiteY75" fmla="*/ 614363 h 735806"/>
              <a:gd name="connsiteX76" fmla="*/ 545307 w 1119188"/>
              <a:gd name="connsiteY76" fmla="*/ 645319 h 735806"/>
              <a:gd name="connsiteX77" fmla="*/ 519113 w 1119188"/>
              <a:gd name="connsiteY77" fmla="*/ 657225 h 735806"/>
              <a:gd name="connsiteX78" fmla="*/ 502444 w 1119188"/>
              <a:gd name="connsiteY78" fmla="*/ 673894 h 735806"/>
              <a:gd name="connsiteX79" fmla="*/ 504825 w 1119188"/>
              <a:gd name="connsiteY79" fmla="*/ 707231 h 735806"/>
              <a:gd name="connsiteX80" fmla="*/ 523875 w 1119188"/>
              <a:gd name="connsiteY80" fmla="*/ 731044 h 735806"/>
              <a:gd name="connsiteX81" fmla="*/ 604838 w 1119188"/>
              <a:gd name="connsiteY81" fmla="*/ 735806 h 735806"/>
              <a:gd name="connsiteX82" fmla="*/ 671513 w 1119188"/>
              <a:gd name="connsiteY82" fmla="*/ 685800 h 735806"/>
              <a:gd name="connsiteX83" fmla="*/ 671513 w 1119188"/>
              <a:gd name="connsiteY83" fmla="*/ 604838 h 735806"/>
              <a:gd name="connsiteX84" fmla="*/ 723900 w 1119188"/>
              <a:gd name="connsiteY84" fmla="*/ 554831 h 73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119188" h="735806">
                <a:moveTo>
                  <a:pt x="723900" y="554831"/>
                </a:moveTo>
                <a:lnTo>
                  <a:pt x="716757" y="497681"/>
                </a:lnTo>
                <a:lnTo>
                  <a:pt x="702469" y="473869"/>
                </a:lnTo>
                <a:lnTo>
                  <a:pt x="716757" y="459581"/>
                </a:lnTo>
                <a:lnTo>
                  <a:pt x="766763" y="461963"/>
                </a:lnTo>
                <a:lnTo>
                  <a:pt x="764382" y="426244"/>
                </a:lnTo>
                <a:lnTo>
                  <a:pt x="773907" y="407194"/>
                </a:lnTo>
                <a:lnTo>
                  <a:pt x="819150" y="376238"/>
                </a:lnTo>
                <a:cubicBezTo>
                  <a:pt x="818356" y="345282"/>
                  <a:pt x="817563" y="314325"/>
                  <a:pt x="816769" y="283369"/>
                </a:cubicBezTo>
                <a:lnTo>
                  <a:pt x="840582" y="273844"/>
                </a:lnTo>
                <a:lnTo>
                  <a:pt x="881063" y="321469"/>
                </a:lnTo>
                <a:lnTo>
                  <a:pt x="909638" y="307181"/>
                </a:lnTo>
                <a:lnTo>
                  <a:pt x="919163" y="264319"/>
                </a:lnTo>
                <a:lnTo>
                  <a:pt x="952500" y="259556"/>
                </a:lnTo>
                <a:lnTo>
                  <a:pt x="1004888" y="204788"/>
                </a:lnTo>
                <a:lnTo>
                  <a:pt x="1035844" y="180975"/>
                </a:lnTo>
                <a:lnTo>
                  <a:pt x="1104900" y="157163"/>
                </a:lnTo>
                <a:lnTo>
                  <a:pt x="1116807" y="83344"/>
                </a:lnTo>
                <a:lnTo>
                  <a:pt x="1116807" y="57150"/>
                </a:lnTo>
                <a:lnTo>
                  <a:pt x="1119188" y="35719"/>
                </a:lnTo>
                <a:lnTo>
                  <a:pt x="1104900" y="0"/>
                </a:lnTo>
                <a:lnTo>
                  <a:pt x="1069182" y="7144"/>
                </a:lnTo>
                <a:lnTo>
                  <a:pt x="992982" y="9525"/>
                </a:lnTo>
                <a:lnTo>
                  <a:pt x="954882" y="38100"/>
                </a:lnTo>
                <a:lnTo>
                  <a:pt x="931069" y="42863"/>
                </a:lnTo>
                <a:lnTo>
                  <a:pt x="904875" y="42863"/>
                </a:lnTo>
                <a:lnTo>
                  <a:pt x="831057" y="85725"/>
                </a:lnTo>
                <a:lnTo>
                  <a:pt x="776288" y="104775"/>
                </a:lnTo>
                <a:lnTo>
                  <a:pt x="707232" y="180975"/>
                </a:lnTo>
                <a:lnTo>
                  <a:pt x="692944" y="195263"/>
                </a:lnTo>
                <a:lnTo>
                  <a:pt x="626269" y="192881"/>
                </a:lnTo>
                <a:lnTo>
                  <a:pt x="619125" y="207169"/>
                </a:lnTo>
                <a:lnTo>
                  <a:pt x="519113" y="211931"/>
                </a:lnTo>
                <a:lnTo>
                  <a:pt x="492919" y="230981"/>
                </a:lnTo>
                <a:lnTo>
                  <a:pt x="459582" y="245269"/>
                </a:lnTo>
                <a:lnTo>
                  <a:pt x="433388" y="271463"/>
                </a:lnTo>
                <a:lnTo>
                  <a:pt x="416719" y="278606"/>
                </a:lnTo>
                <a:lnTo>
                  <a:pt x="378619" y="278606"/>
                </a:lnTo>
                <a:lnTo>
                  <a:pt x="335757" y="250031"/>
                </a:lnTo>
                <a:lnTo>
                  <a:pt x="250032" y="250031"/>
                </a:lnTo>
                <a:lnTo>
                  <a:pt x="211932" y="240506"/>
                </a:lnTo>
                <a:lnTo>
                  <a:pt x="188119" y="221456"/>
                </a:lnTo>
                <a:lnTo>
                  <a:pt x="171450" y="207169"/>
                </a:lnTo>
                <a:lnTo>
                  <a:pt x="150019" y="202406"/>
                </a:lnTo>
                <a:lnTo>
                  <a:pt x="126207" y="209550"/>
                </a:lnTo>
                <a:lnTo>
                  <a:pt x="85725" y="226219"/>
                </a:lnTo>
                <a:lnTo>
                  <a:pt x="54769" y="245269"/>
                </a:lnTo>
                <a:lnTo>
                  <a:pt x="16669" y="254794"/>
                </a:lnTo>
                <a:lnTo>
                  <a:pt x="0" y="261938"/>
                </a:lnTo>
                <a:lnTo>
                  <a:pt x="28575" y="278606"/>
                </a:lnTo>
                <a:lnTo>
                  <a:pt x="59532" y="278606"/>
                </a:lnTo>
                <a:lnTo>
                  <a:pt x="80963" y="278606"/>
                </a:lnTo>
                <a:lnTo>
                  <a:pt x="88107" y="276225"/>
                </a:lnTo>
                <a:lnTo>
                  <a:pt x="100013" y="261938"/>
                </a:lnTo>
                <a:lnTo>
                  <a:pt x="119063" y="259556"/>
                </a:lnTo>
                <a:lnTo>
                  <a:pt x="142875" y="257175"/>
                </a:lnTo>
                <a:lnTo>
                  <a:pt x="154782" y="271463"/>
                </a:lnTo>
                <a:lnTo>
                  <a:pt x="145257" y="292894"/>
                </a:lnTo>
                <a:lnTo>
                  <a:pt x="114300" y="304800"/>
                </a:lnTo>
                <a:lnTo>
                  <a:pt x="78582" y="397669"/>
                </a:lnTo>
                <a:lnTo>
                  <a:pt x="97632" y="421481"/>
                </a:lnTo>
                <a:lnTo>
                  <a:pt x="102394" y="464344"/>
                </a:lnTo>
                <a:lnTo>
                  <a:pt x="107157" y="481013"/>
                </a:lnTo>
                <a:lnTo>
                  <a:pt x="142875" y="471488"/>
                </a:lnTo>
                <a:lnTo>
                  <a:pt x="178594" y="459581"/>
                </a:lnTo>
                <a:lnTo>
                  <a:pt x="228600" y="471488"/>
                </a:lnTo>
                <a:lnTo>
                  <a:pt x="266700" y="481013"/>
                </a:lnTo>
                <a:lnTo>
                  <a:pt x="319088" y="478631"/>
                </a:lnTo>
                <a:lnTo>
                  <a:pt x="359569" y="461963"/>
                </a:lnTo>
                <a:lnTo>
                  <a:pt x="395288" y="442913"/>
                </a:lnTo>
                <a:lnTo>
                  <a:pt x="433388" y="450056"/>
                </a:lnTo>
                <a:lnTo>
                  <a:pt x="473869" y="469106"/>
                </a:lnTo>
                <a:lnTo>
                  <a:pt x="519113" y="495300"/>
                </a:lnTo>
                <a:lnTo>
                  <a:pt x="550069" y="521494"/>
                </a:lnTo>
                <a:lnTo>
                  <a:pt x="554832" y="559594"/>
                </a:lnTo>
                <a:lnTo>
                  <a:pt x="550069" y="614363"/>
                </a:lnTo>
                <a:lnTo>
                  <a:pt x="545307" y="645319"/>
                </a:lnTo>
                <a:lnTo>
                  <a:pt x="519113" y="657225"/>
                </a:lnTo>
                <a:lnTo>
                  <a:pt x="502444" y="673894"/>
                </a:lnTo>
                <a:lnTo>
                  <a:pt x="504825" y="707231"/>
                </a:lnTo>
                <a:lnTo>
                  <a:pt x="523875" y="731044"/>
                </a:lnTo>
                <a:lnTo>
                  <a:pt x="604838" y="735806"/>
                </a:lnTo>
                <a:lnTo>
                  <a:pt x="671513" y="685800"/>
                </a:lnTo>
                <a:lnTo>
                  <a:pt x="671513" y="604838"/>
                </a:lnTo>
                <a:lnTo>
                  <a:pt x="723900" y="5548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6556375" y="3402013"/>
            <a:ext cx="460375" cy="212725"/>
          </a:xfrm>
          <a:custGeom>
            <a:avLst/>
            <a:gdLst>
              <a:gd name="connsiteX0" fmla="*/ 0 w 459581"/>
              <a:gd name="connsiteY0" fmla="*/ 42862 h 211931"/>
              <a:gd name="connsiteX1" fmla="*/ 7143 w 459581"/>
              <a:gd name="connsiteY1" fmla="*/ 104775 h 211931"/>
              <a:gd name="connsiteX2" fmla="*/ 30956 w 459581"/>
              <a:gd name="connsiteY2" fmla="*/ 119062 h 211931"/>
              <a:gd name="connsiteX3" fmla="*/ 33337 w 459581"/>
              <a:gd name="connsiteY3" fmla="*/ 171450 h 211931"/>
              <a:gd name="connsiteX4" fmla="*/ 38100 w 459581"/>
              <a:gd name="connsiteY4" fmla="*/ 188118 h 211931"/>
              <a:gd name="connsiteX5" fmla="*/ 88106 w 459581"/>
              <a:gd name="connsiteY5" fmla="*/ 204787 h 211931"/>
              <a:gd name="connsiteX6" fmla="*/ 88106 w 459581"/>
              <a:gd name="connsiteY6" fmla="*/ 204787 h 211931"/>
              <a:gd name="connsiteX7" fmla="*/ 147637 w 459581"/>
              <a:gd name="connsiteY7" fmla="*/ 211931 h 211931"/>
              <a:gd name="connsiteX8" fmla="*/ 180975 w 459581"/>
              <a:gd name="connsiteY8" fmla="*/ 197643 h 211931"/>
              <a:gd name="connsiteX9" fmla="*/ 214312 w 459581"/>
              <a:gd name="connsiteY9" fmla="*/ 192881 h 211931"/>
              <a:gd name="connsiteX10" fmla="*/ 242887 w 459581"/>
              <a:gd name="connsiteY10" fmla="*/ 204787 h 211931"/>
              <a:gd name="connsiteX11" fmla="*/ 261937 w 459581"/>
              <a:gd name="connsiteY11" fmla="*/ 204787 h 211931"/>
              <a:gd name="connsiteX12" fmla="*/ 321468 w 459581"/>
              <a:gd name="connsiteY12" fmla="*/ 178593 h 211931"/>
              <a:gd name="connsiteX13" fmla="*/ 350043 w 459581"/>
              <a:gd name="connsiteY13" fmla="*/ 180975 h 211931"/>
              <a:gd name="connsiteX14" fmla="*/ 402431 w 459581"/>
              <a:gd name="connsiteY14" fmla="*/ 161925 h 211931"/>
              <a:gd name="connsiteX15" fmla="*/ 457200 w 459581"/>
              <a:gd name="connsiteY15" fmla="*/ 173831 h 211931"/>
              <a:gd name="connsiteX16" fmla="*/ 459581 w 459581"/>
              <a:gd name="connsiteY16" fmla="*/ 128587 h 211931"/>
              <a:gd name="connsiteX17" fmla="*/ 450056 w 459581"/>
              <a:gd name="connsiteY17" fmla="*/ 83343 h 211931"/>
              <a:gd name="connsiteX18" fmla="*/ 423862 w 459581"/>
              <a:gd name="connsiteY18" fmla="*/ 52387 h 211931"/>
              <a:gd name="connsiteX19" fmla="*/ 357187 w 459581"/>
              <a:gd name="connsiteY19" fmla="*/ 19050 h 211931"/>
              <a:gd name="connsiteX20" fmla="*/ 319087 w 459581"/>
              <a:gd name="connsiteY20" fmla="*/ 0 h 211931"/>
              <a:gd name="connsiteX21" fmla="*/ 295275 w 459581"/>
              <a:gd name="connsiteY21" fmla="*/ 0 h 211931"/>
              <a:gd name="connsiteX22" fmla="*/ 240506 w 459581"/>
              <a:gd name="connsiteY22" fmla="*/ 33337 h 211931"/>
              <a:gd name="connsiteX23" fmla="*/ 176212 w 459581"/>
              <a:gd name="connsiteY23" fmla="*/ 45243 h 211931"/>
              <a:gd name="connsiteX24" fmla="*/ 95250 w 459581"/>
              <a:gd name="connsiteY24" fmla="*/ 19050 h 211931"/>
              <a:gd name="connsiteX25" fmla="*/ 78581 w 459581"/>
              <a:gd name="connsiteY25" fmla="*/ 16668 h 211931"/>
              <a:gd name="connsiteX26" fmla="*/ 0 w 459581"/>
              <a:gd name="connsiteY26" fmla="*/ 42862 h 211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59581" h="211931">
                <a:moveTo>
                  <a:pt x="0" y="42862"/>
                </a:moveTo>
                <a:lnTo>
                  <a:pt x="7143" y="104775"/>
                </a:lnTo>
                <a:lnTo>
                  <a:pt x="30956" y="119062"/>
                </a:lnTo>
                <a:lnTo>
                  <a:pt x="33337" y="171450"/>
                </a:lnTo>
                <a:lnTo>
                  <a:pt x="38100" y="188118"/>
                </a:lnTo>
                <a:lnTo>
                  <a:pt x="88106" y="204787"/>
                </a:lnTo>
                <a:lnTo>
                  <a:pt x="88106" y="204787"/>
                </a:lnTo>
                <a:lnTo>
                  <a:pt x="147637" y="211931"/>
                </a:lnTo>
                <a:lnTo>
                  <a:pt x="180975" y="197643"/>
                </a:lnTo>
                <a:lnTo>
                  <a:pt x="214312" y="192881"/>
                </a:lnTo>
                <a:lnTo>
                  <a:pt x="242887" y="204787"/>
                </a:lnTo>
                <a:lnTo>
                  <a:pt x="261937" y="204787"/>
                </a:lnTo>
                <a:lnTo>
                  <a:pt x="321468" y="178593"/>
                </a:lnTo>
                <a:lnTo>
                  <a:pt x="350043" y="180975"/>
                </a:lnTo>
                <a:lnTo>
                  <a:pt x="402431" y="161925"/>
                </a:lnTo>
                <a:lnTo>
                  <a:pt x="457200" y="173831"/>
                </a:lnTo>
                <a:lnTo>
                  <a:pt x="459581" y="128587"/>
                </a:lnTo>
                <a:lnTo>
                  <a:pt x="450056" y="83343"/>
                </a:lnTo>
                <a:lnTo>
                  <a:pt x="423862" y="52387"/>
                </a:lnTo>
                <a:lnTo>
                  <a:pt x="357187" y="19050"/>
                </a:lnTo>
                <a:lnTo>
                  <a:pt x="319087" y="0"/>
                </a:lnTo>
                <a:lnTo>
                  <a:pt x="295275" y="0"/>
                </a:lnTo>
                <a:lnTo>
                  <a:pt x="240506" y="33337"/>
                </a:lnTo>
                <a:lnTo>
                  <a:pt x="176212" y="45243"/>
                </a:lnTo>
                <a:lnTo>
                  <a:pt x="95250" y="19050"/>
                </a:lnTo>
                <a:lnTo>
                  <a:pt x="78581" y="16668"/>
                </a:lnTo>
                <a:lnTo>
                  <a:pt x="0" y="4286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6794500" y="2676525"/>
            <a:ext cx="1060450" cy="563563"/>
          </a:xfrm>
          <a:custGeom>
            <a:avLst/>
            <a:gdLst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2462 w 1059656"/>
              <a:gd name="connsiteY79" fmla="*/ 481012 h 531019"/>
              <a:gd name="connsiteX80" fmla="*/ 697706 w 1059656"/>
              <a:gd name="connsiteY80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2462 w 1059656"/>
              <a:gd name="connsiteY79" fmla="*/ 481012 h 531019"/>
              <a:gd name="connsiteX80" fmla="*/ 676275 w 1059656"/>
              <a:gd name="connsiteY80" fmla="*/ 500062 h 531019"/>
              <a:gd name="connsiteX81" fmla="*/ 697706 w 1059656"/>
              <a:gd name="connsiteY81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9605 w 1059656"/>
              <a:gd name="connsiteY79" fmla="*/ 471487 h 531019"/>
              <a:gd name="connsiteX80" fmla="*/ 676275 w 1059656"/>
              <a:gd name="connsiteY80" fmla="*/ 500062 h 531019"/>
              <a:gd name="connsiteX81" fmla="*/ 697706 w 1059656"/>
              <a:gd name="connsiteY81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7224 w 1059656"/>
              <a:gd name="connsiteY79" fmla="*/ 483393 h 531019"/>
              <a:gd name="connsiteX80" fmla="*/ 676275 w 1059656"/>
              <a:gd name="connsiteY80" fmla="*/ 500062 h 531019"/>
              <a:gd name="connsiteX81" fmla="*/ 697706 w 1059656"/>
              <a:gd name="connsiteY81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7224 w 1059656"/>
              <a:gd name="connsiteY79" fmla="*/ 483393 h 531019"/>
              <a:gd name="connsiteX80" fmla="*/ 654844 w 1059656"/>
              <a:gd name="connsiteY80" fmla="*/ 495300 h 531019"/>
              <a:gd name="connsiteX81" fmla="*/ 697706 w 1059656"/>
              <a:gd name="connsiteY81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2461 w 1059656"/>
              <a:gd name="connsiteY79" fmla="*/ 476249 h 531019"/>
              <a:gd name="connsiteX80" fmla="*/ 654844 w 1059656"/>
              <a:gd name="connsiteY80" fmla="*/ 495300 h 531019"/>
              <a:gd name="connsiteX81" fmla="*/ 697706 w 1059656"/>
              <a:gd name="connsiteY81" fmla="*/ 531019 h 531019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33437 w 1059656"/>
              <a:gd name="connsiteY25" fmla="*/ 0 h 564357"/>
              <a:gd name="connsiteX26" fmla="*/ 809625 w 1059656"/>
              <a:gd name="connsiteY26" fmla="*/ 33338 h 564357"/>
              <a:gd name="connsiteX27" fmla="*/ 797718 w 1059656"/>
              <a:gd name="connsiteY27" fmla="*/ 50007 h 564357"/>
              <a:gd name="connsiteX28" fmla="*/ 757237 w 1059656"/>
              <a:gd name="connsiteY28" fmla="*/ 45244 h 564357"/>
              <a:gd name="connsiteX29" fmla="*/ 735806 w 1059656"/>
              <a:gd name="connsiteY29" fmla="*/ 50007 h 564357"/>
              <a:gd name="connsiteX30" fmla="*/ 719137 w 1059656"/>
              <a:gd name="connsiteY30" fmla="*/ 78582 h 564357"/>
              <a:gd name="connsiteX31" fmla="*/ 723900 w 1059656"/>
              <a:gd name="connsiteY31" fmla="*/ 97632 h 564357"/>
              <a:gd name="connsiteX32" fmla="*/ 707231 w 1059656"/>
              <a:gd name="connsiteY32" fmla="*/ 111919 h 564357"/>
              <a:gd name="connsiteX33" fmla="*/ 631031 w 1059656"/>
              <a:gd name="connsiteY33" fmla="*/ 114300 h 564357"/>
              <a:gd name="connsiteX34" fmla="*/ 597693 w 1059656"/>
              <a:gd name="connsiteY34" fmla="*/ 100013 h 564357"/>
              <a:gd name="connsiteX35" fmla="*/ 569118 w 1059656"/>
              <a:gd name="connsiteY35" fmla="*/ 71438 h 564357"/>
              <a:gd name="connsiteX36" fmla="*/ 531018 w 1059656"/>
              <a:gd name="connsiteY36" fmla="*/ 66675 h 564357"/>
              <a:gd name="connsiteX37" fmla="*/ 497681 w 1059656"/>
              <a:gd name="connsiteY37" fmla="*/ 90488 h 564357"/>
              <a:gd name="connsiteX38" fmla="*/ 481012 w 1059656"/>
              <a:gd name="connsiteY38" fmla="*/ 109538 h 564357"/>
              <a:gd name="connsiteX39" fmla="*/ 466725 w 1059656"/>
              <a:gd name="connsiteY39" fmla="*/ 126207 h 564357"/>
              <a:gd name="connsiteX40" fmla="*/ 450056 w 1059656"/>
              <a:gd name="connsiteY40" fmla="*/ 145257 h 564357"/>
              <a:gd name="connsiteX41" fmla="*/ 454818 w 1059656"/>
              <a:gd name="connsiteY41" fmla="*/ 171450 h 564357"/>
              <a:gd name="connsiteX42" fmla="*/ 423862 w 1059656"/>
              <a:gd name="connsiteY42" fmla="*/ 195263 h 564357"/>
              <a:gd name="connsiteX43" fmla="*/ 371475 w 1059656"/>
              <a:gd name="connsiteY43" fmla="*/ 204788 h 564357"/>
              <a:gd name="connsiteX44" fmla="*/ 330993 w 1059656"/>
              <a:gd name="connsiteY44" fmla="*/ 223838 h 564357"/>
              <a:gd name="connsiteX45" fmla="*/ 321468 w 1059656"/>
              <a:gd name="connsiteY45" fmla="*/ 261938 h 564357"/>
              <a:gd name="connsiteX46" fmla="*/ 319087 w 1059656"/>
              <a:gd name="connsiteY46" fmla="*/ 269082 h 564357"/>
              <a:gd name="connsiteX47" fmla="*/ 266700 w 1059656"/>
              <a:gd name="connsiteY47" fmla="*/ 285750 h 564357"/>
              <a:gd name="connsiteX48" fmla="*/ 180975 w 1059656"/>
              <a:gd name="connsiteY48" fmla="*/ 316707 h 564357"/>
              <a:gd name="connsiteX49" fmla="*/ 157162 w 1059656"/>
              <a:gd name="connsiteY49" fmla="*/ 309563 h 564357"/>
              <a:gd name="connsiteX50" fmla="*/ 128587 w 1059656"/>
              <a:gd name="connsiteY50" fmla="*/ 300038 h 564357"/>
              <a:gd name="connsiteX51" fmla="*/ 130968 w 1059656"/>
              <a:gd name="connsiteY51" fmla="*/ 359569 h 564357"/>
              <a:gd name="connsiteX52" fmla="*/ 169068 w 1059656"/>
              <a:gd name="connsiteY52" fmla="*/ 388144 h 564357"/>
              <a:gd name="connsiteX53" fmla="*/ 185737 w 1059656"/>
              <a:gd name="connsiteY53" fmla="*/ 411957 h 564357"/>
              <a:gd name="connsiteX54" fmla="*/ 180975 w 1059656"/>
              <a:gd name="connsiteY54" fmla="*/ 442913 h 564357"/>
              <a:gd name="connsiteX55" fmla="*/ 173831 w 1059656"/>
              <a:gd name="connsiteY55" fmla="*/ 471488 h 564357"/>
              <a:gd name="connsiteX56" fmla="*/ 130968 w 1059656"/>
              <a:gd name="connsiteY56" fmla="*/ 473869 h 564357"/>
              <a:gd name="connsiteX57" fmla="*/ 95250 w 1059656"/>
              <a:gd name="connsiteY57" fmla="*/ 488157 h 564357"/>
              <a:gd name="connsiteX58" fmla="*/ 71437 w 1059656"/>
              <a:gd name="connsiteY58" fmla="*/ 492919 h 564357"/>
              <a:gd name="connsiteX59" fmla="*/ 50006 w 1059656"/>
              <a:gd name="connsiteY59" fmla="*/ 504825 h 564357"/>
              <a:gd name="connsiteX60" fmla="*/ 30956 w 1059656"/>
              <a:gd name="connsiteY60" fmla="*/ 521494 h 564357"/>
              <a:gd name="connsiteX61" fmla="*/ 7143 w 1059656"/>
              <a:gd name="connsiteY61" fmla="*/ 528638 h 564357"/>
              <a:gd name="connsiteX62" fmla="*/ 0 w 1059656"/>
              <a:gd name="connsiteY62" fmla="*/ 533400 h 564357"/>
              <a:gd name="connsiteX63" fmla="*/ 38100 w 1059656"/>
              <a:gd name="connsiteY63" fmla="*/ 561975 h 564357"/>
              <a:gd name="connsiteX64" fmla="*/ 80962 w 1059656"/>
              <a:gd name="connsiteY64" fmla="*/ 559594 h 564357"/>
              <a:gd name="connsiteX65" fmla="*/ 116681 w 1059656"/>
              <a:gd name="connsiteY65" fmla="*/ 526257 h 564357"/>
              <a:gd name="connsiteX66" fmla="*/ 171450 w 1059656"/>
              <a:gd name="connsiteY66" fmla="*/ 500063 h 564357"/>
              <a:gd name="connsiteX67" fmla="*/ 278606 w 1059656"/>
              <a:gd name="connsiteY67" fmla="*/ 492919 h 564357"/>
              <a:gd name="connsiteX68" fmla="*/ 292893 w 1059656"/>
              <a:gd name="connsiteY68" fmla="*/ 481013 h 564357"/>
              <a:gd name="connsiteX69" fmla="*/ 357187 w 1059656"/>
              <a:gd name="connsiteY69" fmla="*/ 481013 h 564357"/>
              <a:gd name="connsiteX70" fmla="*/ 433387 w 1059656"/>
              <a:gd name="connsiteY70" fmla="*/ 388144 h 564357"/>
              <a:gd name="connsiteX71" fmla="*/ 559593 w 1059656"/>
              <a:gd name="connsiteY71" fmla="*/ 328613 h 564357"/>
              <a:gd name="connsiteX72" fmla="*/ 619125 w 1059656"/>
              <a:gd name="connsiteY72" fmla="*/ 321469 h 564357"/>
              <a:gd name="connsiteX73" fmla="*/ 654843 w 1059656"/>
              <a:gd name="connsiteY73" fmla="*/ 295275 h 564357"/>
              <a:gd name="connsiteX74" fmla="*/ 716756 w 1059656"/>
              <a:gd name="connsiteY74" fmla="*/ 292894 h 564357"/>
              <a:gd name="connsiteX75" fmla="*/ 771525 w 1059656"/>
              <a:gd name="connsiteY75" fmla="*/ 285750 h 564357"/>
              <a:gd name="connsiteX76" fmla="*/ 781050 w 1059656"/>
              <a:gd name="connsiteY76" fmla="*/ 323850 h 564357"/>
              <a:gd name="connsiteX77" fmla="*/ 773906 w 1059656"/>
              <a:gd name="connsiteY77" fmla="*/ 445294 h 564357"/>
              <a:gd name="connsiteX78" fmla="*/ 707231 w 1059656"/>
              <a:gd name="connsiteY78" fmla="*/ 461963 h 564357"/>
              <a:gd name="connsiteX79" fmla="*/ 652461 w 1059656"/>
              <a:gd name="connsiteY79" fmla="*/ 509587 h 564357"/>
              <a:gd name="connsiteX80" fmla="*/ 654844 w 1059656"/>
              <a:gd name="connsiteY80" fmla="*/ 528638 h 564357"/>
              <a:gd name="connsiteX81" fmla="*/ 697706 w 1059656"/>
              <a:gd name="connsiteY81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35818 w 1059656"/>
              <a:gd name="connsiteY25" fmla="*/ 52388 h 564357"/>
              <a:gd name="connsiteX26" fmla="*/ 833437 w 1059656"/>
              <a:gd name="connsiteY26" fmla="*/ 0 h 564357"/>
              <a:gd name="connsiteX27" fmla="*/ 809625 w 1059656"/>
              <a:gd name="connsiteY27" fmla="*/ 33338 h 564357"/>
              <a:gd name="connsiteX28" fmla="*/ 797718 w 1059656"/>
              <a:gd name="connsiteY28" fmla="*/ 50007 h 564357"/>
              <a:gd name="connsiteX29" fmla="*/ 757237 w 1059656"/>
              <a:gd name="connsiteY29" fmla="*/ 45244 h 564357"/>
              <a:gd name="connsiteX30" fmla="*/ 735806 w 1059656"/>
              <a:gd name="connsiteY30" fmla="*/ 50007 h 564357"/>
              <a:gd name="connsiteX31" fmla="*/ 719137 w 1059656"/>
              <a:gd name="connsiteY31" fmla="*/ 78582 h 564357"/>
              <a:gd name="connsiteX32" fmla="*/ 723900 w 1059656"/>
              <a:gd name="connsiteY32" fmla="*/ 97632 h 564357"/>
              <a:gd name="connsiteX33" fmla="*/ 707231 w 1059656"/>
              <a:gd name="connsiteY33" fmla="*/ 111919 h 564357"/>
              <a:gd name="connsiteX34" fmla="*/ 631031 w 1059656"/>
              <a:gd name="connsiteY34" fmla="*/ 114300 h 564357"/>
              <a:gd name="connsiteX35" fmla="*/ 597693 w 1059656"/>
              <a:gd name="connsiteY35" fmla="*/ 100013 h 564357"/>
              <a:gd name="connsiteX36" fmla="*/ 569118 w 1059656"/>
              <a:gd name="connsiteY36" fmla="*/ 71438 h 564357"/>
              <a:gd name="connsiteX37" fmla="*/ 531018 w 1059656"/>
              <a:gd name="connsiteY37" fmla="*/ 66675 h 564357"/>
              <a:gd name="connsiteX38" fmla="*/ 497681 w 1059656"/>
              <a:gd name="connsiteY38" fmla="*/ 90488 h 564357"/>
              <a:gd name="connsiteX39" fmla="*/ 481012 w 1059656"/>
              <a:gd name="connsiteY39" fmla="*/ 109538 h 564357"/>
              <a:gd name="connsiteX40" fmla="*/ 466725 w 1059656"/>
              <a:gd name="connsiteY40" fmla="*/ 126207 h 564357"/>
              <a:gd name="connsiteX41" fmla="*/ 450056 w 1059656"/>
              <a:gd name="connsiteY41" fmla="*/ 145257 h 564357"/>
              <a:gd name="connsiteX42" fmla="*/ 454818 w 1059656"/>
              <a:gd name="connsiteY42" fmla="*/ 171450 h 564357"/>
              <a:gd name="connsiteX43" fmla="*/ 423862 w 1059656"/>
              <a:gd name="connsiteY43" fmla="*/ 195263 h 564357"/>
              <a:gd name="connsiteX44" fmla="*/ 371475 w 1059656"/>
              <a:gd name="connsiteY44" fmla="*/ 204788 h 564357"/>
              <a:gd name="connsiteX45" fmla="*/ 330993 w 1059656"/>
              <a:gd name="connsiteY45" fmla="*/ 223838 h 564357"/>
              <a:gd name="connsiteX46" fmla="*/ 321468 w 1059656"/>
              <a:gd name="connsiteY46" fmla="*/ 261938 h 564357"/>
              <a:gd name="connsiteX47" fmla="*/ 319087 w 1059656"/>
              <a:gd name="connsiteY47" fmla="*/ 269082 h 564357"/>
              <a:gd name="connsiteX48" fmla="*/ 266700 w 1059656"/>
              <a:gd name="connsiteY48" fmla="*/ 285750 h 564357"/>
              <a:gd name="connsiteX49" fmla="*/ 180975 w 1059656"/>
              <a:gd name="connsiteY49" fmla="*/ 316707 h 564357"/>
              <a:gd name="connsiteX50" fmla="*/ 157162 w 1059656"/>
              <a:gd name="connsiteY50" fmla="*/ 309563 h 564357"/>
              <a:gd name="connsiteX51" fmla="*/ 128587 w 1059656"/>
              <a:gd name="connsiteY51" fmla="*/ 300038 h 564357"/>
              <a:gd name="connsiteX52" fmla="*/ 130968 w 1059656"/>
              <a:gd name="connsiteY52" fmla="*/ 359569 h 564357"/>
              <a:gd name="connsiteX53" fmla="*/ 169068 w 1059656"/>
              <a:gd name="connsiteY53" fmla="*/ 388144 h 564357"/>
              <a:gd name="connsiteX54" fmla="*/ 185737 w 1059656"/>
              <a:gd name="connsiteY54" fmla="*/ 411957 h 564357"/>
              <a:gd name="connsiteX55" fmla="*/ 180975 w 1059656"/>
              <a:gd name="connsiteY55" fmla="*/ 442913 h 564357"/>
              <a:gd name="connsiteX56" fmla="*/ 173831 w 1059656"/>
              <a:gd name="connsiteY56" fmla="*/ 471488 h 564357"/>
              <a:gd name="connsiteX57" fmla="*/ 130968 w 1059656"/>
              <a:gd name="connsiteY57" fmla="*/ 473869 h 564357"/>
              <a:gd name="connsiteX58" fmla="*/ 95250 w 1059656"/>
              <a:gd name="connsiteY58" fmla="*/ 488157 h 564357"/>
              <a:gd name="connsiteX59" fmla="*/ 71437 w 1059656"/>
              <a:gd name="connsiteY59" fmla="*/ 492919 h 564357"/>
              <a:gd name="connsiteX60" fmla="*/ 50006 w 1059656"/>
              <a:gd name="connsiteY60" fmla="*/ 504825 h 564357"/>
              <a:gd name="connsiteX61" fmla="*/ 30956 w 1059656"/>
              <a:gd name="connsiteY61" fmla="*/ 521494 h 564357"/>
              <a:gd name="connsiteX62" fmla="*/ 7143 w 1059656"/>
              <a:gd name="connsiteY62" fmla="*/ 528638 h 564357"/>
              <a:gd name="connsiteX63" fmla="*/ 0 w 1059656"/>
              <a:gd name="connsiteY63" fmla="*/ 533400 h 564357"/>
              <a:gd name="connsiteX64" fmla="*/ 38100 w 1059656"/>
              <a:gd name="connsiteY64" fmla="*/ 561975 h 564357"/>
              <a:gd name="connsiteX65" fmla="*/ 80962 w 1059656"/>
              <a:gd name="connsiteY65" fmla="*/ 559594 h 564357"/>
              <a:gd name="connsiteX66" fmla="*/ 116681 w 1059656"/>
              <a:gd name="connsiteY66" fmla="*/ 526257 h 564357"/>
              <a:gd name="connsiteX67" fmla="*/ 171450 w 1059656"/>
              <a:gd name="connsiteY67" fmla="*/ 500063 h 564357"/>
              <a:gd name="connsiteX68" fmla="*/ 278606 w 1059656"/>
              <a:gd name="connsiteY68" fmla="*/ 492919 h 564357"/>
              <a:gd name="connsiteX69" fmla="*/ 292893 w 1059656"/>
              <a:gd name="connsiteY69" fmla="*/ 481013 h 564357"/>
              <a:gd name="connsiteX70" fmla="*/ 357187 w 1059656"/>
              <a:gd name="connsiteY70" fmla="*/ 481013 h 564357"/>
              <a:gd name="connsiteX71" fmla="*/ 433387 w 1059656"/>
              <a:gd name="connsiteY71" fmla="*/ 388144 h 564357"/>
              <a:gd name="connsiteX72" fmla="*/ 559593 w 1059656"/>
              <a:gd name="connsiteY72" fmla="*/ 328613 h 564357"/>
              <a:gd name="connsiteX73" fmla="*/ 619125 w 1059656"/>
              <a:gd name="connsiteY73" fmla="*/ 321469 h 564357"/>
              <a:gd name="connsiteX74" fmla="*/ 654843 w 1059656"/>
              <a:gd name="connsiteY74" fmla="*/ 295275 h 564357"/>
              <a:gd name="connsiteX75" fmla="*/ 716756 w 1059656"/>
              <a:gd name="connsiteY75" fmla="*/ 292894 h 564357"/>
              <a:gd name="connsiteX76" fmla="*/ 771525 w 1059656"/>
              <a:gd name="connsiteY76" fmla="*/ 285750 h 564357"/>
              <a:gd name="connsiteX77" fmla="*/ 781050 w 1059656"/>
              <a:gd name="connsiteY77" fmla="*/ 323850 h 564357"/>
              <a:gd name="connsiteX78" fmla="*/ 773906 w 1059656"/>
              <a:gd name="connsiteY78" fmla="*/ 445294 h 564357"/>
              <a:gd name="connsiteX79" fmla="*/ 707231 w 1059656"/>
              <a:gd name="connsiteY79" fmla="*/ 461963 h 564357"/>
              <a:gd name="connsiteX80" fmla="*/ 652461 w 1059656"/>
              <a:gd name="connsiteY80" fmla="*/ 509587 h 564357"/>
              <a:gd name="connsiteX81" fmla="*/ 654844 w 1059656"/>
              <a:gd name="connsiteY81" fmla="*/ 528638 h 564357"/>
              <a:gd name="connsiteX82" fmla="*/ 697706 w 1059656"/>
              <a:gd name="connsiteY82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57249 w 1059656"/>
              <a:gd name="connsiteY25" fmla="*/ 28576 h 564357"/>
              <a:gd name="connsiteX26" fmla="*/ 833437 w 1059656"/>
              <a:gd name="connsiteY26" fmla="*/ 0 h 564357"/>
              <a:gd name="connsiteX27" fmla="*/ 809625 w 1059656"/>
              <a:gd name="connsiteY27" fmla="*/ 33338 h 564357"/>
              <a:gd name="connsiteX28" fmla="*/ 797718 w 1059656"/>
              <a:gd name="connsiteY28" fmla="*/ 50007 h 564357"/>
              <a:gd name="connsiteX29" fmla="*/ 757237 w 1059656"/>
              <a:gd name="connsiteY29" fmla="*/ 45244 h 564357"/>
              <a:gd name="connsiteX30" fmla="*/ 735806 w 1059656"/>
              <a:gd name="connsiteY30" fmla="*/ 50007 h 564357"/>
              <a:gd name="connsiteX31" fmla="*/ 719137 w 1059656"/>
              <a:gd name="connsiteY31" fmla="*/ 78582 h 564357"/>
              <a:gd name="connsiteX32" fmla="*/ 723900 w 1059656"/>
              <a:gd name="connsiteY32" fmla="*/ 97632 h 564357"/>
              <a:gd name="connsiteX33" fmla="*/ 707231 w 1059656"/>
              <a:gd name="connsiteY33" fmla="*/ 111919 h 564357"/>
              <a:gd name="connsiteX34" fmla="*/ 631031 w 1059656"/>
              <a:gd name="connsiteY34" fmla="*/ 114300 h 564357"/>
              <a:gd name="connsiteX35" fmla="*/ 597693 w 1059656"/>
              <a:gd name="connsiteY35" fmla="*/ 100013 h 564357"/>
              <a:gd name="connsiteX36" fmla="*/ 569118 w 1059656"/>
              <a:gd name="connsiteY36" fmla="*/ 71438 h 564357"/>
              <a:gd name="connsiteX37" fmla="*/ 531018 w 1059656"/>
              <a:gd name="connsiteY37" fmla="*/ 66675 h 564357"/>
              <a:gd name="connsiteX38" fmla="*/ 497681 w 1059656"/>
              <a:gd name="connsiteY38" fmla="*/ 90488 h 564357"/>
              <a:gd name="connsiteX39" fmla="*/ 481012 w 1059656"/>
              <a:gd name="connsiteY39" fmla="*/ 109538 h 564357"/>
              <a:gd name="connsiteX40" fmla="*/ 466725 w 1059656"/>
              <a:gd name="connsiteY40" fmla="*/ 126207 h 564357"/>
              <a:gd name="connsiteX41" fmla="*/ 450056 w 1059656"/>
              <a:gd name="connsiteY41" fmla="*/ 145257 h 564357"/>
              <a:gd name="connsiteX42" fmla="*/ 454818 w 1059656"/>
              <a:gd name="connsiteY42" fmla="*/ 171450 h 564357"/>
              <a:gd name="connsiteX43" fmla="*/ 423862 w 1059656"/>
              <a:gd name="connsiteY43" fmla="*/ 195263 h 564357"/>
              <a:gd name="connsiteX44" fmla="*/ 371475 w 1059656"/>
              <a:gd name="connsiteY44" fmla="*/ 204788 h 564357"/>
              <a:gd name="connsiteX45" fmla="*/ 330993 w 1059656"/>
              <a:gd name="connsiteY45" fmla="*/ 223838 h 564357"/>
              <a:gd name="connsiteX46" fmla="*/ 321468 w 1059656"/>
              <a:gd name="connsiteY46" fmla="*/ 261938 h 564357"/>
              <a:gd name="connsiteX47" fmla="*/ 319087 w 1059656"/>
              <a:gd name="connsiteY47" fmla="*/ 269082 h 564357"/>
              <a:gd name="connsiteX48" fmla="*/ 266700 w 1059656"/>
              <a:gd name="connsiteY48" fmla="*/ 285750 h 564357"/>
              <a:gd name="connsiteX49" fmla="*/ 180975 w 1059656"/>
              <a:gd name="connsiteY49" fmla="*/ 316707 h 564357"/>
              <a:gd name="connsiteX50" fmla="*/ 157162 w 1059656"/>
              <a:gd name="connsiteY50" fmla="*/ 309563 h 564357"/>
              <a:gd name="connsiteX51" fmla="*/ 128587 w 1059656"/>
              <a:gd name="connsiteY51" fmla="*/ 300038 h 564357"/>
              <a:gd name="connsiteX52" fmla="*/ 130968 w 1059656"/>
              <a:gd name="connsiteY52" fmla="*/ 359569 h 564357"/>
              <a:gd name="connsiteX53" fmla="*/ 169068 w 1059656"/>
              <a:gd name="connsiteY53" fmla="*/ 388144 h 564357"/>
              <a:gd name="connsiteX54" fmla="*/ 185737 w 1059656"/>
              <a:gd name="connsiteY54" fmla="*/ 411957 h 564357"/>
              <a:gd name="connsiteX55" fmla="*/ 180975 w 1059656"/>
              <a:gd name="connsiteY55" fmla="*/ 442913 h 564357"/>
              <a:gd name="connsiteX56" fmla="*/ 173831 w 1059656"/>
              <a:gd name="connsiteY56" fmla="*/ 471488 h 564357"/>
              <a:gd name="connsiteX57" fmla="*/ 130968 w 1059656"/>
              <a:gd name="connsiteY57" fmla="*/ 473869 h 564357"/>
              <a:gd name="connsiteX58" fmla="*/ 95250 w 1059656"/>
              <a:gd name="connsiteY58" fmla="*/ 488157 h 564357"/>
              <a:gd name="connsiteX59" fmla="*/ 71437 w 1059656"/>
              <a:gd name="connsiteY59" fmla="*/ 492919 h 564357"/>
              <a:gd name="connsiteX60" fmla="*/ 50006 w 1059656"/>
              <a:gd name="connsiteY60" fmla="*/ 504825 h 564357"/>
              <a:gd name="connsiteX61" fmla="*/ 30956 w 1059656"/>
              <a:gd name="connsiteY61" fmla="*/ 521494 h 564357"/>
              <a:gd name="connsiteX62" fmla="*/ 7143 w 1059656"/>
              <a:gd name="connsiteY62" fmla="*/ 528638 h 564357"/>
              <a:gd name="connsiteX63" fmla="*/ 0 w 1059656"/>
              <a:gd name="connsiteY63" fmla="*/ 533400 h 564357"/>
              <a:gd name="connsiteX64" fmla="*/ 38100 w 1059656"/>
              <a:gd name="connsiteY64" fmla="*/ 561975 h 564357"/>
              <a:gd name="connsiteX65" fmla="*/ 80962 w 1059656"/>
              <a:gd name="connsiteY65" fmla="*/ 559594 h 564357"/>
              <a:gd name="connsiteX66" fmla="*/ 116681 w 1059656"/>
              <a:gd name="connsiteY66" fmla="*/ 526257 h 564357"/>
              <a:gd name="connsiteX67" fmla="*/ 171450 w 1059656"/>
              <a:gd name="connsiteY67" fmla="*/ 500063 h 564357"/>
              <a:gd name="connsiteX68" fmla="*/ 278606 w 1059656"/>
              <a:gd name="connsiteY68" fmla="*/ 492919 h 564357"/>
              <a:gd name="connsiteX69" fmla="*/ 292893 w 1059656"/>
              <a:gd name="connsiteY69" fmla="*/ 481013 h 564357"/>
              <a:gd name="connsiteX70" fmla="*/ 357187 w 1059656"/>
              <a:gd name="connsiteY70" fmla="*/ 481013 h 564357"/>
              <a:gd name="connsiteX71" fmla="*/ 433387 w 1059656"/>
              <a:gd name="connsiteY71" fmla="*/ 388144 h 564357"/>
              <a:gd name="connsiteX72" fmla="*/ 559593 w 1059656"/>
              <a:gd name="connsiteY72" fmla="*/ 328613 h 564357"/>
              <a:gd name="connsiteX73" fmla="*/ 619125 w 1059656"/>
              <a:gd name="connsiteY73" fmla="*/ 321469 h 564357"/>
              <a:gd name="connsiteX74" fmla="*/ 654843 w 1059656"/>
              <a:gd name="connsiteY74" fmla="*/ 295275 h 564357"/>
              <a:gd name="connsiteX75" fmla="*/ 716756 w 1059656"/>
              <a:gd name="connsiteY75" fmla="*/ 292894 h 564357"/>
              <a:gd name="connsiteX76" fmla="*/ 771525 w 1059656"/>
              <a:gd name="connsiteY76" fmla="*/ 285750 h 564357"/>
              <a:gd name="connsiteX77" fmla="*/ 781050 w 1059656"/>
              <a:gd name="connsiteY77" fmla="*/ 323850 h 564357"/>
              <a:gd name="connsiteX78" fmla="*/ 773906 w 1059656"/>
              <a:gd name="connsiteY78" fmla="*/ 445294 h 564357"/>
              <a:gd name="connsiteX79" fmla="*/ 707231 w 1059656"/>
              <a:gd name="connsiteY79" fmla="*/ 461963 h 564357"/>
              <a:gd name="connsiteX80" fmla="*/ 652461 w 1059656"/>
              <a:gd name="connsiteY80" fmla="*/ 509587 h 564357"/>
              <a:gd name="connsiteX81" fmla="*/ 654844 w 1059656"/>
              <a:gd name="connsiteY81" fmla="*/ 528638 h 564357"/>
              <a:gd name="connsiteX82" fmla="*/ 697706 w 1059656"/>
              <a:gd name="connsiteY82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45343 w 1059656"/>
              <a:gd name="connsiteY25" fmla="*/ 61913 h 564357"/>
              <a:gd name="connsiteX26" fmla="*/ 857249 w 1059656"/>
              <a:gd name="connsiteY26" fmla="*/ 28576 h 564357"/>
              <a:gd name="connsiteX27" fmla="*/ 833437 w 1059656"/>
              <a:gd name="connsiteY27" fmla="*/ 0 h 564357"/>
              <a:gd name="connsiteX28" fmla="*/ 809625 w 1059656"/>
              <a:gd name="connsiteY28" fmla="*/ 33338 h 564357"/>
              <a:gd name="connsiteX29" fmla="*/ 797718 w 1059656"/>
              <a:gd name="connsiteY29" fmla="*/ 50007 h 564357"/>
              <a:gd name="connsiteX30" fmla="*/ 757237 w 1059656"/>
              <a:gd name="connsiteY30" fmla="*/ 45244 h 564357"/>
              <a:gd name="connsiteX31" fmla="*/ 735806 w 1059656"/>
              <a:gd name="connsiteY31" fmla="*/ 50007 h 564357"/>
              <a:gd name="connsiteX32" fmla="*/ 719137 w 1059656"/>
              <a:gd name="connsiteY32" fmla="*/ 78582 h 564357"/>
              <a:gd name="connsiteX33" fmla="*/ 723900 w 1059656"/>
              <a:gd name="connsiteY33" fmla="*/ 97632 h 564357"/>
              <a:gd name="connsiteX34" fmla="*/ 707231 w 1059656"/>
              <a:gd name="connsiteY34" fmla="*/ 111919 h 564357"/>
              <a:gd name="connsiteX35" fmla="*/ 631031 w 1059656"/>
              <a:gd name="connsiteY35" fmla="*/ 114300 h 564357"/>
              <a:gd name="connsiteX36" fmla="*/ 597693 w 1059656"/>
              <a:gd name="connsiteY36" fmla="*/ 100013 h 564357"/>
              <a:gd name="connsiteX37" fmla="*/ 569118 w 1059656"/>
              <a:gd name="connsiteY37" fmla="*/ 71438 h 564357"/>
              <a:gd name="connsiteX38" fmla="*/ 531018 w 1059656"/>
              <a:gd name="connsiteY38" fmla="*/ 66675 h 564357"/>
              <a:gd name="connsiteX39" fmla="*/ 497681 w 1059656"/>
              <a:gd name="connsiteY39" fmla="*/ 90488 h 564357"/>
              <a:gd name="connsiteX40" fmla="*/ 481012 w 1059656"/>
              <a:gd name="connsiteY40" fmla="*/ 109538 h 564357"/>
              <a:gd name="connsiteX41" fmla="*/ 466725 w 1059656"/>
              <a:gd name="connsiteY41" fmla="*/ 126207 h 564357"/>
              <a:gd name="connsiteX42" fmla="*/ 450056 w 1059656"/>
              <a:gd name="connsiteY42" fmla="*/ 145257 h 564357"/>
              <a:gd name="connsiteX43" fmla="*/ 454818 w 1059656"/>
              <a:gd name="connsiteY43" fmla="*/ 171450 h 564357"/>
              <a:gd name="connsiteX44" fmla="*/ 423862 w 1059656"/>
              <a:gd name="connsiteY44" fmla="*/ 195263 h 564357"/>
              <a:gd name="connsiteX45" fmla="*/ 371475 w 1059656"/>
              <a:gd name="connsiteY45" fmla="*/ 204788 h 564357"/>
              <a:gd name="connsiteX46" fmla="*/ 330993 w 1059656"/>
              <a:gd name="connsiteY46" fmla="*/ 223838 h 564357"/>
              <a:gd name="connsiteX47" fmla="*/ 321468 w 1059656"/>
              <a:gd name="connsiteY47" fmla="*/ 261938 h 564357"/>
              <a:gd name="connsiteX48" fmla="*/ 319087 w 1059656"/>
              <a:gd name="connsiteY48" fmla="*/ 269082 h 564357"/>
              <a:gd name="connsiteX49" fmla="*/ 266700 w 1059656"/>
              <a:gd name="connsiteY49" fmla="*/ 285750 h 564357"/>
              <a:gd name="connsiteX50" fmla="*/ 180975 w 1059656"/>
              <a:gd name="connsiteY50" fmla="*/ 316707 h 564357"/>
              <a:gd name="connsiteX51" fmla="*/ 157162 w 1059656"/>
              <a:gd name="connsiteY51" fmla="*/ 309563 h 564357"/>
              <a:gd name="connsiteX52" fmla="*/ 128587 w 1059656"/>
              <a:gd name="connsiteY52" fmla="*/ 300038 h 564357"/>
              <a:gd name="connsiteX53" fmla="*/ 130968 w 1059656"/>
              <a:gd name="connsiteY53" fmla="*/ 359569 h 564357"/>
              <a:gd name="connsiteX54" fmla="*/ 169068 w 1059656"/>
              <a:gd name="connsiteY54" fmla="*/ 388144 h 564357"/>
              <a:gd name="connsiteX55" fmla="*/ 185737 w 1059656"/>
              <a:gd name="connsiteY55" fmla="*/ 411957 h 564357"/>
              <a:gd name="connsiteX56" fmla="*/ 180975 w 1059656"/>
              <a:gd name="connsiteY56" fmla="*/ 442913 h 564357"/>
              <a:gd name="connsiteX57" fmla="*/ 173831 w 1059656"/>
              <a:gd name="connsiteY57" fmla="*/ 471488 h 564357"/>
              <a:gd name="connsiteX58" fmla="*/ 130968 w 1059656"/>
              <a:gd name="connsiteY58" fmla="*/ 473869 h 564357"/>
              <a:gd name="connsiteX59" fmla="*/ 95250 w 1059656"/>
              <a:gd name="connsiteY59" fmla="*/ 488157 h 564357"/>
              <a:gd name="connsiteX60" fmla="*/ 71437 w 1059656"/>
              <a:gd name="connsiteY60" fmla="*/ 492919 h 564357"/>
              <a:gd name="connsiteX61" fmla="*/ 50006 w 1059656"/>
              <a:gd name="connsiteY61" fmla="*/ 504825 h 564357"/>
              <a:gd name="connsiteX62" fmla="*/ 30956 w 1059656"/>
              <a:gd name="connsiteY62" fmla="*/ 521494 h 564357"/>
              <a:gd name="connsiteX63" fmla="*/ 7143 w 1059656"/>
              <a:gd name="connsiteY63" fmla="*/ 528638 h 564357"/>
              <a:gd name="connsiteX64" fmla="*/ 0 w 1059656"/>
              <a:gd name="connsiteY64" fmla="*/ 533400 h 564357"/>
              <a:gd name="connsiteX65" fmla="*/ 38100 w 1059656"/>
              <a:gd name="connsiteY65" fmla="*/ 561975 h 564357"/>
              <a:gd name="connsiteX66" fmla="*/ 80962 w 1059656"/>
              <a:gd name="connsiteY66" fmla="*/ 559594 h 564357"/>
              <a:gd name="connsiteX67" fmla="*/ 116681 w 1059656"/>
              <a:gd name="connsiteY67" fmla="*/ 526257 h 564357"/>
              <a:gd name="connsiteX68" fmla="*/ 171450 w 1059656"/>
              <a:gd name="connsiteY68" fmla="*/ 500063 h 564357"/>
              <a:gd name="connsiteX69" fmla="*/ 278606 w 1059656"/>
              <a:gd name="connsiteY69" fmla="*/ 492919 h 564357"/>
              <a:gd name="connsiteX70" fmla="*/ 292893 w 1059656"/>
              <a:gd name="connsiteY70" fmla="*/ 481013 h 564357"/>
              <a:gd name="connsiteX71" fmla="*/ 357187 w 1059656"/>
              <a:gd name="connsiteY71" fmla="*/ 481013 h 564357"/>
              <a:gd name="connsiteX72" fmla="*/ 433387 w 1059656"/>
              <a:gd name="connsiteY72" fmla="*/ 388144 h 564357"/>
              <a:gd name="connsiteX73" fmla="*/ 559593 w 1059656"/>
              <a:gd name="connsiteY73" fmla="*/ 328613 h 564357"/>
              <a:gd name="connsiteX74" fmla="*/ 619125 w 1059656"/>
              <a:gd name="connsiteY74" fmla="*/ 321469 h 564357"/>
              <a:gd name="connsiteX75" fmla="*/ 654843 w 1059656"/>
              <a:gd name="connsiteY75" fmla="*/ 295275 h 564357"/>
              <a:gd name="connsiteX76" fmla="*/ 716756 w 1059656"/>
              <a:gd name="connsiteY76" fmla="*/ 292894 h 564357"/>
              <a:gd name="connsiteX77" fmla="*/ 771525 w 1059656"/>
              <a:gd name="connsiteY77" fmla="*/ 285750 h 564357"/>
              <a:gd name="connsiteX78" fmla="*/ 781050 w 1059656"/>
              <a:gd name="connsiteY78" fmla="*/ 323850 h 564357"/>
              <a:gd name="connsiteX79" fmla="*/ 773906 w 1059656"/>
              <a:gd name="connsiteY79" fmla="*/ 445294 h 564357"/>
              <a:gd name="connsiteX80" fmla="*/ 707231 w 1059656"/>
              <a:gd name="connsiteY80" fmla="*/ 461963 h 564357"/>
              <a:gd name="connsiteX81" fmla="*/ 652461 w 1059656"/>
              <a:gd name="connsiteY81" fmla="*/ 509587 h 564357"/>
              <a:gd name="connsiteX82" fmla="*/ 654844 w 1059656"/>
              <a:gd name="connsiteY82" fmla="*/ 528638 h 564357"/>
              <a:gd name="connsiteX83" fmla="*/ 697706 w 1059656"/>
              <a:gd name="connsiteY83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59630 w 1059656"/>
              <a:gd name="connsiteY25" fmla="*/ 66676 h 564357"/>
              <a:gd name="connsiteX26" fmla="*/ 857249 w 1059656"/>
              <a:gd name="connsiteY26" fmla="*/ 28576 h 564357"/>
              <a:gd name="connsiteX27" fmla="*/ 833437 w 1059656"/>
              <a:gd name="connsiteY27" fmla="*/ 0 h 564357"/>
              <a:gd name="connsiteX28" fmla="*/ 809625 w 1059656"/>
              <a:gd name="connsiteY28" fmla="*/ 33338 h 564357"/>
              <a:gd name="connsiteX29" fmla="*/ 797718 w 1059656"/>
              <a:gd name="connsiteY29" fmla="*/ 50007 h 564357"/>
              <a:gd name="connsiteX30" fmla="*/ 757237 w 1059656"/>
              <a:gd name="connsiteY30" fmla="*/ 45244 h 564357"/>
              <a:gd name="connsiteX31" fmla="*/ 735806 w 1059656"/>
              <a:gd name="connsiteY31" fmla="*/ 50007 h 564357"/>
              <a:gd name="connsiteX32" fmla="*/ 719137 w 1059656"/>
              <a:gd name="connsiteY32" fmla="*/ 78582 h 564357"/>
              <a:gd name="connsiteX33" fmla="*/ 723900 w 1059656"/>
              <a:gd name="connsiteY33" fmla="*/ 97632 h 564357"/>
              <a:gd name="connsiteX34" fmla="*/ 707231 w 1059656"/>
              <a:gd name="connsiteY34" fmla="*/ 111919 h 564357"/>
              <a:gd name="connsiteX35" fmla="*/ 631031 w 1059656"/>
              <a:gd name="connsiteY35" fmla="*/ 114300 h 564357"/>
              <a:gd name="connsiteX36" fmla="*/ 597693 w 1059656"/>
              <a:gd name="connsiteY36" fmla="*/ 100013 h 564357"/>
              <a:gd name="connsiteX37" fmla="*/ 569118 w 1059656"/>
              <a:gd name="connsiteY37" fmla="*/ 71438 h 564357"/>
              <a:gd name="connsiteX38" fmla="*/ 531018 w 1059656"/>
              <a:gd name="connsiteY38" fmla="*/ 66675 h 564357"/>
              <a:gd name="connsiteX39" fmla="*/ 497681 w 1059656"/>
              <a:gd name="connsiteY39" fmla="*/ 90488 h 564357"/>
              <a:gd name="connsiteX40" fmla="*/ 481012 w 1059656"/>
              <a:gd name="connsiteY40" fmla="*/ 109538 h 564357"/>
              <a:gd name="connsiteX41" fmla="*/ 466725 w 1059656"/>
              <a:gd name="connsiteY41" fmla="*/ 126207 h 564357"/>
              <a:gd name="connsiteX42" fmla="*/ 450056 w 1059656"/>
              <a:gd name="connsiteY42" fmla="*/ 145257 h 564357"/>
              <a:gd name="connsiteX43" fmla="*/ 454818 w 1059656"/>
              <a:gd name="connsiteY43" fmla="*/ 171450 h 564357"/>
              <a:gd name="connsiteX44" fmla="*/ 423862 w 1059656"/>
              <a:gd name="connsiteY44" fmla="*/ 195263 h 564357"/>
              <a:gd name="connsiteX45" fmla="*/ 371475 w 1059656"/>
              <a:gd name="connsiteY45" fmla="*/ 204788 h 564357"/>
              <a:gd name="connsiteX46" fmla="*/ 330993 w 1059656"/>
              <a:gd name="connsiteY46" fmla="*/ 223838 h 564357"/>
              <a:gd name="connsiteX47" fmla="*/ 321468 w 1059656"/>
              <a:gd name="connsiteY47" fmla="*/ 261938 h 564357"/>
              <a:gd name="connsiteX48" fmla="*/ 319087 w 1059656"/>
              <a:gd name="connsiteY48" fmla="*/ 269082 h 564357"/>
              <a:gd name="connsiteX49" fmla="*/ 266700 w 1059656"/>
              <a:gd name="connsiteY49" fmla="*/ 285750 h 564357"/>
              <a:gd name="connsiteX50" fmla="*/ 180975 w 1059656"/>
              <a:gd name="connsiteY50" fmla="*/ 316707 h 564357"/>
              <a:gd name="connsiteX51" fmla="*/ 157162 w 1059656"/>
              <a:gd name="connsiteY51" fmla="*/ 309563 h 564357"/>
              <a:gd name="connsiteX52" fmla="*/ 128587 w 1059656"/>
              <a:gd name="connsiteY52" fmla="*/ 300038 h 564357"/>
              <a:gd name="connsiteX53" fmla="*/ 130968 w 1059656"/>
              <a:gd name="connsiteY53" fmla="*/ 359569 h 564357"/>
              <a:gd name="connsiteX54" fmla="*/ 169068 w 1059656"/>
              <a:gd name="connsiteY54" fmla="*/ 388144 h 564357"/>
              <a:gd name="connsiteX55" fmla="*/ 185737 w 1059656"/>
              <a:gd name="connsiteY55" fmla="*/ 411957 h 564357"/>
              <a:gd name="connsiteX56" fmla="*/ 180975 w 1059656"/>
              <a:gd name="connsiteY56" fmla="*/ 442913 h 564357"/>
              <a:gd name="connsiteX57" fmla="*/ 173831 w 1059656"/>
              <a:gd name="connsiteY57" fmla="*/ 471488 h 564357"/>
              <a:gd name="connsiteX58" fmla="*/ 130968 w 1059656"/>
              <a:gd name="connsiteY58" fmla="*/ 473869 h 564357"/>
              <a:gd name="connsiteX59" fmla="*/ 95250 w 1059656"/>
              <a:gd name="connsiteY59" fmla="*/ 488157 h 564357"/>
              <a:gd name="connsiteX60" fmla="*/ 71437 w 1059656"/>
              <a:gd name="connsiteY60" fmla="*/ 492919 h 564357"/>
              <a:gd name="connsiteX61" fmla="*/ 50006 w 1059656"/>
              <a:gd name="connsiteY61" fmla="*/ 504825 h 564357"/>
              <a:gd name="connsiteX62" fmla="*/ 30956 w 1059656"/>
              <a:gd name="connsiteY62" fmla="*/ 521494 h 564357"/>
              <a:gd name="connsiteX63" fmla="*/ 7143 w 1059656"/>
              <a:gd name="connsiteY63" fmla="*/ 528638 h 564357"/>
              <a:gd name="connsiteX64" fmla="*/ 0 w 1059656"/>
              <a:gd name="connsiteY64" fmla="*/ 533400 h 564357"/>
              <a:gd name="connsiteX65" fmla="*/ 38100 w 1059656"/>
              <a:gd name="connsiteY65" fmla="*/ 561975 h 564357"/>
              <a:gd name="connsiteX66" fmla="*/ 80962 w 1059656"/>
              <a:gd name="connsiteY66" fmla="*/ 559594 h 564357"/>
              <a:gd name="connsiteX67" fmla="*/ 116681 w 1059656"/>
              <a:gd name="connsiteY67" fmla="*/ 526257 h 564357"/>
              <a:gd name="connsiteX68" fmla="*/ 171450 w 1059656"/>
              <a:gd name="connsiteY68" fmla="*/ 500063 h 564357"/>
              <a:gd name="connsiteX69" fmla="*/ 278606 w 1059656"/>
              <a:gd name="connsiteY69" fmla="*/ 492919 h 564357"/>
              <a:gd name="connsiteX70" fmla="*/ 292893 w 1059656"/>
              <a:gd name="connsiteY70" fmla="*/ 481013 h 564357"/>
              <a:gd name="connsiteX71" fmla="*/ 357187 w 1059656"/>
              <a:gd name="connsiteY71" fmla="*/ 481013 h 564357"/>
              <a:gd name="connsiteX72" fmla="*/ 433387 w 1059656"/>
              <a:gd name="connsiteY72" fmla="*/ 388144 h 564357"/>
              <a:gd name="connsiteX73" fmla="*/ 559593 w 1059656"/>
              <a:gd name="connsiteY73" fmla="*/ 328613 h 564357"/>
              <a:gd name="connsiteX74" fmla="*/ 619125 w 1059656"/>
              <a:gd name="connsiteY74" fmla="*/ 321469 h 564357"/>
              <a:gd name="connsiteX75" fmla="*/ 654843 w 1059656"/>
              <a:gd name="connsiteY75" fmla="*/ 295275 h 564357"/>
              <a:gd name="connsiteX76" fmla="*/ 716756 w 1059656"/>
              <a:gd name="connsiteY76" fmla="*/ 292894 h 564357"/>
              <a:gd name="connsiteX77" fmla="*/ 771525 w 1059656"/>
              <a:gd name="connsiteY77" fmla="*/ 285750 h 564357"/>
              <a:gd name="connsiteX78" fmla="*/ 781050 w 1059656"/>
              <a:gd name="connsiteY78" fmla="*/ 323850 h 564357"/>
              <a:gd name="connsiteX79" fmla="*/ 773906 w 1059656"/>
              <a:gd name="connsiteY79" fmla="*/ 445294 h 564357"/>
              <a:gd name="connsiteX80" fmla="*/ 707231 w 1059656"/>
              <a:gd name="connsiteY80" fmla="*/ 461963 h 564357"/>
              <a:gd name="connsiteX81" fmla="*/ 652461 w 1059656"/>
              <a:gd name="connsiteY81" fmla="*/ 509587 h 564357"/>
              <a:gd name="connsiteX82" fmla="*/ 654844 w 1059656"/>
              <a:gd name="connsiteY82" fmla="*/ 528638 h 564357"/>
              <a:gd name="connsiteX83" fmla="*/ 697706 w 1059656"/>
              <a:gd name="connsiteY83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52488 w 1059656"/>
              <a:gd name="connsiteY24" fmla="*/ 92869 h 564357"/>
              <a:gd name="connsiteX25" fmla="*/ 859630 w 1059656"/>
              <a:gd name="connsiteY25" fmla="*/ 66676 h 564357"/>
              <a:gd name="connsiteX26" fmla="*/ 857249 w 1059656"/>
              <a:gd name="connsiteY26" fmla="*/ 28576 h 564357"/>
              <a:gd name="connsiteX27" fmla="*/ 833437 w 1059656"/>
              <a:gd name="connsiteY27" fmla="*/ 0 h 564357"/>
              <a:gd name="connsiteX28" fmla="*/ 809625 w 1059656"/>
              <a:gd name="connsiteY28" fmla="*/ 33338 h 564357"/>
              <a:gd name="connsiteX29" fmla="*/ 797718 w 1059656"/>
              <a:gd name="connsiteY29" fmla="*/ 50007 h 564357"/>
              <a:gd name="connsiteX30" fmla="*/ 757237 w 1059656"/>
              <a:gd name="connsiteY30" fmla="*/ 45244 h 564357"/>
              <a:gd name="connsiteX31" fmla="*/ 735806 w 1059656"/>
              <a:gd name="connsiteY31" fmla="*/ 50007 h 564357"/>
              <a:gd name="connsiteX32" fmla="*/ 719137 w 1059656"/>
              <a:gd name="connsiteY32" fmla="*/ 78582 h 564357"/>
              <a:gd name="connsiteX33" fmla="*/ 723900 w 1059656"/>
              <a:gd name="connsiteY33" fmla="*/ 97632 h 564357"/>
              <a:gd name="connsiteX34" fmla="*/ 707231 w 1059656"/>
              <a:gd name="connsiteY34" fmla="*/ 111919 h 564357"/>
              <a:gd name="connsiteX35" fmla="*/ 631031 w 1059656"/>
              <a:gd name="connsiteY35" fmla="*/ 114300 h 564357"/>
              <a:gd name="connsiteX36" fmla="*/ 597693 w 1059656"/>
              <a:gd name="connsiteY36" fmla="*/ 100013 h 564357"/>
              <a:gd name="connsiteX37" fmla="*/ 569118 w 1059656"/>
              <a:gd name="connsiteY37" fmla="*/ 71438 h 564357"/>
              <a:gd name="connsiteX38" fmla="*/ 531018 w 1059656"/>
              <a:gd name="connsiteY38" fmla="*/ 66675 h 564357"/>
              <a:gd name="connsiteX39" fmla="*/ 497681 w 1059656"/>
              <a:gd name="connsiteY39" fmla="*/ 90488 h 564357"/>
              <a:gd name="connsiteX40" fmla="*/ 481012 w 1059656"/>
              <a:gd name="connsiteY40" fmla="*/ 109538 h 564357"/>
              <a:gd name="connsiteX41" fmla="*/ 466725 w 1059656"/>
              <a:gd name="connsiteY41" fmla="*/ 126207 h 564357"/>
              <a:gd name="connsiteX42" fmla="*/ 450056 w 1059656"/>
              <a:gd name="connsiteY42" fmla="*/ 145257 h 564357"/>
              <a:gd name="connsiteX43" fmla="*/ 454818 w 1059656"/>
              <a:gd name="connsiteY43" fmla="*/ 171450 h 564357"/>
              <a:gd name="connsiteX44" fmla="*/ 423862 w 1059656"/>
              <a:gd name="connsiteY44" fmla="*/ 195263 h 564357"/>
              <a:gd name="connsiteX45" fmla="*/ 371475 w 1059656"/>
              <a:gd name="connsiteY45" fmla="*/ 204788 h 564357"/>
              <a:gd name="connsiteX46" fmla="*/ 330993 w 1059656"/>
              <a:gd name="connsiteY46" fmla="*/ 223838 h 564357"/>
              <a:gd name="connsiteX47" fmla="*/ 321468 w 1059656"/>
              <a:gd name="connsiteY47" fmla="*/ 261938 h 564357"/>
              <a:gd name="connsiteX48" fmla="*/ 319087 w 1059656"/>
              <a:gd name="connsiteY48" fmla="*/ 269082 h 564357"/>
              <a:gd name="connsiteX49" fmla="*/ 266700 w 1059656"/>
              <a:gd name="connsiteY49" fmla="*/ 285750 h 564357"/>
              <a:gd name="connsiteX50" fmla="*/ 180975 w 1059656"/>
              <a:gd name="connsiteY50" fmla="*/ 316707 h 564357"/>
              <a:gd name="connsiteX51" fmla="*/ 157162 w 1059656"/>
              <a:gd name="connsiteY51" fmla="*/ 309563 h 564357"/>
              <a:gd name="connsiteX52" fmla="*/ 128587 w 1059656"/>
              <a:gd name="connsiteY52" fmla="*/ 300038 h 564357"/>
              <a:gd name="connsiteX53" fmla="*/ 130968 w 1059656"/>
              <a:gd name="connsiteY53" fmla="*/ 359569 h 564357"/>
              <a:gd name="connsiteX54" fmla="*/ 169068 w 1059656"/>
              <a:gd name="connsiteY54" fmla="*/ 388144 h 564357"/>
              <a:gd name="connsiteX55" fmla="*/ 185737 w 1059656"/>
              <a:gd name="connsiteY55" fmla="*/ 411957 h 564357"/>
              <a:gd name="connsiteX56" fmla="*/ 180975 w 1059656"/>
              <a:gd name="connsiteY56" fmla="*/ 442913 h 564357"/>
              <a:gd name="connsiteX57" fmla="*/ 173831 w 1059656"/>
              <a:gd name="connsiteY57" fmla="*/ 471488 h 564357"/>
              <a:gd name="connsiteX58" fmla="*/ 130968 w 1059656"/>
              <a:gd name="connsiteY58" fmla="*/ 473869 h 564357"/>
              <a:gd name="connsiteX59" fmla="*/ 95250 w 1059656"/>
              <a:gd name="connsiteY59" fmla="*/ 488157 h 564357"/>
              <a:gd name="connsiteX60" fmla="*/ 71437 w 1059656"/>
              <a:gd name="connsiteY60" fmla="*/ 492919 h 564357"/>
              <a:gd name="connsiteX61" fmla="*/ 50006 w 1059656"/>
              <a:gd name="connsiteY61" fmla="*/ 504825 h 564357"/>
              <a:gd name="connsiteX62" fmla="*/ 30956 w 1059656"/>
              <a:gd name="connsiteY62" fmla="*/ 521494 h 564357"/>
              <a:gd name="connsiteX63" fmla="*/ 7143 w 1059656"/>
              <a:gd name="connsiteY63" fmla="*/ 528638 h 564357"/>
              <a:gd name="connsiteX64" fmla="*/ 0 w 1059656"/>
              <a:gd name="connsiteY64" fmla="*/ 533400 h 564357"/>
              <a:gd name="connsiteX65" fmla="*/ 38100 w 1059656"/>
              <a:gd name="connsiteY65" fmla="*/ 561975 h 564357"/>
              <a:gd name="connsiteX66" fmla="*/ 80962 w 1059656"/>
              <a:gd name="connsiteY66" fmla="*/ 559594 h 564357"/>
              <a:gd name="connsiteX67" fmla="*/ 116681 w 1059656"/>
              <a:gd name="connsiteY67" fmla="*/ 526257 h 564357"/>
              <a:gd name="connsiteX68" fmla="*/ 171450 w 1059656"/>
              <a:gd name="connsiteY68" fmla="*/ 500063 h 564357"/>
              <a:gd name="connsiteX69" fmla="*/ 278606 w 1059656"/>
              <a:gd name="connsiteY69" fmla="*/ 492919 h 564357"/>
              <a:gd name="connsiteX70" fmla="*/ 292893 w 1059656"/>
              <a:gd name="connsiteY70" fmla="*/ 481013 h 564357"/>
              <a:gd name="connsiteX71" fmla="*/ 357187 w 1059656"/>
              <a:gd name="connsiteY71" fmla="*/ 481013 h 564357"/>
              <a:gd name="connsiteX72" fmla="*/ 433387 w 1059656"/>
              <a:gd name="connsiteY72" fmla="*/ 388144 h 564357"/>
              <a:gd name="connsiteX73" fmla="*/ 559593 w 1059656"/>
              <a:gd name="connsiteY73" fmla="*/ 328613 h 564357"/>
              <a:gd name="connsiteX74" fmla="*/ 619125 w 1059656"/>
              <a:gd name="connsiteY74" fmla="*/ 321469 h 564357"/>
              <a:gd name="connsiteX75" fmla="*/ 654843 w 1059656"/>
              <a:gd name="connsiteY75" fmla="*/ 295275 h 564357"/>
              <a:gd name="connsiteX76" fmla="*/ 716756 w 1059656"/>
              <a:gd name="connsiteY76" fmla="*/ 292894 h 564357"/>
              <a:gd name="connsiteX77" fmla="*/ 771525 w 1059656"/>
              <a:gd name="connsiteY77" fmla="*/ 285750 h 564357"/>
              <a:gd name="connsiteX78" fmla="*/ 781050 w 1059656"/>
              <a:gd name="connsiteY78" fmla="*/ 323850 h 564357"/>
              <a:gd name="connsiteX79" fmla="*/ 773906 w 1059656"/>
              <a:gd name="connsiteY79" fmla="*/ 445294 h 564357"/>
              <a:gd name="connsiteX80" fmla="*/ 707231 w 1059656"/>
              <a:gd name="connsiteY80" fmla="*/ 461963 h 564357"/>
              <a:gd name="connsiteX81" fmla="*/ 652461 w 1059656"/>
              <a:gd name="connsiteY81" fmla="*/ 509587 h 564357"/>
              <a:gd name="connsiteX82" fmla="*/ 654844 w 1059656"/>
              <a:gd name="connsiteY82" fmla="*/ 528638 h 564357"/>
              <a:gd name="connsiteX83" fmla="*/ 697706 w 1059656"/>
              <a:gd name="connsiteY83" fmla="*/ 564357 h 56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059656" h="564357">
                <a:moveTo>
                  <a:pt x="697706" y="564357"/>
                </a:moveTo>
                <a:lnTo>
                  <a:pt x="778668" y="492919"/>
                </a:lnTo>
                <a:lnTo>
                  <a:pt x="816768" y="473869"/>
                </a:lnTo>
                <a:lnTo>
                  <a:pt x="852487" y="471488"/>
                </a:lnTo>
                <a:lnTo>
                  <a:pt x="916781" y="457200"/>
                </a:lnTo>
                <a:lnTo>
                  <a:pt x="950118" y="459582"/>
                </a:lnTo>
                <a:lnTo>
                  <a:pt x="988218" y="476250"/>
                </a:lnTo>
                <a:lnTo>
                  <a:pt x="1019175" y="445294"/>
                </a:lnTo>
                <a:lnTo>
                  <a:pt x="992981" y="414338"/>
                </a:lnTo>
                <a:lnTo>
                  <a:pt x="988218" y="383382"/>
                </a:lnTo>
                <a:lnTo>
                  <a:pt x="995362" y="345282"/>
                </a:lnTo>
                <a:lnTo>
                  <a:pt x="1023937" y="304800"/>
                </a:lnTo>
                <a:lnTo>
                  <a:pt x="1052512" y="295275"/>
                </a:lnTo>
                <a:lnTo>
                  <a:pt x="1059656" y="266700"/>
                </a:lnTo>
                <a:lnTo>
                  <a:pt x="1047750" y="238125"/>
                </a:lnTo>
                <a:lnTo>
                  <a:pt x="1019175" y="228600"/>
                </a:lnTo>
                <a:lnTo>
                  <a:pt x="992981" y="235744"/>
                </a:lnTo>
                <a:lnTo>
                  <a:pt x="935831" y="254794"/>
                </a:lnTo>
                <a:lnTo>
                  <a:pt x="900112" y="259557"/>
                </a:lnTo>
                <a:lnTo>
                  <a:pt x="878681" y="242888"/>
                </a:lnTo>
                <a:lnTo>
                  <a:pt x="873918" y="228600"/>
                </a:lnTo>
                <a:lnTo>
                  <a:pt x="881062" y="185738"/>
                </a:lnTo>
                <a:lnTo>
                  <a:pt x="888206" y="150019"/>
                </a:lnTo>
                <a:lnTo>
                  <a:pt x="871537" y="111919"/>
                </a:lnTo>
                <a:lnTo>
                  <a:pt x="852488" y="92869"/>
                </a:lnTo>
                <a:lnTo>
                  <a:pt x="859630" y="66676"/>
                </a:lnTo>
                <a:lnTo>
                  <a:pt x="857249" y="28576"/>
                </a:lnTo>
                <a:lnTo>
                  <a:pt x="833437" y="0"/>
                </a:lnTo>
                <a:lnTo>
                  <a:pt x="809625" y="33338"/>
                </a:lnTo>
                <a:lnTo>
                  <a:pt x="797718" y="50007"/>
                </a:lnTo>
                <a:lnTo>
                  <a:pt x="757237" y="45244"/>
                </a:lnTo>
                <a:lnTo>
                  <a:pt x="735806" y="50007"/>
                </a:lnTo>
                <a:lnTo>
                  <a:pt x="719137" y="78582"/>
                </a:lnTo>
                <a:lnTo>
                  <a:pt x="723900" y="97632"/>
                </a:lnTo>
                <a:lnTo>
                  <a:pt x="707231" y="111919"/>
                </a:lnTo>
                <a:lnTo>
                  <a:pt x="631031" y="114300"/>
                </a:lnTo>
                <a:lnTo>
                  <a:pt x="597693" y="100013"/>
                </a:lnTo>
                <a:lnTo>
                  <a:pt x="569118" y="71438"/>
                </a:lnTo>
                <a:lnTo>
                  <a:pt x="531018" y="66675"/>
                </a:lnTo>
                <a:lnTo>
                  <a:pt x="497681" y="90488"/>
                </a:lnTo>
                <a:lnTo>
                  <a:pt x="481012" y="109538"/>
                </a:lnTo>
                <a:lnTo>
                  <a:pt x="466725" y="126207"/>
                </a:lnTo>
                <a:lnTo>
                  <a:pt x="450056" y="145257"/>
                </a:lnTo>
                <a:lnTo>
                  <a:pt x="454818" y="171450"/>
                </a:lnTo>
                <a:lnTo>
                  <a:pt x="423862" y="195263"/>
                </a:lnTo>
                <a:lnTo>
                  <a:pt x="371475" y="204788"/>
                </a:lnTo>
                <a:lnTo>
                  <a:pt x="330993" y="223838"/>
                </a:lnTo>
                <a:lnTo>
                  <a:pt x="321468" y="261938"/>
                </a:lnTo>
                <a:lnTo>
                  <a:pt x="319087" y="269082"/>
                </a:lnTo>
                <a:lnTo>
                  <a:pt x="266700" y="285750"/>
                </a:lnTo>
                <a:lnTo>
                  <a:pt x="180975" y="316707"/>
                </a:lnTo>
                <a:lnTo>
                  <a:pt x="157162" y="309563"/>
                </a:lnTo>
                <a:lnTo>
                  <a:pt x="128587" y="300038"/>
                </a:lnTo>
                <a:cubicBezTo>
                  <a:pt x="129381" y="319882"/>
                  <a:pt x="130174" y="339725"/>
                  <a:pt x="130968" y="359569"/>
                </a:cubicBezTo>
                <a:lnTo>
                  <a:pt x="169068" y="388144"/>
                </a:lnTo>
                <a:lnTo>
                  <a:pt x="185737" y="411957"/>
                </a:lnTo>
                <a:lnTo>
                  <a:pt x="180975" y="442913"/>
                </a:lnTo>
                <a:lnTo>
                  <a:pt x="173831" y="471488"/>
                </a:lnTo>
                <a:lnTo>
                  <a:pt x="130968" y="473869"/>
                </a:lnTo>
                <a:lnTo>
                  <a:pt x="95250" y="488157"/>
                </a:lnTo>
                <a:lnTo>
                  <a:pt x="71437" y="492919"/>
                </a:lnTo>
                <a:lnTo>
                  <a:pt x="50006" y="504825"/>
                </a:lnTo>
                <a:lnTo>
                  <a:pt x="30956" y="521494"/>
                </a:lnTo>
                <a:lnTo>
                  <a:pt x="7143" y="528638"/>
                </a:lnTo>
                <a:lnTo>
                  <a:pt x="0" y="533400"/>
                </a:lnTo>
                <a:lnTo>
                  <a:pt x="38100" y="561975"/>
                </a:lnTo>
                <a:lnTo>
                  <a:pt x="80962" y="559594"/>
                </a:lnTo>
                <a:lnTo>
                  <a:pt x="116681" y="526257"/>
                </a:lnTo>
                <a:lnTo>
                  <a:pt x="171450" y="500063"/>
                </a:lnTo>
                <a:lnTo>
                  <a:pt x="278606" y="492919"/>
                </a:lnTo>
                <a:lnTo>
                  <a:pt x="292893" y="481013"/>
                </a:lnTo>
                <a:lnTo>
                  <a:pt x="357187" y="481013"/>
                </a:lnTo>
                <a:lnTo>
                  <a:pt x="433387" y="388144"/>
                </a:lnTo>
                <a:lnTo>
                  <a:pt x="559593" y="328613"/>
                </a:lnTo>
                <a:lnTo>
                  <a:pt x="619125" y="321469"/>
                </a:lnTo>
                <a:lnTo>
                  <a:pt x="654843" y="295275"/>
                </a:lnTo>
                <a:lnTo>
                  <a:pt x="716756" y="292894"/>
                </a:lnTo>
                <a:lnTo>
                  <a:pt x="771525" y="285750"/>
                </a:lnTo>
                <a:lnTo>
                  <a:pt x="781050" y="323850"/>
                </a:lnTo>
                <a:lnTo>
                  <a:pt x="773906" y="445294"/>
                </a:lnTo>
                <a:lnTo>
                  <a:pt x="707231" y="461963"/>
                </a:lnTo>
                <a:lnTo>
                  <a:pt x="652461" y="509587"/>
                </a:lnTo>
                <a:lnTo>
                  <a:pt x="654844" y="528638"/>
                </a:lnTo>
                <a:lnTo>
                  <a:pt x="697706" y="5643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7169150" y="3186113"/>
            <a:ext cx="320675" cy="330200"/>
          </a:xfrm>
          <a:custGeom>
            <a:avLst/>
            <a:gdLst>
              <a:gd name="connsiteX0" fmla="*/ 190500 w 314325"/>
              <a:gd name="connsiteY0" fmla="*/ 302419 h 330994"/>
              <a:gd name="connsiteX1" fmla="*/ 221456 w 314325"/>
              <a:gd name="connsiteY1" fmla="*/ 240506 h 330994"/>
              <a:gd name="connsiteX2" fmla="*/ 250031 w 314325"/>
              <a:gd name="connsiteY2" fmla="*/ 214312 h 330994"/>
              <a:gd name="connsiteX3" fmla="*/ 266700 w 314325"/>
              <a:gd name="connsiteY3" fmla="*/ 169069 h 330994"/>
              <a:gd name="connsiteX4" fmla="*/ 273844 w 314325"/>
              <a:gd name="connsiteY4" fmla="*/ 119062 h 330994"/>
              <a:gd name="connsiteX5" fmla="*/ 314325 w 314325"/>
              <a:gd name="connsiteY5" fmla="*/ 52387 h 330994"/>
              <a:gd name="connsiteX6" fmla="*/ 295275 w 314325"/>
              <a:gd name="connsiteY6" fmla="*/ 14287 h 330994"/>
              <a:gd name="connsiteX7" fmla="*/ 285750 w 314325"/>
              <a:gd name="connsiteY7" fmla="*/ 21431 h 330994"/>
              <a:gd name="connsiteX8" fmla="*/ 273844 w 314325"/>
              <a:gd name="connsiteY8" fmla="*/ 0 h 330994"/>
              <a:gd name="connsiteX9" fmla="*/ 245269 w 314325"/>
              <a:gd name="connsiteY9" fmla="*/ 33337 h 330994"/>
              <a:gd name="connsiteX10" fmla="*/ 211931 w 314325"/>
              <a:gd name="connsiteY10" fmla="*/ 45244 h 330994"/>
              <a:gd name="connsiteX11" fmla="*/ 202406 w 314325"/>
              <a:gd name="connsiteY11" fmla="*/ 85725 h 330994"/>
              <a:gd name="connsiteX12" fmla="*/ 178594 w 314325"/>
              <a:gd name="connsiteY12" fmla="*/ 95250 h 330994"/>
              <a:gd name="connsiteX13" fmla="*/ 135731 w 314325"/>
              <a:gd name="connsiteY13" fmla="*/ 47625 h 330994"/>
              <a:gd name="connsiteX14" fmla="*/ 104775 w 314325"/>
              <a:gd name="connsiteY14" fmla="*/ 64294 h 330994"/>
              <a:gd name="connsiteX15" fmla="*/ 109537 w 314325"/>
              <a:gd name="connsiteY15" fmla="*/ 154781 h 330994"/>
              <a:gd name="connsiteX16" fmla="*/ 78581 w 314325"/>
              <a:gd name="connsiteY16" fmla="*/ 176212 h 330994"/>
              <a:gd name="connsiteX17" fmla="*/ 59531 w 314325"/>
              <a:gd name="connsiteY17" fmla="*/ 195262 h 330994"/>
              <a:gd name="connsiteX18" fmla="*/ 59531 w 314325"/>
              <a:gd name="connsiteY18" fmla="*/ 195262 h 330994"/>
              <a:gd name="connsiteX19" fmla="*/ 61912 w 314325"/>
              <a:gd name="connsiteY19" fmla="*/ 240506 h 330994"/>
              <a:gd name="connsiteX20" fmla="*/ 9525 w 314325"/>
              <a:gd name="connsiteY20" fmla="*/ 233362 h 330994"/>
              <a:gd name="connsiteX21" fmla="*/ 0 w 314325"/>
              <a:gd name="connsiteY21" fmla="*/ 254794 h 330994"/>
              <a:gd name="connsiteX22" fmla="*/ 14287 w 314325"/>
              <a:gd name="connsiteY22" fmla="*/ 330994 h 330994"/>
              <a:gd name="connsiteX23" fmla="*/ 59531 w 314325"/>
              <a:gd name="connsiteY23" fmla="*/ 302419 h 330994"/>
              <a:gd name="connsiteX24" fmla="*/ 100012 w 314325"/>
              <a:gd name="connsiteY24" fmla="*/ 285750 h 330994"/>
              <a:gd name="connsiteX25" fmla="*/ 126206 w 314325"/>
              <a:gd name="connsiteY25" fmla="*/ 288131 h 330994"/>
              <a:gd name="connsiteX26" fmla="*/ 190500 w 314325"/>
              <a:gd name="connsiteY26" fmla="*/ 302419 h 330994"/>
              <a:gd name="connsiteX0" fmla="*/ 190500 w 321468"/>
              <a:gd name="connsiteY0" fmla="*/ 302419 h 330994"/>
              <a:gd name="connsiteX1" fmla="*/ 221456 w 321468"/>
              <a:gd name="connsiteY1" fmla="*/ 240506 h 330994"/>
              <a:gd name="connsiteX2" fmla="*/ 250031 w 321468"/>
              <a:gd name="connsiteY2" fmla="*/ 214312 h 330994"/>
              <a:gd name="connsiteX3" fmla="*/ 266700 w 321468"/>
              <a:gd name="connsiteY3" fmla="*/ 169069 h 330994"/>
              <a:gd name="connsiteX4" fmla="*/ 273844 w 321468"/>
              <a:gd name="connsiteY4" fmla="*/ 119062 h 330994"/>
              <a:gd name="connsiteX5" fmla="*/ 321468 w 321468"/>
              <a:gd name="connsiteY5" fmla="*/ 61912 h 330994"/>
              <a:gd name="connsiteX6" fmla="*/ 295275 w 321468"/>
              <a:gd name="connsiteY6" fmla="*/ 14287 h 330994"/>
              <a:gd name="connsiteX7" fmla="*/ 285750 w 321468"/>
              <a:gd name="connsiteY7" fmla="*/ 21431 h 330994"/>
              <a:gd name="connsiteX8" fmla="*/ 273844 w 321468"/>
              <a:gd name="connsiteY8" fmla="*/ 0 h 330994"/>
              <a:gd name="connsiteX9" fmla="*/ 245269 w 321468"/>
              <a:gd name="connsiteY9" fmla="*/ 33337 h 330994"/>
              <a:gd name="connsiteX10" fmla="*/ 211931 w 321468"/>
              <a:gd name="connsiteY10" fmla="*/ 45244 h 330994"/>
              <a:gd name="connsiteX11" fmla="*/ 202406 w 321468"/>
              <a:gd name="connsiteY11" fmla="*/ 85725 h 330994"/>
              <a:gd name="connsiteX12" fmla="*/ 178594 w 321468"/>
              <a:gd name="connsiteY12" fmla="*/ 95250 h 330994"/>
              <a:gd name="connsiteX13" fmla="*/ 135731 w 321468"/>
              <a:gd name="connsiteY13" fmla="*/ 47625 h 330994"/>
              <a:gd name="connsiteX14" fmla="*/ 104775 w 321468"/>
              <a:gd name="connsiteY14" fmla="*/ 64294 h 330994"/>
              <a:gd name="connsiteX15" fmla="*/ 109537 w 321468"/>
              <a:gd name="connsiteY15" fmla="*/ 154781 h 330994"/>
              <a:gd name="connsiteX16" fmla="*/ 78581 w 321468"/>
              <a:gd name="connsiteY16" fmla="*/ 176212 h 330994"/>
              <a:gd name="connsiteX17" fmla="*/ 59531 w 321468"/>
              <a:gd name="connsiteY17" fmla="*/ 195262 h 330994"/>
              <a:gd name="connsiteX18" fmla="*/ 59531 w 321468"/>
              <a:gd name="connsiteY18" fmla="*/ 195262 h 330994"/>
              <a:gd name="connsiteX19" fmla="*/ 61912 w 321468"/>
              <a:gd name="connsiteY19" fmla="*/ 240506 h 330994"/>
              <a:gd name="connsiteX20" fmla="*/ 9525 w 321468"/>
              <a:gd name="connsiteY20" fmla="*/ 233362 h 330994"/>
              <a:gd name="connsiteX21" fmla="*/ 0 w 321468"/>
              <a:gd name="connsiteY21" fmla="*/ 254794 h 330994"/>
              <a:gd name="connsiteX22" fmla="*/ 14287 w 321468"/>
              <a:gd name="connsiteY22" fmla="*/ 330994 h 330994"/>
              <a:gd name="connsiteX23" fmla="*/ 59531 w 321468"/>
              <a:gd name="connsiteY23" fmla="*/ 302419 h 330994"/>
              <a:gd name="connsiteX24" fmla="*/ 100012 w 321468"/>
              <a:gd name="connsiteY24" fmla="*/ 285750 h 330994"/>
              <a:gd name="connsiteX25" fmla="*/ 126206 w 321468"/>
              <a:gd name="connsiteY25" fmla="*/ 288131 h 330994"/>
              <a:gd name="connsiteX26" fmla="*/ 190500 w 321468"/>
              <a:gd name="connsiteY26" fmla="*/ 302419 h 330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1468" h="330994">
                <a:moveTo>
                  <a:pt x="190500" y="302419"/>
                </a:moveTo>
                <a:lnTo>
                  <a:pt x="221456" y="240506"/>
                </a:lnTo>
                <a:lnTo>
                  <a:pt x="250031" y="214312"/>
                </a:lnTo>
                <a:lnTo>
                  <a:pt x="266700" y="169069"/>
                </a:lnTo>
                <a:lnTo>
                  <a:pt x="273844" y="119062"/>
                </a:lnTo>
                <a:lnTo>
                  <a:pt x="321468" y="61912"/>
                </a:lnTo>
                <a:lnTo>
                  <a:pt x="295275" y="14287"/>
                </a:lnTo>
                <a:lnTo>
                  <a:pt x="285750" y="21431"/>
                </a:lnTo>
                <a:lnTo>
                  <a:pt x="273844" y="0"/>
                </a:lnTo>
                <a:lnTo>
                  <a:pt x="245269" y="33337"/>
                </a:lnTo>
                <a:lnTo>
                  <a:pt x="211931" y="45244"/>
                </a:lnTo>
                <a:lnTo>
                  <a:pt x="202406" y="85725"/>
                </a:lnTo>
                <a:lnTo>
                  <a:pt x="178594" y="95250"/>
                </a:lnTo>
                <a:lnTo>
                  <a:pt x="135731" y="47625"/>
                </a:lnTo>
                <a:lnTo>
                  <a:pt x="104775" y="64294"/>
                </a:lnTo>
                <a:lnTo>
                  <a:pt x="109537" y="154781"/>
                </a:lnTo>
                <a:lnTo>
                  <a:pt x="78581" y="176212"/>
                </a:lnTo>
                <a:lnTo>
                  <a:pt x="59531" y="195262"/>
                </a:lnTo>
                <a:lnTo>
                  <a:pt x="59531" y="195262"/>
                </a:lnTo>
                <a:lnTo>
                  <a:pt x="61912" y="240506"/>
                </a:lnTo>
                <a:lnTo>
                  <a:pt x="9525" y="233362"/>
                </a:lnTo>
                <a:lnTo>
                  <a:pt x="0" y="254794"/>
                </a:lnTo>
                <a:lnTo>
                  <a:pt x="14287" y="330994"/>
                </a:lnTo>
                <a:lnTo>
                  <a:pt x="59531" y="302419"/>
                </a:lnTo>
                <a:lnTo>
                  <a:pt x="100012" y="285750"/>
                </a:lnTo>
                <a:lnTo>
                  <a:pt x="126206" y="288131"/>
                </a:lnTo>
                <a:lnTo>
                  <a:pt x="190500" y="3024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247" name="Rectangle 14"/>
          <p:cNvSpPr>
            <a:spLocks noChangeArrowheads="1"/>
          </p:cNvSpPr>
          <p:nvPr/>
        </p:nvSpPr>
        <p:spPr bwMode="auto">
          <a:xfrm>
            <a:off x="5251450" y="1749425"/>
            <a:ext cx="2016125" cy="528638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Delhi</a:t>
            </a:r>
          </a:p>
        </p:txBody>
      </p:sp>
      <p:pic>
        <p:nvPicPr>
          <p:cNvPr id="9248" name="Picture 11" descr="pur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163" y="21605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9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8671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0" name="Rectangle 14"/>
          <p:cNvSpPr>
            <a:spLocks noChangeArrowheads="1"/>
          </p:cNvSpPr>
          <p:nvPr/>
        </p:nvSpPr>
        <p:spPr bwMode="auto">
          <a:xfrm>
            <a:off x="1260475" y="4481513"/>
            <a:ext cx="2016125" cy="531812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Mumbai</a:t>
            </a:r>
          </a:p>
        </p:txBody>
      </p:sp>
      <p:pic>
        <p:nvPicPr>
          <p:cNvPr id="9251" name="Picture 9" descr="r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4099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2" name="Rectangle 12"/>
          <p:cNvSpPr>
            <a:spLocks noChangeArrowheads="1"/>
          </p:cNvSpPr>
          <p:nvPr/>
        </p:nvSpPr>
        <p:spPr bwMode="auto">
          <a:xfrm>
            <a:off x="6156325" y="4294188"/>
            <a:ext cx="2016125" cy="503237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Calcutta</a:t>
            </a:r>
          </a:p>
        </p:txBody>
      </p:sp>
      <p:sp>
        <p:nvSpPr>
          <p:cNvPr id="9253" name="Rectangle 3"/>
          <p:cNvSpPr>
            <a:spLocks noChangeArrowheads="1"/>
          </p:cNvSpPr>
          <p:nvPr/>
        </p:nvSpPr>
        <p:spPr bwMode="auto">
          <a:xfrm>
            <a:off x="395288" y="23336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States and Union Territories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185</Words>
  <Application>Microsoft Office PowerPoint</Application>
  <PresentationFormat>On-screen Show (4:3)</PresentationFormat>
  <Paragraphs>27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24</cp:revision>
  <dcterms:created xsi:type="dcterms:W3CDTF">2011-07-11T11:56:50Z</dcterms:created>
  <dcterms:modified xsi:type="dcterms:W3CDTF">2015-02-22T11:15:16Z</dcterms:modified>
</cp:coreProperties>
</file>