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58" r:id="rId3"/>
    <p:sldId id="264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BBB4A9-665B-4080-89FA-AC55ED6C7F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34F65C8-0E95-4E7B-A1A9-2131364336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715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1A14BB-2F83-474A-8FC3-1E7491E24FA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8512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99ED96-5710-4D93-8A49-847BBA1E0AC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02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30873-00E9-4E26-97E0-9D01B0C974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409038-776C-4043-AE5B-A4883B04B0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115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96773-27AB-4928-84BB-0078EFEB91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7587-E910-4280-8E73-1239FB10E9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395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E1794-3C5F-46F9-A8B6-8E9BEAEE6E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6C2C8-4217-4D6B-B36B-D06C9D1930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830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DE389-049A-4F65-8391-742B180DCD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E15FA-644A-45CE-A953-4F40D3D735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458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31D37-2A4C-4CCE-A94B-B3FE1A66EC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AAD3B-4CAA-4632-A380-F8CD46EAE6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46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3331A-8D01-482F-877D-6031509BAB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78417-1CAD-464C-9778-32EA3E4A6F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745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6746D-88DC-4D2E-A553-C02FCFB809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E62A3-F815-4A8A-B869-03A857CC1C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211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E391B-5D52-4595-91B9-E59105B525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B7E5B3-4D1F-442D-B2F7-7C0EEA13B7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999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9AB13-1C59-468C-9B19-B0B6587291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F7321-C8D5-4AC7-9DBB-DDA339CED2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480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E976F-47DC-43F8-816A-206C3A37EA5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363EB-3743-4785-82CD-0607798C9E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44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448B6-9750-4269-A8F6-A75DDD4464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BB231-E295-4350-AB6B-82FE823647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5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DE0FA4-66B1-4AD0-8286-F06757C4C77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93E217E-C4AF-4B49-8FC3-496DD14A2E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538" y="0"/>
            <a:ext cx="1922462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7" r:id="rId2"/>
    <p:sldLayoutId id="2147483848" r:id="rId3"/>
    <p:sldLayoutId id="2147483849" r:id="rId4"/>
    <p:sldLayoutId id="2147483850" r:id="rId5"/>
    <p:sldLayoutId id="2147483857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CHINA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8"/>
          <p:cNvSpPr>
            <a:spLocks/>
          </p:cNvSpPr>
          <p:nvPr/>
        </p:nvSpPr>
        <p:spPr bwMode="auto">
          <a:xfrm>
            <a:off x="1116013" y="908050"/>
            <a:ext cx="6840537" cy="5053013"/>
          </a:xfrm>
          <a:custGeom>
            <a:avLst/>
            <a:gdLst>
              <a:gd name="T0" fmla="*/ 2147483646 w 3583"/>
              <a:gd name="T1" fmla="*/ 2147483646 h 2647"/>
              <a:gd name="T2" fmla="*/ 2147483646 w 3583"/>
              <a:gd name="T3" fmla="*/ 2147483646 h 2647"/>
              <a:gd name="T4" fmla="*/ 2147483646 w 3583"/>
              <a:gd name="T5" fmla="*/ 2147483646 h 2647"/>
              <a:gd name="T6" fmla="*/ 2147483646 w 3583"/>
              <a:gd name="T7" fmla="*/ 2147483646 h 2647"/>
              <a:gd name="T8" fmla="*/ 2147483646 w 3583"/>
              <a:gd name="T9" fmla="*/ 2147483646 h 2647"/>
              <a:gd name="T10" fmla="*/ 2147483646 w 3583"/>
              <a:gd name="T11" fmla="*/ 2147483646 h 2647"/>
              <a:gd name="T12" fmla="*/ 2147483646 w 3583"/>
              <a:gd name="T13" fmla="*/ 2147483646 h 2647"/>
              <a:gd name="T14" fmla="*/ 2147483646 w 3583"/>
              <a:gd name="T15" fmla="*/ 2147483646 h 2647"/>
              <a:gd name="T16" fmla="*/ 2147483646 w 3583"/>
              <a:gd name="T17" fmla="*/ 2147483646 h 2647"/>
              <a:gd name="T18" fmla="*/ 2147483646 w 3583"/>
              <a:gd name="T19" fmla="*/ 2147483646 h 2647"/>
              <a:gd name="T20" fmla="*/ 2147483646 w 3583"/>
              <a:gd name="T21" fmla="*/ 2147483646 h 2647"/>
              <a:gd name="T22" fmla="*/ 2147483646 w 3583"/>
              <a:gd name="T23" fmla="*/ 2147483646 h 2647"/>
              <a:gd name="T24" fmla="*/ 2147483646 w 3583"/>
              <a:gd name="T25" fmla="*/ 2147483646 h 2647"/>
              <a:gd name="T26" fmla="*/ 2147483646 w 3583"/>
              <a:gd name="T27" fmla="*/ 2147483646 h 2647"/>
              <a:gd name="T28" fmla="*/ 2147483646 w 3583"/>
              <a:gd name="T29" fmla="*/ 2147483646 h 2647"/>
              <a:gd name="T30" fmla="*/ 2147483646 w 3583"/>
              <a:gd name="T31" fmla="*/ 2147483646 h 2647"/>
              <a:gd name="T32" fmla="*/ 2147483646 w 3583"/>
              <a:gd name="T33" fmla="*/ 2147483646 h 2647"/>
              <a:gd name="T34" fmla="*/ 2147483646 w 3583"/>
              <a:gd name="T35" fmla="*/ 2147483646 h 2647"/>
              <a:gd name="T36" fmla="*/ 2147483646 w 3583"/>
              <a:gd name="T37" fmla="*/ 2147483646 h 2647"/>
              <a:gd name="T38" fmla="*/ 2147483646 w 3583"/>
              <a:gd name="T39" fmla="*/ 2147483646 h 2647"/>
              <a:gd name="T40" fmla="*/ 2147483646 w 3583"/>
              <a:gd name="T41" fmla="*/ 2147483646 h 2647"/>
              <a:gd name="T42" fmla="*/ 2147483646 w 3583"/>
              <a:gd name="T43" fmla="*/ 2147483646 h 2647"/>
              <a:gd name="T44" fmla="*/ 2147483646 w 3583"/>
              <a:gd name="T45" fmla="*/ 2147483646 h 2647"/>
              <a:gd name="T46" fmla="*/ 2147483646 w 3583"/>
              <a:gd name="T47" fmla="*/ 2147483646 h 2647"/>
              <a:gd name="T48" fmla="*/ 2147483646 w 3583"/>
              <a:gd name="T49" fmla="*/ 2147483646 h 2647"/>
              <a:gd name="T50" fmla="*/ 2147483646 w 3583"/>
              <a:gd name="T51" fmla="*/ 2147483646 h 2647"/>
              <a:gd name="T52" fmla="*/ 2147483646 w 3583"/>
              <a:gd name="T53" fmla="*/ 2147483646 h 2647"/>
              <a:gd name="T54" fmla="*/ 2147483646 w 3583"/>
              <a:gd name="T55" fmla="*/ 2147483646 h 2647"/>
              <a:gd name="T56" fmla="*/ 2147483646 w 3583"/>
              <a:gd name="T57" fmla="*/ 2147483646 h 2647"/>
              <a:gd name="T58" fmla="*/ 2147483646 w 3583"/>
              <a:gd name="T59" fmla="*/ 2147483646 h 2647"/>
              <a:gd name="T60" fmla="*/ 2147483646 w 3583"/>
              <a:gd name="T61" fmla="*/ 2147483646 h 2647"/>
              <a:gd name="T62" fmla="*/ 2147483646 w 3583"/>
              <a:gd name="T63" fmla="*/ 2147483646 h 2647"/>
              <a:gd name="T64" fmla="*/ 2147483646 w 3583"/>
              <a:gd name="T65" fmla="*/ 2147483646 h 2647"/>
              <a:gd name="T66" fmla="*/ 2147483646 w 3583"/>
              <a:gd name="T67" fmla="*/ 2147483646 h 2647"/>
              <a:gd name="T68" fmla="*/ 2147483646 w 3583"/>
              <a:gd name="T69" fmla="*/ 2147483646 h 2647"/>
              <a:gd name="T70" fmla="*/ 2147483646 w 3583"/>
              <a:gd name="T71" fmla="*/ 2147483646 h 2647"/>
              <a:gd name="T72" fmla="*/ 2147483646 w 3583"/>
              <a:gd name="T73" fmla="*/ 2147483646 h 2647"/>
              <a:gd name="T74" fmla="*/ 2147483646 w 3583"/>
              <a:gd name="T75" fmla="*/ 2147483646 h 2647"/>
              <a:gd name="T76" fmla="*/ 2147483646 w 3583"/>
              <a:gd name="T77" fmla="*/ 2147483646 h 2647"/>
              <a:gd name="T78" fmla="*/ 2147483646 w 3583"/>
              <a:gd name="T79" fmla="*/ 2147483646 h 2647"/>
              <a:gd name="T80" fmla="*/ 2147483646 w 3583"/>
              <a:gd name="T81" fmla="*/ 2147483646 h 2647"/>
              <a:gd name="T82" fmla="*/ 2147483646 w 3583"/>
              <a:gd name="T83" fmla="*/ 2147483646 h 2647"/>
              <a:gd name="T84" fmla="*/ 2147483646 w 3583"/>
              <a:gd name="T85" fmla="*/ 2147483646 h 2647"/>
              <a:gd name="T86" fmla="*/ 2147483646 w 3583"/>
              <a:gd name="T87" fmla="*/ 2147483646 h 2647"/>
              <a:gd name="T88" fmla="*/ 2147483646 w 3583"/>
              <a:gd name="T89" fmla="*/ 2147483646 h 2647"/>
              <a:gd name="T90" fmla="*/ 2147483646 w 3583"/>
              <a:gd name="T91" fmla="*/ 2147483646 h 2647"/>
              <a:gd name="T92" fmla="*/ 2147483646 w 3583"/>
              <a:gd name="T93" fmla="*/ 2147483646 h 2647"/>
              <a:gd name="T94" fmla="*/ 2147483646 w 3583"/>
              <a:gd name="T95" fmla="*/ 2147483646 h 2647"/>
              <a:gd name="T96" fmla="*/ 2147483646 w 3583"/>
              <a:gd name="T97" fmla="*/ 2147483646 h 2647"/>
              <a:gd name="T98" fmla="*/ 2147483646 w 3583"/>
              <a:gd name="T99" fmla="*/ 2147483646 h 2647"/>
              <a:gd name="T100" fmla="*/ 2147483646 w 3583"/>
              <a:gd name="T101" fmla="*/ 2147483646 h 2647"/>
              <a:gd name="T102" fmla="*/ 2147483646 w 3583"/>
              <a:gd name="T103" fmla="*/ 2147483646 h 2647"/>
              <a:gd name="T104" fmla="*/ 2147483646 w 3583"/>
              <a:gd name="T105" fmla="*/ 2147483646 h 2647"/>
              <a:gd name="T106" fmla="*/ 2147483646 w 3583"/>
              <a:gd name="T107" fmla="*/ 2147483646 h 2647"/>
              <a:gd name="T108" fmla="*/ 2147483646 w 3583"/>
              <a:gd name="T109" fmla="*/ 2147483646 h 2647"/>
              <a:gd name="T110" fmla="*/ 2147483646 w 3583"/>
              <a:gd name="T111" fmla="*/ 2147483646 h 264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583" h="2647">
                <a:moveTo>
                  <a:pt x="3357" y="473"/>
                </a:moveTo>
                <a:lnTo>
                  <a:pt x="3357" y="473"/>
                </a:lnTo>
                <a:lnTo>
                  <a:pt x="3319" y="393"/>
                </a:lnTo>
                <a:lnTo>
                  <a:pt x="3168" y="353"/>
                </a:lnTo>
                <a:lnTo>
                  <a:pt x="2987" y="0"/>
                </a:lnTo>
                <a:lnTo>
                  <a:pt x="2814" y="0"/>
                </a:lnTo>
                <a:lnTo>
                  <a:pt x="2761" y="96"/>
                </a:lnTo>
                <a:lnTo>
                  <a:pt x="2648" y="313"/>
                </a:lnTo>
                <a:lnTo>
                  <a:pt x="2535" y="313"/>
                </a:lnTo>
                <a:lnTo>
                  <a:pt x="2519" y="353"/>
                </a:lnTo>
                <a:lnTo>
                  <a:pt x="2519" y="361"/>
                </a:lnTo>
                <a:lnTo>
                  <a:pt x="2527" y="361"/>
                </a:lnTo>
                <a:lnTo>
                  <a:pt x="2535" y="361"/>
                </a:lnTo>
                <a:lnTo>
                  <a:pt x="2535" y="369"/>
                </a:lnTo>
                <a:lnTo>
                  <a:pt x="2542" y="369"/>
                </a:lnTo>
                <a:lnTo>
                  <a:pt x="2550" y="369"/>
                </a:lnTo>
                <a:lnTo>
                  <a:pt x="2550" y="377"/>
                </a:lnTo>
                <a:lnTo>
                  <a:pt x="2557" y="377"/>
                </a:lnTo>
                <a:lnTo>
                  <a:pt x="2550" y="377"/>
                </a:lnTo>
                <a:lnTo>
                  <a:pt x="2550" y="369"/>
                </a:lnTo>
                <a:lnTo>
                  <a:pt x="2542" y="369"/>
                </a:lnTo>
                <a:lnTo>
                  <a:pt x="2535" y="369"/>
                </a:lnTo>
                <a:lnTo>
                  <a:pt x="2535" y="361"/>
                </a:lnTo>
                <a:lnTo>
                  <a:pt x="2527" y="361"/>
                </a:lnTo>
                <a:lnTo>
                  <a:pt x="2519" y="361"/>
                </a:lnTo>
                <a:lnTo>
                  <a:pt x="2519" y="353"/>
                </a:lnTo>
                <a:lnTo>
                  <a:pt x="2482" y="433"/>
                </a:lnTo>
                <a:lnTo>
                  <a:pt x="2482" y="529"/>
                </a:lnTo>
                <a:lnTo>
                  <a:pt x="2648" y="553"/>
                </a:lnTo>
                <a:lnTo>
                  <a:pt x="2685" y="634"/>
                </a:lnTo>
                <a:lnTo>
                  <a:pt x="2519" y="690"/>
                </a:lnTo>
                <a:lnTo>
                  <a:pt x="2384" y="754"/>
                </a:lnTo>
                <a:lnTo>
                  <a:pt x="2255" y="810"/>
                </a:lnTo>
                <a:lnTo>
                  <a:pt x="2218" y="947"/>
                </a:lnTo>
                <a:lnTo>
                  <a:pt x="2014" y="971"/>
                </a:lnTo>
                <a:lnTo>
                  <a:pt x="1810" y="1107"/>
                </a:lnTo>
                <a:lnTo>
                  <a:pt x="1622" y="1011"/>
                </a:lnTo>
                <a:lnTo>
                  <a:pt x="1395" y="987"/>
                </a:lnTo>
                <a:lnTo>
                  <a:pt x="1230" y="810"/>
                </a:lnTo>
                <a:lnTo>
                  <a:pt x="988" y="730"/>
                </a:lnTo>
                <a:lnTo>
                  <a:pt x="966" y="529"/>
                </a:lnTo>
                <a:lnTo>
                  <a:pt x="837" y="457"/>
                </a:lnTo>
                <a:lnTo>
                  <a:pt x="822" y="433"/>
                </a:lnTo>
                <a:lnTo>
                  <a:pt x="784" y="457"/>
                </a:lnTo>
                <a:lnTo>
                  <a:pt x="724" y="473"/>
                </a:lnTo>
                <a:lnTo>
                  <a:pt x="686" y="594"/>
                </a:lnTo>
                <a:lnTo>
                  <a:pt x="536" y="570"/>
                </a:lnTo>
                <a:lnTo>
                  <a:pt x="498" y="770"/>
                </a:lnTo>
                <a:lnTo>
                  <a:pt x="370" y="794"/>
                </a:lnTo>
                <a:lnTo>
                  <a:pt x="332" y="1027"/>
                </a:lnTo>
                <a:lnTo>
                  <a:pt x="256" y="1107"/>
                </a:lnTo>
                <a:lnTo>
                  <a:pt x="166" y="1187"/>
                </a:lnTo>
                <a:lnTo>
                  <a:pt x="15" y="1227"/>
                </a:lnTo>
                <a:lnTo>
                  <a:pt x="0" y="1307"/>
                </a:lnTo>
                <a:lnTo>
                  <a:pt x="38" y="1340"/>
                </a:lnTo>
                <a:lnTo>
                  <a:pt x="53" y="1404"/>
                </a:lnTo>
                <a:lnTo>
                  <a:pt x="15" y="1420"/>
                </a:lnTo>
                <a:lnTo>
                  <a:pt x="53" y="1460"/>
                </a:lnTo>
                <a:lnTo>
                  <a:pt x="113" y="1484"/>
                </a:lnTo>
                <a:lnTo>
                  <a:pt x="166" y="1564"/>
                </a:lnTo>
                <a:lnTo>
                  <a:pt x="241" y="1564"/>
                </a:lnTo>
                <a:lnTo>
                  <a:pt x="355" y="1564"/>
                </a:lnTo>
                <a:lnTo>
                  <a:pt x="370" y="1596"/>
                </a:lnTo>
                <a:lnTo>
                  <a:pt x="294" y="1717"/>
                </a:lnTo>
                <a:lnTo>
                  <a:pt x="317" y="1781"/>
                </a:lnTo>
                <a:lnTo>
                  <a:pt x="279" y="1837"/>
                </a:lnTo>
                <a:lnTo>
                  <a:pt x="317" y="1917"/>
                </a:lnTo>
                <a:lnTo>
                  <a:pt x="407" y="1957"/>
                </a:lnTo>
                <a:lnTo>
                  <a:pt x="392" y="1973"/>
                </a:lnTo>
                <a:lnTo>
                  <a:pt x="430" y="1973"/>
                </a:lnTo>
                <a:lnTo>
                  <a:pt x="558" y="2037"/>
                </a:lnTo>
                <a:lnTo>
                  <a:pt x="671" y="2094"/>
                </a:lnTo>
                <a:lnTo>
                  <a:pt x="784" y="2118"/>
                </a:lnTo>
                <a:lnTo>
                  <a:pt x="822" y="2150"/>
                </a:lnTo>
                <a:lnTo>
                  <a:pt x="852" y="2150"/>
                </a:lnTo>
                <a:lnTo>
                  <a:pt x="913" y="2190"/>
                </a:lnTo>
                <a:lnTo>
                  <a:pt x="988" y="2190"/>
                </a:lnTo>
                <a:lnTo>
                  <a:pt x="1064" y="2190"/>
                </a:lnTo>
                <a:lnTo>
                  <a:pt x="1116" y="2118"/>
                </a:lnTo>
                <a:lnTo>
                  <a:pt x="1192" y="2053"/>
                </a:lnTo>
                <a:lnTo>
                  <a:pt x="1282" y="2053"/>
                </a:lnTo>
                <a:lnTo>
                  <a:pt x="1358" y="2118"/>
                </a:lnTo>
                <a:lnTo>
                  <a:pt x="1395" y="2118"/>
                </a:lnTo>
                <a:lnTo>
                  <a:pt x="1433" y="2134"/>
                </a:lnTo>
                <a:lnTo>
                  <a:pt x="1456" y="2230"/>
                </a:lnTo>
                <a:lnTo>
                  <a:pt x="1418" y="2350"/>
                </a:lnTo>
                <a:lnTo>
                  <a:pt x="1418" y="2390"/>
                </a:lnTo>
                <a:lnTo>
                  <a:pt x="1471" y="2406"/>
                </a:lnTo>
                <a:lnTo>
                  <a:pt x="1509" y="2471"/>
                </a:lnTo>
                <a:lnTo>
                  <a:pt x="1509" y="2511"/>
                </a:lnTo>
                <a:lnTo>
                  <a:pt x="1599" y="2551"/>
                </a:lnTo>
                <a:lnTo>
                  <a:pt x="1584" y="2567"/>
                </a:lnTo>
                <a:lnTo>
                  <a:pt x="1675" y="2551"/>
                </a:lnTo>
                <a:lnTo>
                  <a:pt x="1697" y="2471"/>
                </a:lnTo>
                <a:lnTo>
                  <a:pt x="1886" y="2471"/>
                </a:lnTo>
                <a:lnTo>
                  <a:pt x="1954" y="2527"/>
                </a:lnTo>
                <a:lnTo>
                  <a:pt x="1976" y="2591"/>
                </a:lnTo>
                <a:lnTo>
                  <a:pt x="2014" y="2567"/>
                </a:lnTo>
                <a:lnTo>
                  <a:pt x="2142" y="2647"/>
                </a:lnTo>
                <a:lnTo>
                  <a:pt x="2142" y="2591"/>
                </a:lnTo>
                <a:lnTo>
                  <a:pt x="2293" y="2527"/>
                </a:lnTo>
                <a:lnTo>
                  <a:pt x="2308" y="2511"/>
                </a:lnTo>
                <a:lnTo>
                  <a:pt x="2346" y="2487"/>
                </a:lnTo>
                <a:lnTo>
                  <a:pt x="2384" y="2511"/>
                </a:lnTo>
                <a:lnTo>
                  <a:pt x="2459" y="2471"/>
                </a:lnTo>
                <a:lnTo>
                  <a:pt x="2557" y="2406"/>
                </a:lnTo>
                <a:lnTo>
                  <a:pt x="2648" y="2334"/>
                </a:lnTo>
                <a:lnTo>
                  <a:pt x="2685" y="2254"/>
                </a:lnTo>
                <a:lnTo>
                  <a:pt x="2738" y="2174"/>
                </a:lnTo>
                <a:lnTo>
                  <a:pt x="2799" y="2053"/>
                </a:lnTo>
                <a:lnTo>
                  <a:pt x="2799" y="1997"/>
                </a:lnTo>
                <a:lnTo>
                  <a:pt x="2776" y="1957"/>
                </a:lnTo>
                <a:lnTo>
                  <a:pt x="2799" y="1893"/>
                </a:lnTo>
                <a:lnTo>
                  <a:pt x="2776" y="1821"/>
                </a:lnTo>
                <a:lnTo>
                  <a:pt x="2685" y="1620"/>
                </a:lnTo>
                <a:lnTo>
                  <a:pt x="2700" y="1596"/>
                </a:lnTo>
                <a:lnTo>
                  <a:pt x="2776" y="1500"/>
                </a:lnTo>
                <a:lnTo>
                  <a:pt x="2836" y="1484"/>
                </a:lnTo>
                <a:lnTo>
                  <a:pt x="2844" y="1476"/>
                </a:lnTo>
                <a:lnTo>
                  <a:pt x="2844" y="1460"/>
                </a:lnTo>
                <a:lnTo>
                  <a:pt x="2836" y="1444"/>
                </a:lnTo>
                <a:lnTo>
                  <a:pt x="2738" y="1420"/>
                </a:lnTo>
                <a:lnTo>
                  <a:pt x="2685" y="1444"/>
                </a:lnTo>
                <a:lnTo>
                  <a:pt x="2648" y="1420"/>
                </a:lnTo>
                <a:lnTo>
                  <a:pt x="2610" y="1364"/>
                </a:lnTo>
                <a:lnTo>
                  <a:pt x="2572" y="1324"/>
                </a:lnTo>
                <a:lnTo>
                  <a:pt x="2663" y="1283"/>
                </a:lnTo>
                <a:lnTo>
                  <a:pt x="2723" y="1227"/>
                </a:lnTo>
                <a:lnTo>
                  <a:pt x="2814" y="1163"/>
                </a:lnTo>
                <a:lnTo>
                  <a:pt x="2851" y="1163"/>
                </a:lnTo>
                <a:lnTo>
                  <a:pt x="2799" y="1243"/>
                </a:lnTo>
                <a:lnTo>
                  <a:pt x="2836" y="1283"/>
                </a:lnTo>
                <a:lnTo>
                  <a:pt x="2874" y="1267"/>
                </a:lnTo>
                <a:lnTo>
                  <a:pt x="2964" y="1227"/>
                </a:lnTo>
                <a:lnTo>
                  <a:pt x="2987" y="1139"/>
                </a:lnTo>
                <a:lnTo>
                  <a:pt x="3040" y="1091"/>
                </a:lnTo>
                <a:lnTo>
                  <a:pt x="3093" y="1131"/>
                </a:lnTo>
                <a:lnTo>
                  <a:pt x="3085" y="1051"/>
                </a:lnTo>
                <a:lnTo>
                  <a:pt x="3161" y="1003"/>
                </a:lnTo>
                <a:lnTo>
                  <a:pt x="3259" y="1019"/>
                </a:lnTo>
                <a:lnTo>
                  <a:pt x="3304" y="987"/>
                </a:lnTo>
                <a:lnTo>
                  <a:pt x="3357" y="1011"/>
                </a:lnTo>
                <a:lnTo>
                  <a:pt x="3394" y="794"/>
                </a:lnTo>
                <a:lnTo>
                  <a:pt x="3485" y="770"/>
                </a:lnTo>
                <a:lnTo>
                  <a:pt x="3583" y="473"/>
                </a:lnTo>
                <a:lnTo>
                  <a:pt x="3357" y="473"/>
                </a:lnTo>
                <a:close/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195" name="Group 7"/>
          <p:cNvGrpSpPr>
            <a:grpSpLocks/>
          </p:cNvGrpSpPr>
          <p:nvPr/>
        </p:nvGrpSpPr>
        <p:grpSpPr bwMode="auto">
          <a:xfrm>
            <a:off x="1116013" y="909638"/>
            <a:ext cx="6840537" cy="5616575"/>
            <a:chOff x="1331913" y="1125414"/>
            <a:chExt cx="6840537" cy="5615954"/>
          </a:xfrm>
        </p:grpSpPr>
        <p:sp>
          <p:nvSpPr>
            <p:cNvPr id="8209" name="Freeform 7"/>
            <p:cNvSpPr>
              <a:spLocks/>
            </p:cNvSpPr>
            <p:nvPr/>
          </p:nvSpPr>
          <p:spPr bwMode="auto">
            <a:xfrm>
              <a:off x="1331913" y="1125414"/>
              <a:ext cx="6840537" cy="5053012"/>
            </a:xfrm>
            <a:custGeom>
              <a:avLst/>
              <a:gdLst>
                <a:gd name="T0" fmla="*/ 2147483646 w 3583"/>
                <a:gd name="T1" fmla="*/ 2147483646 h 2647"/>
                <a:gd name="T2" fmla="*/ 2147483646 w 3583"/>
                <a:gd name="T3" fmla="*/ 2147483646 h 2647"/>
                <a:gd name="T4" fmla="*/ 2147483646 w 3583"/>
                <a:gd name="T5" fmla="*/ 2147483646 h 2647"/>
                <a:gd name="T6" fmla="*/ 2147483646 w 3583"/>
                <a:gd name="T7" fmla="*/ 2147483646 h 2647"/>
                <a:gd name="T8" fmla="*/ 2147483646 w 3583"/>
                <a:gd name="T9" fmla="*/ 2147483646 h 2647"/>
                <a:gd name="T10" fmla="*/ 2147483646 w 3583"/>
                <a:gd name="T11" fmla="*/ 2147483646 h 2647"/>
                <a:gd name="T12" fmla="*/ 2147483646 w 3583"/>
                <a:gd name="T13" fmla="*/ 2147483646 h 2647"/>
                <a:gd name="T14" fmla="*/ 2147483646 w 3583"/>
                <a:gd name="T15" fmla="*/ 2147483646 h 2647"/>
                <a:gd name="T16" fmla="*/ 2147483646 w 3583"/>
                <a:gd name="T17" fmla="*/ 2147483646 h 2647"/>
                <a:gd name="T18" fmla="*/ 2147483646 w 3583"/>
                <a:gd name="T19" fmla="*/ 2147483646 h 2647"/>
                <a:gd name="T20" fmla="*/ 2147483646 w 3583"/>
                <a:gd name="T21" fmla="*/ 2147483646 h 2647"/>
                <a:gd name="T22" fmla="*/ 2147483646 w 3583"/>
                <a:gd name="T23" fmla="*/ 2147483646 h 2647"/>
                <a:gd name="T24" fmla="*/ 2147483646 w 3583"/>
                <a:gd name="T25" fmla="*/ 2147483646 h 2647"/>
                <a:gd name="T26" fmla="*/ 2147483646 w 3583"/>
                <a:gd name="T27" fmla="*/ 2147483646 h 2647"/>
                <a:gd name="T28" fmla="*/ 2147483646 w 3583"/>
                <a:gd name="T29" fmla="*/ 2147483646 h 2647"/>
                <a:gd name="T30" fmla="*/ 2147483646 w 3583"/>
                <a:gd name="T31" fmla="*/ 2147483646 h 2647"/>
                <a:gd name="T32" fmla="*/ 2147483646 w 3583"/>
                <a:gd name="T33" fmla="*/ 2147483646 h 2647"/>
                <a:gd name="T34" fmla="*/ 2147483646 w 3583"/>
                <a:gd name="T35" fmla="*/ 2147483646 h 2647"/>
                <a:gd name="T36" fmla="*/ 2147483646 w 3583"/>
                <a:gd name="T37" fmla="*/ 2147483646 h 2647"/>
                <a:gd name="T38" fmla="*/ 2147483646 w 3583"/>
                <a:gd name="T39" fmla="*/ 2147483646 h 2647"/>
                <a:gd name="T40" fmla="*/ 2147483646 w 3583"/>
                <a:gd name="T41" fmla="*/ 2147483646 h 2647"/>
                <a:gd name="T42" fmla="*/ 2147483646 w 3583"/>
                <a:gd name="T43" fmla="*/ 2147483646 h 2647"/>
                <a:gd name="T44" fmla="*/ 2147483646 w 3583"/>
                <a:gd name="T45" fmla="*/ 2147483646 h 2647"/>
                <a:gd name="T46" fmla="*/ 2147483646 w 3583"/>
                <a:gd name="T47" fmla="*/ 2147483646 h 2647"/>
                <a:gd name="T48" fmla="*/ 2147483646 w 3583"/>
                <a:gd name="T49" fmla="*/ 2147483646 h 2647"/>
                <a:gd name="T50" fmla="*/ 2147483646 w 3583"/>
                <a:gd name="T51" fmla="*/ 2147483646 h 2647"/>
                <a:gd name="T52" fmla="*/ 2147483646 w 3583"/>
                <a:gd name="T53" fmla="*/ 2147483646 h 2647"/>
                <a:gd name="T54" fmla="*/ 2147483646 w 3583"/>
                <a:gd name="T55" fmla="*/ 2147483646 h 2647"/>
                <a:gd name="T56" fmla="*/ 2147483646 w 3583"/>
                <a:gd name="T57" fmla="*/ 2147483646 h 2647"/>
                <a:gd name="T58" fmla="*/ 2147483646 w 3583"/>
                <a:gd name="T59" fmla="*/ 2147483646 h 2647"/>
                <a:gd name="T60" fmla="*/ 2147483646 w 3583"/>
                <a:gd name="T61" fmla="*/ 2147483646 h 2647"/>
                <a:gd name="T62" fmla="*/ 2147483646 w 3583"/>
                <a:gd name="T63" fmla="*/ 2147483646 h 2647"/>
                <a:gd name="T64" fmla="*/ 2147483646 w 3583"/>
                <a:gd name="T65" fmla="*/ 2147483646 h 2647"/>
                <a:gd name="T66" fmla="*/ 2147483646 w 3583"/>
                <a:gd name="T67" fmla="*/ 2147483646 h 2647"/>
                <a:gd name="T68" fmla="*/ 2147483646 w 3583"/>
                <a:gd name="T69" fmla="*/ 2147483646 h 2647"/>
                <a:gd name="T70" fmla="*/ 2147483646 w 3583"/>
                <a:gd name="T71" fmla="*/ 2147483646 h 2647"/>
                <a:gd name="T72" fmla="*/ 2147483646 w 3583"/>
                <a:gd name="T73" fmla="*/ 2147483646 h 2647"/>
                <a:gd name="T74" fmla="*/ 2147483646 w 3583"/>
                <a:gd name="T75" fmla="*/ 2147483646 h 2647"/>
                <a:gd name="T76" fmla="*/ 2147483646 w 3583"/>
                <a:gd name="T77" fmla="*/ 2147483646 h 2647"/>
                <a:gd name="T78" fmla="*/ 2147483646 w 3583"/>
                <a:gd name="T79" fmla="*/ 2147483646 h 2647"/>
                <a:gd name="T80" fmla="*/ 2147483646 w 3583"/>
                <a:gd name="T81" fmla="*/ 2147483646 h 2647"/>
                <a:gd name="T82" fmla="*/ 2147483646 w 3583"/>
                <a:gd name="T83" fmla="*/ 2147483646 h 2647"/>
                <a:gd name="T84" fmla="*/ 2147483646 w 3583"/>
                <a:gd name="T85" fmla="*/ 2147483646 h 2647"/>
                <a:gd name="T86" fmla="*/ 2147483646 w 3583"/>
                <a:gd name="T87" fmla="*/ 2147483646 h 2647"/>
                <a:gd name="T88" fmla="*/ 2147483646 w 3583"/>
                <a:gd name="T89" fmla="*/ 2147483646 h 2647"/>
                <a:gd name="T90" fmla="*/ 2147483646 w 3583"/>
                <a:gd name="T91" fmla="*/ 2147483646 h 2647"/>
                <a:gd name="T92" fmla="*/ 2147483646 w 3583"/>
                <a:gd name="T93" fmla="*/ 2147483646 h 2647"/>
                <a:gd name="T94" fmla="*/ 2147483646 w 3583"/>
                <a:gd name="T95" fmla="*/ 2147483646 h 2647"/>
                <a:gd name="T96" fmla="*/ 2147483646 w 3583"/>
                <a:gd name="T97" fmla="*/ 2147483646 h 2647"/>
                <a:gd name="T98" fmla="*/ 2147483646 w 3583"/>
                <a:gd name="T99" fmla="*/ 2147483646 h 2647"/>
                <a:gd name="T100" fmla="*/ 2147483646 w 3583"/>
                <a:gd name="T101" fmla="*/ 2147483646 h 2647"/>
                <a:gd name="T102" fmla="*/ 2147483646 w 3583"/>
                <a:gd name="T103" fmla="*/ 2147483646 h 2647"/>
                <a:gd name="T104" fmla="*/ 2147483646 w 3583"/>
                <a:gd name="T105" fmla="*/ 2147483646 h 2647"/>
                <a:gd name="T106" fmla="*/ 2147483646 w 3583"/>
                <a:gd name="T107" fmla="*/ 2147483646 h 2647"/>
                <a:gd name="T108" fmla="*/ 2147483646 w 3583"/>
                <a:gd name="T109" fmla="*/ 2147483646 h 2647"/>
                <a:gd name="T110" fmla="*/ 2147483646 w 3583"/>
                <a:gd name="T111" fmla="*/ 2147483646 h 26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83" h="2647">
                  <a:moveTo>
                    <a:pt x="3357" y="473"/>
                  </a:moveTo>
                  <a:lnTo>
                    <a:pt x="3357" y="473"/>
                  </a:lnTo>
                  <a:lnTo>
                    <a:pt x="3319" y="393"/>
                  </a:lnTo>
                  <a:lnTo>
                    <a:pt x="3168" y="353"/>
                  </a:lnTo>
                  <a:lnTo>
                    <a:pt x="2987" y="0"/>
                  </a:lnTo>
                  <a:lnTo>
                    <a:pt x="2814" y="0"/>
                  </a:lnTo>
                  <a:lnTo>
                    <a:pt x="2761" y="96"/>
                  </a:lnTo>
                  <a:lnTo>
                    <a:pt x="2648" y="313"/>
                  </a:lnTo>
                  <a:lnTo>
                    <a:pt x="2535" y="313"/>
                  </a:lnTo>
                  <a:lnTo>
                    <a:pt x="2519" y="353"/>
                  </a:lnTo>
                  <a:lnTo>
                    <a:pt x="2519" y="361"/>
                  </a:lnTo>
                  <a:lnTo>
                    <a:pt x="2527" y="361"/>
                  </a:lnTo>
                  <a:lnTo>
                    <a:pt x="2535" y="361"/>
                  </a:lnTo>
                  <a:lnTo>
                    <a:pt x="2535" y="369"/>
                  </a:lnTo>
                  <a:lnTo>
                    <a:pt x="2542" y="369"/>
                  </a:lnTo>
                  <a:lnTo>
                    <a:pt x="2550" y="369"/>
                  </a:lnTo>
                  <a:lnTo>
                    <a:pt x="2550" y="377"/>
                  </a:lnTo>
                  <a:lnTo>
                    <a:pt x="2557" y="377"/>
                  </a:lnTo>
                  <a:lnTo>
                    <a:pt x="2550" y="377"/>
                  </a:lnTo>
                  <a:lnTo>
                    <a:pt x="2550" y="369"/>
                  </a:lnTo>
                  <a:lnTo>
                    <a:pt x="2542" y="369"/>
                  </a:lnTo>
                  <a:lnTo>
                    <a:pt x="2535" y="369"/>
                  </a:lnTo>
                  <a:lnTo>
                    <a:pt x="2535" y="361"/>
                  </a:lnTo>
                  <a:lnTo>
                    <a:pt x="2527" y="361"/>
                  </a:lnTo>
                  <a:lnTo>
                    <a:pt x="2519" y="361"/>
                  </a:lnTo>
                  <a:lnTo>
                    <a:pt x="2519" y="353"/>
                  </a:lnTo>
                  <a:lnTo>
                    <a:pt x="2482" y="433"/>
                  </a:lnTo>
                  <a:lnTo>
                    <a:pt x="2482" y="529"/>
                  </a:lnTo>
                  <a:lnTo>
                    <a:pt x="2648" y="553"/>
                  </a:lnTo>
                  <a:lnTo>
                    <a:pt x="2685" y="634"/>
                  </a:lnTo>
                  <a:lnTo>
                    <a:pt x="2519" y="690"/>
                  </a:lnTo>
                  <a:lnTo>
                    <a:pt x="2384" y="754"/>
                  </a:lnTo>
                  <a:lnTo>
                    <a:pt x="2255" y="810"/>
                  </a:lnTo>
                  <a:lnTo>
                    <a:pt x="2218" y="947"/>
                  </a:lnTo>
                  <a:lnTo>
                    <a:pt x="2014" y="971"/>
                  </a:lnTo>
                  <a:lnTo>
                    <a:pt x="1810" y="1107"/>
                  </a:lnTo>
                  <a:lnTo>
                    <a:pt x="1622" y="1011"/>
                  </a:lnTo>
                  <a:lnTo>
                    <a:pt x="1395" y="987"/>
                  </a:lnTo>
                  <a:lnTo>
                    <a:pt x="1230" y="810"/>
                  </a:lnTo>
                  <a:lnTo>
                    <a:pt x="988" y="730"/>
                  </a:lnTo>
                  <a:lnTo>
                    <a:pt x="966" y="529"/>
                  </a:lnTo>
                  <a:lnTo>
                    <a:pt x="837" y="457"/>
                  </a:lnTo>
                  <a:lnTo>
                    <a:pt x="822" y="433"/>
                  </a:lnTo>
                  <a:lnTo>
                    <a:pt x="784" y="457"/>
                  </a:lnTo>
                  <a:lnTo>
                    <a:pt x="724" y="473"/>
                  </a:lnTo>
                  <a:lnTo>
                    <a:pt x="686" y="594"/>
                  </a:lnTo>
                  <a:lnTo>
                    <a:pt x="536" y="570"/>
                  </a:lnTo>
                  <a:lnTo>
                    <a:pt x="498" y="770"/>
                  </a:lnTo>
                  <a:lnTo>
                    <a:pt x="370" y="794"/>
                  </a:lnTo>
                  <a:lnTo>
                    <a:pt x="332" y="1027"/>
                  </a:lnTo>
                  <a:lnTo>
                    <a:pt x="256" y="1107"/>
                  </a:lnTo>
                  <a:lnTo>
                    <a:pt x="166" y="1187"/>
                  </a:lnTo>
                  <a:lnTo>
                    <a:pt x="15" y="1227"/>
                  </a:lnTo>
                  <a:lnTo>
                    <a:pt x="0" y="1307"/>
                  </a:lnTo>
                  <a:lnTo>
                    <a:pt x="38" y="1340"/>
                  </a:lnTo>
                  <a:lnTo>
                    <a:pt x="53" y="1404"/>
                  </a:lnTo>
                  <a:lnTo>
                    <a:pt x="15" y="1420"/>
                  </a:lnTo>
                  <a:lnTo>
                    <a:pt x="53" y="1460"/>
                  </a:lnTo>
                  <a:lnTo>
                    <a:pt x="113" y="1484"/>
                  </a:lnTo>
                  <a:lnTo>
                    <a:pt x="166" y="1564"/>
                  </a:lnTo>
                  <a:lnTo>
                    <a:pt x="241" y="1564"/>
                  </a:lnTo>
                  <a:lnTo>
                    <a:pt x="355" y="1564"/>
                  </a:lnTo>
                  <a:lnTo>
                    <a:pt x="370" y="1596"/>
                  </a:lnTo>
                  <a:lnTo>
                    <a:pt x="294" y="1717"/>
                  </a:lnTo>
                  <a:lnTo>
                    <a:pt x="317" y="1781"/>
                  </a:lnTo>
                  <a:lnTo>
                    <a:pt x="279" y="1837"/>
                  </a:lnTo>
                  <a:lnTo>
                    <a:pt x="317" y="1917"/>
                  </a:lnTo>
                  <a:lnTo>
                    <a:pt x="407" y="1957"/>
                  </a:lnTo>
                  <a:lnTo>
                    <a:pt x="392" y="1973"/>
                  </a:lnTo>
                  <a:lnTo>
                    <a:pt x="430" y="1973"/>
                  </a:lnTo>
                  <a:lnTo>
                    <a:pt x="558" y="2037"/>
                  </a:lnTo>
                  <a:lnTo>
                    <a:pt x="671" y="2094"/>
                  </a:lnTo>
                  <a:lnTo>
                    <a:pt x="784" y="2118"/>
                  </a:lnTo>
                  <a:lnTo>
                    <a:pt x="822" y="2150"/>
                  </a:lnTo>
                  <a:lnTo>
                    <a:pt x="852" y="2150"/>
                  </a:lnTo>
                  <a:lnTo>
                    <a:pt x="913" y="2190"/>
                  </a:lnTo>
                  <a:lnTo>
                    <a:pt x="988" y="2190"/>
                  </a:lnTo>
                  <a:lnTo>
                    <a:pt x="1064" y="2190"/>
                  </a:lnTo>
                  <a:lnTo>
                    <a:pt x="1116" y="2118"/>
                  </a:lnTo>
                  <a:lnTo>
                    <a:pt x="1192" y="2053"/>
                  </a:lnTo>
                  <a:lnTo>
                    <a:pt x="1282" y="2053"/>
                  </a:lnTo>
                  <a:lnTo>
                    <a:pt x="1358" y="2118"/>
                  </a:lnTo>
                  <a:lnTo>
                    <a:pt x="1395" y="2118"/>
                  </a:lnTo>
                  <a:lnTo>
                    <a:pt x="1433" y="2134"/>
                  </a:lnTo>
                  <a:lnTo>
                    <a:pt x="1456" y="2230"/>
                  </a:lnTo>
                  <a:lnTo>
                    <a:pt x="1418" y="2350"/>
                  </a:lnTo>
                  <a:lnTo>
                    <a:pt x="1418" y="2390"/>
                  </a:lnTo>
                  <a:lnTo>
                    <a:pt x="1471" y="2406"/>
                  </a:lnTo>
                  <a:lnTo>
                    <a:pt x="1509" y="2471"/>
                  </a:lnTo>
                  <a:lnTo>
                    <a:pt x="1509" y="2511"/>
                  </a:lnTo>
                  <a:lnTo>
                    <a:pt x="1599" y="2551"/>
                  </a:lnTo>
                  <a:lnTo>
                    <a:pt x="1584" y="2567"/>
                  </a:lnTo>
                  <a:lnTo>
                    <a:pt x="1675" y="2551"/>
                  </a:lnTo>
                  <a:lnTo>
                    <a:pt x="1697" y="2471"/>
                  </a:lnTo>
                  <a:lnTo>
                    <a:pt x="1886" y="2471"/>
                  </a:lnTo>
                  <a:lnTo>
                    <a:pt x="1954" y="2527"/>
                  </a:lnTo>
                  <a:lnTo>
                    <a:pt x="1976" y="2591"/>
                  </a:lnTo>
                  <a:lnTo>
                    <a:pt x="2014" y="2567"/>
                  </a:lnTo>
                  <a:lnTo>
                    <a:pt x="2142" y="2647"/>
                  </a:lnTo>
                  <a:lnTo>
                    <a:pt x="2142" y="2591"/>
                  </a:lnTo>
                  <a:lnTo>
                    <a:pt x="2293" y="2527"/>
                  </a:lnTo>
                  <a:lnTo>
                    <a:pt x="2308" y="2511"/>
                  </a:lnTo>
                  <a:lnTo>
                    <a:pt x="2346" y="2487"/>
                  </a:lnTo>
                  <a:lnTo>
                    <a:pt x="2384" y="2511"/>
                  </a:lnTo>
                  <a:lnTo>
                    <a:pt x="2459" y="2471"/>
                  </a:lnTo>
                  <a:lnTo>
                    <a:pt x="2557" y="2406"/>
                  </a:lnTo>
                  <a:lnTo>
                    <a:pt x="2648" y="2334"/>
                  </a:lnTo>
                  <a:lnTo>
                    <a:pt x="2685" y="2254"/>
                  </a:lnTo>
                  <a:lnTo>
                    <a:pt x="2738" y="2174"/>
                  </a:lnTo>
                  <a:lnTo>
                    <a:pt x="2799" y="2053"/>
                  </a:lnTo>
                  <a:lnTo>
                    <a:pt x="2799" y="1997"/>
                  </a:lnTo>
                  <a:lnTo>
                    <a:pt x="2776" y="1957"/>
                  </a:lnTo>
                  <a:lnTo>
                    <a:pt x="2799" y="1893"/>
                  </a:lnTo>
                  <a:lnTo>
                    <a:pt x="2776" y="1821"/>
                  </a:lnTo>
                  <a:lnTo>
                    <a:pt x="2685" y="1620"/>
                  </a:lnTo>
                  <a:lnTo>
                    <a:pt x="2700" y="1596"/>
                  </a:lnTo>
                  <a:lnTo>
                    <a:pt x="2776" y="1500"/>
                  </a:lnTo>
                  <a:lnTo>
                    <a:pt x="2836" y="1484"/>
                  </a:lnTo>
                  <a:lnTo>
                    <a:pt x="2844" y="1476"/>
                  </a:lnTo>
                  <a:lnTo>
                    <a:pt x="2844" y="1460"/>
                  </a:lnTo>
                  <a:lnTo>
                    <a:pt x="2836" y="1444"/>
                  </a:lnTo>
                  <a:lnTo>
                    <a:pt x="2738" y="1420"/>
                  </a:lnTo>
                  <a:lnTo>
                    <a:pt x="2685" y="1444"/>
                  </a:lnTo>
                  <a:lnTo>
                    <a:pt x="2648" y="1420"/>
                  </a:lnTo>
                  <a:lnTo>
                    <a:pt x="2610" y="1364"/>
                  </a:lnTo>
                  <a:lnTo>
                    <a:pt x="2572" y="1324"/>
                  </a:lnTo>
                  <a:lnTo>
                    <a:pt x="2663" y="1283"/>
                  </a:lnTo>
                  <a:lnTo>
                    <a:pt x="2723" y="1227"/>
                  </a:lnTo>
                  <a:lnTo>
                    <a:pt x="2814" y="1163"/>
                  </a:lnTo>
                  <a:lnTo>
                    <a:pt x="2851" y="1163"/>
                  </a:lnTo>
                  <a:lnTo>
                    <a:pt x="2799" y="1243"/>
                  </a:lnTo>
                  <a:lnTo>
                    <a:pt x="2836" y="1283"/>
                  </a:lnTo>
                  <a:lnTo>
                    <a:pt x="2874" y="1267"/>
                  </a:lnTo>
                  <a:lnTo>
                    <a:pt x="2964" y="1227"/>
                  </a:lnTo>
                  <a:lnTo>
                    <a:pt x="2987" y="1139"/>
                  </a:lnTo>
                  <a:lnTo>
                    <a:pt x="3040" y="1091"/>
                  </a:lnTo>
                  <a:lnTo>
                    <a:pt x="3093" y="1131"/>
                  </a:lnTo>
                  <a:lnTo>
                    <a:pt x="3085" y="1051"/>
                  </a:lnTo>
                  <a:lnTo>
                    <a:pt x="3161" y="1003"/>
                  </a:lnTo>
                  <a:lnTo>
                    <a:pt x="3259" y="1019"/>
                  </a:lnTo>
                  <a:lnTo>
                    <a:pt x="3304" y="987"/>
                  </a:lnTo>
                  <a:lnTo>
                    <a:pt x="3357" y="1011"/>
                  </a:lnTo>
                  <a:lnTo>
                    <a:pt x="3394" y="794"/>
                  </a:lnTo>
                  <a:lnTo>
                    <a:pt x="3485" y="770"/>
                  </a:lnTo>
                  <a:lnTo>
                    <a:pt x="3583" y="473"/>
                  </a:lnTo>
                  <a:lnTo>
                    <a:pt x="3357" y="473"/>
                  </a:lnTo>
                  <a:close/>
                </a:path>
              </a:pathLst>
            </a:custGeom>
            <a:solidFill>
              <a:srgbClr val="00A0C6"/>
            </a:solidFill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8210" name="Freeform 3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solidFill>
              <a:srgbClr val="00A0C6"/>
            </a:solidFill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8211" name="Freeform 14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noFill/>
            <a:ln w="28575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8196" name="Picture 9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63683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1" descr="pur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9418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12"/>
          <p:cNvSpPr>
            <a:spLocks noChangeArrowheads="1"/>
          </p:cNvSpPr>
          <p:nvPr/>
        </p:nvSpPr>
        <p:spPr bwMode="auto">
          <a:xfrm>
            <a:off x="3635375" y="1701800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Beijing</a:t>
            </a:r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auto">
          <a:xfrm>
            <a:off x="6516688" y="3717925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Shanghai</a:t>
            </a:r>
          </a:p>
        </p:txBody>
      </p:sp>
      <p:sp>
        <p:nvSpPr>
          <p:cNvPr id="8200" name="Rectangle 14"/>
          <p:cNvSpPr>
            <a:spLocks noChangeArrowheads="1"/>
          </p:cNvSpPr>
          <p:nvPr/>
        </p:nvSpPr>
        <p:spPr bwMode="auto">
          <a:xfrm>
            <a:off x="3563938" y="4005263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Guangzhou</a:t>
            </a:r>
          </a:p>
        </p:txBody>
      </p:sp>
      <p:sp>
        <p:nvSpPr>
          <p:cNvPr id="8201" name="Rectangle 12"/>
          <p:cNvSpPr>
            <a:spLocks noChangeArrowheads="1"/>
          </p:cNvSpPr>
          <p:nvPr/>
        </p:nvSpPr>
        <p:spPr bwMode="auto">
          <a:xfrm>
            <a:off x="2493963" y="580548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Hainan</a:t>
            </a:r>
            <a:endParaRPr lang="en-US" altLang="en-US" sz="24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202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CHINA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grpSp>
        <p:nvGrpSpPr>
          <p:cNvPr id="8203" name="Group 7"/>
          <p:cNvGrpSpPr>
            <a:grpSpLocks/>
          </p:cNvGrpSpPr>
          <p:nvPr/>
        </p:nvGrpSpPr>
        <p:grpSpPr bwMode="auto">
          <a:xfrm>
            <a:off x="1116013" y="909638"/>
            <a:ext cx="6840537" cy="5616575"/>
            <a:chOff x="1331913" y="1125414"/>
            <a:chExt cx="6840537" cy="5615954"/>
          </a:xfrm>
        </p:grpSpPr>
        <p:sp>
          <p:nvSpPr>
            <p:cNvPr id="8206" name="Freeform 7"/>
            <p:cNvSpPr>
              <a:spLocks/>
            </p:cNvSpPr>
            <p:nvPr/>
          </p:nvSpPr>
          <p:spPr bwMode="auto">
            <a:xfrm>
              <a:off x="1331913" y="1125414"/>
              <a:ext cx="6840537" cy="5053012"/>
            </a:xfrm>
            <a:custGeom>
              <a:avLst/>
              <a:gdLst>
                <a:gd name="T0" fmla="*/ 2147483646 w 3583"/>
                <a:gd name="T1" fmla="*/ 2147483646 h 2647"/>
                <a:gd name="T2" fmla="*/ 2147483646 w 3583"/>
                <a:gd name="T3" fmla="*/ 2147483646 h 2647"/>
                <a:gd name="T4" fmla="*/ 2147483646 w 3583"/>
                <a:gd name="T5" fmla="*/ 2147483646 h 2647"/>
                <a:gd name="T6" fmla="*/ 2147483646 w 3583"/>
                <a:gd name="T7" fmla="*/ 2147483646 h 2647"/>
                <a:gd name="T8" fmla="*/ 2147483646 w 3583"/>
                <a:gd name="T9" fmla="*/ 2147483646 h 2647"/>
                <a:gd name="T10" fmla="*/ 2147483646 w 3583"/>
                <a:gd name="T11" fmla="*/ 2147483646 h 2647"/>
                <a:gd name="T12" fmla="*/ 2147483646 w 3583"/>
                <a:gd name="T13" fmla="*/ 2147483646 h 2647"/>
                <a:gd name="T14" fmla="*/ 2147483646 w 3583"/>
                <a:gd name="T15" fmla="*/ 2147483646 h 2647"/>
                <a:gd name="T16" fmla="*/ 2147483646 w 3583"/>
                <a:gd name="T17" fmla="*/ 2147483646 h 2647"/>
                <a:gd name="T18" fmla="*/ 2147483646 w 3583"/>
                <a:gd name="T19" fmla="*/ 2147483646 h 2647"/>
                <a:gd name="T20" fmla="*/ 2147483646 w 3583"/>
                <a:gd name="T21" fmla="*/ 2147483646 h 2647"/>
                <a:gd name="T22" fmla="*/ 2147483646 w 3583"/>
                <a:gd name="T23" fmla="*/ 2147483646 h 2647"/>
                <a:gd name="T24" fmla="*/ 2147483646 w 3583"/>
                <a:gd name="T25" fmla="*/ 2147483646 h 2647"/>
                <a:gd name="T26" fmla="*/ 2147483646 w 3583"/>
                <a:gd name="T27" fmla="*/ 2147483646 h 2647"/>
                <a:gd name="T28" fmla="*/ 2147483646 w 3583"/>
                <a:gd name="T29" fmla="*/ 2147483646 h 2647"/>
                <a:gd name="T30" fmla="*/ 2147483646 w 3583"/>
                <a:gd name="T31" fmla="*/ 2147483646 h 2647"/>
                <a:gd name="T32" fmla="*/ 2147483646 w 3583"/>
                <a:gd name="T33" fmla="*/ 2147483646 h 2647"/>
                <a:gd name="T34" fmla="*/ 2147483646 w 3583"/>
                <a:gd name="T35" fmla="*/ 2147483646 h 2647"/>
                <a:gd name="T36" fmla="*/ 2147483646 w 3583"/>
                <a:gd name="T37" fmla="*/ 2147483646 h 2647"/>
                <a:gd name="T38" fmla="*/ 2147483646 w 3583"/>
                <a:gd name="T39" fmla="*/ 2147483646 h 2647"/>
                <a:gd name="T40" fmla="*/ 2147483646 w 3583"/>
                <a:gd name="T41" fmla="*/ 2147483646 h 2647"/>
                <a:gd name="T42" fmla="*/ 2147483646 w 3583"/>
                <a:gd name="T43" fmla="*/ 2147483646 h 2647"/>
                <a:gd name="T44" fmla="*/ 2147483646 w 3583"/>
                <a:gd name="T45" fmla="*/ 2147483646 h 2647"/>
                <a:gd name="T46" fmla="*/ 2147483646 w 3583"/>
                <a:gd name="T47" fmla="*/ 2147483646 h 2647"/>
                <a:gd name="T48" fmla="*/ 2147483646 w 3583"/>
                <a:gd name="T49" fmla="*/ 2147483646 h 2647"/>
                <a:gd name="T50" fmla="*/ 2147483646 w 3583"/>
                <a:gd name="T51" fmla="*/ 2147483646 h 2647"/>
                <a:gd name="T52" fmla="*/ 2147483646 w 3583"/>
                <a:gd name="T53" fmla="*/ 2147483646 h 2647"/>
                <a:gd name="T54" fmla="*/ 2147483646 w 3583"/>
                <a:gd name="T55" fmla="*/ 2147483646 h 2647"/>
                <a:gd name="T56" fmla="*/ 2147483646 w 3583"/>
                <a:gd name="T57" fmla="*/ 2147483646 h 2647"/>
                <a:gd name="T58" fmla="*/ 2147483646 w 3583"/>
                <a:gd name="T59" fmla="*/ 2147483646 h 2647"/>
                <a:gd name="T60" fmla="*/ 2147483646 w 3583"/>
                <a:gd name="T61" fmla="*/ 2147483646 h 2647"/>
                <a:gd name="T62" fmla="*/ 2147483646 w 3583"/>
                <a:gd name="T63" fmla="*/ 2147483646 h 2647"/>
                <a:gd name="T64" fmla="*/ 2147483646 w 3583"/>
                <a:gd name="T65" fmla="*/ 2147483646 h 2647"/>
                <a:gd name="T66" fmla="*/ 2147483646 w 3583"/>
                <a:gd name="T67" fmla="*/ 2147483646 h 2647"/>
                <a:gd name="T68" fmla="*/ 2147483646 w 3583"/>
                <a:gd name="T69" fmla="*/ 2147483646 h 2647"/>
                <a:gd name="T70" fmla="*/ 2147483646 w 3583"/>
                <a:gd name="T71" fmla="*/ 2147483646 h 2647"/>
                <a:gd name="T72" fmla="*/ 2147483646 w 3583"/>
                <a:gd name="T73" fmla="*/ 2147483646 h 2647"/>
                <a:gd name="T74" fmla="*/ 2147483646 w 3583"/>
                <a:gd name="T75" fmla="*/ 2147483646 h 2647"/>
                <a:gd name="T76" fmla="*/ 2147483646 w 3583"/>
                <a:gd name="T77" fmla="*/ 2147483646 h 2647"/>
                <a:gd name="T78" fmla="*/ 2147483646 w 3583"/>
                <a:gd name="T79" fmla="*/ 2147483646 h 2647"/>
                <a:gd name="T80" fmla="*/ 2147483646 w 3583"/>
                <a:gd name="T81" fmla="*/ 2147483646 h 2647"/>
                <a:gd name="T82" fmla="*/ 2147483646 w 3583"/>
                <a:gd name="T83" fmla="*/ 2147483646 h 2647"/>
                <a:gd name="T84" fmla="*/ 2147483646 w 3583"/>
                <a:gd name="T85" fmla="*/ 2147483646 h 2647"/>
                <a:gd name="T86" fmla="*/ 2147483646 w 3583"/>
                <a:gd name="T87" fmla="*/ 2147483646 h 2647"/>
                <a:gd name="T88" fmla="*/ 2147483646 w 3583"/>
                <a:gd name="T89" fmla="*/ 2147483646 h 2647"/>
                <a:gd name="T90" fmla="*/ 2147483646 w 3583"/>
                <a:gd name="T91" fmla="*/ 2147483646 h 2647"/>
                <a:gd name="T92" fmla="*/ 2147483646 w 3583"/>
                <a:gd name="T93" fmla="*/ 2147483646 h 2647"/>
                <a:gd name="T94" fmla="*/ 2147483646 w 3583"/>
                <a:gd name="T95" fmla="*/ 2147483646 h 2647"/>
                <a:gd name="T96" fmla="*/ 2147483646 w 3583"/>
                <a:gd name="T97" fmla="*/ 2147483646 h 2647"/>
                <a:gd name="T98" fmla="*/ 2147483646 w 3583"/>
                <a:gd name="T99" fmla="*/ 2147483646 h 2647"/>
                <a:gd name="T100" fmla="*/ 2147483646 w 3583"/>
                <a:gd name="T101" fmla="*/ 2147483646 h 2647"/>
                <a:gd name="T102" fmla="*/ 2147483646 w 3583"/>
                <a:gd name="T103" fmla="*/ 2147483646 h 2647"/>
                <a:gd name="T104" fmla="*/ 2147483646 w 3583"/>
                <a:gd name="T105" fmla="*/ 2147483646 h 2647"/>
                <a:gd name="T106" fmla="*/ 2147483646 w 3583"/>
                <a:gd name="T107" fmla="*/ 2147483646 h 2647"/>
                <a:gd name="T108" fmla="*/ 2147483646 w 3583"/>
                <a:gd name="T109" fmla="*/ 2147483646 h 2647"/>
                <a:gd name="T110" fmla="*/ 2147483646 w 3583"/>
                <a:gd name="T111" fmla="*/ 2147483646 h 26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83" h="2647">
                  <a:moveTo>
                    <a:pt x="3357" y="473"/>
                  </a:moveTo>
                  <a:lnTo>
                    <a:pt x="3357" y="473"/>
                  </a:lnTo>
                  <a:lnTo>
                    <a:pt x="3319" y="393"/>
                  </a:lnTo>
                  <a:lnTo>
                    <a:pt x="3168" y="353"/>
                  </a:lnTo>
                  <a:lnTo>
                    <a:pt x="2987" y="0"/>
                  </a:lnTo>
                  <a:lnTo>
                    <a:pt x="2814" y="0"/>
                  </a:lnTo>
                  <a:lnTo>
                    <a:pt x="2761" y="96"/>
                  </a:lnTo>
                  <a:lnTo>
                    <a:pt x="2648" y="313"/>
                  </a:lnTo>
                  <a:lnTo>
                    <a:pt x="2535" y="313"/>
                  </a:lnTo>
                  <a:lnTo>
                    <a:pt x="2519" y="353"/>
                  </a:lnTo>
                  <a:lnTo>
                    <a:pt x="2519" y="361"/>
                  </a:lnTo>
                  <a:lnTo>
                    <a:pt x="2527" y="361"/>
                  </a:lnTo>
                  <a:lnTo>
                    <a:pt x="2535" y="361"/>
                  </a:lnTo>
                  <a:lnTo>
                    <a:pt x="2535" y="369"/>
                  </a:lnTo>
                  <a:lnTo>
                    <a:pt x="2542" y="369"/>
                  </a:lnTo>
                  <a:lnTo>
                    <a:pt x="2550" y="369"/>
                  </a:lnTo>
                  <a:lnTo>
                    <a:pt x="2550" y="377"/>
                  </a:lnTo>
                  <a:lnTo>
                    <a:pt x="2557" y="377"/>
                  </a:lnTo>
                  <a:lnTo>
                    <a:pt x="2550" y="377"/>
                  </a:lnTo>
                  <a:lnTo>
                    <a:pt x="2550" y="369"/>
                  </a:lnTo>
                  <a:lnTo>
                    <a:pt x="2542" y="369"/>
                  </a:lnTo>
                  <a:lnTo>
                    <a:pt x="2535" y="369"/>
                  </a:lnTo>
                  <a:lnTo>
                    <a:pt x="2535" y="361"/>
                  </a:lnTo>
                  <a:lnTo>
                    <a:pt x="2527" y="361"/>
                  </a:lnTo>
                  <a:lnTo>
                    <a:pt x="2519" y="361"/>
                  </a:lnTo>
                  <a:lnTo>
                    <a:pt x="2519" y="353"/>
                  </a:lnTo>
                  <a:lnTo>
                    <a:pt x="2482" y="433"/>
                  </a:lnTo>
                  <a:lnTo>
                    <a:pt x="2482" y="529"/>
                  </a:lnTo>
                  <a:lnTo>
                    <a:pt x="2648" y="553"/>
                  </a:lnTo>
                  <a:lnTo>
                    <a:pt x="2685" y="634"/>
                  </a:lnTo>
                  <a:lnTo>
                    <a:pt x="2519" y="690"/>
                  </a:lnTo>
                  <a:lnTo>
                    <a:pt x="2384" y="754"/>
                  </a:lnTo>
                  <a:lnTo>
                    <a:pt x="2255" y="810"/>
                  </a:lnTo>
                  <a:lnTo>
                    <a:pt x="2218" y="947"/>
                  </a:lnTo>
                  <a:lnTo>
                    <a:pt x="2014" y="971"/>
                  </a:lnTo>
                  <a:lnTo>
                    <a:pt x="1810" y="1107"/>
                  </a:lnTo>
                  <a:lnTo>
                    <a:pt x="1622" y="1011"/>
                  </a:lnTo>
                  <a:lnTo>
                    <a:pt x="1395" y="987"/>
                  </a:lnTo>
                  <a:lnTo>
                    <a:pt x="1230" y="810"/>
                  </a:lnTo>
                  <a:lnTo>
                    <a:pt x="988" y="730"/>
                  </a:lnTo>
                  <a:lnTo>
                    <a:pt x="966" y="529"/>
                  </a:lnTo>
                  <a:lnTo>
                    <a:pt x="837" y="457"/>
                  </a:lnTo>
                  <a:lnTo>
                    <a:pt x="822" y="433"/>
                  </a:lnTo>
                  <a:lnTo>
                    <a:pt x="784" y="457"/>
                  </a:lnTo>
                  <a:lnTo>
                    <a:pt x="724" y="473"/>
                  </a:lnTo>
                  <a:lnTo>
                    <a:pt x="686" y="594"/>
                  </a:lnTo>
                  <a:lnTo>
                    <a:pt x="536" y="570"/>
                  </a:lnTo>
                  <a:lnTo>
                    <a:pt x="498" y="770"/>
                  </a:lnTo>
                  <a:lnTo>
                    <a:pt x="370" y="794"/>
                  </a:lnTo>
                  <a:lnTo>
                    <a:pt x="332" y="1027"/>
                  </a:lnTo>
                  <a:lnTo>
                    <a:pt x="256" y="1107"/>
                  </a:lnTo>
                  <a:lnTo>
                    <a:pt x="166" y="1187"/>
                  </a:lnTo>
                  <a:lnTo>
                    <a:pt x="15" y="1227"/>
                  </a:lnTo>
                  <a:lnTo>
                    <a:pt x="0" y="1307"/>
                  </a:lnTo>
                  <a:lnTo>
                    <a:pt x="38" y="1340"/>
                  </a:lnTo>
                  <a:lnTo>
                    <a:pt x="53" y="1404"/>
                  </a:lnTo>
                  <a:lnTo>
                    <a:pt x="15" y="1420"/>
                  </a:lnTo>
                  <a:lnTo>
                    <a:pt x="53" y="1460"/>
                  </a:lnTo>
                  <a:lnTo>
                    <a:pt x="113" y="1484"/>
                  </a:lnTo>
                  <a:lnTo>
                    <a:pt x="166" y="1564"/>
                  </a:lnTo>
                  <a:lnTo>
                    <a:pt x="241" y="1564"/>
                  </a:lnTo>
                  <a:lnTo>
                    <a:pt x="355" y="1564"/>
                  </a:lnTo>
                  <a:lnTo>
                    <a:pt x="370" y="1596"/>
                  </a:lnTo>
                  <a:lnTo>
                    <a:pt x="294" y="1717"/>
                  </a:lnTo>
                  <a:lnTo>
                    <a:pt x="317" y="1781"/>
                  </a:lnTo>
                  <a:lnTo>
                    <a:pt x="279" y="1837"/>
                  </a:lnTo>
                  <a:lnTo>
                    <a:pt x="317" y="1917"/>
                  </a:lnTo>
                  <a:lnTo>
                    <a:pt x="407" y="1957"/>
                  </a:lnTo>
                  <a:lnTo>
                    <a:pt x="392" y="1973"/>
                  </a:lnTo>
                  <a:lnTo>
                    <a:pt x="430" y="1973"/>
                  </a:lnTo>
                  <a:lnTo>
                    <a:pt x="558" y="2037"/>
                  </a:lnTo>
                  <a:lnTo>
                    <a:pt x="671" y="2094"/>
                  </a:lnTo>
                  <a:lnTo>
                    <a:pt x="784" y="2118"/>
                  </a:lnTo>
                  <a:lnTo>
                    <a:pt x="822" y="2150"/>
                  </a:lnTo>
                  <a:lnTo>
                    <a:pt x="852" y="2150"/>
                  </a:lnTo>
                  <a:lnTo>
                    <a:pt x="913" y="2190"/>
                  </a:lnTo>
                  <a:lnTo>
                    <a:pt x="988" y="2190"/>
                  </a:lnTo>
                  <a:lnTo>
                    <a:pt x="1064" y="2190"/>
                  </a:lnTo>
                  <a:lnTo>
                    <a:pt x="1116" y="2118"/>
                  </a:lnTo>
                  <a:lnTo>
                    <a:pt x="1192" y="2053"/>
                  </a:lnTo>
                  <a:lnTo>
                    <a:pt x="1282" y="2053"/>
                  </a:lnTo>
                  <a:lnTo>
                    <a:pt x="1358" y="2118"/>
                  </a:lnTo>
                  <a:lnTo>
                    <a:pt x="1395" y="2118"/>
                  </a:lnTo>
                  <a:lnTo>
                    <a:pt x="1433" y="2134"/>
                  </a:lnTo>
                  <a:lnTo>
                    <a:pt x="1456" y="2230"/>
                  </a:lnTo>
                  <a:lnTo>
                    <a:pt x="1418" y="2350"/>
                  </a:lnTo>
                  <a:lnTo>
                    <a:pt x="1418" y="2390"/>
                  </a:lnTo>
                  <a:lnTo>
                    <a:pt x="1471" y="2406"/>
                  </a:lnTo>
                  <a:lnTo>
                    <a:pt x="1509" y="2471"/>
                  </a:lnTo>
                  <a:lnTo>
                    <a:pt x="1509" y="2511"/>
                  </a:lnTo>
                  <a:lnTo>
                    <a:pt x="1599" y="2551"/>
                  </a:lnTo>
                  <a:lnTo>
                    <a:pt x="1584" y="2567"/>
                  </a:lnTo>
                  <a:lnTo>
                    <a:pt x="1675" y="2551"/>
                  </a:lnTo>
                  <a:lnTo>
                    <a:pt x="1697" y="2471"/>
                  </a:lnTo>
                  <a:lnTo>
                    <a:pt x="1886" y="2471"/>
                  </a:lnTo>
                  <a:lnTo>
                    <a:pt x="1954" y="2527"/>
                  </a:lnTo>
                  <a:lnTo>
                    <a:pt x="1976" y="2591"/>
                  </a:lnTo>
                  <a:lnTo>
                    <a:pt x="2014" y="2567"/>
                  </a:lnTo>
                  <a:lnTo>
                    <a:pt x="2142" y="2647"/>
                  </a:lnTo>
                  <a:lnTo>
                    <a:pt x="2142" y="2591"/>
                  </a:lnTo>
                  <a:lnTo>
                    <a:pt x="2293" y="2527"/>
                  </a:lnTo>
                  <a:lnTo>
                    <a:pt x="2308" y="2511"/>
                  </a:lnTo>
                  <a:lnTo>
                    <a:pt x="2346" y="2487"/>
                  </a:lnTo>
                  <a:lnTo>
                    <a:pt x="2384" y="2511"/>
                  </a:lnTo>
                  <a:lnTo>
                    <a:pt x="2459" y="2471"/>
                  </a:lnTo>
                  <a:lnTo>
                    <a:pt x="2557" y="2406"/>
                  </a:lnTo>
                  <a:lnTo>
                    <a:pt x="2648" y="2334"/>
                  </a:lnTo>
                  <a:lnTo>
                    <a:pt x="2685" y="2254"/>
                  </a:lnTo>
                  <a:lnTo>
                    <a:pt x="2738" y="2174"/>
                  </a:lnTo>
                  <a:lnTo>
                    <a:pt x="2799" y="2053"/>
                  </a:lnTo>
                  <a:lnTo>
                    <a:pt x="2799" y="1997"/>
                  </a:lnTo>
                  <a:lnTo>
                    <a:pt x="2776" y="1957"/>
                  </a:lnTo>
                  <a:lnTo>
                    <a:pt x="2799" y="1893"/>
                  </a:lnTo>
                  <a:lnTo>
                    <a:pt x="2776" y="1821"/>
                  </a:lnTo>
                  <a:lnTo>
                    <a:pt x="2685" y="1620"/>
                  </a:lnTo>
                  <a:lnTo>
                    <a:pt x="2700" y="1596"/>
                  </a:lnTo>
                  <a:lnTo>
                    <a:pt x="2776" y="1500"/>
                  </a:lnTo>
                  <a:lnTo>
                    <a:pt x="2836" y="1484"/>
                  </a:lnTo>
                  <a:lnTo>
                    <a:pt x="2844" y="1476"/>
                  </a:lnTo>
                  <a:lnTo>
                    <a:pt x="2844" y="1460"/>
                  </a:lnTo>
                  <a:lnTo>
                    <a:pt x="2836" y="1444"/>
                  </a:lnTo>
                  <a:lnTo>
                    <a:pt x="2738" y="1420"/>
                  </a:lnTo>
                  <a:lnTo>
                    <a:pt x="2685" y="1444"/>
                  </a:lnTo>
                  <a:lnTo>
                    <a:pt x="2648" y="1420"/>
                  </a:lnTo>
                  <a:lnTo>
                    <a:pt x="2610" y="1364"/>
                  </a:lnTo>
                  <a:lnTo>
                    <a:pt x="2572" y="1324"/>
                  </a:lnTo>
                  <a:lnTo>
                    <a:pt x="2663" y="1283"/>
                  </a:lnTo>
                  <a:lnTo>
                    <a:pt x="2723" y="1227"/>
                  </a:lnTo>
                  <a:lnTo>
                    <a:pt x="2814" y="1163"/>
                  </a:lnTo>
                  <a:lnTo>
                    <a:pt x="2851" y="1163"/>
                  </a:lnTo>
                  <a:lnTo>
                    <a:pt x="2799" y="1243"/>
                  </a:lnTo>
                  <a:lnTo>
                    <a:pt x="2836" y="1283"/>
                  </a:lnTo>
                  <a:lnTo>
                    <a:pt x="2874" y="1267"/>
                  </a:lnTo>
                  <a:lnTo>
                    <a:pt x="2964" y="1227"/>
                  </a:lnTo>
                  <a:lnTo>
                    <a:pt x="2987" y="1139"/>
                  </a:lnTo>
                  <a:lnTo>
                    <a:pt x="3040" y="1091"/>
                  </a:lnTo>
                  <a:lnTo>
                    <a:pt x="3093" y="1131"/>
                  </a:lnTo>
                  <a:lnTo>
                    <a:pt x="3085" y="1051"/>
                  </a:lnTo>
                  <a:lnTo>
                    <a:pt x="3161" y="1003"/>
                  </a:lnTo>
                  <a:lnTo>
                    <a:pt x="3259" y="1019"/>
                  </a:lnTo>
                  <a:lnTo>
                    <a:pt x="3304" y="987"/>
                  </a:lnTo>
                  <a:lnTo>
                    <a:pt x="3357" y="1011"/>
                  </a:lnTo>
                  <a:lnTo>
                    <a:pt x="3394" y="794"/>
                  </a:lnTo>
                  <a:lnTo>
                    <a:pt x="3485" y="770"/>
                  </a:lnTo>
                  <a:lnTo>
                    <a:pt x="3583" y="473"/>
                  </a:lnTo>
                  <a:lnTo>
                    <a:pt x="3357" y="473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7" name="Freeform 3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8" name="Freeform 14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8204" name="Picture 10" descr="gre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1416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35" descr="yello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703888"/>
            <a:ext cx="887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178</Words>
  <Application>Microsoft Office PowerPoint</Application>
  <PresentationFormat>On-screen Show (4:3)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25</cp:revision>
  <dcterms:created xsi:type="dcterms:W3CDTF">2011-07-11T11:56:50Z</dcterms:created>
  <dcterms:modified xsi:type="dcterms:W3CDTF">2015-02-22T11:15:15Z</dcterms:modified>
</cp:coreProperties>
</file>