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1" r:id="rId2"/>
    <p:sldId id="259" r:id="rId3"/>
    <p:sldId id="269" r:id="rId4"/>
    <p:sldId id="260" r:id="rId5"/>
    <p:sldId id="262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7E8E"/>
    <a:srgbClr val="5878A8"/>
    <a:srgbClr val="A5B6D0"/>
    <a:srgbClr val="90A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>
      <p:cViewPr>
        <p:scale>
          <a:sx n="75" d="100"/>
          <a:sy n="75" d="100"/>
        </p:scale>
        <p:origin x="-930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2C7090D-4B38-4DCB-AF43-52FDD767FA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5406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DB1146-2090-4B1A-A84C-4750D21F128A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770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2591F9-D15A-4A46-879B-F70B69026B6E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447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113779-6303-428E-B0EB-14B8134F0B19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258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B5CFF6-EAB4-4916-AEF7-15AF4823B341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308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0" y="-7938"/>
            <a:ext cx="4572000" cy="686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938"/>
            <a:ext cx="9144000" cy="411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3200" y="4561045"/>
            <a:ext cx="6197600" cy="469900"/>
          </a:xfrm>
        </p:spPr>
        <p:txBody>
          <a:bodyPr/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200" y="5259545"/>
            <a:ext cx="6223000" cy="431800"/>
          </a:xfrm>
        </p:spPr>
        <p:txBody>
          <a:bodyPr anchor="ctr" anchorCtr="1"/>
          <a:lstStyle>
            <a:lvl1pPr marL="0" indent="0" algn="ctr">
              <a:buNone/>
              <a:defRPr i="1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3CAEEE-9087-47D2-80F7-10066C2FB7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129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E3981-18DA-478B-8E43-B351887901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625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39900"/>
            <a:ext cx="2057400" cy="4386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27200"/>
            <a:ext cx="6019800" cy="439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A0BCA-A0D2-42A1-BBD3-422EEA181C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2187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21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3B47A-52E6-4E87-9BC6-15CEDC8D92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0356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58801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A19C3-B959-46F4-9107-9FAB410344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859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63701"/>
            <a:ext cx="8229600" cy="436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7AC5D-CB51-47E7-8921-3B9922D33F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685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6E8F9-CAA0-4DCC-BA9A-9A161315D4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2471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3DE40-32D9-4A09-B072-964AC70336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862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CB88C-EE88-4B8C-8DFF-10C4910ABF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4308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7DB7E-DF4C-4986-A6C4-C6FE6B073E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837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B0D5D-8FE3-4E79-97F2-33C6C69698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6922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614"/>
            <a:ext cx="3008313" cy="9010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87500"/>
            <a:ext cx="5111750" cy="4538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3EDD4-8DEA-444B-9B6F-415AE58B06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3492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16099"/>
            <a:ext cx="5486400" cy="3505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24500"/>
            <a:ext cx="5486400" cy="647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2049F-0BD4-4976-BB48-2513D76E49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8683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985000" cy="1439863"/>
          </a:xfrm>
          <a:prstGeom prst="rect">
            <a:avLst/>
          </a:prstGeom>
          <a:gradFill flip="none" rotWithShape="1">
            <a:gsLst>
              <a:gs pos="0">
                <a:srgbClr val="5878A8"/>
              </a:gs>
              <a:gs pos="0">
                <a:schemeClr val="accent1"/>
              </a:gs>
              <a:gs pos="100000">
                <a:srgbClr val="6D7E8E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149225"/>
            <a:ext cx="64801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A2D8C9C-A177-4BF0-A7DA-3EDDAB2818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8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13" y="-7938"/>
            <a:ext cx="3214687" cy="144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1473200" y="4560888"/>
            <a:ext cx="6197600" cy="469900"/>
          </a:xfrm>
        </p:spPr>
        <p:txBody>
          <a:bodyPr/>
          <a:lstStyle/>
          <a:p>
            <a:r>
              <a:rPr lang="en-GB" altLang="en-US" smtClean="0"/>
              <a:t>Letter Box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473200" y="5259388"/>
            <a:ext cx="6223000" cy="431800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988" y="1951038"/>
            <a:ext cx="2586037" cy="3217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60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6D7E8E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Letter Box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letter box PowerPoint Template</dc:title>
  <dc:creator>Presentation Magazine</dc:creator>
  <cp:lastModifiedBy>Jonty Pearce</cp:lastModifiedBy>
  <cp:revision>37</cp:revision>
  <dcterms:created xsi:type="dcterms:W3CDTF">2009-11-03T13:35:13Z</dcterms:created>
  <dcterms:modified xsi:type="dcterms:W3CDTF">2015-02-22T11:21:53Z</dcterms:modified>
</cp:coreProperties>
</file>