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580F56-626E-4470-85B9-66ABCBECD2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8C0AA7-664C-4009-8A73-3615C4B44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511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B478AF-5B3E-44F4-893D-1FFD03FDADA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582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D79F86-A6CC-4B48-853D-C5F7D57666E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5678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E12813-A014-4E3B-BEAE-C92D8AC0611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7473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F93CBF-9384-4202-BC83-E9F478E8636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278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A72C8-A2A0-47AF-A7CC-60AB770E39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1CC15E-1499-44F8-81C9-273B6DC18A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8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623A-ED5F-4860-BDF1-D465B66468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11F8D-09DB-4261-A6ED-9C44C6FD3C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427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4595-30BE-4868-B70B-2485C9910B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481E4-D56D-47E6-9CF4-361C8618A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653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23B8-7265-438B-A7AD-719FC7F10C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FEC0C-9D5C-4237-B993-9030A28EF4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54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F1D9E-4495-483E-9FF7-01BB2DF7CD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92820-F9C2-498D-90F8-67E5E35EF8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49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310A7-8DBC-4598-8121-2C8FC70511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2CF24-9D28-4F36-8EE1-2DA5513E08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50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9E9B-F18C-4EBB-A9FF-3DDD273D30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8451B-6D3E-4853-B9BC-B4F7DF1EFE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11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8586-0E21-4199-B070-87EA465333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9B31-D8E1-4A95-8AFA-7C445C9E20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28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5AFE-CE6E-4739-89B1-13CDF3B801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F16B-07D5-45FB-B308-4A4E721904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970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3FC55-E781-414A-B3ED-5616F7FF5B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FFBF8-D55F-4A60-AFF7-0C293D42C5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236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ECACF-4BAC-475F-92AC-767C8805F4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30101-0C69-497F-A551-2F10F34FA3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3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31FAFF-BA04-4B55-9AB2-47ABEC52D8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9D11168-C15E-4038-98A2-FAF2CDC3F1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0"/>
            <a:ext cx="2003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Fishing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4C5C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Fishing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Fishing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2015-02-22T11:21:50Z</dcterms:modified>
</cp:coreProperties>
</file>