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1A220E-6825-43E5-936F-E9F5766611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94922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0C463D-2621-45CD-A5FC-48CBA7182B04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894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AE85A7-3D75-48E4-876E-E43E535A4DB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572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EB12F1-1AE4-4EC9-808E-12E83CB5361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043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0FC4B5-E278-4305-B76B-0029C7B547B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72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A19D90-F616-4F68-9F8A-7AEF880A05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5318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1A6DE-A483-4E5B-9757-E25A2579E2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9549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9966-6B37-4CC8-9915-8FF433C07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280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DA515-D320-4211-9857-854C6869C7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6206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8B7DC-CFD2-410F-A835-70772139F9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8946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98A9-D3E0-46FA-912D-08E8BCBAAE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553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2B67B-F109-40FA-A972-6C9F15ED4D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042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123BF5-8438-4DF3-BB75-72FEA1733B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015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8E4F0-1790-40F6-94D1-1DF9BBFB2C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049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B8A20-E105-4C16-8EAF-71D352AB11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418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43C0-7B2E-4528-957B-DF452DD150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852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6D023-4F93-45C4-AC7E-A4A440DCCB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94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E8489-A9D2-4AE5-8B22-4E810EFE41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192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5B79521-9230-4252-BE32-2E57B36FD5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Pedestrian Walk Sign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199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Pedestrian Walk Sign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Pedestrian walk sign PowerPoint Template</dc:title>
  <dc:creator>Presentation Magazine</dc:creator>
  <cp:lastModifiedBy>Jonty Pearce</cp:lastModifiedBy>
  <cp:revision>38</cp:revision>
  <dcterms:created xsi:type="dcterms:W3CDTF">2009-11-03T13:35:13Z</dcterms:created>
  <dcterms:modified xsi:type="dcterms:W3CDTF">2015-02-22T11:21:55Z</dcterms:modified>
</cp:coreProperties>
</file>