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59" r:id="rId3"/>
    <p:sldId id="269" r:id="rId4"/>
    <p:sldId id="260" r:id="rId5"/>
    <p:sldId id="262" r:id="rId6"/>
    <p:sldId id="266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78A8"/>
    <a:srgbClr val="A5B6D0"/>
    <a:srgbClr val="90A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A220E-6825-43E5-936F-E9F5766611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9492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40C463D-2621-45CD-A5FC-48CBA7182B04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89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AE85A7-3D75-48E4-876E-E43E535A4DB7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572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EB12F1-1AE4-4EC9-808E-12E83CB5361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43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0FC4B5-E278-4305-B76B-0029C7B547BB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21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572000" y="-7938"/>
            <a:ext cx="4572000" cy="6865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auto">
          <a:xfrm>
            <a:off x="4762500" y="292100"/>
            <a:ext cx="4178300" cy="185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508000"/>
            <a:ext cx="4368800" cy="469900"/>
          </a:xfrm>
        </p:spPr>
        <p:txBody>
          <a:bodyPr/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9546" y="1206500"/>
            <a:ext cx="5044208" cy="431800"/>
          </a:xfrm>
        </p:spPr>
        <p:txBody>
          <a:bodyPr anchor="ctr" anchorCtr="1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A19D90-F616-4F68-9F8A-7AEF880A05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318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1A6DE-A483-4E5B-9757-E25A2579E2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54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39900"/>
            <a:ext cx="2057400" cy="4386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27200"/>
            <a:ext cx="6019800" cy="4398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49966-6B37-4CC8-9915-8FF433C07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328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1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DA515-D320-4211-9857-854C6869C7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6206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58801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8B7DC-CFD2-410F-A835-70772139F9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946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63701"/>
            <a:ext cx="8229600" cy="436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98A9-D3E0-46FA-912D-08E8BCBAAE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553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2B67B-F109-40FA-A972-6C9F15ED4D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42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23BF5-8438-4DF3-BB75-72FEA1733B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015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8E4F0-1790-40F6-94D1-1DF9BBFB2C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49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B8A20-E105-4C16-8EAF-71D352AB11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4182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E43C0-7B2E-4528-957B-DF452DD150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852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614"/>
            <a:ext cx="3008313" cy="9010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87500"/>
            <a:ext cx="5111750" cy="4538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D023-4F93-45C4-AC7E-A4A440DCCB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941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16099"/>
            <a:ext cx="5486400" cy="35052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24500"/>
            <a:ext cx="5486400" cy="647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E8489-A9D2-4AE5-8B22-4E810EFE41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192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985000" cy="1439863"/>
          </a:xfrm>
          <a:prstGeom prst="rect">
            <a:avLst/>
          </a:prstGeom>
          <a:gradFill flip="none" rotWithShape="1">
            <a:gsLst>
              <a:gs pos="0">
                <a:srgbClr val="5878A8"/>
              </a:gs>
              <a:gs pos="0">
                <a:schemeClr val="accent1"/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149225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5B79521-9230-4252-BE32-2E57B36FD5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0"/>
            <a:ext cx="21590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4673600" y="685800"/>
            <a:ext cx="4368800" cy="469900"/>
          </a:xfrm>
        </p:spPr>
        <p:txBody>
          <a:bodyPr/>
          <a:lstStyle/>
          <a:p>
            <a:r>
              <a:rPr lang="en-US" altLang="en-US" smtClean="0"/>
              <a:t>Pedestrian Walk Sign Template</a:t>
            </a:r>
            <a:endParaRPr lang="en-GB" altLang="en-US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4329113" y="1778000"/>
            <a:ext cx="5045075" cy="431800"/>
          </a:xfrm>
        </p:spPr>
        <p:txBody>
          <a:bodyPr/>
          <a:lstStyle/>
          <a:p>
            <a:r>
              <a:rPr lang="en-US" altLang="en-US" sz="2700" smtClean="0"/>
              <a:t>Your Name</a:t>
            </a:r>
          </a:p>
          <a:p>
            <a:endParaRPr lang="en-GB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988" y="1951038"/>
            <a:ext cx="2586037" cy="3217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2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Default Design</vt:lpstr>
      <vt:lpstr>Microsoft Excel Chart</vt:lpstr>
      <vt:lpstr>Pedestrian Walk Sign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Pedestrian walk sign PowerPoint Template</dc:title>
  <dc:creator>Presentation Magazine</dc:creator>
  <cp:lastModifiedBy>Jonty Pearce</cp:lastModifiedBy>
  <cp:revision>38</cp:revision>
  <dcterms:created xsi:type="dcterms:W3CDTF">2009-11-03T13:35:13Z</dcterms:created>
  <dcterms:modified xsi:type="dcterms:W3CDTF">2015-02-22T11:21:55Z</dcterms:modified>
</cp:coreProperties>
</file>