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F3F2F6-4E4A-4F4B-9D09-ECD618C1EE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ABA6B65-4AF0-4ADB-9994-F77692045C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5488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D57B34-D918-46C1-88FA-0CDE72AEBF2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05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888FDF-6421-4D44-A1BF-9ACABD38971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6391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628686-1B79-4311-96D4-2C57E7489A6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0579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D0B880-6910-41CC-87D0-ABB1B4B7E13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805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74675" y="54800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410" y="5536625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250" y="6259136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BCEF9-9DF8-41C3-8CCA-07819441B9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240879-F1FD-4BC1-B779-8BFABEC843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710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CE121-D04B-4FF4-99E2-53FD2CCB917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EF754-82E3-46EE-8AD3-2C3A9EBC18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314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B543C-178F-43A0-932F-B9F251FF17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6886E-2638-480C-A669-55D8B0ABBE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576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D079A-BB3F-4F54-A51D-12BBAA5F22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BD27A-9D78-4BD4-A6BA-4AFB9EE523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764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0FAE8-9DA8-4F1F-9BA7-574CC6143F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2184C-FB80-4454-9485-CFE2449ABC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6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4B451-1038-4972-B4CB-CC0DF19EFA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0C2E7-20A8-4665-A451-518A774FCC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62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61E2-2BD5-49E6-9C8C-F4180B3230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E20E5-774F-4502-AB93-1D5777AC14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722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7119E-0DA8-4E48-B2B0-C62FBEDF0D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F3426-B1C2-4E99-8668-6BF52E570E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793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7D1B9-FD61-4FCA-AD18-10EED4D3D4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2359-394E-438F-BCF7-A827A24BE8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47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8EC60-6382-4E37-A7D2-E31C6DE27F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ACF13-6242-4A4C-B756-E1E7915C6B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944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68E93-94B5-4E46-966B-3A720B06F6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79AA6-EB3C-42F0-9438-7E2D1EC95D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813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BA5178-5D66-4468-A817-B3904106F7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A47E1FF-B4A0-4C06-9F63-EC911796F6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-9525"/>
            <a:ext cx="1931987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36625" y="5537200"/>
            <a:ext cx="7772400" cy="722313"/>
          </a:xfrm>
        </p:spPr>
        <p:txBody>
          <a:bodyPr/>
          <a:lstStyle/>
          <a:p>
            <a:r>
              <a:rPr lang="en-GB" altLang="en-US" smtClean="0"/>
              <a:t>Sunset Bridge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582738" y="6259513"/>
            <a:ext cx="6400800" cy="477837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Sunset Bridge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sunset bridge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2015-02-22T11:21:59Z</dcterms:modified>
</cp:coreProperties>
</file>