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F674EF89-CA62-4463-BED5-8CCF370E48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A93C449-5832-40D5-A021-FA4AAE8A0A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383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EA3CD60-DDFF-4BBD-A232-DCA4B42FE9A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B88CF4-4AD3-4225-A178-AD034350D7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2801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8A3AEA-C0B7-4D17-8605-8144A564DD3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4222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F3E043-EC3D-44DB-A75E-2B913D5C617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251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A80693-CB76-4494-A2F1-0A95F0FC7A2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5370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04EFB7-4A4D-4C0A-A2D7-5AB28DD4E02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0988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574675" y="54800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410" y="5536625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2250" y="6259136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E4B61-DEC9-45AB-A7E6-D8B66D223F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430F48-D952-495F-A6AE-60B62A5739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028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4E94A-2F4B-46B8-BD5C-F93B0B85052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7FEDD-8EED-4012-B7EA-12394CA21D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463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F59D0-10B5-420F-94AF-2A6CF9EEFB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FD2D-5A4D-42F5-9157-14BCB51C93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84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16627-793D-4408-BF55-33D6243F0C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D5AEA-5041-429B-89E5-0A4E2B9C7B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205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2CD29-E97A-4A00-ACBB-9A28817E2D7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09865-0E96-4D6F-B6A7-F519F57EE2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306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0BA1-0009-4165-95F5-181D5BACEF2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1C8F7-DBA5-4B6F-A8DF-4C883D011F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80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5DE3F-90D5-4A79-877B-8DE1DFDCEA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B87DE-0909-4A5E-99F9-8EA9D305AE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076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3A18B-8188-4BB9-9398-E367EAF4B4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35812-2B83-4C7C-99D7-67A3A5D43E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808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44387-2720-4624-9AC3-E6B1DBA97E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35619-008B-4F93-9395-51162C68E8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97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6CD50-42D7-4BAC-97B7-92E5493872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0CDEB-B069-45D8-BF49-6B874505A8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830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2051F-60FC-46E2-9B05-41AE22D161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DF9B8-4DA6-4BA8-8C52-58F39BB7F7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25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E6B60B-5A1B-46B0-A29A-7D450A890F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8C64821-1A59-4FA9-898A-890A3A8EEC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-9525"/>
            <a:ext cx="1931987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936625" y="5537200"/>
            <a:ext cx="7772400" cy="722313"/>
          </a:xfrm>
        </p:spPr>
        <p:txBody>
          <a:bodyPr/>
          <a:lstStyle/>
          <a:p>
            <a:r>
              <a:rPr lang="en-GB" altLang="en-US" smtClean="0"/>
              <a:t>Bridge at Dusk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582738" y="6259513"/>
            <a:ext cx="6400800" cy="477837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Bridge at Dusk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at Dusk 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2015-02-22T11:21:49Z</dcterms:modified>
</cp:coreProperties>
</file>