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A9FE84A-74F2-4086-8AD3-E5BDAB7A9DA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0C578F2-4287-4373-A0DB-157606534B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41591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54D97E-ADEF-4186-A2E4-EDB23451DD5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25815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B5DEA0-B697-4E1F-8741-140ABC4C4FC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85033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671BC38-B946-48DE-9032-7EE66FAE42B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18332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F50E44-2425-4A94-8D0F-4F64FE5353D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02170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968" y="5517232"/>
            <a:ext cx="7772400" cy="722511"/>
          </a:xfrm>
        </p:spPr>
        <p:txBody>
          <a:bodyPr>
            <a:normAutofit/>
          </a:bodyPr>
          <a:lstStyle>
            <a:lvl1pPr algn="l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968" y="6239743"/>
            <a:ext cx="6400800" cy="478904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C2DC4-A5A0-4C67-87AE-7D8D64AC057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1BCF25-E43A-424C-9B77-DCCE699A8D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023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C6187-82AB-45E7-968D-2CCB2309E17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9A41C-BFA3-4822-BF56-69C83932B2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500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71E81-7FFC-4D31-AE9F-B59BE95C121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BBF7D-22EB-4C0B-B4DB-458AF09D3B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8428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191D9-AB6C-49E2-9064-BAFD043E7A0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18995-0230-468F-8F08-D2C2B96D38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822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8270D-7F40-490E-A4FC-070CB6AA9C3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C0665-FB06-4C7D-A26E-C1CF61E49A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6259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A02C3-D8BA-4060-B71C-F2B30CE9BBB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26A0C-D47C-4286-9417-ECF0C098C8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6964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7C7AE-AF16-4320-AB8E-4705D8DAAD8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8505F-981D-4A60-832E-F1477E266B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252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F22C8-6DA5-4098-8BFE-ECBCE7D1393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87CBC-F2C8-459E-AB79-C80E90E26C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439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B6AE7-5E4C-4669-9251-A5ED44993B8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91740-8221-44CD-AF86-3F40DBD245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7458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45CA5-7044-4A2A-931B-50CE13C5A0E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898F6-A89F-4582-A938-B3FA461E9A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6261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B83AC-CAAB-4A2D-B676-F28BBA51F75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8A315-5C83-4092-B652-893DFFC57C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410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CE9786-A5C7-42B2-BA67-AA02E03EAEF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6F0175E-CE71-4665-9489-083536C9FA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112713" y="5516563"/>
            <a:ext cx="7772400" cy="723900"/>
          </a:xfrm>
        </p:spPr>
        <p:txBody>
          <a:bodyPr/>
          <a:lstStyle/>
          <a:p>
            <a:r>
              <a:rPr lang="en-GB" altLang="en-US" smtClean="0"/>
              <a:t>Flag Bunting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12713" y="6240463"/>
            <a:ext cx="6400800" cy="477837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58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9BD0F0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Flag Bunting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Flag Bunting PowerPoint Presentation</dc:title>
  <dc:creator>jontypearce</dc:creator>
  <cp:lastModifiedBy>Jonty Pearce</cp:lastModifiedBy>
  <cp:revision>14</cp:revision>
  <dcterms:created xsi:type="dcterms:W3CDTF">2011-07-11T11:56:50Z</dcterms:created>
  <dcterms:modified xsi:type="dcterms:W3CDTF">2015-02-22T11:21:51Z</dcterms:modified>
</cp:coreProperties>
</file>