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00" y="-8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AA77A75-72BE-4E1F-A39A-297768FD7533}" type="slidenum">
              <a:rPr lang="en-GB" altLang="en-US"/>
              <a:pPr>
                <a:defRPr/>
              </a:pPr>
              <a:t>‹#›</a:t>
            </a:fld>
            <a:endParaRPr lang="en-GB" altLang="en-US"/>
          </a:p>
        </p:txBody>
      </p:sp>
    </p:spTree>
    <p:extLst>
      <p:ext uri="{BB962C8B-B14F-4D97-AF65-F5344CB8AC3E}">
        <p14:creationId xmlns:p14="http://schemas.microsoft.com/office/powerpoint/2010/main" val="1926356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8ABFC4-9555-45A9-B7D0-632668E039BE}" type="slidenum">
              <a:rPr lang="en-GB" altLang="en-US"/>
              <a:pPr>
                <a:spcBef>
                  <a:spcPct val="0"/>
                </a:spcBef>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044881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42546D-B1D6-4987-AE78-6CFBDC837B5B}" type="slidenum">
              <a:rPr lang="en-GB" altLang="en-US"/>
              <a:pPr>
                <a:spcBef>
                  <a:spcPct val="0"/>
                </a:spcBef>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128061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1F4B16E-4BFE-4FF2-85E8-1B2DAA2CDACC}" type="slidenum">
              <a:rPr lang="en-GB" altLang="en-US"/>
              <a:pPr>
                <a:spcBef>
                  <a:spcPct val="0"/>
                </a:spcBef>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886635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A4BE617-8B54-40EB-8CE7-ADBD7E49BB8B}" type="slidenum">
              <a:rPr lang="en-GB" altLang="en-US"/>
              <a:pPr>
                <a:spcBef>
                  <a:spcPct val="0"/>
                </a:spcBef>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57115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EEB179-BBC6-466D-B9D2-3240E964760A}" type="slidenum">
              <a:rPr lang="en-GB" altLang="en-US"/>
              <a:pPr>
                <a:spcBef>
                  <a:spcPct val="0"/>
                </a:spcBef>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74548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98F4C5-7EC9-422D-A377-9CD77381AAC9}" type="slidenum">
              <a:rPr lang="en-GB" altLang="en-US"/>
              <a:pPr>
                <a:spcBef>
                  <a:spcPct val="0"/>
                </a:spcBef>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315300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1557338"/>
          </a:xfrm>
          <a:prstGeom prst="rect">
            <a:avLst/>
          </a:prstGeom>
          <a:solidFill>
            <a:schemeClr val="accent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5" name="Rectangle 4"/>
          <p:cNvSpPr/>
          <p:nvPr userDrawn="1"/>
        </p:nvSpPr>
        <p:spPr>
          <a:xfrm>
            <a:off x="0" y="5445125"/>
            <a:ext cx="9144000" cy="1485900"/>
          </a:xfrm>
          <a:prstGeom prst="rect">
            <a:avLst/>
          </a:prstGeom>
          <a:solidFill>
            <a:schemeClr val="accent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6" name="Rectangle 5"/>
          <p:cNvSpPr/>
          <p:nvPr userDrawn="1"/>
        </p:nvSpPr>
        <p:spPr>
          <a:xfrm>
            <a:off x="0" y="1557338"/>
            <a:ext cx="9144000" cy="122396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 name="Rectangle 6"/>
          <p:cNvSpPr/>
          <p:nvPr userDrawn="1"/>
        </p:nvSpPr>
        <p:spPr>
          <a:xfrm>
            <a:off x="0" y="4941888"/>
            <a:ext cx="9144000" cy="503237"/>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le 7"/>
          <p:cNvSpPr/>
          <p:nvPr userDrawn="1"/>
        </p:nvSpPr>
        <p:spPr>
          <a:xfrm>
            <a:off x="0" y="2781300"/>
            <a:ext cx="9144000" cy="216058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 name="Rectangle 8"/>
          <p:cNvSpPr/>
          <p:nvPr userDrawn="1"/>
        </p:nvSpPr>
        <p:spPr>
          <a:xfrm>
            <a:off x="4427538" y="5445125"/>
            <a:ext cx="4176712" cy="14859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9"/>
          <p:cNvSpPr/>
          <p:nvPr userDrawn="1"/>
        </p:nvSpPr>
        <p:spPr>
          <a:xfrm>
            <a:off x="4427538" y="4941888"/>
            <a:ext cx="4176712" cy="50323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1" name="Rectangle 10"/>
          <p:cNvSpPr/>
          <p:nvPr userDrawn="1"/>
        </p:nvSpPr>
        <p:spPr>
          <a:xfrm>
            <a:off x="4427538" y="2781300"/>
            <a:ext cx="4176712" cy="2160588"/>
          </a:xfrm>
          <a:prstGeom prst="rect">
            <a:avLst/>
          </a:prstGeom>
          <a:solidFill>
            <a:schemeClr val="accent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098" name="Rectangle 2"/>
          <p:cNvSpPr>
            <a:spLocks noGrp="1" noChangeArrowheads="1"/>
          </p:cNvSpPr>
          <p:nvPr>
            <p:ph type="ctrTitle"/>
          </p:nvPr>
        </p:nvSpPr>
        <p:spPr>
          <a:xfrm>
            <a:off x="4529138" y="2781300"/>
            <a:ext cx="4032250" cy="2160588"/>
          </a:xfrm>
        </p:spPr>
        <p:txBody>
          <a:bodyPr anchor="ctr"/>
          <a:lstStyle>
            <a:lvl1pPr algn="r">
              <a:defRPr sz="2800" b="1"/>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4500563" y="4941888"/>
            <a:ext cx="4103687" cy="503237"/>
          </a:xfrm>
        </p:spPr>
        <p:txBody>
          <a:bodyPr anchor="ctr"/>
          <a:lstStyle>
            <a:lvl1pPr marL="0" indent="0" algn="r">
              <a:buFont typeface="Wingdings" pitchFamily="2" charset="2"/>
              <a:buNone/>
              <a:defRPr sz="1600" b="1"/>
            </a:lvl1pPr>
          </a:lstStyle>
          <a:p>
            <a:pPr lvl="0"/>
            <a:r>
              <a:rPr lang="en-US" noProof="0" smtClean="0"/>
              <a:t>Click to edit Master subtitle style</a:t>
            </a:r>
          </a:p>
        </p:txBody>
      </p:sp>
      <p:sp>
        <p:nvSpPr>
          <p:cNvPr id="12" name="Rectangle 11"/>
          <p:cNvSpPr>
            <a:spLocks noGrp="1" noChangeArrowheads="1"/>
          </p:cNvSpPr>
          <p:nvPr>
            <p:ph type="dt" sz="half" idx="10"/>
          </p:nvPr>
        </p:nvSpPr>
        <p:spPr/>
        <p:txBody>
          <a:bodyPr/>
          <a:lstStyle>
            <a:lvl1pPr>
              <a:defRPr/>
            </a:lvl1pPr>
          </a:lstStyle>
          <a:p>
            <a:pPr>
              <a:defRPr/>
            </a:pPr>
            <a:endParaRPr lang="en-US"/>
          </a:p>
        </p:txBody>
      </p:sp>
      <p:sp>
        <p:nvSpPr>
          <p:cNvPr id="13" name="Rectangle 12"/>
          <p:cNvSpPr>
            <a:spLocks noGrp="1" noChangeArrowheads="1"/>
          </p:cNvSpPr>
          <p:nvPr>
            <p:ph type="ftr" sz="quarter" idx="11"/>
          </p:nvPr>
        </p:nvSpPr>
        <p:spPr/>
        <p:txBody>
          <a:bodyPr/>
          <a:lstStyle>
            <a:lvl1pPr>
              <a:defRPr/>
            </a:lvl1pPr>
          </a:lstStyle>
          <a:p>
            <a:pPr>
              <a:defRPr/>
            </a:pPr>
            <a:endParaRPr lang="en-US"/>
          </a:p>
        </p:txBody>
      </p:sp>
      <p:sp>
        <p:nvSpPr>
          <p:cNvPr id="14" name="Rectangle 13"/>
          <p:cNvSpPr>
            <a:spLocks noGrp="1" noChangeArrowheads="1"/>
          </p:cNvSpPr>
          <p:nvPr>
            <p:ph type="sldNum" sz="quarter" idx="12"/>
          </p:nvPr>
        </p:nvSpPr>
        <p:spPr/>
        <p:txBody>
          <a:bodyPr/>
          <a:lstStyle>
            <a:lvl1pPr>
              <a:defRPr smtClean="0"/>
            </a:lvl1pPr>
          </a:lstStyle>
          <a:p>
            <a:pPr>
              <a:defRPr/>
            </a:pPr>
            <a:fld id="{0CB3A968-D6BF-418A-81FC-DA6F97393E8E}" type="slidenum">
              <a:rPr lang="en-US" altLang="en-US"/>
              <a:pPr>
                <a:defRPr/>
              </a:pPr>
              <a:t>‹#›</a:t>
            </a:fld>
            <a:endParaRPr lang="en-US" altLang="en-US"/>
          </a:p>
        </p:txBody>
      </p:sp>
    </p:spTree>
    <p:extLst>
      <p:ext uri="{BB962C8B-B14F-4D97-AF65-F5344CB8AC3E}">
        <p14:creationId xmlns:p14="http://schemas.microsoft.com/office/powerpoint/2010/main" val="312227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004BF1-D3A2-4B2D-9C81-D1855ABC1A1E}" type="slidenum">
              <a:rPr lang="en-US" altLang="en-US"/>
              <a:pPr>
                <a:defRPr/>
              </a:pPr>
              <a:t>‹#›</a:t>
            </a:fld>
            <a:endParaRPr lang="en-US" altLang="en-US"/>
          </a:p>
        </p:txBody>
      </p:sp>
    </p:spTree>
    <p:extLst>
      <p:ext uri="{BB962C8B-B14F-4D97-AF65-F5344CB8AC3E}">
        <p14:creationId xmlns:p14="http://schemas.microsoft.com/office/powerpoint/2010/main" val="115068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1963" y="1076325"/>
            <a:ext cx="2081212" cy="5049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68325" y="1076325"/>
            <a:ext cx="6091238" cy="5049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4867B4-3365-47A8-8812-4D661DDB4141}" type="slidenum">
              <a:rPr lang="en-US" altLang="en-US"/>
              <a:pPr>
                <a:defRPr/>
              </a:pPr>
              <a:t>‹#›</a:t>
            </a:fld>
            <a:endParaRPr lang="en-US" altLang="en-US"/>
          </a:p>
        </p:txBody>
      </p:sp>
    </p:spTree>
    <p:extLst>
      <p:ext uri="{BB962C8B-B14F-4D97-AF65-F5344CB8AC3E}">
        <p14:creationId xmlns:p14="http://schemas.microsoft.com/office/powerpoint/2010/main" val="1761094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8325" y="1076325"/>
            <a:ext cx="8324850" cy="1373188"/>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568325" y="2636838"/>
            <a:ext cx="8324850" cy="3489325"/>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5E2ADF-73BF-41E2-986B-80A685993402}" type="slidenum">
              <a:rPr lang="en-US" altLang="en-US"/>
              <a:pPr>
                <a:defRPr/>
              </a:pPr>
              <a:t>‹#›</a:t>
            </a:fld>
            <a:endParaRPr lang="en-US" altLang="en-US"/>
          </a:p>
        </p:txBody>
      </p:sp>
    </p:spTree>
    <p:extLst>
      <p:ext uri="{BB962C8B-B14F-4D97-AF65-F5344CB8AC3E}">
        <p14:creationId xmlns:p14="http://schemas.microsoft.com/office/powerpoint/2010/main" val="2384282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8325" y="1076325"/>
            <a:ext cx="8324850" cy="13731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68325" y="2636838"/>
            <a:ext cx="4086225" cy="3489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6950" y="2636838"/>
            <a:ext cx="4086225" cy="3489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EBFBC1C-9A6E-4898-B37E-88C5C10A5DDB}" type="slidenum">
              <a:rPr lang="en-US" altLang="en-US"/>
              <a:pPr>
                <a:defRPr/>
              </a:pPr>
              <a:t>‹#›</a:t>
            </a:fld>
            <a:endParaRPr lang="en-US" altLang="en-US"/>
          </a:p>
        </p:txBody>
      </p:sp>
    </p:spTree>
    <p:extLst>
      <p:ext uri="{BB962C8B-B14F-4D97-AF65-F5344CB8AC3E}">
        <p14:creationId xmlns:p14="http://schemas.microsoft.com/office/powerpoint/2010/main" val="2768215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A78E68-68AA-4501-9037-1FB3679320C9}" type="slidenum">
              <a:rPr lang="en-US" altLang="en-US"/>
              <a:pPr>
                <a:defRPr/>
              </a:pPr>
              <a:t>‹#›</a:t>
            </a:fld>
            <a:endParaRPr lang="en-US" altLang="en-US"/>
          </a:p>
        </p:txBody>
      </p:sp>
    </p:spTree>
    <p:extLst>
      <p:ext uri="{BB962C8B-B14F-4D97-AF65-F5344CB8AC3E}">
        <p14:creationId xmlns:p14="http://schemas.microsoft.com/office/powerpoint/2010/main" val="2350974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A9FBFB-E812-410A-89DC-459CED01B481}" type="slidenum">
              <a:rPr lang="en-US" altLang="en-US"/>
              <a:pPr>
                <a:defRPr/>
              </a:pPr>
              <a:t>‹#›</a:t>
            </a:fld>
            <a:endParaRPr lang="en-US" altLang="en-US"/>
          </a:p>
        </p:txBody>
      </p:sp>
    </p:spTree>
    <p:extLst>
      <p:ext uri="{BB962C8B-B14F-4D97-AF65-F5344CB8AC3E}">
        <p14:creationId xmlns:p14="http://schemas.microsoft.com/office/powerpoint/2010/main" val="16476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68325" y="2636838"/>
            <a:ext cx="4086225" cy="348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6950" y="2636838"/>
            <a:ext cx="4086225" cy="348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0B5EA4-D4B5-46BB-92C6-4924A42C34EF}" type="slidenum">
              <a:rPr lang="en-US" altLang="en-US"/>
              <a:pPr>
                <a:defRPr/>
              </a:pPr>
              <a:t>‹#›</a:t>
            </a:fld>
            <a:endParaRPr lang="en-US" altLang="en-US"/>
          </a:p>
        </p:txBody>
      </p:sp>
    </p:spTree>
    <p:extLst>
      <p:ext uri="{BB962C8B-B14F-4D97-AF65-F5344CB8AC3E}">
        <p14:creationId xmlns:p14="http://schemas.microsoft.com/office/powerpoint/2010/main" val="316509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334F549-F3A9-446E-ABE2-1FB423CFB7DC}" type="slidenum">
              <a:rPr lang="en-US" altLang="en-US"/>
              <a:pPr>
                <a:defRPr/>
              </a:pPr>
              <a:t>‹#›</a:t>
            </a:fld>
            <a:endParaRPr lang="en-US" altLang="en-US"/>
          </a:p>
        </p:txBody>
      </p:sp>
    </p:spTree>
    <p:extLst>
      <p:ext uri="{BB962C8B-B14F-4D97-AF65-F5344CB8AC3E}">
        <p14:creationId xmlns:p14="http://schemas.microsoft.com/office/powerpoint/2010/main" val="3481751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D21C3B6-9A85-4FCD-82A9-93642AA92DAD}" type="slidenum">
              <a:rPr lang="en-US" altLang="en-US"/>
              <a:pPr>
                <a:defRPr/>
              </a:pPr>
              <a:t>‹#›</a:t>
            </a:fld>
            <a:endParaRPr lang="en-US" altLang="en-US"/>
          </a:p>
        </p:txBody>
      </p:sp>
    </p:spTree>
    <p:extLst>
      <p:ext uri="{BB962C8B-B14F-4D97-AF65-F5344CB8AC3E}">
        <p14:creationId xmlns:p14="http://schemas.microsoft.com/office/powerpoint/2010/main" val="2158213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65E1E91-51BE-41BF-99D3-F01F50113A75}" type="slidenum">
              <a:rPr lang="en-US" altLang="en-US"/>
              <a:pPr>
                <a:defRPr/>
              </a:pPr>
              <a:t>‹#›</a:t>
            </a:fld>
            <a:endParaRPr lang="en-US" altLang="en-US"/>
          </a:p>
        </p:txBody>
      </p:sp>
    </p:spTree>
    <p:extLst>
      <p:ext uri="{BB962C8B-B14F-4D97-AF65-F5344CB8AC3E}">
        <p14:creationId xmlns:p14="http://schemas.microsoft.com/office/powerpoint/2010/main" val="3648260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70D10A3-A24C-4BC4-9B0F-FE7CBE438114}" type="slidenum">
              <a:rPr lang="en-US" altLang="en-US"/>
              <a:pPr>
                <a:defRPr/>
              </a:pPr>
              <a:t>‹#›</a:t>
            </a:fld>
            <a:endParaRPr lang="en-US" altLang="en-US"/>
          </a:p>
        </p:txBody>
      </p:sp>
    </p:spTree>
    <p:extLst>
      <p:ext uri="{BB962C8B-B14F-4D97-AF65-F5344CB8AC3E}">
        <p14:creationId xmlns:p14="http://schemas.microsoft.com/office/powerpoint/2010/main" val="256475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7CABD5-B169-4DF4-8B79-4614A974D331}" type="slidenum">
              <a:rPr lang="en-US" altLang="en-US"/>
              <a:pPr>
                <a:defRPr/>
              </a:pPr>
              <a:t>‹#›</a:t>
            </a:fld>
            <a:endParaRPr lang="en-US" altLang="en-US"/>
          </a:p>
        </p:txBody>
      </p:sp>
    </p:spTree>
    <p:extLst>
      <p:ext uri="{BB962C8B-B14F-4D97-AF65-F5344CB8AC3E}">
        <p14:creationId xmlns:p14="http://schemas.microsoft.com/office/powerpoint/2010/main" val="355537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9144000" cy="6931025"/>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 name="Rectangle 3"/>
          <p:cNvSpPr/>
          <p:nvPr userDrawn="1"/>
        </p:nvSpPr>
        <p:spPr>
          <a:xfrm>
            <a:off x="0" y="0"/>
            <a:ext cx="611188" cy="692150"/>
          </a:xfrm>
          <a:prstGeom prst="rect">
            <a:avLst/>
          </a:prstGeom>
          <a:solidFill>
            <a:schemeClr val="accent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9"/>
          <p:cNvSpPr/>
          <p:nvPr userDrawn="1"/>
        </p:nvSpPr>
        <p:spPr>
          <a:xfrm>
            <a:off x="8675688" y="0"/>
            <a:ext cx="468312" cy="692150"/>
          </a:xfrm>
          <a:prstGeom prst="rect">
            <a:avLst/>
          </a:prstGeom>
          <a:solidFill>
            <a:schemeClr val="accent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1" name="Rectangle 10"/>
          <p:cNvSpPr/>
          <p:nvPr userDrawn="1"/>
        </p:nvSpPr>
        <p:spPr>
          <a:xfrm>
            <a:off x="0" y="6237288"/>
            <a:ext cx="9144000" cy="693737"/>
          </a:xfrm>
          <a:prstGeom prst="rect">
            <a:avLst/>
          </a:prstGeom>
          <a:solidFill>
            <a:schemeClr val="accent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3" name="Rectangle 12"/>
          <p:cNvSpPr/>
          <p:nvPr userDrawn="1"/>
        </p:nvSpPr>
        <p:spPr>
          <a:xfrm>
            <a:off x="0" y="1052513"/>
            <a:ext cx="9144000" cy="143986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5" name="Rectangle 4"/>
          <p:cNvSpPr/>
          <p:nvPr userDrawn="1"/>
        </p:nvSpPr>
        <p:spPr>
          <a:xfrm>
            <a:off x="611188" y="1052513"/>
            <a:ext cx="8064500" cy="1439862"/>
          </a:xfrm>
          <a:prstGeom prst="rect">
            <a:avLst/>
          </a:prstGeom>
          <a:solidFill>
            <a:schemeClr val="accent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6" name="Rectangle 5"/>
          <p:cNvSpPr/>
          <p:nvPr userDrawn="1"/>
        </p:nvSpPr>
        <p:spPr>
          <a:xfrm>
            <a:off x="611188" y="692150"/>
            <a:ext cx="8064500" cy="36036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33" name="Rectangle 2"/>
          <p:cNvSpPr>
            <a:spLocks noGrp="1" noChangeArrowheads="1"/>
          </p:cNvSpPr>
          <p:nvPr>
            <p:ph type="title"/>
          </p:nvPr>
        </p:nvSpPr>
        <p:spPr bwMode="auto">
          <a:xfrm>
            <a:off x="568325" y="1076325"/>
            <a:ext cx="832485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34" name="Rectangle 3"/>
          <p:cNvSpPr>
            <a:spLocks noGrp="1" noChangeArrowheads="1"/>
          </p:cNvSpPr>
          <p:nvPr>
            <p:ph type="body" idx="1"/>
          </p:nvPr>
        </p:nvSpPr>
        <p:spPr bwMode="auto">
          <a:xfrm>
            <a:off x="568325" y="2636838"/>
            <a:ext cx="8324850" cy="348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CBACD98-04FA-4949-91D3-D07F30F15A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Font typeface="Wingdings" panose="05000000000000000000"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Font typeface="Wingdings" panose="05000000000000000000"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CONTEMPORARY</a:t>
            </a:r>
            <a:br>
              <a:rPr lang="en-GB" altLang="en-US" smtClean="0"/>
            </a:br>
            <a:r>
              <a:rPr lang="en-GB" altLang="en-US" smtClean="0"/>
              <a:t>BLUE</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DEVELOPMENT STRATEGY</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a:t>
            </a:r>
          </a:p>
          <a:p>
            <a:pPr eaLnBrk="1" hangingPunct="1"/>
            <a:r>
              <a:rPr lang="en-GB" altLang="en-US" smtClean="0"/>
              <a:t>Bullet</a:t>
            </a:r>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771775" y="2492375"/>
          <a:ext cx="6192838" cy="3844925"/>
        </p:xfrm>
        <a:graphic>
          <a:graphicData uri="http://schemas.openxmlformats.org/presentationml/2006/ole">
            <mc:AlternateContent xmlns:mc="http://schemas.openxmlformats.org/markup-compatibility/2006">
              <mc:Choice xmlns:v="urn:schemas-microsoft-com:vml" Requires="v">
                <p:oleObj spid="_x0000_s8196" name="Chart" r:id="rId4" imgW="7286608" imgH="4524482" progId="MSGraph.Chart.8">
                  <p:embed followColorScheme="full"/>
                </p:oleObj>
              </mc:Choice>
              <mc:Fallback>
                <p:oleObj name="Chart" r:id="rId4" imgW="7286608" imgH="452448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2492375"/>
                        <a:ext cx="6192838" cy="384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568325" y="2636838"/>
            <a:ext cx="4078288" cy="3489325"/>
          </a:xfrm>
        </p:spPr>
        <p:txBody>
          <a:bodyPr/>
          <a:lstStyle/>
          <a:p>
            <a:pPr eaLnBrk="1" hangingPunct="1"/>
            <a:r>
              <a:rPr lang="en-GB" altLang="en-US" sz="2400" smtClean="0"/>
              <a:t>Bullet 1</a:t>
            </a:r>
          </a:p>
          <a:p>
            <a:pPr eaLnBrk="1" hangingPunct="1"/>
            <a:r>
              <a:rPr lang="en-GB" altLang="en-US" sz="2400" smtClean="0"/>
              <a:t>Bullet 1</a:t>
            </a:r>
            <a:endParaRPr lang="en-US" altLang="en-US" sz="24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2636838"/>
            <a:ext cx="2093912" cy="3529012"/>
          </a:xfrm>
          <a:prstGeom prst="rect">
            <a:avLst/>
          </a:prstGeom>
          <a:solidFill>
            <a:schemeClr val="bg1"/>
          </a:solidFill>
          <a:ln w="38100">
            <a:solidFill>
              <a:schemeClr va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9231" name="Group 15"/>
          <p:cNvGraphicFramePr>
            <a:graphicFrameLocks noGrp="1"/>
          </p:cNvGraphicFramePr>
          <p:nvPr>
            <p:ph sz="half" idx="2"/>
          </p:nvPr>
        </p:nvGraphicFramePr>
        <p:xfrm>
          <a:off x="5651500" y="2636838"/>
          <a:ext cx="3294063" cy="1655762"/>
        </p:xfrm>
        <a:graphic>
          <a:graphicData uri="http://schemas.openxmlformats.org/drawingml/2006/table">
            <a:tbl>
              <a:tblPr/>
              <a:tblGrid>
                <a:gridCol w="1647825"/>
                <a:gridCol w="1646238"/>
              </a:tblGrid>
              <a:tr h="828674">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GB" sz="2400" b="0" i="0" u="none" strike="noStrike" cap="none" normalizeH="0" baseline="0" smtClean="0">
                          <a:ln>
                            <a:noFill/>
                          </a:ln>
                          <a:solidFill>
                            <a:schemeClr val="tx1"/>
                          </a:solidFill>
                          <a:effectLst/>
                          <a:latin typeface="Arial" charset="0"/>
                        </a:rPr>
                        <a:t>Table</a:t>
                      </a: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708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GB"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7"/>
          <p:cNvSpPr>
            <a:spLocks noChangeArrowheads="1"/>
          </p:cNvSpPr>
          <p:nvPr/>
        </p:nvSpPr>
        <p:spPr bwMode="auto">
          <a:xfrm>
            <a:off x="755650"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endParaRPr lang="en-US" altLang="en-US" sz="1800"/>
          </a:p>
        </p:txBody>
      </p:sp>
      <p:sp>
        <p:nvSpPr>
          <p:cNvPr id="12304" name="Rectangle 18"/>
          <p:cNvSpPr>
            <a:spLocks noChangeArrowheads="1"/>
          </p:cNvSpPr>
          <p:nvPr/>
        </p:nvSpPr>
        <p:spPr bwMode="auto">
          <a:xfrm>
            <a:off x="4211638"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p>
          <a:p>
            <a:pPr algn="ctr" eaLnBrk="1" hangingPunct="1">
              <a:spcBef>
                <a:spcPct val="0"/>
              </a:spcBef>
              <a:buClrTx/>
              <a:buFontTx/>
              <a:buNone/>
            </a:pPr>
            <a:r>
              <a:rPr lang="en-GB" altLang="en-US" sz="1800"/>
              <a:t>With shadow</a:t>
            </a:r>
            <a:endParaRPr lang="en-US" altLang="en-US" sz="1800"/>
          </a:p>
        </p:txBody>
      </p:sp>
      <p:sp>
        <p:nvSpPr>
          <p:cNvPr id="12305" name="Line 19"/>
          <p:cNvSpPr>
            <a:spLocks noChangeShapeType="1"/>
          </p:cNvSpPr>
          <p:nvPr/>
        </p:nvSpPr>
        <p:spPr bwMode="auto">
          <a:xfrm flipV="1">
            <a:off x="4787900" y="28527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14339" name="Rectangle 3"/>
          <p:cNvSpPr>
            <a:spLocks noGrp="1" noChangeArrowheads="1"/>
          </p:cNvSpPr>
          <p:nvPr>
            <p:ph type="title"/>
          </p:nvPr>
        </p:nvSpPr>
        <p:spPr>
          <a:xfrm>
            <a:off x="568325" y="1047750"/>
            <a:ext cx="8324850" cy="1373188"/>
          </a:xfrm>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773238"/>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9pPr>
          </a:lstStyle>
          <a:p>
            <a:pPr eaLnBrk="1" hangingPunct="1">
              <a:spcBef>
                <a:spcPct val="50000"/>
              </a:spcBef>
              <a:buClrTx/>
              <a:buFontTx/>
              <a:buNone/>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265488"/>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265488"/>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979488" y="5732463"/>
            <a:ext cx="7162800" cy="9175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492375"/>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tx2"/>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Wingdings" panose="05000000000000000000" pitchFamily="2" charset="2"/>
              <a:buChar char="§"/>
              <a:defRPr>
                <a:solidFill>
                  <a:schemeClr val="tx1"/>
                </a:solidFill>
                <a:latin typeface="Arial" panose="020B0604020202020204" pitchFamily="34" charset="0"/>
              </a:defRPr>
            </a:lvl9pPr>
          </a:lstStyle>
          <a:p>
            <a:pPr eaLnBrk="1" hangingPunct="1">
              <a:spcBef>
                <a:spcPct val="50000"/>
              </a:spcBef>
              <a:buClrTx/>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361">
      <a:dk1>
        <a:srgbClr val="000000"/>
      </a:dk1>
      <a:lt1>
        <a:srgbClr val="A4C8D2"/>
      </a:lt1>
      <a:dk2>
        <a:srgbClr val="447B8B"/>
      </a:dk2>
      <a:lt2>
        <a:srgbClr val="447B8B"/>
      </a:lt2>
      <a:accent1>
        <a:srgbClr val="D4F0F7"/>
      </a:accent1>
      <a:accent2>
        <a:srgbClr val="D4F0F7"/>
      </a:accent2>
      <a:accent3>
        <a:srgbClr val="C0D9E0"/>
      </a:accent3>
      <a:accent4>
        <a:srgbClr val="000000"/>
      </a:accent4>
      <a:accent5>
        <a:srgbClr val="C0D9E0"/>
      </a:accent5>
      <a:accent6>
        <a:srgbClr val="C0D9E0"/>
      </a:accent6>
      <a:hlink>
        <a:srgbClr val="447B8B"/>
      </a:hlink>
      <a:folHlink>
        <a:srgbClr val="0D181B"/>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5C1F00"/>
        </a:dk1>
        <a:lt1>
          <a:srgbClr val="FFFFFF"/>
        </a:lt1>
        <a:dk2>
          <a:srgbClr val="800000"/>
        </a:dk2>
        <a:lt2>
          <a:srgbClr val="800000"/>
        </a:lt2>
        <a:accent1>
          <a:srgbClr val="F9D3C2"/>
        </a:accent1>
        <a:accent2>
          <a:srgbClr val="F2AE8E"/>
        </a:accent2>
        <a:accent3>
          <a:srgbClr val="C0AAAA"/>
        </a:accent3>
        <a:accent4>
          <a:srgbClr val="DADADA"/>
        </a:accent4>
        <a:accent5>
          <a:srgbClr val="FBE6DD"/>
        </a:accent5>
        <a:accent6>
          <a:srgbClr val="DB9D80"/>
        </a:accent6>
        <a:hlink>
          <a:srgbClr val="E5763D"/>
        </a:hlink>
        <a:folHlink>
          <a:srgbClr val="93441D"/>
        </a:folHlink>
      </a:clrScheme>
      <a:clrMap bg1="dk2" tx1="lt1" bg2="dk1" tx2="lt2" accent1="accent1" accent2="accent2" accent3="accent3" accent4="accent4" accent5="accent5" accent6="accent6" hlink="hlink" folHlink="folHlink"/>
    </a:extraClrScheme>
    <a:extraClrScheme>
      <a:clrScheme name="Default Design 14">
        <a:dk1>
          <a:srgbClr val="000000"/>
        </a:dk1>
        <a:lt1>
          <a:srgbClr val="800000"/>
        </a:lt1>
        <a:dk2>
          <a:srgbClr val="800000"/>
        </a:dk2>
        <a:lt2>
          <a:srgbClr val="5C1F00"/>
        </a:lt2>
        <a:accent1>
          <a:srgbClr val="F9D3C2"/>
        </a:accent1>
        <a:accent2>
          <a:srgbClr val="F2AE8E"/>
        </a:accent2>
        <a:accent3>
          <a:srgbClr val="C0AAAA"/>
        </a:accent3>
        <a:accent4>
          <a:srgbClr val="000000"/>
        </a:accent4>
        <a:accent5>
          <a:srgbClr val="FBE6DD"/>
        </a:accent5>
        <a:accent6>
          <a:srgbClr val="DB9D80"/>
        </a:accent6>
        <a:hlink>
          <a:srgbClr val="E5763D"/>
        </a:hlink>
        <a:folHlink>
          <a:srgbClr val="93441D"/>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800000"/>
        </a:lt1>
        <a:dk2>
          <a:srgbClr val="800000"/>
        </a:dk2>
        <a:lt2>
          <a:srgbClr val="FF9661"/>
        </a:lt2>
        <a:accent1>
          <a:srgbClr val="F9D3C2"/>
        </a:accent1>
        <a:accent2>
          <a:srgbClr val="F2AE8E"/>
        </a:accent2>
        <a:accent3>
          <a:srgbClr val="C0AAAA"/>
        </a:accent3>
        <a:accent4>
          <a:srgbClr val="000000"/>
        </a:accent4>
        <a:accent5>
          <a:srgbClr val="FBE6DD"/>
        </a:accent5>
        <a:accent6>
          <a:srgbClr val="DB9D80"/>
        </a:accent6>
        <a:hlink>
          <a:srgbClr val="E5763D"/>
        </a:hlink>
        <a:folHlink>
          <a:srgbClr val="93441D"/>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800000"/>
        </a:lt1>
        <a:dk2>
          <a:srgbClr val="800000"/>
        </a:dk2>
        <a:lt2>
          <a:srgbClr val="93441D"/>
        </a:lt2>
        <a:accent1>
          <a:srgbClr val="F9D3C2"/>
        </a:accent1>
        <a:accent2>
          <a:srgbClr val="F2AE8E"/>
        </a:accent2>
        <a:accent3>
          <a:srgbClr val="C0AAAA"/>
        </a:accent3>
        <a:accent4>
          <a:srgbClr val="000000"/>
        </a:accent4>
        <a:accent5>
          <a:srgbClr val="FBE6DD"/>
        </a:accent5>
        <a:accent6>
          <a:srgbClr val="DB9D80"/>
        </a:accent6>
        <a:hlink>
          <a:srgbClr val="E5763D"/>
        </a:hlink>
        <a:folHlink>
          <a:srgbClr val="93441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211</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CONTEMPORARY BLUE</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blue Template</dc:title>
  <dc:creator>Presentation Magazine</dc:creator>
  <cp:lastModifiedBy>Jonty Pearce</cp:lastModifiedBy>
  <cp:revision>11</cp:revision>
  <dcterms:created xsi:type="dcterms:W3CDTF">2005-03-19T08:05:24Z</dcterms:created>
  <dcterms:modified xsi:type="dcterms:W3CDTF">2015-02-22T11:13:35Z</dcterms:modified>
</cp:coreProperties>
</file>