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EEA078-FCA4-42B6-904C-0E440D6C375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F279F59-3D5E-4998-BE72-A26ECA021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9761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BABEA7-2346-4C37-BDDE-77DDB8F4446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5771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B33913-7B9E-48D5-BF84-6F2A3A78583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5366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F71359-8D00-4574-9B1E-18328E2585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9993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B21D99-2DD3-4B77-BA84-A2EFC1AB409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7639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3175" y="-258763"/>
            <a:ext cx="9137650" cy="7113588"/>
          </a:xfrm>
          <a:prstGeom prst="rect">
            <a:avLst/>
          </a:prstGeom>
          <a:solidFill>
            <a:srgbClr val="FDE7AC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grpSp>
        <p:nvGrpSpPr>
          <p:cNvPr id="5" name="Group 51"/>
          <p:cNvGrpSpPr>
            <a:grpSpLocks/>
          </p:cNvGrpSpPr>
          <p:nvPr userDrawn="1"/>
        </p:nvGrpSpPr>
        <p:grpSpPr bwMode="auto">
          <a:xfrm>
            <a:off x="4945063" y="1603375"/>
            <a:ext cx="2162175" cy="3143250"/>
            <a:chOff x="3115" y="1010"/>
            <a:chExt cx="1362" cy="1980"/>
          </a:xfrm>
        </p:grpSpPr>
        <p:sp>
          <p:nvSpPr>
            <p:cNvPr id="6" name="Freeform 19"/>
            <p:cNvSpPr>
              <a:spLocks/>
            </p:cNvSpPr>
            <p:nvPr/>
          </p:nvSpPr>
          <p:spPr bwMode="auto">
            <a:xfrm>
              <a:off x="3115" y="1010"/>
              <a:ext cx="1362" cy="1980"/>
            </a:xfrm>
            <a:custGeom>
              <a:avLst/>
              <a:gdLst>
                <a:gd name="T0" fmla="*/ 1518 w 1185"/>
                <a:gd name="T1" fmla="*/ 705 h 1769"/>
                <a:gd name="T2" fmla="*/ 1636 w 1185"/>
                <a:gd name="T3" fmla="*/ 372 h 1769"/>
                <a:gd name="T4" fmla="*/ 1841 w 1185"/>
                <a:gd name="T5" fmla="*/ 172 h 1769"/>
                <a:gd name="T6" fmla="*/ 2085 w 1185"/>
                <a:gd name="T7" fmla="*/ 77 h 1769"/>
                <a:gd name="T8" fmla="*/ 2359 w 1185"/>
                <a:gd name="T9" fmla="*/ 50 h 1769"/>
                <a:gd name="T10" fmla="*/ 2565 w 1185"/>
                <a:gd name="T11" fmla="*/ 39 h 1769"/>
                <a:gd name="T12" fmla="*/ 2696 w 1185"/>
                <a:gd name="T13" fmla="*/ 0 h 1769"/>
                <a:gd name="T14" fmla="*/ 2778 w 1185"/>
                <a:gd name="T15" fmla="*/ 34 h 1769"/>
                <a:gd name="T16" fmla="*/ 2753 w 1185"/>
                <a:gd name="T17" fmla="*/ 72 h 1769"/>
                <a:gd name="T18" fmla="*/ 2675 w 1185"/>
                <a:gd name="T19" fmla="*/ 180 h 1769"/>
                <a:gd name="T20" fmla="*/ 2700 w 1185"/>
                <a:gd name="T21" fmla="*/ 261 h 1769"/>
                <a:gd name="T22" fmla="*/ 2809 w 1185"/>
                <a:gd name="T23" fmla="*/ 608 h 1769"/>
                <a:gd name="T24" fmla="*/ 2930 w 1185"/>
                <a:gd name="T25" fmla="*/ 826 h 1769"/>
                <a:gd name="T26" fmla="*/ 3067 w 1185"/>
                <a:gd name="T27" fmla="*/ 1002 h 1769"/>
                <a:gd name="T28" fmla="*/ 3129 w 1185"/>
                <a:gd name="T29" fmla="*/ 1199 h 1769"/>
                <a:gd name="T30" fmla="*/ 3129 w 1185"/>
                <a:gd name="T31" fmla="*/ 1490 h 1769"/>
                <a:gd name="T32" fmla="*/ 3075 w 1185"/>
                <a:gd name="T33" fmla="*/ 1705 h 1769"/>
                <a:gd name="T34" fmla="*/ 3009 w 1185"/>
                <a:gd name="T35" fmla="*/ 1899 h 1769"/>
                <a:gd name="T36" fmla="*/ 2830 w 1185"/>
                <a:gd name="T37" fmla="*/ 2109 h 1769"/>
                <a:gd name="T38" fmla="*/ 2332 w 1185"/>
                <a:gd name="T39" fmla="*/ 2521 h 1769"/>
                <a:gd name="T40" fmla="*/ 1979 w 1185"/>
                <a:gd name="T41" fmla="*/ 2753 h 1769"/>
                <a:gd name="T42" fmla="*/ 1850 w 1185"/>
                <a:gd name="T43" fmla="*/ 2929 h 1769"/>
                <a:gd name="T44" fmla="*/ 1610 w 1185"/>
                <a:gd name="T45" fmla="*/ 3096 h 1769"/>
                <a:gd name="T46" fmla="*/ 1271 w 1185"/>
                <a:gd name="T47" fmla="*/ 3265 h 1769"/>
                <a:gd name="T48" fmla="*/ 1371 w 1185"/>
                <a:gd name="T49" fmla="*/ 3406 h 1769"/>
                <a:gd name="T50" fmla="*/ 1515 w 1185"/>
                <a:gd name="T51" fmla="*/ 3510 h 1769"/>
                <a:gd name="T52" fmla="*/ 1857 w 1185"/>
                <a:gd name="T53" fmla="*/ 3529 h 1769"/>
                <a:gd name="T54" fmla="*/ 2267 w 1185"/>
                <a:gd name="T55" fmla="*/ 3578 h 1769"/>
                <a:gd name="T56" fmla="*/ 2408 w 1185"/>
                <a:gd name="T57" fmla="*/ 3644 h 1769"/>
                <a:gd name="T58" fmla="*/ 2349 w 1185"/>
                <a:gd name="T59" fmla="*/ 3654 h 1769"/>
                <a:gd name="T60" fmla="*/ 2326 w 1185"/>
                <a:gd name="T61" fmla="*/ 3661 h 1769"/>
                <a:gd name="T62" fmla="*/ 1777 w 1185"/>
                <a:gd name="T63" fmla="*/ 3666 h 1769"/>
                <a:gd name="T64" fmla="*/ 1827 w 1185"/>
                <a:gd name="T65" fmla="*/ 3759 h 1769"/>
                <a:gd name="T66" fmla="*/ 1873 w 1185"/>
                <a:gd name="T67" fmla="*/ 3804 h 1769"/>
                <a:gd name="T68" fmla="*/ 1890 w 1185"/>
                <a:gd name="T69" fmla="*/ 3856 h 1769"/>
                <a:gd name="T70" fmla="*/ 1823 w 1185"/>
                <a:gd name="T71" fmla="*/ 3879 h 1769"/>
                <a:gd name="T72" fmla="*/ 1756 w 1185"/>
                <a:gd name="T73" fmla="*/ 3823 h 1769"/>
                <a:gd name="T74" fmla="*/ 1541 w 1185"/>
                <a:gd name="T75" fmla="*/ 3727 h 1769"/>
                <a:gd name="T76" fmla="*/ 1440 w 1185"/>
                <a:gd name="T77" fmla="*/ 3677 h 1769"/>
                <a:gd name="T78" fmla="*/ 1226 w 1185"/>
                <a:gd name="T79" fmla="*/ 3621 h 1769"/>
                <a:gd name="T80" fmla="*/ 1222 w 1185"/>
                <a:gd name="T81" fmla="*/ 3581 h 1769"/>
                <a:gd name="T82" fmla="*/ 1218 w 1185"/>
                <a:gd name="T83" fmla="*/ 3491 h 1769"/>
                <a:gd name="T84" fmla="*/ 1124 w 1185"/>
                <a:gd name="T85" fmla="*/ 3433 h 1769"/>
                <a:gd name="T86" fmla="*/ 876 w 1185"/>
                <a:gd name="T87" fmla="*/ 3361 h 1769"/>
                <a:gd name="T88" fmla="*/ 837 w 1185"/>
                <a:gd name="T89" fmla="*/ 3350 h 1769"/>
                <a:gd name="T90" fmla="*/ 699 w 1185"/>
                <a:gd name="T91" fmla="*/ 3118 h 1769"/>
                <a:gd name="T92" fmla="*/ 547 w 1185"/>
                <a:gd name="T93" fmla="*/ 2949 h 1769"/>
                <a:gd name="T94" fmla="*/ 362 w 1185"/>
                <a:gd name="T95" fmla="*/ 2882 h 1769"/>
                <a:gd name="T96" fmla="*/ 230 w 1185"/>
                <a:gd name="T97" fmla="*/ 2779 h 1769"/>
                <a:gd name="T98" fmla="*/ 85 w 1185"/>
                <a:gd name="T99" fmla="*/ 2539 h 1769"/>
                <a:gd name="T100" fmla="*/ 34 w 1185"/>
                <a:gd name="T101" fmla="*/ 2359 h 1769"/>
                <a:gd name="T102" fmla="*/ 0 w 1185"/>
                <a:gd name="T103" fmla="*/ 2094 h 1769"/>
                <a:gd name="T104" fmla="*/ 30 w 1185"/>
                <a:gd name="T105" fmla="*/ 1866 h 1769"/>
                <a:gd name="T106" fmla="*/ 121 w 1185"/>
                <a:gd name="T107" fmla="*/ 1667 h 1769"/>
                <a:gd name="T108" fmla="*/ 248 w 1185"/>
                <a:gd name="T109" fmla="*/ 1501 h 1769"/>
                <a:gd name="T110" fmla="*/ 561 w 1185"/>
                <a:gd name="T111" fmla="*/ 1271 h 1769"/>
                <a:gd name="T112" fmla="*/ 955 w 1185"/>
                <a:gd name="T113" fmla="*/ 1106 h 1769"/>
                <a:gd name="T114" fmla="*/ 1346 w 1185"/>
                <a:gd name="T115" fmla="*/ 1008 h 176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185"/>
                <a:gd name="T175" fmla="*/ 0 h 1769"/>
                <a:gd name="T176" fmla="*/ 1185 w 1185"/>
                <a:gd name="T177" fmla="*/ 1769 h 176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185" h="1769">
                  <a:moveTo>
                    <a:pt x="572" y="447"/>
                  </a:moveTo>
                  <a:lnTo>
                    <a:pt x="572" y="447"/>
                  </a:lnTo>
                  <a:lnTo>
                    <a:pt x="570" y="401"/>
                  </a:lnTo>
                  <a:lnTo>
                    <a:pt x="571" y="359"/>
                  </a:lnTo>
                  <a:lnTo>
                    <a:pt x="573" y="320"/>
                  </a:lnTo>
                  <a:lnTo>
                    <a:pt x="579" y="284"/>
                  </a:lnTo>
                  <a:lnTo>
                    <a:pt x="586" y="251"/>
                  </a:lnTo>
                  <a:lnTo>
                    <a:pt x="595" y="221"/>
                  </a:lnTo>
                  <a:lnTo>
                    <a:pt x="605" y="194"/>
                  </a:lnTo>
                  <a:lnTo>
                    <a:pt x="617" y="169"/>
                  </a:lnTo>
                  <a:lnTo>
                    <a:pt x="631" y="147"/>
                  </a:lnTo>
                  <a:lnTo>
                    <a:pt x="645" y="126"/>
                  </a:lnTo>
                  <a:lnTo>
                    <a:pt x="661" y="108"/>
                  </a:lnTo>
                  <a:lnTo>
                    <a:pt x="678" y="93"/>
                  </a:lnTo>
                  <a:lnTo>
                    <a:pt x="695" y="79"/>
                  </a:lnTo>
                  <a:lnTo>
                    <a:pt x="713" y="67"/>
                  </a:lnTo>
                  <a:lnTo>
                    <a:pt x="731" y="57"/>
                  </a:lnTo>
                  <a:lnTo>
                    <a:pt x="750" y="49"/>
                  </a:lnTo>
                  <a:lnTo>
                    <a:pt x="769" y="41"/>
                  </a:lnTo>
                  <a:lnTo>
                    <a:pt x="787" y="35"/>
                  </a:lnTo>
                  <a:lnTo>
                    <a:pt x="806" y="31"/>
                  </a:lnTo>
                  <a:lnTo>
                    <a:pt x="824" y="27"/>
                  </a:lnTo>
                  <a:lnTo>
                    <a:pt x="842" y="25"/>
                  </a:lnTo>
                  <a:lnTo>
                    <a:pt x="859" y="24"/>
                  </a:lnTo>
                  <a:lnTo>
                    <a:pt x="889" y="23"/>
                  </a:lnTo>
                  <a:lnTo>
                    <a:pt x="916" y="24"/>
                  </a:lnTo>
                  <a:lnTo>
                    <a:pt x="936" y="25"/>
                  </a:lnTo>
                  <a:lnTo>
                    <a:pt x="954" y="28"/>
                  </a:lnTo>
                  <a:lnTo>
                    <a:pt x="968" y="18"/>
                  </a:lnTo>
                  <a:lnTo>
                    <a:pt x="979" y="10"/>
                  </a:lnTo>
                  <a:lnTo>
                    <a:pt x="990" y="6"/>
                  </a:lnTo>
                  <a:lnTo>
                    <a:pt x="1000" y="3"/>
                  </a:lnTo>
                  <a:lnTo>
                    <a:pt x="1009" y="0"/>
                  </a:lnTo>
                  <a:lnTo>
                    <a:pt x="1017" y="0"/>
                  </a:lnTo>
                  <a:lnTo>
                    <a:pt x="1024" y="1"/>
                  </a:lnTo>
                  <a:lnTo>
                    <a:pt x="1031" y="4"/>
                  </a:lnTo>
                  <a:lnTo>
                    <a:pt x="1036" y="6"/>
                  </a:lnTo>
                  <a:lnTo>
                    <a:pt x="1041" y="9"/>
                  </a:lnTo>
                  <a:lnTo>
                    <a:pt x="1048" y="15"/>
                  </a:lnTo>
                  <a:lnTo>
                    <a:pt x="1052" y="21"/>
                  </a:lnTo>
                  <a:lnTo>
                    <a:pt x="1053" y="23"/>
                  </a:lnTo>
                  <a:lnTo>
                    <a:pt x="1045" y="27"/>
                  </a:lnTo>
                  <a:lnTo>
                    <a:pt x="1039" y="33"/>
                  </a:lnTo>
                  <a:lnTo>
                    <a:pt x="1033" y="40"/>
                  </a:lnTo>
                  <a:lnTo>
                    <a:pt x="1027" y="45"/>
                  </a:lnTo>
                  <a:lnTo>
                    <a:pt x="1019" y="59"/>
                  </a:lnTo>
                  <a:lnTo>
                    <a:pt x="1014" y="71"/>
                  </a:lnTo>
                  <a:lnTo>
                    <a:pt x="1010" y="82"/>
                  </a:lnTo>
                  <a:lnTo>
                    <a:pt x="1009" y="91"/>
                  </a:lnTo>
                  <a:lnTo>
                    <a:pt x="1008" y="100"/>
                  </a:lnTo>
                  <a:lnTo>
                    <a:pt x="1014" y="107"/>
                  </a:lnTo>
                  <a:lnTo>
                    <a:pt x="1019" y="118"/>
                  </a:lnTo>
                  <a:lnTo>
                    <a:pt x="1025" y="133"/>
                  </a:lnTo>
                  <a:lnTo>
                    <a:pt x="1031" y="150"/>
                  </a:lnTo>
                  <a:lnTo>
                    <a:pt x="1042" y="190"/>
                  </a:lnTo>
                  <a:lnTo>
                    <a:pt x="1052" y="234"/>
                  </a:lnTo>
                  <a:lnTo>
                    <a:pt x="1061" y="276"/>
                  </a:lnTo>
                  <a:lnTo>
                    <a:pt x="1069" y="313"/>
                  </a:lnTo>
                  <a:lnTo>
                    <a:pt x="1076" y="348"/>
                  </a:lnTo>
                  <a:lnTo>
                    <a:pt x="1091" y="361"/>
                  </a:lnTo>
                  <a:lnTo>
                    <a:pt x="1106" y="375"/>
                  </a:lnTo>
                  <a:lnTo>
                    <a:pt x="1118" y="390"/>
                  </a:lnTo>
                  <a:lnTo>
                    <a:pt x="1130" y="406"/>
                  </a:lnTo>
                  <a:lnTo>
                    <a:pt x="1140" y="422"/>
                  </a:lnTo>
                  <a:lnTo>
                    <a:pt x="1149" y="439"/>
                  </a:lnTo>
                  <a:lnTo>
                    <a:pt x="1157" y="456"/>
                  </a:lnTo>
                  <a:lnTo>
                    <a:pt x="1163" y="473"/>
                  </a:lnTo>
                  <a:lnTo>
                    <a:pt x="1169" y="491"/>
                  </a:lnTo>
                  <a:lnTo>
                    <a:pt x="1173" y="509"/>
                  </a:lnTo>
                  <a:lnTo>
                    <a:pt x="1177" y="527"/>
                  </a:lnTo>
                  <a:lnTo>
                    <a:pt x="1180" y="545"/>
                  </a:lnTo>
                  <a:lnTo>
                    <a:pt x="1182" y="561"/>
                  </a:lnTo>
                  <a:lnTo>
                    <a:pt x="1184" y="579"/>
                  </a:lnTo>
                  <a:lnTo>
                    <a:pt x="1185" y="614"/>
                  </a:lnTo>
                  <a:lnTo>
                    <a:pt x="1184" y="647"/>
                  </a:lnTo>
                  <a:lnTo>
                    <a:pt x="1180" y="677"/>
                  </a:lnTo>
                  <a:lnTo>
                    <a:pt x="1177" y="704"/>
                  </a:lnTo>
                  <a:lnTo>
                    <a:pt x="1172" y="728"/>
                  </a:lnTo>
                  <a:lnTo>
                    <a:pt x="1164" y="763"/>
                  </a:lnTo>
                  <a:lnTo>
                    <a:pt x="1161" y="775"/>
                  </a:lnTo>
                  <a:lnTo>
                    <a:pt x="1160" y="792"/>
                  </a:lnTo>
                  <a:lnTo>
                    <a:pt x="1158" y="809"/>
                  </a:lnTo>
                  <a:lnTo>
                    <a:pt x="1152" y="826"/>
                  </a:lnTo>
                  <a:lnTo>
                    <a:pt x="1144" y="844"/>
                  </a:lnTo>
                  <a:lnTo>
                    <a:pt x="1135" y="863"/>
                  </a:lnTo>
                  <a:lnTo>
                    <a:pt x="1125" y="882"/>
                  </a:lnTo>
                  <a:lnTo>
                    <a:pt x="1113" y="901"/>
                  </a:lnTo>
                  <a:lnTo>
                    <a:pt x="1098" y="920"/>
                  </a:lnTo>
                  <a:lnTo>
                    <a:pt x="1084" y="940"/>
                  </a:lnTo>
                  <a:lnTo>
                    <a:pt x="1068" y="959"/>
                  </a:lnTo>
                  <a:lnTo>
                    <a:pt x="1032" y="1000"/>
                  </a:lnTo>
                  <a:lnTo>
                    <a:pt x="995" y="1038"/>
                  </a:lnTo>
                  <a:lnTo>
                    <a:pt x="957" y="1076"/>
                  </a:lnTo>
                  <a:lnTo>
                    <a:pt x="917" y="1112"/>
                  </a:lnTo>
                  <a:lnTo>
                    <a:pt x="880" y="1145"/>
                  </a:lnTo>
                  <a:lnTo>
                    <a:pt x="844" y="1174"/>
                  </a:lnTo>
                  <a:lnTo>
                    <a:pt x="813" y="1200"/>
                  </a:lnTo>
                  <a:lnTo>
                    <a:pt x="765" y="1238"/>
                  </a:lnTo>
                  <a:lnTo>
                    <a:pt x="747" y="1252"/>
                  </a:lnTo>
                  <a:lnTo>
                    <a:pt x="742" y="1266"/>
                  </a:lnTo>
                  <a:lnTo>
                    <a:pt x="735" y="1282"/>
                  </a:lnTo>
                  <a:lnTo>
                    <a:pt x="725" y="1299"/>
                  </a:lnTo>
                  <a:lnTo>
                    <a:pt x="713" y="1315"/>
                  </a:lnTo>
                  <a:lnTo>
                    <a:pt x="699" y="1330"/>
                  </a:lnTo>
                  <a:lnTo>
                    <a:pt x="683" y="1346"/>
                  </a:lnTo>
                  <a:lnTo>
                    <a:pt x="666" y="1362"/>
                  </a:lnTo>
                  <a:lnTo>
                    <a:pt x="647" y="1378"/>
                  </a:lnTo>
                  <a:lnTo>
                    <a:pt x="628" y="1392"/>
                  </a:lnTo>
                  <a:lnTo>
                    <a:pt x="608" y="1407"/>
                  </a:lnTo>
                  <a:lnTo>
                    <a:pt x="587" y="1421"/>
                  </a:lnTo>
                  <a:lnTo>
                    <a:pt x="565" y="1435"/>
                  </a:lnTo>
                  <a:lnTo>
                    <a:pt x="544" y="1448"/>
                  </a:lnTo>
                  <a:lnTo>
                    <a:pt x="521" y="1461"/>
                  </a:lnTo>
                  <a:lnTo>
                    <a:pt x="479" y="1483"/>
                  </a:lnTo>
                  <a:lnTo>
                    <a:pt x="491" y="1508"/>
                  </a:lnTo>
                  <a:lnTo>
                    <a:pt x="498" y="1519"/>
                  </a:lnTo>
                  <a:lnTo>
                    <a:pt x="507" y="1533"/>
                  </a:lnTo>
                  <a:lnTo>
                    <a:pt x="518" y="1547"/>
                  </a:lnTo>
                  <a:lnTo>
                    <a:pt x="530" y="1563"/>
                  </a:lnTo>
                  <a:lnTo>
                    <a:pt x="546" y="1578"/>
                  </a:lnTo>
                  <a:lnTo>
                    <a:pt x="554" y="1584"/>
                  </a:lnTo>
                  <a:lnTo>
                    <a:pt x="563" y="1590"/>
                  </a:lnTo>
                  <a:lnTo>
                    <a:pt x="572" y="1595"/>
                  </a:lnTo>
                  <a:lnTo>
                    <a:pt x="581" y="1598"/>
                  </a:lnTo>
                  <a:lnTo>
                    <a:pt x="617" y="1599"/>
                  </a:lnTo>
                  <a:lnTo>
                    <a:pt x="655" y="1600"/>
                  </a:lnTo>
                  <a:lnTo>
                    <a:pt x="701" y="1604"/>
                  </a:lnTo>
                  <a:lnTo>
                    <a:pt x="750" y="1608"/>
                  </a:lnTo>
                  <a:lnTo>
                    <a:pt x="797" y="1614"/>
                  </a:lnTo>
                  <a:lnTo>
                    <a:pt x="818" y="1617"/>
                  </a:lnTo>
                  <a:lnTo>
                    <a:pt x="838" y="1622"/>
                  </a:lnTo>
                  <a:lnTo>
                    <a:pt x="855" y="1626"/>
                  </a:lnTo>
                  <a:lnTo>
                    <a:pt x="869" y="1632"/>
                  </a:lnTo>
                  <a:lnTo>
                    <a:pt x="887" y="1635"/>
                  </a:lnTo>
                  <a:lnTo>
                    <a:pt x="927" y="1659"/>
                  </a:lnTo>
                  <a:lnTo>
                    <a:pt x="909" y="1656"/>
                  </a:lnTo>
                  <a:lnTo>
                    <a:pt x="898" y="1654"/>
                  </a:lnTo>
                  <a:lnTo>
                    <a:pt x="895" y="1654"/>
                  </a:lnTo>
                  <a:lnTo>
                    <a:pt x="891" y="1654"/>
                  </a:lnTo>
                  <a:lnTo>
                    <a:pt x="889" y="1656"/>
                  </a:lnTo>
                  <a:lnTo>
                    <a:pt x="887" y="1660"/>
                  </a:lnTo>
                  <a:lnTo>
                    <a:pt x="885" y="1663"/>
                  </a:lnTo>
                  <a:lnTo>
                    <a:pt x="881" y="1664"/>
                  </a:lnTo>
                  <a:lnTo>
                    <a:pt x="878" y="1664"/>
                  </a:lnTo>
                  <a:lnTo>
                    <a:pt x="776" y="1663"/>
                  </a:lnTo>
                  <a:lnTo>
                    <a:pt x="715" y="1663"/>
                  </a:lnTo>
                  <a:lnTo>
                    <a:pt x="690" y="1664"/>
                  </a:lnTo>
                  <a:lnTo>
                    <a:pt x="671" y="1665"/>
                  </a:lnTo>
                  <a:lnTo>
                    <a:pt x="674" y="1670"/>
                  </a:lnTo>
                  <a:lnTo>
                    <a:pt x="682" y="1683"/>
                  </a:lnTo>
                  <a:lnTo>
                    <a:pt x="686" y="1691"/>
                  </a:lnTo>
                  <a:lnTo>
                    <a:pt x="688" y="1699"/>
                  </a:lnTo>
                  <a:lnTo>
                    <a:pt x="690" y="1707"/>
                  </a:lnTo>
                  <a:lnTo>
                    <a:pt x="689" y="1715"/>
                  </a:lnTo>
                  <a:lnTo>
                    <a:pt x="695" y="1719"/>
                  </a:lnTo>
                  <a:lnTo>
                    <a:pt x="701" y="1724"/>
                  </a:lnTo>
                  <a:lnTo>
                    <a:pt x="707" y="1729"/>
                  </a:lnTo>
                  <a:lnTo>
                    <a:pt x="711" y="1736"/>
                  </a:lnTo>
                  <a:lnTo>
                    <a:pt x="715" y="1743"/>
                  </a:lnTo>
                  <a:lnTo>
                    <a:pt x="715" y="1746"/>
                  </a:lnTo>
                  <a:lnTo>
                    <a:pt x="714" y="1750"/>
                  </a:lnTo>
                  <a:lnTo>
                    <a:pt x="713" y="1752"/>
                  </a:lnTo>
                  <a:lnTo>
                    <a:pt x="709" y="1755"/>
                  </a:lnTo>
                  <a:lnTo>
                    <a:pt x="689" y="1769"/>
                  </a:lnTo>
                  <a:lnTo>
                    <a:pt x="688" y="1764"/>
                  </a:lnTo>
                  <a:lnTo>
                    <a:pt x="682" y="1754"/>
                  </a:lnTo>
                  <a:lnTo>
                    <a:pt x="679" y="1749"/>
                  </a:lnTo>
                  <a:lnTo>
                    <a:pt x="674" y="1744"/>
                  </a:lnTo>
                  <a:lnTo>
                    <a:pt x="669" y="1740"/>
                  </a:lnTo>
                  <a:lnTo>
                    <a:pt x="662" y="1737"/>
                  </a:lnTo>
                  <a:lnTo>
                    <a:pt x="647" y="1731"/>
                  </a:lnTo>
                  <a:lnTo>
                    <a:pt x="616" y="1714"/>
                  </a:lnTo>
                  <a:lnTo>
                    <a:pt x="597" y="1704"/>
                  </a:lnTo>
                  <a:lnTo>
                    <a:pt x="581" y="1694"/>
                  </a:lnTo>
                  <a:lnTo>
                    <a:pt x="566" y="1683"/>
                  </a:lnTo>
                  <a:lnTo>
                    <a:pt x="562" y="1679"/>
                  </a:lnTo>
                  <a:lnTo>
                    <a:pt x="559" y="1674"/>
                  </a:lnTo>
                  <a:lnTo>
                    <a:pt x="544" y="1671"/>
                  </a:lnTo>
                  <a:lnTo>
                    <a:pt x="510" y="1663"/>
                  </a:lnTo>
                  <a:lnTo>
                    <a:pt x="492" y="1658"/>
                  </a:lnTo>
                  <a:lnTo>
                    <a:pt x="475" y="1651"/>
                  </a:lnTo>
                  <a:lnTo>
                    <a:pt x="469" y="1649"/>
                  </a:lnTo>
                  <a:lnTo>
                    <a:pt x="463" y="1645"/>
                  </a:lnTo>
                  <a:lnTo>
                    <a:pt x="460" y="1642"/>
                  </a:lnTo>
                  <a:lnTo>
                    <a:pt x="457" y="1638"/>
                  </a:lnTo>
                  <a:lnTo>
                    <a:pt x="459" y="1635"/>
                  </a:lnTo>
                  <a:lnTo>
                    <a:pt x="461" y="1627"/>
                  </a:lnTo>
                  <a:lnTo>
                    <a:pt x="462" y="1615"/>
                  </a:lnTo>
                  <a:lnTo>
                    <a:pt x="463" y="1608"/>
                  </a:lnTo>
                  <a:lnTo>
                    <a:pt x="462" y="1601"/>
                  </a:lnTo>
                  <a:lnTo>
                    <a:pt x="461" y="1593"/>
                  </a:lnTo>
                  <a:lnTo>
                    <a:pt x="459" y="1587"/>
                  </a:lnTo>
                  <a:lnTo>
                    <a:pt x="455" y="1580"/>
                  </a:lnTo>
                  <a:lnTo>
                    <a:pt x="450" y="1573"/>
                  </a:lnTo>
                  <a:lnTo>
                    <a:pt x="443" y="1568"/>
                  </a:lnTo>
                  <a:lnTo>
                    <a:pt x="434" y="1563"/>
                  </a:lnTo>
                  <a:lnTo>
                    <a:pt x="424" y="1560"/>
                  </a:lnTo>
                  <a:lnTo>
                    <a:pt x="410" y="1557"/>
                  </a:lnTo>
                  <a:lnTo>
                    <a:pt x="360" y="1526"/>
                  </a:lnTo>
                  <a:lnTo>
                    <a:pt x="344" y="1528"/>
                  </a:lnTo>
                  <a:lnTo>
                    <a:pt x="331" y="1528"/>
                  </a:lnTo>
                  <a:lnTo>
                    <a:pt x="327" y="1527"/>
                  </a:lnTo>
                  <a:lnTo>
                    <a:pt x="323" y="1526"/>
                  </a:lnTo>
                  <a:lnTo>
                    <a:pt x="319" y="1524"/>
                  </a:lnTo>
                  <a:lnTo>
                    <a:pt x="316" y="1522"/>
                  </a:lnTo>
                  <a:lnTo>
                    <a:pt x="309" y="1511"/>
                  </a:lnTo>
                  <a:lnTo>
                    <a:pt x="302" y="1500"/>
                  </a:lnTo>
                  <a:lnTo>
                    <a:pt x="289" y="1474"/>
                  </a:lnTo>
                  <a:lnTo>
                    <a:pt x="276" y="1446"/>
                  </a:lnTo>
                  <a:lnTo>
                    <a:pt x="264" y="1417"/>
                  </a:lnTo>
                  <a:lnTo>
                    <a:pt x="246" y="1366"/>
                  </a:lnTo>
                  <a:lnTo>
                    <a:pt x="239" y="1346"/>
                  </a:lnTo>
                  <a:lnTo>
                    <a:pt x="222" y="1344"/>
                  </a:lnTo>
                  <a:lnTo>
                    <a:pt x="206" y="1340"/>
                  </a:lnTo>
                  <a:lnTo>
                    <a:pt x="190" y="1336"/>
                  </a:lnTo>
                  <a:lnTo>
                    <a:pt x="175" y="1332"/>
                  </a:lnTo>
                  <a:lnTo>
                    <a:pt x="162" y="1325"/>
                  </a:lnTo>
                  <a:lnTo>
                    <a:pt x="149" y="1318"/>
                  </a:lnTo>
                  <a:lnTo>
                    <a:pt x="137" y="1310"/>
                  </a:lnTo>
                  <a:lnTo>
                    <a:pt x="126" y="1301"/>
                  </a:lnTo>
                  <a:lnTo>
                    <a:pt x="115" y="1292"/>
                  </a:lnTo>
                  <a:lnTo>
                    <a:pt x="104" y="1282"/>
                  </a:lnTo>
                  <a:lnTo>
                    <a:pt x="95" y="1272"/>
                  </a:lnTo>
                  <a:lnTo>
                    <a:pt x="86" y="1262"/>
                  </a:lnTo>
                  <a:lnTo>
                    <a:pt x="72" y="1239"/>
                  </a:lnTo>
                  <a:lnTo>
                    <a:pt x="58" y="1217"/>
                  </a:lnTo>
                  <a:lnTo>
                    <a:pt x="48" y="1194"/>
                  </a:lnTo>
                  <a:lnTo>
                    <a:pt x="39" y="1173"/>
                  </a:lnTo>
                  <a:lnTo>
                    <a:pt x="32" y="1153"/>
                  </a:lnTo>
                  <a:lnTo>
                    <a:pt x="27" y="1135"/>
                  </a:lnTo>
                  <a:lnTo>
                    <a:pt x="21" y="1109"/>
                  </a:lnTo>
                  <a:lnTo>
                    <a:pt x="19" y="1099"/>
                  </a:lnTo>
                  <a:lnTo>
                    <a:pt x="13" y="1072"/>
                  </a:lnTo>
                  <a:lnTo>
                    <a:pt x="8" y="1047"/>
                  </a:lnTo>
                  <a:lnTo>
                    <a:pt x="4" y="1022"/>
                  </a:lnTo>
                  <a:lnTo>
                    <a:pt x="2" y="998"/>
                  </a:lnTo>
                  <a:lnTo>
                    <a:pt x="0" y="974"/>
                  </a:lnTo>
                  <a:lnTo>
                    <a:pt x="0" y="952"/>
                  </a:lnTo>
                  <a:lnTo>
                    <a:pt x="0" y="929"/>
                  </a:lnTo>
                  <a:lnTo>
                    <a:pt x="1" y="908"/>
                  </a:lnTo>
                  <a:lnTo>
                    <a:pt x="4" y="886"/>
                  </a:lnTo>
                  <a:lnTo>
                    <a:pt x="8" y="866"/>
                  </a:lnTo>
                  <a:lnTo>
                    <a:pt x="11" y="847"/>
                  </a:lnTo>
                  <a:lnTo>
                    <a:pt x="17" y="828"/>
                  </a:lnTo>
                  <a:lnTo>
                    <a:pt x="22" y="810"/>
                  </a:lnTo>
                  <a:lnTo>
                    <a:pt x="29" y="792"/>
                  </a:lnTo>
                  <a:lnTo>
                    <a:pt x="37" y="774"/>
                  </a:lnTo>
                  <a:lnTo>
                    <a:pt x="45" y="757"/>
                  </a:lnTo>
                  <a:lnTo>
                    <a:pt x="54" y="741"/>
                  </a:lnTo>
                  <a:lnTo>
                    <a:pt x="63" y="726"/>
                  </a:lnTo>
                  <a:lnTo>
                    <a:pt x="73" y="711"/>
                  </a:lnTo>
                  <a:lnTo>
                    <a:pt x="83" y="696"/>
                  </a:lnTo>
                  <a:lnTo>
                    <a:pt x="94" y="682"/>
                  </a:lnTo>
                  <a:lnTo>
                    <a:pt x="107" y="668"/>
                  </a:lnTo>
                  <a:lnTo>
                    <a:pt x="131" y="643"/>
                  </a:lnTo>
                  <a:lnTo>
                    <a:pt x="157" y="620"/>
                  </a:lnTo>
                  <a:lnTo>
                    <a:pt x="184" y="597"/>
                  </a:lnTo>
                  <a:lnTo>
                    <a:pt x="212" y="578"/>
                  </a:lnTo>
                  <a:lnTo>
                    <a:pt x="242" y="560"/>
                  </a:lnTo>
                  <a:lnTo>
                    <a:pt x="271" y="543"/>
                  </a:lnTo>
                  <a:lnTo>
                    <a:pt x="301" y="529"/>
                  </a:lnTo>
                  <a:lnTo>
                    <a:pt x="330" y="515"/>
                  </a:lnTo>
                  <a:lnTo>
                    <a:pt x="360" y="503"/>
                  </a:lnTo>
                  <a:lnTo>
                    <a:pt x="388" y="493"/>
                  </a:lnTo>
                  <a:lnTo>
                    <a:pt x="415" y="484"/>
                  </a:lnTo>
                  <a:lnTo>
                    <a:pt x="441" y="475"/>
                  </a:lnTo>
                  <a:lnTo>
                    <a:pt x="465" y="468"/>
                  </a:lnTo>
                  <a:lnTo>
                    <a:pt x="509" y="458"/>
                  </a:lnTo>
                  <a:lnTo>
                    <a:pt x="543" y="451"/>
                  </a:lnTo>
                  <a:lnTo>
                    <a:pt x="572" y="447"/>
                  </a:lnTo>
                  <a:close/>
                </a:path>
              </a:pathLst>
            </a:custGeom>
            <a:solidFill>
              <a:srgbClr val="F4CE36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Freeform 20"/>
            <p:cNvSpPr>
              <a:spLocks/>
            </p:cNvSpPr>
            <p:nvPr/>
          </p:nvSpPr>
          <p:spPr bwMode="auto">
            <a:xfrm>
              <a:off x="3591" y="1692"/>
              <a:ext cx="464" cy="519"/>
            </a:xfrm>
            <a:custGeom>
              <a:avLst/>
              <a:gdLst>
                <a:gd name="T0" fmla="*/ 558 w 404"/>
                <a:gd name="T1" fmla="*/ 0 h 463"/>
                <a:gd name="T2" fmla="*/ 645 w 404"/>
                <a:gd name="T3" fmla="*/ 0 h 463"/>
                <a:gd name="T4" fmla="*/ 758 w 404"/>
                <a:gd name="T5" fmla="*/ 3 h 463"/>
                <a:gd name="T6" fmla="*/ 890 w 404"/>
                <a:gd name="T7" fmla="*/ 27 h 463"/>
                <a:gd name="T8" fmla="*/ 948 w 404"/>
                <a:gd name="T9" fmla="*/ 43 h 463"/>
                <a:gd name="T10" fmla="*/ 1000 w 404"/>
                <a:gd name="T11" fmla="*/ 65 h 463"/>
                <a:gd name="T12" fmla="*/ 1039 w 404"/>
                <a:gd name="T13" fmla="*/ 92 h 463"/>
                <a:gd name="T14" fmla="*/ 1064 w 404"/>
                <a:gd name="T15" fmla="*/ 128 h 463"/>
                <a:gd name="T16" fmla="*/ 1064 w 404"/>
                <a:gd name="T17" fmla="*/ 167 h 463"/>
                <a:gd name="T18" fmla="*/ 1041 w 404"/>
                <a:gd name="T19" fmla="*/ 220 h 463"/>
                <a:gd name="T20" fmla="*/ 992 w 404"/>
                <a:gd name="T21" fmla="*/ 279 h 463"/>
                <a:gd name="T22" fmla="*/ 910 w 404"/>
                <a:gd name="T23" fmla="*/ 350 h 463"/>
                <a:gd name="T24" fmla="*/ 792 w 404"/>
                <a:gd name="T25" fmla="*/ 428 h 463"/>
                <a:gd name="T26" fmla="*/ 794 w 404"/>
                <a:gd name="T27" fmla="*/ 456 h 463"/>
                <a:gd name="T28" fmla="*/ 802 w 404"/>
                <a:gd name="T29" fmla="*/ 571 h 463"/>
                <a:gd name="T30" fmla="*/ 794 w 404"/>
                <a:gd name="T31" fmla="*/ 675 h 463"/>
                <a:gd name="T32" fmla="*/ 773 w 404"/>
                <a:gd name="T33" fmla="*/ 759 h 463"/>
                <a:gd name="T34" fmla="*/ 752 w 404"/>
                <a:gd name="T35" fmla="*/ 814 h 463"/>
                <a:gd name="T36" fmla="*/ 725 w 404"/>
                <a:gd name="T37" fmla="*/ 865 h 463"/>
                <a:gd name="T38" fmla="*/ 682 w 404"/>
                <a:gd name="T39" fmla="*/ 916 h 463"/>
                <a:gd name="T40" fmla="*/ 633 w 404"/>
                <a:gd name="T41" fmla="*/ 955 h 463"/>
                <a:gd name="T42" fmla="*/ 574 w 404"/>
                <a:gd name="T43" fmla="*/ 991 h 463"/>
                <a:gd name="T44" fmla="*/ 500 w 404"/>
                <a:gd name="T45" fmla="*/ 1016 h 463"/>
                <a:gd name="T46" fmla="*/ 411 w 404"/>
                <a:gd name="T47" fmla="*/ 1029 h 463"/>
                <a:gd name="T48" fmla="*/ 362 w 404"/>
                <a:gd name="T49" fmla="*/ 1029 h 463"/>
                <a:gd name="T50" fmla="*/ 283 w 404"/>
                <a:gd name="T51" fmla="*/ 988 h 463"/>
                <a:gd name="T52" fmla="*/ 179 w 404"/>
                <a:gd name="T53" fmla="*/ 912 h 463"/>
                <a:gd name="T54" fmla="*/ 125 w 404"/>
                <a:gd name="T55" fmla="*/ 863 h 463"/>
                <a:gd name="T56" fmla="*/ 78 w 404"/>
                <a:gd name="T57" fmla="*/ 806 h 463"/>
                <a:gd name="T58" fmla="*/ 34 w 404"/>
                <a:gd name="T59" fmla="*/ 741 h 463"/>
                <a:gd name="T60" fmla="*/ 3 w 404"/>
                <a:gd name="T61" fmla="*/ 667 h 463"/>
                <a:gd name="T62" fmla="*/ 0 w 404"/>
                <a:gd name="T63" fmla="*/ 590 h 463"/>
                <a:gd name="T64" fmla="*/ 11 w 404"/>
                <a:gd name="T65" fmla="*/ 504 h 463"/>
                <a:gd name="T66" fmla="*/ 51 w 404"/>
                <a:gd name="T67" fmla="*/ 413 h 463"/>
                <a:gd name="T68" fmla="*/ 122 w 404"/>
                <a:gd name="T69" fmla="*/ 316 h 463"/>
                <a:gd name="T70" fmla="*/ 225 w 404"/>
                <a:gd name="T71" fmla="*/ 219 h 463"/>
                <a:gd name="T72" fmla="*/ 368 w 404"/>
                <a:gd name="T73" fmla="*/ 108 h 463"/>
                <a:gd name="T74" fmla="*/ 558 w 404"/>
                <a:gd name="T75" fmla="*/ 0 h 4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4"/>
                <a:gd name="T115" fmla="*/ 0 h 463"/>
                <a:gd name="T116" fmla="*/ 404 w 404"/>
                <a:gd name="T117" fmla="*/ 463 h 4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4" h="463">
                  <a:moveTo>
                    <a:pt x="212" y="0"/>
                  </a:moveTo>
                  <a:lnTo>
                    <a:pt x="212" y="0"/>
                  </a:lnTo>
                  <a:lnTo>
                    <a:pt x="228" y="0"/>
                  </a:lnTo>
                  <a:lnTo>
                    <a:pt x="245" y="0"/>
                  </a:lnTo>
                  <a:lnTo>
                    <a:pt x="265" y="1"/>
                  </a:lnTo>
                  <a:lnTo>
                    <a:pt x="288" y="3"/>
                  </a:lnTo>
                  <a:lnTo>
                    <a:pt x="313" y="6"/>
                  </a:lnTo>
                  <a:lnTo>
                    <a:pt x="338" y="12"/>
                  </a:lnTo>
                  <a:lnTo>
                    <a:pt x="349" y="15"/>
                  </a:lnTo>
                  <a:lnTo>
                    <a:pt x="360" y="19"/>
                  </a:lnTo>
                  <a:lnTo>
                    <a:pt x="371" y="23"/>
                  </a:lnTo>
                  <a:lnTo>
                    <a:pt x="380" y="29"/>
                  </a:lnTo>
                  <a:lnTo>
                    <a:pt x="387" y="35"/>
                  </a:lnTo>
                  <a:lnTo>
                    <a:pt x="394" y="41"/>
                  </a:lnTo>
                  <a:lnTo>
                    <a:pt x="400" y="49"/>
                  </a:lnTo>
                  <a:lnTo>
                    <a:pt x="403" y="57"/>
                  </a:lnTo>
                  <a:lnTo>
                    <a:pt x="404" y="66"/>
                  </a:lnTo>
                  <a:lnTo>
                    <a:pt x="403" y="76"/>
                  </a:lnTo>
                  <a:lnTo>
                    <a:pt x="401" y="87"/>
                  </a:lnTo>
                  <a:lnTo>
                    <a:pt x="395" y="99"/>
                  </a:lnTo>
                  <a:lnTo>
                    <a:pt x="387" y="112"/>
                  </a:lnTo>
                  <a:lnTo>
                    <a:pt x="376" y="126"/>
                  </a:lnTo>
                  <a:lnTo>
                    <a:pt x="362" y="141"/>
                  </a:lnTo>
                  <a:lnTo>
                    <a:pt x="345" y="157"/>
                  </a:lnTo>
                  <a:lnTo>
                    <a:pt x="323" y="175"/>
                  </a:lnTo>
                  <a:lnTo>
                    <a:pt x="300" y="193"/>
                  </a:lnTo>
                  <a:lnTo>
                    <a:pt x="301" y="205"/>
                  </a:lnTo>
                  <a:lnTo>
                    <a:pt x="303" y="236"/>
                  </a:lnTo>
                  <a:lnTo>
                    <a:pt x="304" y="256"/>
                  </a:lnTo>
                  <a:lnTo>
                    <a:pt x="303" y="279"/>
                  </a:lnTo>
                  <a:lnTo>
                    <a:pt x="301" y="303"/>
                  </a:lnTo>
                  <a:lnTo>
                    <a:pt x="296" y="328"/>
                  </a:lnTo>
                  <a:lnTo>
                    <a:pt x="293" y="342"/>
                  </a:lnTo>
                  <a:lnTo>
                    <a:pt x="290" y="354"/>
                  </a:lnTo>
                  <a:lnTo>
                    <a:pt x="285" y="366"/>
                  </a:lnTo>
                  <a:lnTo>
                    <a:pt x="279" y="377"/>
                  </a:lnTo>
                  <a:lnTo>
                    <a:pt x="274" y="390"/>
                  </a:lnTo>
                  <a:lnTo>
                    <a:pt x="267" y="401"/>
                  </a:lnTo>
                  <a:lnTo>
                    <a:pt x="259" y="411"/>
                  </a:lnTo>
                  <a:lnTo>
                    <a:pt x="250" y="421"/>
                  </a:lnTo>
                  <a:lnTo>
                    <a:pt x="240" y="430"/>
                  </a:lnTo>
                  <a:lnTo>
                    <a:pt x="229" y="438"/>
                  </a:lnTo>
                  <a:lnTo>
                    <a:pt x="218" y="446"/>
                  </a:lnTo>
                  <a:lnTo>
                    <a:pt x="204" y="452"/>
                  </a:lnTo>
                  <a:lnTo>
                    <a:pt x="190" y="457"/>
                  </a:lnTo>
                  <a:lnTo>
                    <a:pt x="174" y="461"/>
                  </a:lnTo>
                  <a:lnTo>
                    <a:pt x="156" y="463"/>
                  </a:lnTo>
                  <a:lnTo>
                    <a:pt x="138" y="463"/>
                  </a:lnTo>
                  <a:lnTo>
                    <a:pt x="123" y="455"/>
                  </a:lnTo>
                  <a:lnTo>
                    <a:pt x="107" y="444"/>
                  </a:lnTo>
                  <a:lnTo>
                    <a:pt x="88" y="429"/>
                  </a:lnTo>
                  <a:lnTo>
                    <a:pt x="68" y="410"/>
                  </a:lnTo>
                  <a:lnTo>
                    <a:pt x="58" y="400"/>
                  </a:lnTo>
                  <a:lnTo>
                    <a:pt x="48" y="388"/>
                  </a:lnTo>
                  <a:lnTo>
                    <a:pt x="38" y="375"/>
                  </a:lnTo>
                  <a:lnTo>
                    <a:pt x="29" y="362"/>
                  </a:lnTo>
                  <a:lnTo>
                    <a:pt x="21" y="348"/>
                  </a:lnTo>
                  <a:lnTo>
                    <a:pt x="13" y="333"/>
                  </a:lnTo>
                  <a:lnTo>
                    <a:pt x="7" y="317"/>
                  </a:lnTo>
                  <a:lnTo>
                    <a:pt x="3" y="300"/>
                  </a:lnTo>
                  <a:lnTo>
                    <a:pt x="0" y="283"/>
                  </a:lnTo>
                  <a:lnTo>
                    <a:pt x="0" y="265"/>
                  </a:lnTo>
                  <a:lnTo>
                    <a:pt x="1" y="246"/>
                  </a:lnTo>
                  <a:lnTo>
                    <a:pt x="4" y="227"/>
                  </a:lnTo>
                  <a:lnTo>
                    <a:pt x="10" y="207"/>
                  </a:lnTo>
                  <a:lnTo>
                    <a:pt x="19" y="186"/>
                  </a:lnTo>
                  <a:lnTo>
                    <a:pt x="30" y="165"/>
                  </a:lnTo>
                  <a:lnTo>
                    <a:pt x="46" y="143"/>
                  </a:lnTo>
                  <a:lnTo>
                    <a:pt x="64" y="120"/>
                  </a:lnTo>
                  <a:lnTo>
                    <a:pt x="85" y="98"/>
                  </a:lnTo>
                  <a:lnTo>
                    <a:pt x="111" y="74"/>
                  </a:lnTo>
                  <a:lnTo>
                    <a:pt x="140" y="49"/>
                  </a:lnTo>
                  <a:lnTo>
                    <a:pt x="174" y="24"/>
                  </a:lnTo>
                  <a:lnTo>
                    <a:pt x="212" y="0"/>
                  </a:lnTo>
                  <a:close/>
                </a:path>
              </a:pathLst>
            </a:custGeom>
            <a:solidFill>
              <a:srgbClr val="F4C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21"/>
            <p:cNvSpPr>
              <a:spLocks/>
            </p:cNvSpPr>
            <p:nvPr/>
          </p:nvSpPr>
          <p:spPr bwMode="auto">
            <a:xfrm>
              <a:off x="3591" y="1692"/>
              <a:ext cx="464" cy="519"/>
            </a:xfrm>
            <a:custGeom>
              <a:avLst/>
              <a:gdLst>
                <a:gd name="T0" fmla="*/ 558 w 404"/>
                <a:gd name="T1" fmla="*/ 0 h 463"/>
                <a:gd name="T2" fmla="*/ 645 w 404"/>
                <a:gd name="T3" fmla="*/ 0 h 463"/>
                <a:gd name="T4" fmla="*/ 758 w 404"/>
                <a:gd name="T5" fmla="*/ 3 h 463"/>
                <a:gd name="T6" fmla="*/ 890 w 404"/>
                <a:gd name="T7" fmla="*/ 27 h 463"/>
                <a:gd name="T8" fmla="*/ 948 w 404"/>
                <a:gd name="T9" fmla="*/ 43 h 463"/>
                <a:gd name="T10" fmla="*/ 1000 w 404"/>
                <a:gd name="T11" fmla="*/ 65 h 463"/>
                <a:gd name="T12" fmla="*/ 1039 w 404"/>
                <a:gd name="T13" fmla="*/ 92 h 463"/>
                <a:gd name="T14" fmla="*/ 1064 w 404"/>
                <a:gd name="T15" fmla="*/ 128 h 463"/>
                <a:gd name="T16" fmla="*/ 1064 w 404"/>
                <a:gd name="T17" fmla="*/ 167 h 463"/>
                <a:gd name="T18" fmla="*/ 1041 w 404"/>
                <a:gd name="T19" fmla="*/ 220 h 463"/>
                <a:gd name="T20" fmla="*/ 992 w 404"/>
                <a:gd name="T21" fmla="*/ 279 h 463"/>
                <a:gd name="T22" fmla="*/ 910 w 404"/>
                <a:gd name="T23" fmla="*/ 350 h 463"/>
                <a:gd name="T24" fmla="*/ 792 w 404"/>
                <a:gd name="T25" fmla="*/ 428 h 463"/>
                <a:gd name="T26" fmla="*/ 794 w 404"/>
                <a:gd name="T27" fmla="*/ 456 h 463"/>
                <a:gd name="T28" fmla="*/ 802 w 404"/>
                <a:gd name="T29" fmla="*/ 571 h 463"/>
                <a:gd name="T30" fmla="*/ 794 w 404"/>
                <a:gd name="T31" fmla="*/ 675 h 463"/>
                <a:gd name="T32" fmla="*/ 773 w 404"/>
                <a:gd name="T33" fmla="*/ 759 h 463"/>
                <a:gd name="T34" fmla="*/ 752 w 404"/>
                <a:gd name="T35" fmla="*/ 814 h 463"/>
                <a:gd name="T36" fmla="*/ 725 w 404"/>
                <a:gd name="T37" fmla="*/ 865 h 463"/>
                <a:gd name="T38" fmla="*/ 682 w 404"/>
                <a:gd name="T39" fmla="*/ 916 h 463"/>
                <a:gd name="T40" fmla="*/ 633 w 404"/>
                <a:gd name="T41" fmla="*/ 955 h 463"/>
                <a:gd name="T42" fmla="*/ 574 w 404"/>
                <a:gd name="T43" fmla="*/ 991 h 463"/>
                <a:gd name="T44" fmla="*/ 500 w 404"/>
                <a:gd name="T45" fmla="*/ 1016 h 463"/>
                <a:gd name="T46" fmla="*/ 411 w 404"/>
                <a:gd name="T47" fmla="*/ 1029 h 463"/>
                <a:gd name="T48" fmla="*/ 362 w 404"/>
                <a:gd name="T49" fmla="*/ 1029 h 463"/>
                <a:gd name="T50" fmla="*/ 283 w 404"/>
                <a:gd name="T51" fmla="*/ 988 h 463"/>
                <a:gd name="T52" fmla="*/ 179 w 404"/>
                <a:gd name="T53" fmla="*/ 912 h 463"/>
                <a:gd name="T54" fmla="*/ 125 w 404"/>
                <a:gd name="T55" fmla="*/ 863 h 463"/>
                <a:gd name="T56" fmla="*/ 78 w 404"/>
                <a:gd name="T57" fmla="*/ 806 h 463"/>
                <a:gd name="T58" fmla="*/ 34 w 404"/>
                <a:gd name="T59" fmla="*/ 741 h 463"/>
                <a:gd name="T60" fmla="*/ 3 w 404"/>
                <a:gd name="T61" fmla="*/ 667 h 463"/>
                <a:gd name="T62" fmla="*/ 0 w 404"/>
                <a:gd name="T63" fmla="*/ 590 h 463"/>
                <a:gd name="T64" fmla="*/ 11 w 404"/>
                <a:gd name="T65" fmla="*/ 504 h 463"/>
                <a:gd name="T66" fmla="*/ 51 w 404"/>
                <a:gd name="T67" fmla="*/ 413 h 463"/>
                <a:gd name="T68" fmla="*/ 122 w 404"/>
                <a:gd name="T69" fmla="*/ 316 h 463"/>
                <a:gd name="T70" fmla="*/ 225 w 404"/>
                <a:gd name="T71" fmla="*/ 219 h 463"/>
                <a:gd name="T72" fmla="*/ 368 w 404"/>
                <a:gd name="T73" fmla="*/ 108 h 463"/>
                <a:gd name="T74" fmla="*/ 558 w 404"/>
                <a:gd name="T75" fmla="*/ 0 h 463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404"/>
                <a:gd name="T115" fmla="*/ 0 h 463"/>
                <a:gd name="T116" fmla="*/ 404 w 404"/>
                <a:gd name="T117" fmla="*/ 463 h 463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404" h="463">
                  <a:moveTo>
                    <a:pt x="212" y="0"/>
                  </a:moveTo>
                  <a:lnTo>
                    <a:pt x="212" y="0"/>
                  </a:lnTo>
                  <a:lnTo>
                    <a:pt x="228" y="0"/>
                  </a:lnTo>
                  <a:lnTo>
                    <a:pt x="245" y="0"/>
                  </a:lnTo>
                  <a:lnTo>
                    <a:pt x="265" y="1"/>
                  </a:lnTo>
                  <a:lnTo>
                    <a:pt x="288" y="3"/>
                  </a:lnTo>
                  <a:lnTo>
                    <a:pt x="313" y="6"/>
                  </a:lnTo>
                  <a:lnTo>
                    <a:pt x="338" y="12"/>
                  </a:lnTo>
                  <a:lnTo>
                    <a:pt x="349" y="15"/>
                  </a:lnTo>
                  <a:lnTo>
                    <a:pt x="360" y="19"/>
                  </a:lnTo>
                  <a:lnTo>
                    <a:pt x="371" y="23"/>
                  </a:lnTo>
                  <a:lnTo>
                    <a:pt x="380" y="29"/>
                  </a:lnTo>
                  <a:lnTo>
                    <a:pt x="387" y="35"/>
                  </a:lnTo>
                  <a:lnTo>
                    <a:pt x="394" y="41"/>
                  </a:lnTo>
                  <a:lnTo>
                    <a:pt x="400" y="49"/>
                  </a:lnTo>
                  <a:lnTo>
                    <a:pt x="403" y="57"/>
                  </a:lnTo>
                  <a:lnTo>
                    <a:pt x="404" y="66"/>
                  </a:lnTo>
                  <a:lnTo>
                    <a:pt x="403" y="76"/>
                  </a:lnTo>
                  <a:lnTo>
                    <a:pt x="401" y="87"/>
                  </a:lnTo>
                  <a:lnTo>
                    <a:pt x="395" y="99"/>
                  </a:lnTo>
                  <a:lnTo>
                    <a:pt x="387" y="112"/>
                  </a:lnTo>
                  <a:lnTo>
                    <a:pt x="376" y="126"/>
                  </a:lnTo>
                  <a:lnTo>
                    <a:pt x="362" y="141"/>
                  </a:lnTo>
                  <a:lnTo>
                    <a:pt x="345" y="157"/>
                  </a:lnTo>
                  <a:lnTo>
                    <a:pt x="323" y="175"/>
                  </a:lnTo>
                  <a:lnTo>
                    <a:pt x="300" y="193"/>
                  </a:lnTo>
                  <a:lnTo>
                    <a:pt x="301" y="205"/>
                  </a:lnTo>
                  <a:lnTo>
                    <a:pt x="303" y="236"/>
                  </a:lnTo>
                  <a:lnTo>
                    <a:pt x="304" y="256"/>
                  </a:lnTo>
                  <a:lnTo>
                    <a:pt x="303" y="279"/>
                  </a:lnTo>
                  <a:lnTo>
                    <a:pt x="301" y="303"/>
                  </a:lnTo>
                  <a:lnTo>
                    <a:pt x="296" y="328"/>
                  </a:lnTo>
                  <a:lnTo>
                    <a:pt x="293" y="342"/>
                  </a:lnTo>
                  <a:lnTo>
                    <a:pt x="290" y="354"/>
                  </a:lnTo>
                  <a:lnTo>
                    <a:pt x="285" y="366"/>
                  </a:lnTo>
                  <a:lnTo>
                    <a:pt x="279" y="377"/>
                  </a:lnTo>
                  <a:lnTo>
                    <a:pt x="274" y="390"/>
                  </a:lnTo>
                  <a:lnTo>
                    <a:pt x="267" y="401"/>
                  </a:lnTo>
                  <a:lnTo>
                    <a:pt x="259" y="411"/>
                  </a:lnTo>
                  <a:lnTo>
                    <a:pt x="250" y="421"/>
                  </a:lnTo>
                  <a:lnTo>
                    <a:pt x="240" y="430"/>
                  </a:lnTo>
                  <a:lnTo>
                    <a:pt x="229" y="438"/>
                  </a:lnTo>
                  <a:lnTo>
                    <a:pt x="218" y="446"/>
                  </a:lnTo>
                  <a:lnTo>
                    <a:pt x="204" y="452"/>
                  </a:lnTo>
                  <a:lnTo>
                    <a:pt x="190" y="457"/>
                  </a:lnTo>
                  <a:lnTo>
                    <a:pt x="174" y="461"/>
                  </a:lnTo>
                  <a:lnTo>
                    <a:pt x="156" y="463"/>
                  </a:lnTo>
                  <a:lnTo>
                    <a:pt x="138" y="463"/>
                  </a:lnTo>
                  <a:lnTo>
                    <a:pt x="123" y="455"/>
                  </a:lnTo>
                  <a:lnTo>
                    <a:pt x="107" y="444"/>
                  </a:lnTo>
                  <a:lnTo>
                    <a:pt x="88" y="429"/>
                  </a:lnTo>
                  <a:lnTo>
                    <a:pt x="68" y="410"/>
                  </a:lnTo>
                  <a:lnTo>
                    <a:pt x="58" y="400"/>
                  </a:lnTo>
                  <a:lnTo>
                    <a:pt x="48" y="388"/>
                  </a:lnTo>
                  <a:lnTo>
                    <a:pt x="38" y="375"/>
                  </a:lnTo>
                  <a:lnTo>
                    <a:pt x="29" y="362"/>
                  </a:lnTo>
                  <a:lnTo>
                    <a:pt x="21" y="348"/>
                  </a:lnTo>
                  <a:lnTo>
                    <a:pt x="13" y="333"/>
                  </a:lnTo>
                  <a:lnTo>
                    <a:pt x="7" y="317"/>
                  </a:lnTo>
                  <a:lnTo>
                    <a:pt x="3" y="300"/>
                  </a:lnTo>
                  <a:lnTo>
                    <a:pt x="0" y="283"/>
                  </a:lnTo>
                  <a:lnTo>
                    <a:pt x="0" y="265"/>
                  </a:lnTo>
                  <a:lnTo>
                    <a:pt x="1" y="246"/>
                  </a:lnTo>
                  <a:lnTo>
                    <a:pt x="4" y="227"/>
                  </a:lnTo>
                  <a:lnTo>
                    <a:pt x="10" y="207"/>
                  </a:lnTo>
                  <a:lnTo>
                    <a:pt x="19" y="186"/>
                  </a:lnTo>
                  <a:lnTo>
                    <a:pt x="30" y="165"/>
                  </a:lnTo>
                  <a:lnTo>
                    <a:pt x="46" y="143"/>
                  </a:lnTo>
                  <a:lnTo>
                    <a:pt x="64" y="120"/>
                  </a:lnTo>
                  <a:lnTo>
                    <a:pt x="85" y="98"/>
                  </a:lnTo>
                  <a:lnTo>
                    <a:pt x="111" y="74"/>
                  </a:lnTo>
                  <a:lnTo>
                    <a:pt x="140" y="49"/>
                  </a:lnTo>
                  <a:lnTo>
                    <a:pt x="174" y="24"/>
                  </a:lnTo>
                  <a:lnTo>
                    <a:pt x="212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auto">
            <a:xfrm>
              <a:off x="4068" y="1091"/>
              <a:ext cx="92" cy="89"/>
            </a:xfrm>
            <a:custGeom>
              <a:avLst/>
              <a:gdLst>
                <a:gd name="T0" fmla="*/ 0 w 80"/>
                <a:gd name="T1" fmla="*/ 91 h 79"/>
                <a:gd name="T2" fmla="*/ 0 w 80"/>
                <a:gd name="T3" fmla="*/ 91 h 79"/>
                <a:gd name="T4" fmla="*/ 2 w 80"/>
                <a:gd name="T5" fmla="*/ 112 h 79"/>
                <a:gd name="T6" fmla="*/ 12 w 80"/>
                <a:gd name="T7" fmla="*/ 128 h 79"/>
                <a:gd name="T8" fmla="*/ 18 w 80"/>
                <a:gd name="T9" fmla="*/ 143 h 79"/>
                <a:gd name="T10" fmla="*/ 35 w 80"/>
                <a:gd name="T11" fmla="*/ 158 h 79"/>
                <a:gd name="T12" fmla="*/ 49 w 80"/>
                <a:gd name="T13" fmla="*/ 167 h 79"/>
                <a:gd name="T14" fmla="*/ 68 w 80"/>
                <a:gd name="T15" fmla="*/ 178 h 79"/>
                <a:gd name="T16" fmla="*/ 90 w 80"/>
                <a:gd name="T17" fmla="*/ 181 h 79"/>
                <a:gd name="T18" fmla="*/ 108 w 80"/>
                <a:gd name="T19" fmla="*/ 181 h 79"/>
                <a:gd name="T20" fmla="*/ 108 w 80"/>
                <a:gd name="T21" fmla="*/ 181 h 79"/>
                <a:gd name="T22" fmla="*/ 130 w 80"/>
                <a:gd name="T23" fmla="*/ 181 h 79"/>
                <a:gd name="T24" fmla="*/ 152 w 80"/>
                <a:gd name="T25" fmla="*/ 178 h 79"/>
                <a:gd name="T26" fmla="*/ 166 w 80"/>
                <a:gd name="T27" fmla="*/ 167 h 79"/>
                <a:gd name="T28" fmla="*/ 184 w 80"/>
                <a:gd name="T29" fmla="*/ 158 h 79"/>
                <a:gd name="T30" fmla="*/ 199 w 80"/>
                <a:gd name="T31" fmla="*/ 143 h 79"/>
                <a:gd name="T32" fmla="*/ 205 w 80"/>
                <a:gd name="T33" fmla="*/ 128 h 79"/>
                <a:gd name="T34" fmla="*/ 212 w 80"/>
                <a:gd name="T35" fmla="*/ 112 h 79"/>
                <a:gd name="T36" fmla="*/ 213 w 80"/>
                <a:gd name="T37" fmla="*/ 91 h 79"/>
                <a:gd name="T38" fmla="*/ 213 w 80"/>
                <a:gd name="T39" fmla="*/ 91 h 79"/>
                <a:gd name="T40" fmla="*/ 212 w 80"/>
                <a:gd name="T41" fmla="*/ 74 h 79"/>
                <a:gd name="T42" fmla="*/ 205 w 80"/>
                <a:gd name="T43" fmla="*/ 54 h 79"/>
                <a:gd name="T44" fmla="*/ 199 w 80"/>
                <a:gd name="T45" fmla="*/ 38 h 79"/>
                <a:gd name="T46" fmla="*/ 184 w 80"/>
                <a:gd name="T47" fmla="*/ 29 h 79"/>
                <a:gd name="T48" fmla="*/ 166 w 80"/>
                <a:gd name="T49" fmla="*/ 16 h 79"/>
                <a:gd name="T50" fmla="*/ 152 w 80"/>
                <a:gd name="T51" fmla="*/ 3 h 79"/>
                <a:gd name="T52" fmla="*/ 130 w 80"/>
                <a:gd name="T53" fmla="*/ 0 h 79"/>
                <a:gd name="T54" fmla="*/ 108 w 80"/>
                <a:gd name="T55" fmla="*/ 0 h 79"/>
                <a:gd name="T56" fmla="*/ 108 w 80"/>
                <a:gd name="T57" fmla="*/ 0 h 79"/>
                <a:gd name="T58" fmla="*/ 90 w 80"/>
                <a:gd name="T59" fmla="*/ 0 h 79"/>
                <a:gd name="T60" fmla="*/ 68 w 80"/>
                <a:gd name="T61" fmla="*/ 3 h 79"/>
                <a:gd name="T62" fmla="*/ 49 w 80"/>
                <a:gd name="T63" fmla="*/ 16 h 79"/>
                <a:gd name="T64" fmla="*/ 35 w 80"/>
                <a:gd name="T65" fmla="*/ 29 h 79"/>
                <a:gd name="T66" fmla="*/ 18 w 80"/>
                <a:gd name="T67" fmla="*/ 38 h 79"/>
                <a:gd name="T68" fmla="*/ 12 w 80"/>
                <a:gd name="T69" fmla="*/ 54 h 79"/>
                <a:gd name="T70" fmla="*/ 2 w 80"/>
                <a:gd name="T71" fmla="*/ 74 h 79"/>
                <a:gd name="T72" fmla="*/ 0 w 80"/>
                <a:gd name="T73" fmla="*/ 91 h 79"/>
                <a:gd name="T74" fmla="*/ 0 w 80"/>
                <a:gd name="T75" fmla="*/ 91 h 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0"/>
                <a:gd name="T115" fmla="*/ 0 h 79"/>
                <a:gd name="T116" fmla="*/ 80 w 80"/>
                <a:gd name="T117" fmla="*/ 79 h 7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0" h="79">
                  <a:moveTo>
                    <a:pt x="0" y="40"/>
                  </a:moveTo>
                  <a:lnTo>
                    <a:pt x="0" y="40"/>
                  </a:lnTo>
                  <a:lnTo>
                    <a:pt x="2" y="48"/>
                  </a:lnTo>
                  <a:lnTo>
                    <a:pt x="4" y="56"/>
                  </a:lnTo>
                  <a:lnTo>
                    <a:pt x="7" y="62"/>
                  </a:lnTo>
                  <a:lnTo>
                    <a:pt x="13" y="68"/>
                  </a:lnTo>
                  <a:lnTo>
                    <a:pt x="18" y="72"/>
                  </a:lnTo>
                  <a:lnTo>
                    <a:pt x="25" y="77"/>
                  </a:lnTo>
                  <a:lnTo>
                    <a:pt x="33" y="79"/>
                  </a:lnTo>
                  <a:lnTo>
                    <a:pt x="41" y="79"/>
                  </a:lnTo>
                  <a:lnTo>
                    <a:pt x="49" y="79"/>
                  </a:lnTo>
                  <a:lnTo>
                    <a:pt x="57" y="77"/>
                  </a:lnTo>
                  <a:lnTo>
                    <a:pt x="63" y="72"/>
                  </a:lnTo>
                  <a:lnTo>
                    <a:pt x="69" y="68"/>
                  </a:lnTo>
                  <a:lnTo>
                    <a:pt x="74" y="62"/>
                  </a:lnTo>
                  <a:lnTo>
                    <a:pt x="77" y="56"/>
                  </a:lnTo>
                  <a:lnTo>
                    <a:pt x="79" y="48"/>
                  </a:lnTo>
                  <a:lnTo>
                    <a:pt x="80" y="40"/>
                  </a:lnTo>
                  <a:lnTo>
                    <a:pt x="79" y="32"/>
                  </a:lnTo>
                  <a:lnTo>
                    <a:pt x="77" y="24"/>
                  </a:lnTo>
                  <a:lnTo>
                    <a:pt x="74" y="17"/>
                  </a:lnTo>
                  <a:lnTo>
                    <a:pt x="69" y="12"/>
                  </a:lnTo>
                  <a:lnTo>
                    <a:pt x="63" y="7"/>
                  </a:lnTo>
                  <a:lnTo>
                    <a:pt x="57" y="3"/>
                  </a:lnTo>
                  <a:lnTo>
                    <a:pt x="49" y="0"/>
                  </a:lnTo>
                  <a:lnTo>
                    <a:pt x="41" y="0"/>
                  </a:lnTo>
                  <a:lnTo>
                    <a:pt x="33" y="0"/>
                  </a:lnTo>
                  <a:lnTo>
                    <a:pt x="25" y="3"/>
                  </a:lnTo>
                  <a:lnTo>
                    <a:pt x="18" y="7"/>
                  </a:lnTo>
                  <a:lnTo>
                    <a:pt x="13" y="12"/>
                  </a:lnTo>
                  <a:lnTo>
                    <a:pt x="7" y="17"/>
                  </a:lnTo>
                  <a:lnTo>
                    <a:pt x="4" y="24"/>
                  </a:lnTo>
                  <a:lnTo>
                    <a:pt x="2" y="3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4CE36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23"/>
            <p:cNvSpPr>
              <a:spLocks/>
            </p:cNvSpPr>
            <p:nvPr/>
          </p:nvSpPr>
          <p:spPr bwMode="auto">
            <a:xfrm>
              <a:off x="3782" y="1420"/>
              <a:ext cx="611" cy="417"/>
            </a:xfrm>
            <a:custGeom>
              <a:avLst/>
              <a:gdLst>
                <a:gd name="T0" fmla="*/ 1332 w 532"/>
                <a:gd name="T1" fmla="*/ 38 h 372"/>
                <a:gd name="T2" fmla="*/ 1380 w 532"/>
                <a:gd name="T3" fmla="*/ 167 h 372"/>
                <a:gd name="T4" fmla="*/ 1401 w 532"/>
                <a:gd name="T5" fmla="*/ 272 h 372"/>
                <a:gd name="T6" fmla="*/ 1391 w 532"/>
                <a:gd name="T7" fmla="*/ 381 h 372"/>
                <a:gd name="T8" fmla="*/ 1378 w 532"/>
                <a:gd name="T9" fmla="*/ 405 h 372"/>
                <a:gd name="T10" fmla="*/ 1349 w 532"/>
                <a:gd name="T11" fmla="*/ 362 h 372"/>
                <a:gd name="T12" fmla="*/ 1318 w 532"/>
                <a:gd name="T13" fmla="*/ 342 h 372"/>
                <a:gd name="T14" fmla="*/ 1305 w 532"/>
                <a:gd name="T15" fmla="*/ 342 h 372"/>
                <a:gd name="T16" fmla="*/ 1338 w 532"/>
                <a:gd name="T17" fmla="*/ 391 h 372"/>
                <a:gd name="T18" fmla="*/ 1349 w 532"/>
                <a:gd name="T19" fmla="*/ 458 h 372"/>
                <a:gd name="T20" fmla="*/ 1335 w 532"/>
                <a:gd name="T21" fmla="*/ 531 h 372"/>
                <a:gd name="T22" fmla="*/ 1318 w 532"/>
                <a:gd name="T23" fmla="*/ 573 h 372"/>
                <a:gd name="T24" fmla="*/ 1299 w 532"/>
                <a:gd name="T25" fmla="*/ 605 h 372"/>
                <a:gd name="T26" fmla="*/ 1225 w 532"/>
                <a:gd name="T27" fmla="*/ 665 h 372"/>
                <a:gd name="T28" fmla="*/ 1064 w 532"/>
                <a:gd name="T29" fmla="*/ 741 h 372"/>
                <a:gd name="T30" fmla="*/ 876 w 532"/>
                <a:gd name="T31" fmla="*/ 793 h 372"/>
                <a:gd name="T32" fmla="*/ 712 w 532"/>
                <a:gd name="T33" fmla="*/ 824 h 372"/>
                <a:gd name="T34" fmla="*/ 622 w 532"/>
                <a:gd name="T35" fmla="*/ 823 h 372"/>
                <a:gd name="T36" fmla="*/ 605 w 532"/>
                <a:gd name="T37" fmla="*/ 808 h 372"/>
                <a:gd name="T38" fmla="*/ 641 w 532"/>
                <a:gd name="T39" fmla="*/ 778 h 372"/>
                <a:gd name="T40" fmla="*/ 664 w 532"/>
                <a:gd name="T41" fmla="*/ 721 h 372"/>
                <a:gd name="T42" fmla="*/ 664 w 532"/>
                <a:gd name="T43" fmla="*/ 665 h 372"/>
                <a:gd name="T44" fmla="*/ 631 w 532"/>
                <a:gd name="T45" fmla="*/ 601 h 372"/>
                <a:gd name="T46" fmla="*/ 619 w 532"/>
                <a:gd name="T47" fmla="*/ 575 h 372"/>
                <a:gd name="T48" fmla="*/ 571 w 532"/>
                <a:gd name="T49" fmla="*/ 550 h 372"/>
                <a:gd name="T50" fmla="*/ 481 w 532"/>
                <a:gd name="T51" fmla="*/ 522 h 372"/>
                <a:gd name="T52" fmla="*/ 339 w 532"/>
                <a:gd name="T53" fmla="*/ 509 h 372"/>
                <a:gd name="T54" fmla="*/ 130 w 532"/>
                <a:gd name="T55" fmla="*/ 519 h 372"/>
                <a:gd name="T56" fmla="*/ 150 w 532"/>
                <a:gd name="T57" fmla="*/ 486 h 372"/>
                <a:gd name="T58" fmla="*/ 172 w 532"/>
                <a:gd name="T59" fmla="*/ 438 h 372"/>
                <a:gd name="T60" fmla="*/ 171 w 532"/>
                <a:gd name="T61" fmla="*/ 363 h 372"/>
                <a:gd name="T62" fmla="*/ 122 w 532"/>
                <a:gd name="T63" fmla="*/ 278 h 372"/>
                <a:gd name="T64" fmla="*/ 0 w 532"/>
                <a:gd name="T65" fmla="*/ 187 h 372"/>
                <a:gd name="T66" fmla="*/ 142 w 532"/>
                <a:gd name="T67" fmla="*/ 238 h 372"/>
                <a:gd name="T68" fmla="*/ 481 w 532"/>
                <a:gd name="T69" fmla="*/ 331 h 372"/>
                <a:gd name="T70" fmla="*/ 757 w 532"/>
                <a:gd name="T71" fmla="*/ 383 h 372"/>
                <a:gd name="T72" fmla="*/ 952 w 532"/>
                <a:gd name="T73" fmla="*/ 399 h 372"/>
                <a:gd name="T74" fmla="*/ 1122 w 532"/>
                <a:gd name="T75" fmla="*/ 387 h 372"/>
                <a:gd name="T76" fmla="*/ 1220 w 532"/>
                <a:gd name="T77" fmla="*/ 354 h 372"/>
                <a:gd name="T78" fmla="*/ 1269 w 532"/>
                <a:gd name="T79" fmla="*/ 318 h 372"/>
                <a:gd name="T80" fmla="*/ 1314 w 532"/>
                <a:gd name="T81" fmla="*/ 269 h 372"/>
                <a:gd name="T82" fmla="*/ 1333 w 532"/>
                <a:gd name="T83" fmla="*/ 207 h 372"/>
                <a:gd name="T84" fmla="*/ 1338 w 532"/>
                <a:gd name="T85" fmla="*/ 129 h 372"/>
                <a:gd name="T86" fmla="*/ 1316 w 532"/>
                <a:gd name="T87" fmla="*/ 35 h 3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2"/>
                <a:gd name="T133" fmla="*/ 0 h 372"/>
                <a:gd name="T134" fmla="*/ 532 w 532"/>
                <a:gd name="T135" fmla="*/ 372 h 3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2" h="372">
                  <a:moveTo>
                    <a:pt x="497" y="0"/>
                  </a:moveTo>
                  <a:lnTo>
                    <a:pt x="497" y="0"/>
                  </a:lnTo>
                  <a:lnTo>
                    <a:pt x="505" y="17"/>
                  </a:lnTo>
                  <a:lnTo>
                    <a:pt x="511" y="37"/>
                  </a:lnTo>
                  <a:lnTo>
                    <a:pt x="519" y="63"/>
                  </a:lnTo>
                  <a:lnTo>
                    <a:pt x="524" y="76"/>
                  </a:lnTo>
                  <a:lnTo>
                    <a:pt x="526" y="92"/>
                  </a:lnTo>
                  <a:lnTo>
                    <a:pt x="529" y="107"/>
                  </a:lnTo>
                  <a:lnTo>
                    <a:pt x="531" y="122"/>
                  </a:lnTo>
                  <a:lnTo>
                    <a:pt x="532" y="139"/>
                  </a:lnTo>
                  <a:lnTo>
                    <a:pt x="531" y="155"/>
                  </a:lnTo>
                  <a:lnTo>
                    <a:pt x="528" y="171"/>
                  </a:lnTo>
                  <a:lnTo>
                    <a:pt x="525" y="187"/>
                  </a:lnTo>
                  <a:lnTo>
                    <a:pt x="523" y="181"/>
                  </a:lnTo>
                  <a:lnTo>
                    <a:pt x="520" y="175"/>
                  </a:lnTo>
                  <a:lnTo>
                    <a:pt x="517" y="169"/>
                  </a:lnTo>
                  <a:lnTo>
                    <a:pt x="513" y="162"/>
                  </a:lnTo>
                  <a:lnTo>
                    <a:pt x="508" y="157"/>
                  </a:lnTo>
                  <a:lnTo>
                    <a:pt x="505" y="155"/>
                  </a:lnTo>
                  <a:lnTo>
                    <a:pt x="501" y="154"/>
                  </a:lnTo>
                  <a:lnTo>
                    <a:pt x="498" y="153"/>
                  </a:lnTo>
                  <a:lnTo>
                    <a:pt x="495" y="154"/>
                  </a:lnTo>
                  <a:lnTo>
                    <a:pt x="499" y="158"/>
                  </a:lnTo>
                  <a:lnTo>
                    <a:pt x="504" y="165"/>
                  </a:lnTo>
                  <a:lnTo>
                    <a:pt x="508" y="175"/>
                  </a:lnTo>
                  <a:lnTo>
                    <a:pt x="511" y="189"/>
                  </a:lnTo>
                  <a:lnTo>
                    <a:pt x="511" y="198"/>
                  </a:lnTo>
                  <a:lnTo>
                    <a:pt x="513" y="207"/>
                  </a:lnTo>
                  <a:lnTo>
                    <a:pt x="511" y="217"/>
                  </a:lnTo>
                  <a:lnTo>
                    <a:pt x="509" y="227"/>
                  </a:lnTo>
                  <a:lnTo>
                    <a:pt x="507" y="239"/>
                  </a:lnTo>
                  <a:lnTo>
                    <a:pt x="502" y="253"/>
                  </a:lnTo>
                  <a:lnTo>
                    <a:pt x="501" y="258"/>
                  </a:lnTo>
                  <a:lnTo>
                    <a:pt x="498" y="265"/>
                  </a:lnTo>
                  <a:lnTo>
                    <a:pt x="493" y="273"/>
                  </a:lnTo>
                  <a:lnTo>
                    <a:pt x="488" y="280"/>
                  </a:lnTo>
                  <a:lnTo>
                    <a:pt x="481" y="287"/>
                  </a:lnTo>
                  <a:lnTo>
                    <a:pt x="465" y="299"/>
                  </a:lnTo>
                  <a:lnTo>
                    <a:pt x="446" y="311"/>
                  </a:lnTo>
                  <a:lnTo>
                    <a:pt x="426" y="323"/>
                  </a:lnTo>
                  <a:lnTo>
                    <a:pt x="403" y="333"/>
                  </a:lnTo>
                  <a:lnTo>
                    <a:pt x="380" y="343"/>
                  </a:lnTo>
                  <a:lnTo>
                    <a:pt x="355" y="351"/>
                  </a:lnTo>
                  <a:lnTo>
                    <a:pt x="332" y="357"/>
                  </a:lnTo>
                  <a:lnTo>
                    <a:pt x="309" y="363"/>
                  </a:lnTo>
                  <a:lnTo>
                    <a:pt x="289" y="368"/>
                  </a:lnTo>
                  <a:lnTo>
                    <a:pt x="270" y="371"/>
                  </a:lnTo>
                  <a:lnTo>
                    <a:pt x="254" y="372"/>
                  </a:lnTo>
                  <a:lnTo>
                    <a:pt x="242" y="371"/>
                  </a:lnTo>
                  <a:lnTo>
                    <a:pt x="237" y="370"/>
                  </a:lnTo>
                  <a:lnTo>
                    <a:pt x="234" y="369"/>
                  </a:lnTo>
                  <a:lnTo>
                    <a:pt x="231" y="366"/>
                  </a:lnTo>
                  <a:lnTo>
                    <a:pt x="230" y="364"/>
                  </a:lnTo>
                  <a:lnTo>
                    <a:pt x="237" y="357"/>
                  </a:lnTo>
                  <a:lnTo>
                    <a:pt x="243" y="350"/>
                  </a:lnTo>
                  <a:lnTo>
                    <a:pt x="248" y="338"/>
                  </a:lnTo>
                  <a:lnTo>
                    <a:pt x="249" y="332"/>
                  </a:lnTo>
                  <a:lnTo>
                    <a:pt x="252" y="325"/>
                  </a:lnTo>
                  <a:lnTo>
                    <a:pt x="253" y="317"/>
                  </a:lnTo>
                  <a:lnTo>
                    <a:pt x="253" y="308"/>
                  </a:lnTo>
                  <a:lnTo>
                    <a:pt x="252" y="299"/>
                  </a:lnTo>
                  <a:lnTo>
                    <a:pt x="248" y="290"/>
                  </a:lnTo>
                  <a:lnTo>
                    <a:pt x="245" y="280"/>
                  </a:lnTo>
                  <a:lnTo>
                    <a:pt x="239" y="269"/>
                  </a:lnTo>
                  <a:lnTo>
                    <a:pt x="238" y="266"/>
                  </a:lnTo>
                  <a:lnTo>
                    <a:pt x="234" y="260"/>
                  </a:lnTo>
                  <a:lnTo>
                    <a:pt x="229" y="256"/>
                  </a:lnTo>
                  <a:lnTo>
                    <a:pt x="224" y="252"/>
                  </a:lnTo>
                  <a:lnTo>
                    <a:pt x="217" y="247"/>
                  </a:lnTo>
                  <a:lnTo>
                    <a:pt x="208" y="243"/>
                  </a:lnTo>
                  <a:lnTo>
                    <a:pt x="197" y="239"/>
                  </a:lnTo>
                  <a:lnTo>
                    <a:pt x="183" y="235"/>
                  </a:lnTo>
                  <a:lnTo>
                    <a:pt x="169" y="231"/>
                  </a:lnTo>
                  <a:lnTo>
                    <a:pt x="151" y="229"/>
                  </a:lnTo>
                  <a:lnTo>
                    <a:pt x="129" y="228"/>
                  </a:lnTo>
                  <a:lnTo>
                    <a:pt x="106" y="228"/>
                  </a:lnTo>
                  <a:lnTo>
                    <a:pt x="79" y="229"/>
                  </a:lnTo>
                  <a:lnTo>
                    <a:pt x="49" y="233"/>
                  </a:lnTo>
                  <a:lnTo>
                    <a:pt x="52" y="229"/>
                  </a:lnTo>
                  <a:lnTo>
                    <a:pt x="57" y="219"/>
                  </a:lnTo>
                  <a:lnTo>
                    <a:pt x="61" y="212"/>
                  </a:lnTo>
                  <a:lnTo>
                    <a:pt x="63" y="204"/>
                  </a:lnTo>
                  <a:lnTo>
                    <a:pt x="65" y="196"/>
                  </a:lnTo>
                  <a:lnTo>
                    <a:pt x="66" y="185"/>
                  </a:lnTo>
                  <a:lnTo>
                    <a:pt x="66" y="174"/>
                  </a:lnTo>
                  <a:lnTo>
                    <a:pt x="64" y="163"/>
                  </a:lnTo>
                  <a:lnTo>
                    <a:pt x="61" y="151"/>
                  </a:lnTo>
                  <a:lnTo>
                    <a:pt x="55" y="138"/>
                  </a:lnTo>
                  <a:lnTo>
                    <a:pt x="46" y="125"/>
                  </a:lnTo>
                  <a:lnTo>
                    <a:pt x="34" y="111"/>
                  </a:lnTo>
                  <a:lnTo>
                    <a:pt x="19" y="99"/>
                  </a:lnTo>
                  <a:lnTo>
                    <a:pt x="0" y="85"/>
                  </a:lnTo>
                  <a:lnTo>
                    <a:pt x="25" y="95"/>
                  </a:lnTo>
                  <a:lnTo>
                    <a:pt x="54" y="107"/>
                  </a:lnTo>
                  <a:lnTo>
                    <a:pt x="92" y="120"/>
                  </a:lnTo>
                  <a:lnTo>
                    <a:pt x="135" y="136"/>
                  </a:lnTo>
                  <a:lnTo>
                    <a:pt x="183" y="149"/>
                  </a:lnTo>
                  <a:lnTo>
                    <a:pt x="235" y="163"/>
                  </a:lnTo>
                  <a:lnTo>
                    <a:pt x="261" y="169"/>
                  </a:lnTo>
                  <a:lnTo>
                    <a:pt x="287" y="173"/>
                  </a:lnTo>
                  <a:lnTo>
                    <a:pt x="311" y="176"/>
                  </a:lnTo>
                  <a:lnTo>
                    <a:pt x="336" y="179"/>
                  </a:lnTo>
                  <a:lnTo>
                    <a:pt x="361" y="180"/>
                  </a:lnTo>
                  <a:lnTo>
                    <a:pt x="384" y="180"/>
                  </a:lnTo>
                  <a:lnTo>
                    <a:pt x="406" y="178"/>
                  </a:lnTo>
                  <a:lnTo>
                    <a:pt x="426" y="174"/>
                  </a:lnTo>
                  <a:lnTo>
                    <a:pt x="445" y="167"/>
                  </a:lnTo>
                  <a:lnTo>
                    <a:pt x="454" y="164"/>
                  </a:lnTo>
                  <a:lnTo>
                    <a:pt x="462" y="160"/>
                  </a:lnTo>
                  <a:lnTo>
                    <a:pt x="469" y="155"/>
                  </a:lnTo>
                  <a:lnTo>
                    <a:pt x="477" y="149"/>
                  </a:lnTo>
                  <a:lnTo>
                    <a:pt x="482" y="144"/>
                  </a:lnTo>
                  <a:lnTo>
                    <a:pt x="488" y="137"/>
                  </a:lnTo>
                  <a:lnTo>
                    <a:pt x="493" y="129"/>
                  </a:lnTo>
                  <a:lnTo>
                    <a:pt x="498" y="121"/>
                  </a:lnTo>
                  <a:lnTo>
                    <a:pt x="501" y="112"/>
                  </a:lnTo>
                  <a:lnTo>
                    <a:pt x="505" y="103"/>
                  </a:lnTo>
                  <a:lnTo>
                    <a:pt x="506" y="93"/>
                  </a:lnTo>
                  <a:lnTo>
                    <a:pt x="508" y="82"/>
                  </a:lnTo>
                  <a:lnTo>
                    <a:pt x="508" y="71"/>
                  </a:lnTo>
                  <a:lnTo>
                    <a:pt x="508" y="58"/>
                  </a:lnTo>
                  <a:lnTo>
                    <a:pt x="506" y="45"/>
                  </a:lnTo>
                  <a:lnTo>
                    <a:pt x="504" y="30"/>
                  </a:lnTo>
                  <a:lnTo>
                    <a:pt x="500" y="16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F4C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24"/>
            <p:cNvSpPr>
              <a:spLocks/>
            </p:cNvSpPr>
            <p:nvPr/>
          </p:nvSpPr>
          <p:spPr bwMode="auto">
            <a:xfrm>
              <a:off x="3782" y="1420"/>
              <a:ext cx="611" cy="417"/>
            </a:xfrm>
            <a:custGeom>
              <a:avLst/>
              <a:gdLst>
                <a:gd name="T0" fmla="*/ 1332 w 532"/>
                <a:gd name="T1" fmla="*/ 38 h 372"/>
                <a:gd name="T2" fmla="*/ 1380 w 532"/>
                <a:gd name="T3" fmla="*/ 167 h 372"/>
                <a:gd name="T4" fmla="*/ 1401 w 532"/>
                <a:gd name="T5" fmla="*/ 272 h 372"/>
                <a:gd name="T6" fmla="*/ 1391 w 532"/>
                <a:gd name="T7" fmla="*/ 381 h 372"/>
                <a:gd name="T8" fmla="*/ 1378 w 532"/>
                <a:gd name="T9" fmla="*/ 405 h 372"/>
                <a:gd name="T10" fmla="*/ 1349 w 532"/>
                <a:gd name="T11" fmla="*/ 362 h 372"/>
                <a:gd name="T12" fmla="*/ 1318 w 532"/>
                <a:gd name="T13" fmla="*/ 342 h 372"/>
                <a:gd name="T14" fmla="*/ 1305 w 532"/>
                <a:gd name="T15" fmla="*/ 342 h 372"/>
                <a:gd name="T16" fmla="*/ 1338 w 532"/>
                <a:gd name="T17" fmla="*/ 391 h 372"/>
                <a:gd name="T18" fmla="*/ 1349 w 532"/>
                <a:gd name="T19" fmla="*/ 458 h 372"/>
                <a:gd name="T20" fmla="*/ 1335 w 532"/>
                <a:gd name="T21" fmla="*/ 531 h 372"/>
                <a:gd name="T22" fmla="*/ 1318 w 532"/>
                <a:gd name="T23" fmla="*/ 573 h 372"/>
                <a:gd name="T24" fmla="*/ 1299 w 532"/>
                <a:gd name="T25" fmla="*/ 605 h 372"/>
                <a:gd name="T26" fmla="*/ 1225 w 532"/>
                <a:gd name="T27" fmla="*/ 665 h 372"/>
                <a:gd name="T28" fmla="*/ 1064 w 532"/>
                <a:gd name="T29" fmla="*/ 741 h 372"/>
                <a:gd name="T30" fmla="*/ 876 w 532"/>
                <a:gd name="T31" fmla="*/ 793 h 372"/>
                <a:gd name="T32" fmla="*/ 712 w 532"/>
                <a:gd name="T33" fmla="*/ 824 h 372"/>
                <a:gd name="T34" fmla="*/ 622 w 532"/>
                <a:gd name="T35" fmla="*/ 823 h 372"/>
                <a:gd name="T36" fmla="*/ 605 w 532"/>
                <a:gd name="T37" fmla="*/ 808 h 372"/>
                <a:gd name="T38" fmla="*/ 641 w 532"/>
                <a:gd name="T39" fmla="*/ 778 h 372"/>
                <a:gd name="T40" fmla="*/ 664 w 532"/>
                <a:gd name="T41" fmla="*/ 721 h 372"/>
                <a:gd name="T42" fmla="*/ 664 w 532"/>
                <a:gd name="T43" fmla="*/ 665 h 372"/>
                <a:gd name="T44" fmla="*/ 631 w 532"/>
                <a:gd name="T45" fmla="*/ 601 h 372"/>
                <a:gd name="T46" fmla="*/ 619 w 532"/>
                <a:gd name="T47" fmla="*/ 575 h 372"/>
                <a:gd name="T48" fmla="*/ 571 w 532"/>
                <a:gd name="T49" fmla="*/ 550 h 372"/>
                <a:gd name="T50" fmla="*/ 481 w 532"/>
                <a:gd name="T51" fmla="*/ 522 h 372"/>
                <a:gd name="T52" fmla="*/ 339 w 532"/>
                <a:gd name="T53" fmla="*/ 509 h 372"/>
                <a:gd name="T54" fmla="*/ 130 w 532"/>
                <a:gd name="T55" fmla="*/ 519 h 372"/>
                <a:gd name="T56" fmla="*/ 150 w 532"/>
                <a:gd name="T57" fmla="*/ 486 h 372"/>
                <a:gd name="T58" fmla="*/ 172 w 532"/>
                <a:gd name="T59" fmla="*/ 438 h 372"/>
                <a:gd name="T60" fmla="*/ 171 w 532"/>
                <a:gd name="T61" fmla="*/ 363 h 372"/>
                <a:gd name="T62" fmla="*/ 122 w 532"/>
                <a:gd name="T63" fmla="*/ 278 h 372"/>
                <a:gd name="T64" fmla="*/ 0 w 532"/>
                <a:gd name="T65" fmla="*/ 187 h 372"/>
                <a:gd name="T66" fmla="*/ 142 w 532"/>
                <a:gd name="T67" fmla="*/ 238 h 372"/>
                <a:gd name="T68" fmla="*/ 481 w 532"/>
                <a:gd name="T69" fmla="*/ 331 h 372"/>
                <a:gd name="T70" fmla="*/ 757 w 532"/>
                <a:gd name="T71" fmla="*/ 383 h 372"/>
                <a:gd name="T72" fmla="*/ 952 w 532"/>
                <a:gd name="T73" fmla="*/ 399 h 372"/>
                <a:gd name="T74" fmla="*/ 1122 w 532"/>
                <a:gd name="T75" fmla="*/ 387 h 372"/>
                <a:gd name="T76" fmla="*/ 1220 w 532"/>
                <a:gd name="T77" fmla="*/ 354 h 372"/>
                <a:gd name="T78" fmla="*/ 1269 w 532"/>
                <a:gd name="T79" fmla="*/ 318 h 372"/>
                <a:gd name="T80" fmla="*/ 1314 w 532"/>
                <a:gd name="T81" fmla="*/ 269 h 372"/>
                <a:gd name="T82" fmla="*/ 1333 w 532"/>
                <a:gd name="T83" fmla="*/ 207 h 372"/>
                <a:gd name="T84" fmla="*/ 1338 w 532"/>
                <a:gd name="T85" fmla="*/ 129 h 372"/>
                <a:gd name="T86" fmla="*/ 1316 w 532"/>
                <a:gd name="T87" fmla="*/ 35 h 37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532"/>
                <a:gd name="T133" fmla="*/ 0 h 372"/>
                <a:gd name="T134" fmla="*/ 532 w 532"/>
                <a:gd name="T135" fmla="*/ 372 h 37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532" h="372">
                  <a:moveTo>
                    <a:pt x="497" y="0"/>
                  </a:moveTo>
                  <a:lnTo>
                    <a:pt x="497" y="0"/>
                  </a:lnTo>
                  <a:lnTo>
                    <a:pt x="505" y="17"/>
                  </a:lnTo>
                  <a:lnTo>
                    <a:pt x="511" y="37"/>
                  </a:lnTo>
                  <a:lnTo>
                    <a:pt x="519" y="63"/>
                  </a:lnTo>
                  <a:lnTo>
                    <a:pt x="524" y="76"/>
                  </a:lnTo>
                  <a:lnTo>
                    <a:pt x="526" y="92"/>
                  </a:lnTo>
                  <a:lnTo>
                    <a:pt x="529" y="107"/>
                  </a:lnTo>
                  <a:lnTo>
                    <a:pt x="531" y="122"/>
                  </a:lnTo>
                  <a:lnTo>
                    <a:pt x="532" y="139"/>
                  </a:lnTo>
                  <a:lnTo>
                    <a:pt x="531" y="155"/>
                  </a:lnTo>
                  <a:lnTo>
                    <a:pt x="528" y="171"/>
                  </a:lnTo>
                  <a:lnTo>
                    <a:pt x="525" y="187"/>
                  </a:lnTo>
                  <a:lnTo>
                    <a:pt x="523" y="181"/>
                  </a:lnTo>
                  <a:lnTo>
                    <a:pt x="520" y="175"/>
                  </a:lnTo>
                  <a:lnTo>
                    <a:pt x="517" y="169"/>
                  </a:lnTo>
                  <a:lnTo>
                    <a:pt x="513" y="162"/>
                  </a:lnTo>
                  <a:lnTo>
                    <a:pt x="508" y="157"/>
                  </a:lnTo>
                  <a:lnTo>
                    <a:pt x="505" y="155"/>
                  </a:lnTo>
                  <a:lnTo>
                    <a:pt x="501" y="154"/>
                  </a:lnTo>
                  <a:lnTo>
                    <a:pt x="498" y="153"/>
                  </a:lnTo>
                  <a:lnTo>
                    <a:pt x="495" y="154"/>
                  </a:lnTo>
                  <a:lnTo>
                    <a:pt x="499" y="158"/>
                  </a:lnTo>
                  <a:lnTo>
                    <a:pt x="504" y="165"/>
                  </a:lnTo>
                  <a:lnTo>
                    <a:pt x="508" y="175"/>
                  </a:lnTo>
                  <a:lnTo>
                    <a:pt x="511" y="189"/>
                  </a:lnTo>
                  <a:lnTo>
                    <a:pt x="511" y="198"/>
                  </a:lnTo>
                  <a:lnTo>
                    <a:pt x="513" y="207"/>
                  </a:lnTo>
                  <a:lnTo>
                    <a:pt x="511" y="217"/>
                  </a:lnTo>
                  <a:lnTo>
                    <a:pt x="509" y="227"/>
                  </a:lnTo>
                  <a:lnTo>
                    <a:pt x="507" y="239"/>
                  </a:lnTo>
                  <a:lnTo>
                    <a:pt x="502" y="253"/>
                  </a:lnTo>
                  <a:lnTo>
                    <a:pt x="501" y="258"/>
                  </a:lnTo>
                  <a:lnTo>
                    <a:pt x="498" y="265"/>
                  </a:lnTo>
                  <a:lnTo>
                    <a:pt x="493" y="273"/>
                  </a:lnTo>
                  <a:lnTo>
                    <a:pt x="488" y="280"/>
                  </a:lnTo>
                  <a:lnTo>
                    <a:pt x="481" y="287"/>
                  </a:lnTo>
                  <a:lnTo>
                    <a:pt x="465" y="299"/>
                  </a:lnTo>
                  <a:lnTo>
                    <a:pt x="446" y="311"/>
                  </a:lnTo>
                  <a:lnTo>
                    <a:pt x="426" y="323"/>
                  </a:lnTo>
                  <a:lnTo>
                    <a:pt x="403" y="333"/>
                  </a:lnTo>
                  <a:lnTo>
                    <a:pt x="380" y="343"/>
                  </a:lnTo>
                  <a:lnTo>
                    <a:pt x="355" y="351"/>
                  </a:lnTo>
                  <a:lnTo>
                    <a:pt x="332" y="357"/>
                  </a:lnTo>
                  <a:lnTo>
                    <a:pt x="309" y="363"/>
                  </a:lnTo>
                  <a:lnTo>
                    <a:pt x="289" y="368"/>
                  </a:lnTo>
                  <a:lnTo>
                    <a:pt x="270" y="371"/>
                  </a:lnTo>
                  <a:lnTo>
                    <a:pt x="254" y="372"/>
                  </a:lnTo>
                  <a:lnTo>
                    <a:pt x="242" y="371"/>
                  </a:lnTo>
                  <a:lnTo>
                    <a:pt x="237" y="370"/>
                  </a:lnTo>
                  <a:lnTo>
                    <a:pt x="234" y="369"/>
                  </a:lnTo>
                  <a:lnTo>
                    <a:pt x="231" y="366"/>
                  </a:lnTo>
                  <a:lnTo>
                    <a:pt x="230" y="364"/>
                  </a:lnTo>
                  <a:lnTo>
                    <a:pt x="237" y="357"/>
                  </a:lnTo>
                  <a:lnTo>
                    <a:pt x="243" y="350"/>
                  </a:lnTo>
                  <a:lnTo>
                    <a:pt x="248" y="338"/>
                  </a:lnTo>
                  <a:lnTo>
                    <a:pt x="249" y="332"/>
                  </a:lnTo>
                  <a:lnTo>
                    <a:pt x="252" y="325"/>
                  </a:lnTo>
                  <a:lnTo>
                    <a:pt x="253" y="317"/>
                  </a:lnTo>
                  <a:lnTo>
                    <a:pt x="253" y="308"/>
                  </a:lnTo>
                  <a:lnTo>
                    <a:pt x="252" y="299"/>
                  </a:lnTo>
                  <a:lnTo>
                    <a:pt x="248" y="290"/>
                  </a:lnTo>
                  <a:lnTo>
                    <a:pt x="245" y="280"/>
                  </a:lnTo>
                  <a:lnTo>
                    <a:pt x="239" y="269"/>
                  </a:lnTo>
                  <a:lnTo>
                    <a:pt x="238" y="266"/>
                  </a:lnTo>
                  <a:lnTo>
                    <a:pt x="234" y="260"/>
                  </a:lnTo>
                  <a:lnTo>
                    <a:pt x="229" y="256"/>
                  </a:lnTo>
                  <a:lnTo>
                    <a:pt x="224" y="252"/>
                  </a:lnTo>
                  <a:lnTo>
                    <a:pt x="217" y="247"/>
                  </a:lnTo>
                  <a:lnTo>
                    <a:pt x="208" y="243"/>
                  </a:lnTo>
                  <a:lnTo>
                    <a:pt x="197" y="239"/>
                  </a:lnTo>
                  <a:lnTo>
                    <a:pt x="183" y="235"/>
                  </a:lnTo>
                  <a:lnTo>
                    <a:pt x="169" y="231"/>
                  </a:lnTo>
                  <a:lnTo>
                    <a:pt x="151" y="229"/>
                  </a:lnTo>
                  <a:lnTo>
                    <a:pt x="129" y="228"/>
                  </a:lnTo>
                  <a:lnTo>
                    <a:pt x="106" y="228"/>
                  </a:lnTo>
                  <a:lnTo>
                    <a:pt x="79" y="229"/>
                  </a:lnTo>
                  <a:lnTo>
                    <a:pt x="49" y="233"/>
                  </a:lnTo>
                  <a:lnTo>
                    <a:pt x="52" y="229"/>
                  </a:lnTo>
                  <a:lnTo>
                    <a:pt x="57" y="219"/>
                  </a:lnTo>
                  <a:lnTo>
                    <a:pt x="61" y="212"/>
                  </a:lnTo>
                  <a:lnTo>
                    <a:pt x="63" y="204"/>
                  </a:lnTo>
                  <a:lnTo>
                    <a:pt x="65" y="196"/>
                  </a:lnTo>
                  <a:lnTo>
                    <a:pt x="66" y="185"/>
                  </a:lnTo>
                  <a:lnTo>
                    <a:pt x="66" y="174"/>
                  </a:lnTo>
                  <a:lnTo>
                    <a:pt x="64" y="163"/>
                  </a:lnTo>
                  <a:lnTo>
                    <a:pt x="61" y="151"/>
                  </a:lnTo>
                  <a:lnTo>
                    <a:pt x="55" y="138"/>
                  </a:lnTo>
                  <a:lnTo>
                    <a:pt x="46" y="125"/>
                  </a:lnTo>
                  <a:lnTo>
                    <a:pt x="34" y="111"/>
                  </a:lnTo>
                  <a:lnTo>
                    <a:pt x="19" y="99"/>
                  </a:lnTo>
                  <a:lnTo>
                    <a:pt x="0" y="85"/>
                  </a:lnTo>
                  <a:lnTo>
                    <a:pt x="25" y="95"/>
                  </a:lnTo>
                  <a:lnTo>
                    <a:pt x="54" y="107"/>
                  </a:lnTo>
                  <a:lnTo>
                    <a:pt x="92" y="120"/>
                  </a:lnTo>
                  <a:lnTo>
                    <a:pt x="135" y="136"/>
                  </a:lnTo>
                  <a:lnTo>
                    <a:pt x="183" y="149"/>
                  </a:lnTo>
                  <a:lnTo>
                    <a:pt x="235" y="163"/>
                  </a:lnTo>
                  <a:lnTo>
                    <a:pt x="261" y="169"/>
                  </a:lnTo>
                  <a:lnTo>
                    <a:pt x="287" y="173"/>
                  </a:lnTo>
                  <a:lnTo>
                    <a:pt x="311" y="176"/>
                  </a:lnTo>
                  <a:lnTo>
                    <a:pt x="336" y="179"/>
                  </a:lnTo>
                  <a:lnTo>
                    <a:pt x="361" y="180"/>
                  </a:lnTo>
                  <a:lnTo>
                    <a:pt x="384" y="180"/>
                  </a:lnTo>
                  <a:lnTo>
                    <a:pt x="406" y="178"/>
                  </a:lnTo>
                  <a:lnTo>
                    <a:pt x="426" y="174"/>
                  </a:lnTo>
                  <a:lnTo>
                    <a:pt x="445" y="167"/>
                  </a:lnTo>
                  <a:lnTo>
                    <a:pt x="454" y="164"/>
                  </a:lnTo>
                  <a:lnTo>
                    <a:pt x="462" y="160"/>
                  </a:lnTo>
                  <a:lnTo>
                    <a:pt x="469" y="155"/>
                  </a:lnTo>
                  <a:lnTo>
                    <a:pt x="477" y="149"/>
                  </a:lnTo>
                  <a:lnTo>
                    <a:pt x="482" y="144"/>
                  </a:lnTo>
                  <a:lnTo>
                    <a:pt x="488" y="137"/>
                  </a:lnTo>
                  <a:lnTo>
                    <a:pt x="493" y="129"/>
                  </a:lnTo>
                  <a:lnTo>
                    <a:pt x="498" y="121"/>
                  </a:lnTo>
                  <a:lnTo>
                    <a:pt x="501" y="112"/>
                  </a:lnTo>
                  <a:lnTo>
                    <a:pt x="505" y="103"/>
                  </a:lnTo>
                  <a:lnTo>
                    <a:pt x="506" y="93"/>
                  </a:lnTo>
                  <a:lnTo>
                    <a:pt x="508" y="82"/>
                  </a:lnTo>
                  <a:lnTo>
                    <a:pt x="508" y="71"/>
                  </a:lnTo>
                  <a:lnTo>
                    <a:pt x="508" y="58"/>
                  </a:lnTo>
                  <a:lnTo>
                    <a:pt x="506" y="45"/>
                  </a:lnTo>
                  <a:lnTo>
                    <a:pt x="504" y="30"/>
                  </a:lnTo>
                  <a:lnTo>
                    <a:pt x="500" y="16"/>
                  </a:lnTo>
                  <a:lnTo>
                    <a:pt x="497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46"/>
            <p:cNvSpPr>
              <a:spLocks/>
            </p:cNvSpPr>
            <p:nvPr/>
          </p:nvSpPr>
          <p:spPr bwMode="auto">
            <a:xfrm>
              <a:off x="4104" y="1109"/>
              <a:ext cx="27" cy="25"/>
            </a:xfrm>
            <a:custGeom>
              <a:avLst/>
              <a:gdLst>
                <a:gd name="T0" fmla="*/ 54 w 24"/>
                <a:gd name="T1" fmla="*/ 28 h 22"/>
                <a:gd name="T2" fmla="*/ 54 w 24"/>
                <a:gd name="T3" fmla="*/ 28 h 22"/>
                <a:gd name="T4" fmla="*/ 53 w 24"/>
                <a:gd name="T5" fmla="*/ 36 h 22"/>
                <a:gd name="T6" fmla="*/ 47 w 24"/>
                <a:gd name="T7" fmla="*/ 47 h 22"/>
                <a:gd name="T8" fmla="*/ 38 w 24"/>
                <a:gd name="T9" fmla="*/ 51 h 22"/>
                <a:gd name="T10" fmla="*/ 30 w 24"/>
                <a:gd name="T11" fmla="*/ 53 h 22"/>
                <a:gd name="T12" fmla="*/ 30 w 24"/>
                <a:gd name="T13" fmla="*/ 53 h 22"/>
                <a:gd name="T14" fmla="*/ 18 w 24"/>
                <a:gd name="T15" fmla="*/ 51 h 22"/>
                <a:gd name="T16" fmla="*/ 11 w 24"/>
                <a:gd name="T17" fmla="*/ 47 h 22"/>
                <a:gd name="T18" fmla="*/ 1 w 24"/>
                <a:gd name="T19" fmla="*/ 36 h 22"/>
                <a:gd name="T20" fmla="*/ 0 w 24"/>
                <a:gd name="T21" fmla="*/ 28 h 22"/>
                <a:gd name="T22" fmla="*/ 0 w 24"/>
                <a:gd name="T23" fmla="*/ 28 h 22"/>
                <a:gd name="T24" fmla="*/ 1 w 24"/>
                <a:gd name="T25" fmla="*/ 15 h 22"/>
                <a:gd name="T26" fmla="*/ 11 w 24"/>
                <a:gd name="T27" fmla="*/ 3 h 22"/>
                <a:gd name="T28" fmla="*/ 16 w 24"/>
                <a:gd name="T29" fmla="*/ 1 h 22"/>
                <a:gd name="T30" fmla="*/ 26 w 24"/>
                <a:gd name="T31" fmla="*/ 0 h 22"/>
                <a:gd name="T32" fmla="*/ 26 w 24"/>
                <a:gd name="T33" fmla="*/ 0 h 22"/>
                <a:gd name="T34" fmla="*/ 37 w 24"/>
                <a:gd name="T35" fmla="*/ 0 h 22"/>
                <a:gd name="T36" fmla="*/ 47 w 24"/>
                <a:gd name="T37" fmla="*/ 3 h 22"/>
                <a:gd name="T38" fmla="*/ 53 w 24"/>
                <a:gd name="T39" fmla="*/ 15 h 22"/>
                <a:gd name="T40" fmla="*/ 54 w 24"/>
                <a:gd name="T41" fmla="*/ 28 h 22"/>
                <a:gd name="T42" fmla="*/ 54 w 24"/>
                <a:gd name="T43" fmla="*/ 28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1"/>
                  </a:moveTo>
                  <a:lnTo>
                    <a:pt x="24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17" y="21"/>
                  </a:lnTo>
                  <a:lnTo>
                    <a:pt x="13" y="22"/>
                  </a:lnTo>
                  <a:lnTo>
                    <a:pt x="8" y="21"/>
                  </a:lnTo>
                  <a:lnTo>
                    <a:pt x="4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3"/>
                  </a:lnTo>
                  <a:lnTo>
                    <a:pt x="23" y="6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" name="Group 48"/>
          <p:cNvGrpSpPr>
            <a:grpSpLocks/>
          </p:cNvGrpSpPr>
          <p:nvPr userDrawn="1"/>
        </p:nvGrpSpPr>
        <p:grpSpPr bwMode="auto">
          <a:xfrm>
            <a:off x="939800" y="2351088"/>
            <a:ext cx="1928813" cy="2363787"/>
            <a:chOff x="592" y="1481"/>
            <a:chExt cx="1215" cy="1489"/>
          </a:xfrm>
        </p:grpSpPr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592" y="1481"/>
              <a:ext cx="1215" cy="1489"/>
            </a:xfrm>
            <a:custGeom>
              <a:avLst/>
              <a:gdLst>
                <a:gd name="T0" fmla="*/ 1446 w 1057"/>
                <a:gd name="T1" fmla="*/ 527 h 1330"/>
                <a:gd name="T2" fmla="*/ 1344 w 1057"/>
                <a:gd name="T3" fmla="*/ 279 h 1330"/>
                <a:gd name="T4" fmla="*/ 1158 w 1057"/>
                <a:gd name="T5" fmla="*/ 129 h 1330"/>
                <a:gd name="T6" fmla="*/ 938 w 1057"/>
                <a:gd name="T7" fmla="*/ 56 h 1330"/>
                <a:gd name="T8" fmla="*/ 633 w 1057"/>
                <a:gd name="T9" fmla="*/ 38 h 1330"/>
                <a:gd name="T10" fmla="*/ 484 w 1057"/>
                <a:gd name="T11" fmla="*/ 17 h 1330"/>
                <a:gd name="T12" fmla="*/ 375 w 1057"/>
                <a:gd name="T13" fmla="*/ 1 h 1330"/>
                <a:gd name="T14" fmla="*/ 308 w 1057"/>
                <a:gd name="T15" fmla="*/ 38 h 1330"/>
                <a:gd name="T16" fmla="*/ 370 w 1057"/>
                <a:gd name="T17" fmla="*/ 75 h 1330"/>
                <a:gd name="T18" fmla="*/ 416 w 1057"/>
                <a:gd name="T19" fmla="*/ 163 h 1330"/>
                <a:gd name="T20" fmla="*/ 362 w 1057"/>
                <a:gd name="T21" fmla="*/ 247 h 1330"/>
                <a:gd name="T22" fmla="*/ 254 w 1057"/>
                <a:gd name="T23" fmla="*/ 575 h 1330"/>
                <a:gd name="T24" fmla="*/ 105 w 1057"/>
                <a:gd name="T25" fmla="*/ 696 h 1330"/>
                <a:gd name="T26" fmla="*/ 23 w 1057"/>
                <a:gd name="T27" fmla="*/ 842 h 1330"/>
                <a:gd name="T28" fmla="*/ 1 w 1057"/>
                <a:gd name="T29" fmla="*/ 1071 h 1330"/>
                <a:gd name="T30" fmla="*/ 52 w 1057"/>
                <a:gd name="T31" fmla="*/ 1283 h 1330"/>
                <a:gd name="T32" fmla="*/ 91 w 1057"/>
                <a:gd name="T33" fmla="*/ 1397 h 1330"/>
                <a:gd name="T34" fmla="*/ 237 w 1057"/>
                <a:gd name="T35" fmla="*/ 1561 h 1330"/>
                <a:gd name="T36" fmla="*/ 631 w 1057"/>
                <a:gd name="T37" fmla="*/ 1843 h 1330"/>
                <a:gd name="T38" fmla="*/ 1033 w 1057"/>
                <a:gd name="T39" fmla="*/ 2075 h 1330"/>
                <a:gd name="T40" fmla="*/ 1152 w 1057"/>
                <a:gd name="T41" fmla="*/ 2206 h 1330"/>
                <a:gd name="T42" fmla="*/ 1362 w 1057"/>
                <a:gd name="T43" fmla="*/ 2334 h 1330"/>
                <a:gd name="T44" fmla="*/ 1637 w 1057"/>
                <a:gd name="T45" fmla="*/ 2501 h 1330"/>
                <a:gd name="T46" fmla="*/ 1512 w 1057"/>
                <a:gd name="T47" fmla="*/ 2615 h 1330"/>
                <a:gd name="T48" fmla="*/ 1424 w 1057"/>
                <a:gd name="T49" fmla="*/ 2651 h 1330"/>
                <a:gd name="T50" fmla="*/ 864 w 1057"/>
                <a:gd name="T51" fmla="*/ 2680 h 1330"/>
                <a:gd name="T52" fmla="*/ 607 w 1057"/>
                <a:gd name="T53" fmla="*/ 2750 h 1330"/>
                <a:gd name="T54" fmla="*/ 698 w 1057"/>
                <a:gd name="T55" fmla="*/ 2747 h 1330"/>
                <a:gd name="T56" fmla="*/ 724 w 1057"/>
                <a:gd name="T57" fmla="*/ 2761 h 1330"/>
                <a:gd name="T58" fmla="*/ 1213 w 1057"/>
                <a:gd name="T59" fmla="*/ 2761 h 1330"/>
                <a:gd name="T60" fmla="*/ 1169 w 1057"/>
                <a:gd name="T61" fmla="*/ 2830 h 1330"/>
                <a:gd name="T62" fmla="*/ 1116 w 1057"/>
                <a:gd name="T63" fmla="*/ 2879 h 1330"/>
                <a:gd name="T64" fmla="*/ 1122 w 1057"/>
                <a:gd name="T65" fmla="*/ 2912 h 1330"/>
                <a:gd name="T66" fmla="*/ 1187 w 1057"/>
                <a:gd name="T67" fmla="*/ 2912 h 1330"/>
                <a:gd name="T68" fmla="*/ 1237 w 1057"/>
                <a:gd name="T69" fmla="*/ 2879 h 1330"/>
                <a:gd name="T70" fmla="*/ 1459 w 1057"/>
                <a:gd name="T71" fmla="*/ 2790 h 1330"/>
                <a:gd name="T72" fmla="*/ 1593 w 1057"/>
                <a:gd name="T73" fmla="*/ 2755 h 1330"/>
                <a:gd name="T74" fmla="*/ 1721 w 1057"/>
                <a:gd name="T75" fmla="*/ 2716 h 1330"/>
                <a:gd name="T76" fmla="*/ 1707 w 1057"/>
                <a:gd name="T77" fmla="*/ 2653 h 1330"/>
                <a:gd name="T78" fmla="*/ 1756 w 1057"/>
                <a:gd name="T79" fmla="*/ 2601 h 1330"/>
                <a:gd name="T80" fmla="*/ 1951 w 1057"/>
                <a:gd name="T81" fmla="*/ 2531 h 1330"/>
                <a:gd name="T82" fmla="*/ 2054 w 1057"/>
                <a:gd name="T83" fmla="*/ 2522 h 1330"/>
                <a:gd name="T84" fmla="*/ 2150 w 1057"/>
                <a:gd name="T85" fmla="*/ 2395 h 1330"/>
                <a:gd name="T86" fmla="*/ 2274 w 1057"/>
                <a:gd name="T87" fmla="*/ 2229 h 1330"/>
                <a:gd name="T88" fmla="*/ 2451 w 1057"/>
                <a:gd name="T89" fmla="*/ 2183 h 1330"/>
                <a:gd name="T90" fmla="*/ 2596 w 1057"/>
                <a:gd name="T91" fmla="*/ 2090 h 1330"/>
                <a:gd name="T92" fmla="*/ 2725 w 1057"/>
                <a:gd name="T93" fmla="*/ 1911 h 1330"/>
                <a:gd name="T94" fmla="*/ 2770 w 1057"/>
                <a:gd name="T95" fmla="*/ 1776 h 1330"/>
                <a:gd name="T96" fmla="*/ 2804 w 1057"/>
                <a:gd name="T97" fmla="*/ 1575 h 1330"/>
                <a:gd name="T98" fmla="*/ 2777 w 1057"/>
                <a:gd name="T99" fmla="*/ 1402 h 1330"/>
                <a:gd name="T100" fmla="*/ 2697 w 1057"/>
                <a:gd name="T101" fmla="*/ 1254 h 1330"/>
                <a:gd name="T102" fmla="*/ 2496 w 1057"/>
                <a:gd name="T103" fmla="*/ 1066 h 1330"/>
                <a:gd name="T104" fmla="*/ 2162 w 1057"/>
                <a:gd name="T105" fmla="*/ 901 h 1330"/>
                <a:gd name="T106" fmla="*/ 1821 w 1057"/>
                <a:gd name="T107" fmla="*/ 799 h 1330"/>
                <a:gd name="T108" fmla="*/ 1449 w 1057"/>
                <a:gd name="T109" fmla="*/ 738 h 133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57"/>
                <a:gd name="T166" fmla="*/ 0 h 1330"/>
                <a:gd name="T167" fmla="*/ 1057 w 1057"/>
                <a:gd name="T168" fmla="*/ 1330 h 1330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57" h="1330">
                  <a:moveTo>
                    <a:pt x="546" y="335"/>
                  </a:moveTo>
                  <a:lnTo>
                    <a:pt x="546" y="335"/>
                  </a:lnTo>
                  <a:lnTo>
                    <a:pt x="548" y="301"/>
                  </a:lnTo>
                  <a:lnTo>
                    <a:pt x="547" y="269"/>
                  </a:lnTo>
                  <a:lnTo>
                    <a:pt x="545" y="239"/>
                  </a:lnTo>
                  <a:lnTo>
                    <a:pt x="540" y="212"/>
                  </a:lnTo>
                  <a:lnTo>
                    <a:pt x="535" y="188"/>
                  </a:lnTo>
                  <a:lnTo>
                    <a:pt x="527" y="165"/>
                  </a:lnTo>
                  <a:lnTo>
                    <a:pt x="517" y="145"/>
                  </a:lnTo>
                  <a:lnTo>
                    <a:pt x="507" y="126"/>
                  </a:lnTo>
                  <a:lnTo>
                    <a:pt x="494" y="109"/>
                  </a:lnTo>
                  <a:lnTo>
                    <a:pt x="481" y="94"/>
                  </a:lnTo>
                  <a:lnTo>
                    <a:pt x="467" y="81"/>
                  </a:lnTo>
                  <a:lnTo>
                    <a:pt x="453" y="68"/>
                  </a:lnTo>
                  <a:lnTo>
                    <a:pt x="437" y="58"/>
                  </a:lnTo>
                  <a:lnTo>
                    <a:pt x="420" y="49"/>
                  </a:lnTo>
                  <a:lnTo>
                    <a:pt x="404" y="43"/>
                  </a:lnTo>
                  <a:lnTo>
                    <a:pt x="387" y="36"/>
                  </a:lnTo>
                  <a:lnTo>
                    <a:pt x="371" y="30"/>
                  </a:lnTo>
                  <a:lnTo>
                    <a:pt x="354" y="26"/>
                  </a:lnTo>
                  <a:lnTo>
                    <a:pt x="337" y="22"/>
                  </a:lnTo>
                  <a:lnTo>
                    <a:pt x="321" y="20"/>
                  </a:lnTo>
                  <a:lnTo>
                    <a:pt x="291" y="17"/>
                  </a:lnTo>
                  <a:lnTo>
                    <a:pt x="263" y="17"/>
                  </a:lnTo>
                  <a:lnTo>
                    <a:pt x="239" y="17"/>
                  </a:lnTo>
                  <a:lnTo>
                    <a:pt x="221" y="18"/>
                  </a:lnTo>
                  <a:lnTo>
                    <a:pt x="204" y="20"/>
                  </a:lnTo>
                  <a:lnTo>
                    <a:pt x="193" y="13"/>
                  </a:lnTo>
                  <a:lnTo>
                    <a:pt x="183" y="8"/>
                  </a:lnTo>
                  <a:lnTo>
                    <a:pt x="173" y="3"/>
                  </a:lnTo>
                  <a:lnTo>
                    <a:pt x="164" y="1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42" y="1"/>
                  </a:lnTo>
                  <a:lnTo>
                    <a:pt x="137" y="2"/>
                  </a:lnTo>
                  <a:lnTo>
                    <a:pt x="128" y="5"/>
                  </a:lnTo>
                  <a:lnTo>
                    <a:pt x="121" y="11"/>
                  </a:lnTo>
                  <a:lnTo>
                    <a:pt x="118" y="14"/>
                  </a:lnTo>
                  <a:lnTo>
                    <a:pt x="117" y="17"/>
                  </a:lnTo>
                  <a:lnTo>
                    <a:pt x="123" y="20"/>
                  </a:lnTo>
                  <a:lnTo>
                    <a:pt x="130" y="25"/>
                  </a:lnTo>
                  <a:lnTo>
                    <a:pt x="134" y="29"/>
                  </a:lnTo>
                  <a:lnTo>
                    <a:pt x="139" y="34"/>
                  </a:lnTo>
                  <a:lnTo>
                    <a:pt x="147" y="44"/>
                  </a:lnTo>
                  <a:lnTo>
                    <a:pt x="151" y="53"/>
                  </a:lnTo>
                  <a:lnTo>
                    <a:pt x="155" y="62"/>
                  </a:lnTo>
                  <a:lnTo>
                    <a:pt x="156" y="68"/>
                  </a:lnTo>
                  <a:lnTo>
                    <a:pt x="157" y="74"/>
                  </a:lnTo>
                  <a:lnTo>
                    <a:pt x="151" y="80"/>
                  </a:lnTo>
                  <a:lnTo>
                    <a:pt x="147" y="89"/>
                  </a:lnTo>
                  <a:lnTo>
                    <a:pt x="142" y="99"/>
                  </a:lnTo>
                  <a:lnTo>
                    <a:pt x="137" y="112"/>
                  </a:lnTo>
                  <a:lnTo>
                    <a:pt x="127" y="143"/>
                  </a:lnTo>
                  <a:lnTo>
                    <a:pt x="118" y="175"/>
                  </a:lnTo>
                  <a:lnTo>
                    <a:pt x="102" y="235"/>
                  </a:lnTo>
                  <a:lnTo>
                    <a:pt x="96" y="261"/>
                  </a:lnTo>
                  <a:lnTo>
                    <a:pt x="83" y="271"/>
                  </a:lnTo>
                  <a:lnTo>
                    <a:pt x="69" y="282"/>
                  </a:lnTo>
                  <a:lnTo>
                    <a:pt x="58" y="293"/>
                  </a:lnTo>
                  <a:lnTo>
                    <a:pt x="48" y="305"/>
                  </a:lnTo>
                  <a:lnTo>
                    <a:pt x="39" y="317"/>
                  </a:lnTo>
                  <a:lnTo>
                    <a:pt x="31" y="329"/>
                  </a:lnTo>
                  <a:lnTo>
                    <a:pt x="24" y="342"/>
                  </a:lnTo>
                  <a:lnTo>
                    <a:pt x="19" y="355"/>
                  </a:lnTo>
                  <a:lnTo>
                    <a:pt x="13" y="369"/>
                  </a:lnTo>
                  <a:lnTo>
                    <a:pt x="9" y="382"/>
                  </a:lnTo>
                  <a:lnTo>
                    <a:pt x="6" y="396"/>
                  </a:lnTo>
                  <a:lnTo>
                    <a:pt x="3" y="409"/>
                  </a:lnTo>
                  <a:lnTo>
                    <a:pt x="0" y="435"/>
                  </a:lnTo>
                  <a:lnTo>
                    <a:pt x="0" y="461"/>
                  </a:lnTo>
                  <a:lnTo>
                    <a:pt x="1" y="486"/>
                  </a:lnTo>
                  <a:lnTo>
                    <a:pt x="3" y="508"/>
                  </a:lnTo>
                  <a:lnTo>
                    <a:pt x="6" y="529"/>
                  </a:lnTo>
                  <a:lnTo>
                    <a:pt x="10" y="547"/>
                  </a:lnTo>
                  <a:lnTo>
                    <a:pt x="16" y="573"/>
                  </a:lnTo>
                  <a:lnTo>
                    <a:pt x="20" y="582"/>
                  </a:lnTo>
                  <a:lnTo>
                    <a:pt x="21" y="595"/>
                  </a:lnTo>
                  <a:lnTo>
                    <a:pt x="23" y="607"/>
                  </a:lnTo>
                  <a:lnTo>
                    <a:pt x="28" y="620"/>
                  </a:lnTo>
                  <a:lnTo>
                    <a:pt x="34" y="634"/>
                  </a:lnTo>
                  <a:lnTo>
                    <a:pt x="42" y="649"/>
                  </a:lnTo>
                  <a:lnTo>
                    <a:pt x="52" y="662"/>
                  </a:lnTo>
                  <a:lnTo>
                    <a:pt x="64" y="677"/>
                  </a:lnTo>
                  <a:lnTo>
                    <a:pt x="76" y="691"/>
                  </a:lnTo>
                  <a:lnTo>
                    <a:pt x="90" y="707"/>
                  </a:lnTo>
                  <a:lnTo>
                    <a:pt x="104" y="722"/>
                  </a:lnTo>
                  <a:lnTo>
                    <a:pt x="136" y="751"/>
                  </a:lnTo>
                  <a:lnTo>
                    <a:pt x="168" y="780"/>
                  </a:lnTo>
                  <a:lnTo>
                    <a:pt x="203" y="809"/>
                  </a:lnTo>
                  <a:lnTo>
                    <a:pt x="238" y="836"/>
                  </a:lnTo>
                  <a:lnTo>
                    <a:pt x="272" y="861"/>
                  </a:lnTo>
                  <a:lnTo>
                    <a:pt x="331" y="903"/>
                  </a:lnTo>
                  <a:lnTo>
                    <a:pt x="374" y="931"/>
                  </a:lnTo>
                  <a:lnTo>
                    <a:pt x="390" y="941"/>
                  </a:lnTo>
                  <a:lnTo>
                    <a:pt x="394" y="952"/>
                  </a:lnTo>
                  <a:lnTo>
                    <a:pt x="401" y="964"/>
                  </a:lnTo>
                  <a:lnTo>
                    <a:pt x="410" y="977"/>
                  </a:lnTo>
                  <a:lnTo>
                    <a:pt x="421" y="988"/>
                  </a:lnTo>
                  <a:lnTo>
                    <a:pt x="434" y="1000"/>
                  </a:lnTo>
                  <a:lnTo>
                    <a:pt x="447" y="1013"/>
                  </a:lnTo>
                  <a:lnTo>
                    <a:pt x="462" y="1024"/>
                  </a:lnTo>
                  <a:lnTo>
                    <a:pt x="478" y="1035"/>
                  </a:lnTo>
                  <a:lnTo>
                    <a:pt x="495" y="1048"/>
                  </a:lnTo>
                  <a:lnTo>
                    <a:pt x="514" y="1058"/>
                  </a:lnTo>
                  <a:lnTo>
                    <a:pt x="552" y="1079"/>
                  </a:lnTo>
                  <a:lnTo>
                    <a:pt x="591" y="1098"/>
                  </a:lnTo>
                  <a:lnTo>
                    <a:pt x="629" y="1115"/>
                  </a:lnTo>
                  <a:lnTo>
                    <a:pt x="618" y="1134"/>
                  </a:lnTo>
                  <a:lnTo>
                    <a:pt x="612" y="1143"/>
                  </a:lnTo>
                  <a:lnTo>
                    <a:pt x="604" y="1152"/>
                  </a:lnTo>
                  <a:lnTo>
                    <a:pt x="594" y="1163"/>
                  </a:lnTo>
                  <a:lnTo>
                    <a:pt x="583" y="1176"/>
                  </a:lnTo>
                  <a:lnTo>
                    <a:pt x="570" y="1186"/>
                  </a:lnTo>
                  <a:lnTo>
                    <a:pt x="562" y="1192"/>
                  </a:lnTo>
                  <a:lnTo>
                    <a:pt x="554" y="1196"/>
                  </a:lnTo>
                  <a:lnTo>
                    <a:pt x="546" y="1199"/>
                  </a:lnTo>
                  <a:lnTo>
                    <a:pt x="538" y="1202"/>
                  </a:lnTo>
                  <a:lnTo>
                    <a:pt x="505" y="1202"/>
                  </a:lnTo>
                  <a:lnTo>
                    <a:pt x="431" y="1206"/>
                  </a:lnTo>
                  <a:lnTo>
                    <a:pt x="387" y="1210"/>
                  </a:lnTo>
                  <a:lnTo>
                    <a:pt x="346" y="1214"/>
                  </a:lnTo>
                  <a:lnTo>
                    <a:pt x="326" y="1216"/>
                  </a:lnTo>
                  <a:lnTo>
                    <a:pt x="309" y="1220"/>
                  </a:lnTo>
                  <a:lnTo>
                    <a:pt x="293" y="1223"/>
                  </a:lnTo>
                  <a:lnTo>
                    <a:pt x="281" y="1226"/>
                  </a:lnTo>
                  <a:lnTo>
                    <a:pt x="265" y="1230"/>
                  </a:lnTo>
                  <a:lnTo>
                    <a:pt x="229" y="1248"/>
                  </a:lnTo>
                  <a:lnTo>
                    <a:pt x="255" y="1243"/>
                  </a:lnTo>
                  <a:lnTo>
                    <a:pt x="258" y="1243"/>
                  </a:lnTo>
                  <a:lnTo>
                    <a:pt x="260" y="1244"/>
                  </a:lnTo>
                  <a:lnTo>
                    <a:pt x="263" y="1246"/>
                  </a:lnTo>
                  <a:lnTo>
                    <a:pt x="265" y="1248"/>
                  </a:lnTo>
                  <a:lnTo>
                    <a:pt x="267" y="1250"/>
                  </a:lnTo>
                  <a:lnTo>
                    <a:pt x="269" y="1251"/>
                  </a:lnTo>
                  <a:lnTo>
                    <a:pt x="273" y="1252"/>
                  </a:lnTo>
                  <a:lnTo>
                    <a:pt x="365" y="1251"/>
                  </a:lnTo>
                  <a:lnTo>
                    <a:pt x="419" y="1251"/>
                  </a:lnTo>
                  <a:lnTo>
                    <a:pt x="458" y="1252"/>
                  </a:lnTo>
                  <a:lnTo>
                    <a:pt x="455" y="1256"/>
                  </a:lnTo>
                  <a:lnTo>
                    <a:pt x="448" y="1266"/>
                  </a:lnTo>
                  <a:lnTo>
                    <a:pt x="445" y="1271"/>
                  </a:lnTo>
                  <a:lnTo>
                    <a:pt x="442" y="1278"/>
                  </a:lnTo>
                  <a:lnTo>
                    <a:pt x="441" y="1284"/>
                  </a:lnTo>
                  <a:lnTo>
                    <a:pt x="441" y="1289"/>
                  </a:lnTo>
                  <a:lnTo>
                    <a:pt x="436" y="1293"/>
                  </a:lnTo>
                  <a:lnTo>
                    <a:pt x="426" y="1301"/>
                  </a:lnTo>
                  <a:lnTo>
                    <a:pt x="421" y="1306"/>
                  </a:lnTo>
                  <a:lnTo>
                    <a:pt x="419" y="1311"/>
                  </a:lnTo>
                  <a:lnTo>
                    <a:pt x="419" y="1313"/>
                  </a:lnTo>
                  <a:lnTo>
                    <a:pt x="419" y="1315"/>
                  </a:lnTo>
                  <a:lnTo>
                    <a:pt x="421" y="1317"/>
                  </a:lnTo>
                  <a:lnTo>
                    <a:pt x="423" y="1320"/>
                  </a:lnTo>
                  <a:lnTo>
                    <a:pt x="441" y="1330"/>
                  </a:lnTo>
                  <a:lnTo>
                    <a:pt x="444" y="1326"/>
                  </a:lnTo>
                  <a:lnTo>
                    <a:pt x="448" y="1320"/>
                  </a:lnTo>
                  <a:lnTo>
                    <a:pt x="451" y="1315"/>
                  </a:lnTo>
                  <a:lnTo>
                    <a:pt x="455" y="1312"/>
                  </a:lnTo>
                  <a:lnTo>
                    <a:pt x="460" y="1308"/>
                  </a:lnTo>
                  <a:lnTo>
                    <a:pt x="466" y="1306"/>
                  </a:lnTo>
                  <a:lnTo>
                    <a:pt x="478" y="1302"/>
                  </a:lnTo>
                  <a:lnTo>
                    <a:pt x="508" y="1289"/>
                  </a:lnTo>
                  <a:lnTo>
                    <a:pt x="523" y="1282"/>
                  </a:lnTo>
                  <a:lnTo>
                    <a:pt x="538" y="1274"/>
                  </a:lnTo>
                  <a:lnTo>
                    <a:pt x="550" y="1266"/>
                  </a:lnTo>
                  <a:lnTo>
                    <a:pt x="555" y="1262"/>
                  </a:lnTo>
                  <a:lnTo>
                    <a:pt x="558" y="1259"/>
                  </a:lnTo>
                  <a:lnTo>
                    <a:pt x="572" y="1257"/>
                  </a:lnTo>
                  <a:lnTo>
                    <a:pt x="601" y="1250"/>
                  </a:lnTo>
                  <a:lnTo>
                    <a:pt x="618" y="1247"/>
                  </a:lnTo>
                  <a:lnTo>
                    <a:pt x="632" y="1242"/>
                  </a:lnTo>
                  <a:lnTo>
                    <a:pt x="644" y="1237"/>
                  </a:lnTo>
                  <a:lnTo>
                    <a:pt x="647" y="1234"/>
                  </a:lnTo>
                  <a:lnTo>
                    <a:pt x="649" y="1232"/>
                  </a:lnTo>
                  <a:lnTo>
                    <a:pt x="646" y="1223"/>
                  </a:lnTo>
                  <a:lnTo>
                    <a:pt x="644" y="1214"/>
                  </a:lnTo>
                  <a:lnTo>
                    <a:pt x="644" y="1210"/>
                  </a:lnTo>
                  <a:lnTo>
                    <a:pt x="644" y="1204"/>
                  </a:lnTo>
                  <a:lnTo>
                    <a:pt x="645" y="1198"/>
                  </a:lnTo>
                  <a:lnTo>
                    <a:pt x="647" y="1193"/>
                  </a:lnTo>
                  <a:lnTo>
                    <a:pt x="650" y="1188"/>
                  </a:lnTo>
                  <a:lnTo>
                    <a:pt x="655" y="1184"/>
                  </a:lnTo>
                  <a:lnTo>
                    <a:pt x="662" y="1179"/>
                  </a:lnTo>
                  <a:lnTo>
                    <a:pt x="670" y="1176"/>
                  </a:lnTo>
                  <a:lnTo>
                    <a:pt x="679" y="1172"/>
                  </a:lnTo>
                  <a:lnTo>
                    <a:pt x="691" y="1171"/>
                  </a:lnTo>
                  <a:lnTo>
                    <a:pt x="736" y="1148"/>
                  </a:lnTo>
                  <a:lnTo>
                    <a:pt x="749" y="1149"/>
                  </a:lnTo>
                  <a:lnTo>
                    <a:pt x="761" y="1149"/>
                  </a:lnTo>
                  <a:lnTo>
                    <a:pt x="770" y="1148"/>
                  </a:lnTo>
                  <a:lnTo>
                    <a:pt x="773" y="1145"/>
                  </a:lnTo>
                  <a:lnTo>
                    <a:pt x="775" y="1144"/>
                  </a:lnTo>
                  <a:lnTo>
                    <a:pt x="781" y="1136"/>
                  </a:lnTo>
                  <a:lnTo>
                    <a:pt x="788" y="1129"/>
                  </a:lnTo>
                  <a:lnTo>
                    <a:pt x="799" y="1108"/>
                  </a:lnTo>
                  <a:lnTo>
                    <a:pt x="811" y="1087"/>
                  </a:lnTo>
                  <a:lnTo>
                    <a:pt x="821" y="1066"/>
                  </a:lnTo>
                  <a:lnTo>
                    <a:pt x="837" y="1027"/>
                  </a:lnTo>
                  <a:lnTo>
                    <a:pt x="844" y="1012"/>
                  </a:lnTo>
                  <a:lnTo>
                    <a:pt x="858" y="1011"/>
                  </a:lnTo>
                  <a:lnTo>
                    <a:pt x="873" y="1008"/>
                  </a:lnTo>
                  <a:lnTo>
                    <a:pt x="888" y="1005"/>
                  </a:lnTo>
                  <a:lnTo>
                    <a:pt x="900" y="1000"/>
                  </a:lnTo>
                  <a:lnTo>
                    <a:pt x="912" y="996"/>
                  </a:lnTo>
                  <a:lnTo>
                    <a:pt x="924" y="991"/>
                  </a:lnTo>
                  <a:lnTo>
                    <a:pt x="935" y="985"/>
                  </a:lnTo>
                  <a:lnTo>
                    <a:pt x="945" y="978"/>
                  </a:lnTo>
                  <a:lnTo>
                    <a:pt x="955" y="971"/>
                  </a:lnTo>
                  <a:lnTo>
                    <a:pt x="964" y="964"/>
                  </a:lnTo>
                  <a:lnTo>
                    <a:pt x="980" y="949"/>
                  </a:lnTo>
                  <a:lnTo>
                    <a:pt x="993" y="932"/>
                  </a:lnTo>
                  <a:lnTo>
                    <a:pt x="1005" y="915"/>
                  </a:lnTo>
                  <a:lnTo>
                    <a:pt x="1015" y="898"/>
                  </a:lnTo>
                  <a:lnTo>
                    <a:pt x="1023" y="882"/>
                  </a:lnTo>
                  <a:lnTo>
                    <a:pt x="1028" y="867"/>
                  </a:lnTo>
                  <a:lnTo>
                    <a:pt x="1033" y="853"/>
                  </a:lnTo>
                  <a:lnTo>
                    <a:pt x="1038" y="833"/>
                  </a:lnTo>
                  <a:lnTo>
                    <a:pt x="1041" y="826"/>
                  </a:lnTo>
                  <a:lnTo>
                    <a:pt x="1045" y="806"/>
                  </a:lnTo>
                  <a:lnTo>
                    <a:pt x="1050" y="787"/>
                  </a:lnTo>
                  <a:lnTo>
                    <a:pt x="1053" y="768"/>
                  </a:lnTo>
                  <a:lnTo>
                    <a:pt x="1056" y="750"/>
                  </a:lnTo>
                  <a:lnTo>
                    <a:pt x="1057" y="732"/>
                  </a:lnTo>
                  <a:lnTo>
                    <a:pt x="1057" y="715"/>
                  </a:lnTo>
                  <a:lnTo>
                    <a:pt x="1057" y="698"/>
                  </a:lnTo>
                  <a:lnTo>
                    <a:pt x="1056" y="682"/>
                  </a:lnTo>
                  <a:lnTo>
                    <a:pt x="1054" y="667"/>
                  </a:lnTo>
                  <a:lnTo>
                    <a:pt x="1051" y="651"/>
                  </a:lnTo>
                  <a:lnTo>
                    <a:pt x="1047" y="636"/>
                  </a:lnTo>
                  <a:lnTo>
                    <a:pt x="1043" y="623"/>
                  </a:lnTo>
                  <a:lnTo>
                    <a:pt x="1037" y="608"/>
                  </a:lnTo>
                  <a:lnTo>
                    <a:pt x="1032" y="595"/>
                  </a:lnTo>
                  <a:lnTo>
                    <a:pt x="1025" y="582"/>
                  </a:lnTo>
                  <a:lnTo>
                    <a:pt x="1017" y="569"/>
                  </a:lnTo>
                  <a:lnTo>
                    <a:pt x="1009" y="557"/>
                  </a:lnTo>
                  <a:lnTo>
                    <a:pt x="1001" y="545"/>
                  </a:lnTo>
                  <a:lnTo>
                    <a:pt x="982" y="523"/>
                  </a:lnTo>
                  <a:lnTo>
                    <a:pt x="962" y="502"/>
                  </a:lnTo>
                  <a:lnTo>
                    <a:pt x="940" y="483"/>
                  </a:lnTo>
                  <a:lnTo>
                    <a:pt x="917" y="465"/>
                  </a:lnTo>
                  <a:lnTo>
                    <a:pt x="892" y="450"/>
                  </a:lnTo>
                  <a:lnTo>
                    <a:pt x="867" y="434"/>
                  </a:lnTo>
                  <a:lnTo>
                    <a:pt x="842" y="420"/>
                  </a:lnTo>
                  <a:lnTo>
                    <a:pt x="815" y="408"/>
                  </a:lnTo>
                  <a:lnTo>
                    <a:pt x="789" y="397"/>
                  </a:lnTo>
                  <a:lnTo>
                    <a:pt x="762" y="387"/>
                  </a:lnTo>
                  <a:lnTo>
                    <a:pt x="736" y="378"/>
                  </a:lnTo>
                  <a:lnTo>
                    <a:pt x="711" y="370"/>
                  </a:lnTo>
                  <a:lnTo>
                    <a:pt x="686" y="363"/>
                  </a:lnTo>
                  <a:lnTo>
                    <a:pt x="641" y="352"/>
                  </a:lnTo>
                  <a:lnTo>
                    <a:pt x="602" y="344"/>
                  </a:lnTo>
                  <a:lnTo>
                    <a:pt x="573" y="338"/>
                  </a:lnTo>
                  <a:lnTo>
                    <a:pt x="546" y="335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968" y="1993"/>
              <a:ext cx="416" cy="392"/>
            </a:xfrm>
            <a:custGeom>
              <a:avLst/>
              <a:gdLst>
                <a:gd name="T0" fmla="*/ 454 w 362"/>
                <a:gd name="T1" fmla="*/ 0 h 350"/>
                <a:gd name="T2" fmla="*/ 325 w 362"/>
                <a:gd name="T3" fmla="*/ 2 h 350"/>
                <a:gd name="T4" fmla="*/ 214 w 362"/>
                <a:gd name="T5" fmla="*/ 13 h 350"/>
                <a:gd name="T6" fmla="*/ 103 w 362"/>
                <a:gd name="T7" fmla="*/ 34 h 350"/>
                <a:gd name="T8" fmla="*/ 56 w 362"/>
                <a:gd name="T9" fmla="*/ 50 h 350"/>
                <a:gd name="T10" fmla="*/ 20 w 362"/>
                <a:gd name="T11" fmla="*/ 71 h 350"/>
                <a:gd name="T12" fmla="*/ 1 w 362"/>
                <a:gd name="T13" fmla="*/ 96 h 350"/>
                <a:gd name="T14" fmla="*/ 0 w 362"/>
                <a:gd name="T15" fmla="*/ 130 h 350"/>
                <a:gd name="T16" fmla="*/ 20 w 362"/>
                <a:gd name="T17" fmla="*/ 167 h 350"/>
                <a:gd name="T18" fmla="*/ 64 w 362"/>
                <a:gd name="T19" fmla="*/ 213 h 350"/>
                <a:gd name="T20" fmla="*/ 140 w 362"/>
                <a:gd name="T21" fmla="*/ 264 h 350"/>
                <a:gd name="T22" fmla="*/ 246 w 362"/>
                <a:gd name="T23" fmla="*/ 326 h 350"/>
                <a:gd name="T24" fmla="*/ 245 w 362"/>
                <a:gd name="T25" fmla="*/ 346 h 350"/>
                <a:gd name="T26" fmla="*/ 237 w 362"/>
                <a:gd name="T27" fmla="*/ 429 h 350"/>
                <a:gd name="T28" fmla="*/ 245 w 362"/>
                <a:gd name="T29" fmla="*/ 511 h 350"/>
                <a:gd name="T30" fmla="*/ 268 w 362"/>
                <a:gd name="T31" fmla="*/ 589 h 350"/>
                <a:gd name="T32" fmla="*/ 294 w 362"/>
                <a:gd name="T33" fmla="*/ 631 h 350"/>
                <a:gd name="T34" fmla="*/ 324 w 362"/>
                <a:gd name="T35" fmla="*/ 670 h 350"/>
                <a:gd name="T36" fmla="*/ 362 w 362"/>
                <a:gd name="T37" fmla="*/ 704 h 350"/>
                <a:gd name="T38" fmla="*/ 414 w 362"/>
                <a:gd name="T39" fmla="*/ 734 h 350"/>
                <a:gd name="T40" fmla="*/ 471 w 362"/>
                <a:gd name="T41" fmla="*/ 753 h 350"/>
                <a:gd name="T42" fmla="*/ 541 w 362"/>
                <a:gd name="T43" fmla="*/ 771 h 350"/>
                <a:gd name="T44" fmla="*/ 629 w 362"/>
                <a:gd name="T45" fmla="*/ 774 h 350"/>
                <a:gd name="T46" fmla="*/ 662 w 362"/>
                <a:gd name="T47" fmla="*/ 759 h 350"/>
                <a:gd name="T48" fmla="*/ 744 w 362"/>
                <a:gd name="T49" fmla="*/ 718 h 350"/>
                <a:gd name="T50" fmla="*/ 841 w 362"/>
                <a:gd name="T51" fmla="*/ 646 h 350"/>
                <a:gd name="T52" fmla="*/ 886 w 362"/>
                <a:gd name="T53" fmla="*/ 606 h 350"/>
                <a:gd name="T54" fmla="*/ 923 w 362"/>
                <a:gd name="T55" fmla="*/ 554 h 350"/>
                <a:gd name="T56" fmla="*/ 946 w 362"/>
                <a:gd name="T57" fmla="*/ 503 h 350"/>
                <a:gd name="T58" fmla="*/ 957 w 362"/>
                <a:gd name="T59" fmla="*/ 444 h 350"/>
                <a:gd name="T60" fmla="*/ 945 w 362"/>
                <a:gd name="T61" fmla="*/ 379 h 350"/>
                <a:gd name="T62" fmla="*/ 911 w 362"/>
                <a:gd name="T63" fmla="*/ 312 h 350"/>
                <a:gd name="T64" fmla="*/ 847 w 362"/>
                <a:gd name="T65" fmla="*/ 239 h 350"/>
                <a:gd name="T66" fmla="*/ 752 w 362"/>
                <a:gd name="T67" fmla="*/ 166 h 350"/>
                <a:gd name="T68" fmla="*/ 621 w 362"/>
                <a:gd name="T69" fmla="*/ 86 h 350"/>
                <a:gd name="T70" fmla="*/ 454 w 362"/>
                <a:gd name="T71" fmla="*/ 0 h 35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62"/>
                <a:gd name="T109" fmla="*/ 0 h 350"/>
                <a:gd name="T110" fmla="*/ 362 w 362"/>
                <a:gd name="T111" fmla="*/ 350 h 35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62" h="350">
                  <a:moveTo>
                    <a:pt x="171" y="0"/>
                  </a:moveTo>
                  <a:lnTo>
                    <a:pt x="171" y="0"/>
                  </a:lnTo>
                  <a:lnTo>
                    <a:pt x="157" y="0"/>
                  </a:lnTo>
                  <a:lnTo>
                    <a:pt x="123" y="2"/>
                  </a:lnTo>
                  <a:lnTo>
                    <a:pt x="102" y="4"/>
                  </a:lnTo>
                  <a:lnTo>
                    <a:pt x="81" y="6"/>
                  </a:lnTo>
                  <a:lnTo>
                    <a:pt x="58" y="11"/>
                  </a:lnTo>
                  <a:lnTo>
                    <a:pt x="38" y="15"/>
                  </a:lnTo>
                  <a:lnTo>
                    <a:pt x="29" y="20"/>
                  </a:lnTo>
                  <a:lnTo>
                    <a:pt x="21" y="23"/>
                  </a:lnTo>
                  <a:lnTo>
                    <a:pt x="14" y="27"/>
                  </a:lnTo>
                  <a:lnTo>
                    <a:pt x="8" y="32"/>
                  </a:lnTo>
                  <a:lnTo>
                    <a:pt x="3" y="38"/>
                  </a:lnTo>
                  <a:lnTo>
                    <a:pt x="1" y="44"/>
                  </a:lnTo>
                  <a:lnTo>
                    <a:pt x="0" y="51"/>
                  </a:lnTo>
                  <a:lnTo>
                    <a:pt x="0" y="59"/>
                  </a:lnTo>
                  <a:lnTo>
                    <a:pt x="3" y="67"/>
                  </a:lnTo>
                  <a:lnTo>
                    <a:pt x="8" y="76"/>
                  </a:lnTo>
                  <a:lnTo>
                    <a:pt x="14" y="86"/>
                  </a:lnTo>
                  <a:lnTo>
                    <a:pt x="24" y="96"/>
                  </a:lnTo>
                  <a:lnTo>
                    <a:pt x="37" y="107"/>
                  </a:lnTo>
                  <a:lnTo>
                    <a:pt x="53" y="120"/>
                  </a:lnTo>
                  <a:lnTo>
                    <a:pt x="72" y="133"/>
                  </a:lnTo>
                  <a:lnTo>
                    <a:pt x="93" y="147"/>
                  </a:lnTo>
                  <a:lnTo>
                    <a:pt x="92" y="156"/>
                  </a:lnTo>
                  <a:lnTo>
                    <a:pt x="90" y="179"/>
                  </a:lnTo>
                  <a:lnTo>
                    <a:pt x="90" y="194"/>
                  </a:lnTo>
                  <a:lnTo>
                    <a:pt x="90" y="211"/>
                  </a:lnTo>
                  <a:lnTo>
                    <a:pt x="92" y="230"/>
                  </a:lnTo>
                  <a:lnTo>
                    <a:pt x="95" y="249"/>
                  </a:lnTo>
                  <a:lnTo>
                    <a:pt x="102" y="267"/>
                  </a:lnTo>
                  <a:lnTo>
                    <a:pt x="105" y="277"/>
                  </a:lnTo>
                  <a:lnTo>
                    <a:pt x="111" y="286"/>
                  </a:lnTo>
                  <a:lnTo>
                    <a:pt x="115" y="295"/>
                  </a:lnTo>
                  <a:lnTo>
                    <a:pt x="122" y="303"/>
                  </a:lnTo>
                  <a:lnTo>
                    <a:pt x="129" y="311"/>
                  </a:lnTo>
                  <a:lnTo>
                    <a:pt x="137" y="319"/>
                  </a:lnTo>
                  <a:lnTo>
                    <a:pt x="146" y="325"/>
                  </a:lnTo>
                  <a:lnTo>
                    <a:pt x="156" y="331"/>
                  </a:lnTo>
                  <a:lnTo>
                    <a:pt x="166" y="337"/>
                  </a:lnTo>
                  <a:lnTo>
                    <a:pt x="178" y="341"/>
                  </a:lnTo>
                  <a:lnTo>
                    <a:pt x="191" y="344"/>
                  </a:lnTo>
                  <a:lnTo>
                    <a:pt x="205" y="348"/>
                  </a:lnTo>
                  <a:lnTo>
                    <a:pt x="221" y="349"/>
                  </a:lnTo>
                  <a:lnTo>
                    <a:pt x="237" y="350"/>
                  </a:lnTo>
                  <a:lnTo>
                    <a:pt x="250" y="343"/>
                  </a:lnTo>
                  <a:lnTo>
                    <a:pt x="264" y="335"/>
                  </a:lnTo>
                  <a:lnTo>
                    <a:pt x="281" y="324"/>
                  </a:lnTo>
                  <a:lnTo>
                    <a:pt x="300" y="310"/>
                  </a:lnTo>
                  <a:lnTo>
                    <a:pt x="318" y="293"/>
                  </a:lnTo>
                  <a:lnTo>
                    <a:pt x="327" y="284"/>
                  </a:lnTo>
                  <a:lnTo>
                    <a:pt x="335" y="274"/>
                  </a:lnTo>
                  <a:lnTo>
                    <a:pt x="343" y="262"/>
                  </a:lnTo>
                  <a:lnTo>
                    <a:pt x="348" y="251"/>
                  </a:lnTo>
                  <a:lnTo>
                    <a:pt x="354" y="240"/>
                  </a:lnTo>
                  <a:lnTo>
                    <a:pt x="358" y="228"/>
                  </a:lnTo>
                  <a:lnTo>
                    <a:pt x="361" y="214"/>
                  </a:lnTo>
                  <a:lnTo>
                    <a:pt x="362" y="201"/>
                  </a:lnTo>
                  <a:lnTo>
                    <a:pt x="361" y="187"/>
                  </a:lnTo>
                  <a:lnTo>
                    <a:pt x="357" y="171"/>
                  </a:lnTo>
                  <a:lnTo>
                    <a:pt x="352" y="157"/>
                  </a:lnTo>
                  <a:lnTo>
                    <a:pt x="344" y="141"/>
                  </a:lnTo>
                  <a:lnTo>
                    <a:pt x="334" y="125"/>
                  </a:lnTo>
                  <a:lnTo>
                    <a:pt x="320" y="108"/>
                  </a:lnTo>
                  <a:lnTo>
                    <a:pt x="303" y="91"/>
                  </a:lnTo>
                  <a:lnTo>
                    <a:pt x="284" y="75"/>
                  </a:lnTo>
                  <a:lnTo>
                    <a:pt x="262" y="57"/>
                  </a:lnTo>
                  <a:lnTo>
                    <a:pt x="235" y="39"/>
                  </a:lnTo>
                  <a:lnTo>
                    <a:pt x="204" y="20"/>
                  </a:lnTo>
                  <a:lnTo>
                    <a:pt x="171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42"/>
            <p:cNvSpPr>
              <a:spLocks/>
            </p:cNvSpPr>
            <p:nvPr/>
          </p:nvSpPr>
          <p:spPr bwMode="auto">
            <a:xfrm>
              <a:off x="874" y="1541"/>
              <a:ext cx="80" cy="69"/>
            </a:xfrm>
            <a:custGeom>
              <a:avLst/>
              <a:gdLst>
                <a:gd name="T0" fmla="*/ 177 w 70"/>
                <a:gd name="T1" fmla="*/ 70 h 61"/>
                <a:gd name="T2" fmla="*/ 177 w 70"/>
                <a:gd name="T3" fmla="*/ 70 h 61"/>
                <a:gd name="T4" fmla="*/ 177 w 70"/>
                <a:gd name="T5" fmla="*/ 86 h 61"/>
                <a:gd name="T6" fmla="*/ 175 w 70"/>
                <a:gd name="T7" fmla="*/ 97 h 61"/>
                <a:gd name="T8" fmla="*/ 166 w 70"/>
                <a:gd name="T9" fmla="*/ 111 h 61"/>
                <a:gd name="T10" fmla="*/ 154 w 70"/>
                <a:gd name="T11" fmla="*/ 124 h 61"/>
                <a:gd name="T12" fmla="*/ 139 w 70"/>
                <a:gd name="T13" fmla="*/ 129 h 61"/>
                <a:gd name="T14" fmla="*/ 125 w 70"/>
                <a:gd name="T15" fmla="*/ 133 h 61"/>
                <a:gd name="T16" fmla="*/ 107 w 70"/>
                <a:gd name="T17" fmla="*/ 140 h 61"/>
                <a:gd name="T18" fmla="*/ 93 w 70"/>
                <a:gd name="T19" fmla="*/ 145 h 61"/>
                <a:gd name="T20" fmla="*/ 93 w 70"/>
                <a:gd name="T21" fmla="*/ 145 h 61"/>
                <a:gd name="T22" fmla="*/ 72 w 70"/>
                <a:gd name="T23" fmla="*/ 140 h 61"/>
                <a:gd name="T24" fmla="*/ 53 w 70"/>
                <a:gd name="T25" fmla="*/ 133 h 61"/>
                <a:gd name="T26" fmla="*/ 38 w 70"/>
                <a:gd name="T27" fmla="*/ 129 h 61"/>
                <a:gd name="T28" fmla="*/ 25 w 70"/>
                <a:gd name="T29" fmla="*/ 124 h 61"/>
                <a:gd name="T30" fmla="*/ 15 w 70"/>
                <a:gd name="T31" fmla="*/ 111 h 61"/>
                <a:gd name="T32" fmla="*/ 3 w 70"/>
                <a:gd name="T33" fmla="*/ 97 h 61"/>
                <a:gd name="T34" fmla="*/ 1 w 70"/>
                <a:gd name="T35" fmla="*/ 86 h 61"/>
                <a:gd name="T36" fmla="*/ 0 w 70"/>
                <a:gd name="T37" fmla="*/ 70 h 61"/>
                <a:gd name="T38" fmla="*/ 0 w 70"/>
                <a:gd name="T39" fmla="*/ 70 h 61"/>
                <a:gd name="T40" fmla="*/ 1 w 70"/>
                <a:gd name="T41" fmla="*/ 59 h 61"/>
                <a:gd name="T42" fmla="*/ 3 w 70"/>
                <a:gd name="T43" fmla="*/ 45 h 61"/>
                <a:gd name="T44" fmla="*/ 15 w 70"/>
                <a:gd name="T45" fmla="*/ 31 h 61"/>
                <a:gd name="T46" fmla="*/ 25 w 70"/>
                <a:gd name="T47" fmla="*/ 20 h 61"/>
                <a:gd name="T48" fmla="*/ 38 w 70"/>
                <a:gd name="T49" fmla="*/ 12 h 61"/>
                <a:gd name="T50" fmla="*/ 53 w 70"/>
                <a:gd name="T51" fmla="*/ 2 h 61"/>
                <a:gd name="T52" fmla="*/ 72 w 70"/>
                <a:gd name="T53" fmla="*/ 1 h 61"/>
                <a:gd name="T54" fmla="*/ 93 w 70"/>
                <a:gd name="T55" fmla="*/ 0 h 61"/>
                <a:gd name="T56" fmla="*/ 93 w 70"/>
                <a:gd name="T57" fmla="*/ 0 h 61"/>
                <a:gd name="T58" fmla="*/ 107 w 70"/>
                <a:gd name="T59" fmla="*/ 1 h 61"/>
                <a:gd name="T60" fmla="*/ 125 w 70"/>
                <a:gd name="T61" fmla="*/ 2 h 61"/>
                <a:gd name="T62" fmla="*/ 139 w 70"/>
                <a:gd name="T63" fmla="*/ 12 h 61"/>
                <a:gd name="T64" fmla="*/ 154 w 70"/>
                <a:gd name="T65" fmla="*/ 20 h 61"/>
                <a:gd name="T66" fmla="*/ 166 w 70"/>
                <a:gd name="T67" fmla="*/ 31 h 61"/>
                <a:gd name="T68" fmla="*/ 175 w 70"/>
                <a:gd name="T69" fmla="*/ 45 h 61"/>
                <a:gd name="T70" fmla="*/ 177 w 70"/>
                <a:gd name="T71" fmla="*/ 59 h 61"/>
                <a:gd name="T72" fmla="*/ 177 w 70"/>
                <a:gd name="T73" fmla="*/ 70 h 61"/>
                <a:gd name="T74" fmla="*/ 177 w 70"/>
                <a:gd name="T75" fmla="*/ 70 h 61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"/>
                <a:gd name="T115" fmla="*/ 0 h 61"/>
                <a:gd name="T116" fmla="*/ 70 w 70"/>
                <a:gd name="T117" fmla="*/ 61 h 61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" h="61">
                  <a:moveTo>
                    <a:pt x="70" y="30"/>
                  </a:moveTo>
                  <a:lnTo>
                    <a:pt x="70" y="30"/>
                  </a:lnTo>
                  <a:lnTo>
                    <a:pt x="70" y="36"/>
                  </a:lnTo>
                  <a:lnTo>
                    <a:pt x="68" y="41"/>
                  </a:lnTo>
                  <a:lnTo>
                    <a:pt x="65" y="47"/>
                  </a:lnTo>
                  <a:lnTo>
                    <a:pt x="60" y="52"/>
                  </a:lnTo>
                  <a:lnTo>
                    <a:pt x="55" y="55"/>
                  </a:lnTo>
                  <a:lnTo>
                    <a:pt x="49" y="57"/>
                  </a:lnTo>
                  <a:lnTo>
                    <a:pt x="42" y="59"/>
                  </a:lnTo>
                  <a:lnTo>
                    <a:pt x="36" y="61"/>
                  </a:lnTo>
                  <a:lnTo>
                    <a:pt x="28" y="59"/>
                  </a:lnTo>
                  <a:lnTo>
                    <a:pt x="21" y="57"/>
                  </a:lnTo>
                  <a:lnTo>
                    <a:pt x="15" y="55"/>
                  </a:lnTo>
                  <a:lnTo>
                    <a:pt x="10" y="52"/>
                  </a:lnTo>
                  <a:lnTo>
                    <a:pt x="6" y="47"/>
                  </a:lnTo>
                  <a:lnTo>
                    <a:pt x="3" y="41"/>
                  </a:lnTo>
                  <a:lnTo>
                    <a:pt x="1" y="36"/>
                  </a:lnTo>
                  <a:lnTo>
                    <a:pt x="0" y="30"/>
                  </a:lnTo>
                  <a:lnTo>
                    <a:pt x="1" y="25"/>
                  </a:lnTo>
                  <a:lnTo>
                    <a:pt x="3" y="19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5" y="5"/>
                  </a:lnTo>
                  <a:lnTo>
                    <a:pt x="21" y="2"/>
                  </a:lnTo>
                  <a:lnTo>
                    <a:pt x="28" y="1"/>
                  </a:lnTo>
                  <a:lnTo>
                    <a:pt x="36" y="0"/>
                  </a:lnTo>
                  <a:lnTo>
                    <a:pt x="42" y="1"/>
                  </a:lnTo>
                  <a:lnTo>
                    <a:pt x="49" y="2"/>
                  </a:lnTo>
                  <a:lnTo>
                    <a:pt x="55" y="5"/>
                  </a:lnTo>
                  <a:lnTo>
                    <a:pt x="60" y="9"/>
                  </a:lnTo>
                  <a:lnTo>
                    <a:pt x="65" y="13"/>
                  </a:lnTo>
                  <a:lnTo>
                    <a:pt x="68" y="19"/>
                  </a:lnTo>
                  <a:lnTo>
                    <a:pt x="70" y="25"/>
                  </a:lnTo>
                  <a:lnTo>
                    <a:pt x="70" y="30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43"/>
            <p:cNvSpPr>
              <a:spLocks/>
            </p:cNvSpPr>
            <p:nvPr/>
          </p:nvSpPr>
          <p:spPr bwMode="auto">
            <a:xfrm>
              <a:off x="890" y="1554"/>
              <a:ext cx="23" cy="20"/>
            </a:xfrm>
            <a:custGeom>
              <a:avLst/>
              <a:gdLst>
                <a:gd name="T0" fmla="*/ 53 w 20"/>
                <a:gd name="T1" fmla="*/ 25 h 17"/>
                <a:gd name="T2" fmla="*/ 53 w 20"/>
                <a:gd name="T3" fmla="*/ 25 h 17"/>
                <a:gd name="T4" fmla="*/ 51 w 20"/>
                <a:gd name="T5" fmla="*/ 34 h 17"/>
                <a:gd name="T6" fmla="*/ 46 w 20"/>
                <a:gd name="T7" fmla="*/ 42 h 17"/>
                <a:gd name="T8" fmla="*/ 40 w 20"/>
                <a:gd name="T9" fmla="*/ 49 h 17"/>
                <a:gd name="T10" fmla="*/ 28 w 20"/>
                <a:gd name="T11" fmla="*/ 54 h 17"/>
                <a:gd name="T12" fmla="*/ 28 w 20"/>
                <a:gd name="T13" fmla="*/ 54 h 17"/>
                <a:gd name="T14" fmla="*/ 18 w 20"/>
                <a:gd name="T15" fmla="*/ 49 h 17"/>
                <a:gd name="T16" fmla="*/ 12 w 20"/>
                <a:gd name="T17" fmla="*/ 42 h 17"/>
                <a:gd name="T18" fmla="*/ 1 w 20"/>
                <a:gd name="T19" fmla="*/ 34 h 17"/>
                <a:gd name="T20" fmla="*/ 0 w 20"/>
                <a:gd name="T21" fmla="*/ 25 h 17"/>
                <a:gd name="T22" fmla="*/ 0 w 20"/>
                <a:gd name="T23" fmla="*/ 25 h 17"/>
                <a:gd name="T24" fmla="*/ 1 w 20"/>
                <a:gd name="T25" fmla="*/ 15 h 17"/>
                <a:gd name="T26" fmla="*/ 12 w 20"/>
                <a:gd name="T27" fmla="*/ 2 h 17"/>
                <a:gd name="T28" fmla="*/ 18 w 20"/>
                <a:gd name="T29" fmla="*/ 0 h 17"/>
                <a:gd name="T30" fmla="*/ 28 w 20"/>
                <a:gd name="T31" fmla="*/ 0 h 17"/>
                <a:gd name="T32" fmla="*/ 28 w 20"/>
                <a:gd name="T33" fmla="*/ 0 h 17"/>
                <a:gd name="T34" fmla="*/ 40 w 20"/>
                <a:gd name="T35" fmla="*/ 0 h 17"/>
                <a:gd name="T36" fmla="*/ 46 w 20"/>
                <a:gd name="T37" fmla="*/ 2 h 17"/>
                <a:gd name="T38" fmla="*/ 51 w 20"/>
                <a:gd name="T39" fmla="*/ 15 h 17"/>
                <a:gd name="T40" fmla="*/ 53 w 20"/>
                <a:gd name="T41" fmla="*/ 25 h 17"/>
                <a:gd name="T42" fmla="*/ 53 w 20"/>
                <a:gd name="T43" fmla="*/ 25 h 1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"/>
                <a:gd name="T67" fmla="*/ 0 h 17"/>
                <a:gd name="T68" fmla="*/ 20 w 20"/>
                <a:gd name="T69" fmla="*/ 17 h 1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" h="17">
                  <a:moveTo>
                    <a:pt x="20" y="8"/>
                  </a:moveTo>
                  <a:lnTo>
                    <a:pt x="20" y="8"/>
                  </a:lnTo>
                  <a:lnTo>
                    <a:pt x="19" y="11"/>
                  </a:lnTo>
                  <a:lnTo>
                    <a:pt x="17" y="14"/>
                  </a:lnTo>
                  <a:lnTo>
                    <a:pt x="15" y="16"/>
                  </a:lnTo>
                  <a:lnTo>
                    <a:pt x="10" y="17"/>
                  </a:lnTo>
                  <a:lnTo>
                    <a:pt x="7" y="16"/>
                  </a:lnTo>
                  <a:lnTo>
                    <a:pt x="4" y="14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4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7" y="2"/>
                  </a:lnTo>
                  <a:lnTo>
                    <a:pt x="19" y="5"/>
                  </a:lnTo>
                  <a:lnTo>
                    <a:pt x="20" y="8"/>
                  </a:lnTo>
                  <a:close/>
                </a:path>
              </a:pathLst>
            </a:custGeom>
            <a:solidFill>
              <a:srgbClr val="ECC83C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44"/>
            <p:cNvSpPr>
              <a:spLocks/>
            </p:cNvSpPr>
            <p:nvPr/>
          </p:nvSpPr>
          <p:spPr bwMode="auto">
            <a:xfrm>
              <a:off x="667" y="1789"/>
              <a:ext cx="545" cy="313"/>
            </a:xfrm>
            <a:custGeom>
              <a:avLst/>
              <a:gdLst>
                <a:gd name="T0" fmla="*/ 82 w 474"/>
                <a:gd name="T1" fmla="*/ 0 h 280"/>
                <a:gd name="T2" fmla="*/ 45 w 474"/>
                <a:gd name="T3" fmla="*/ 61 h 280"/>
                <a:gd name="T4" fmla="*/ 11 w 474"/>
                <a:gd name="T5" fmla="*/ 150 h 280"/>
                <a:gd name="T6" fmla="*/ 0 w 474"/>
                <a:gd name="T7" fmla="*/ 201 h 280"/>
                <a:gd name="T8" fmla="*/ 0 w 474"/>
                <a:gd name="T9" fmla="*/ 254 h 280"/>
                <a:gd name="T10" fmla="*/ 13 w 474"/>
                <a:gd name="T11" fmla="*/ 309 h 280"/>
                <a:gd name="T12" fmla="*/ 20 w 474"/>
                <a:gd name="T13" fmla="*/ 296 h 280"/>
                <a:gd name="T14" fmla="*/ 43 w 474"/>
                <a:gd name="T15" fmla="*/ 267 h 280"/>
                <a:gd name="T16" fmla="*/ 69 w 474"/>
                <a:gd name="T17" fmla="*/ 253 h 280"/>
                <a:gd name="T18" fmla="*/ 85 w 474"/>
                <a:gd name="T19" fmla="*/ 253 h 280"/>
                <a:gd name="T20" fmla="*/ 68 w 474"/>
                <a:gd name="T21" fmla="*/ 275 h 280"/>
                <a:gd name="T22" fmla="*/ 49 w 474"/>
                <a:gd name="T23" fmla="*/ 312 h 280"/>
                <a:gd name="T24" fmla="*/ 45 w 474"/>
                <a:gd name="T25" fmla="*/ 336 h 280"/>
                <a:gd name="T26" fmla="*/ 51 w 474"/>
                <a:gd name="T27" fmla="*/ 372 h 280"/>
                <a:gd name="T28" fmla="*/ 68 w 474"/>
                <a:gd name="T29" fmla="*/ 414 h 280"/>
                <a:gd name="T30" fmla="*/ 71 w 474"/>
                <a:gd name="T31" fmla="*/ 426 h 280"/>
                <a:gd name="T32" fmla="*/ 79 w 474"/>
                <a:gd name="T33" fmla="*/ 436 h 280"/>
                <a:gd name="T34" fmla="*/ 105 w 474"/>
                <a:gd name="T35" fmla="*/ 461 h 280"/>
                <a:gd name="T36" fmla="*/ 155 w 474"/>
                <a:gd name="T37" fmla="*/ 491 h 280"/>
                <a:gd name="T38" fmla="*/ 250 w 474"/>
                <a:gd name="T39" fmla="*/ 531 h 280"/>
                <a:gd name="T40" fmla="*/ 359 w 474"/>
                <a:gd name="T41" fmla="*/ 561 h 280"/>
                <a:gd name="T42" fmla="*/ 470 w 474"/>
                <a:gd name="T43" fmla="*/ 591 h 280"/>
                <a:gd name="T44" fmla="*/ 576 w 474"/>
                <a:gd name="T45" fmla="*/ 606 h 280"/>
                <a:gd name="T46" fmla="*/ 657 w 474"/>
                <a:gd name="T47" fmla="*/ 611 h 280"/>
                <a:gd name="T48" fmla="*/ 707 w 474"/>
                <a:gd name="T49" fmla="*/ 607 h 280"/>
                <a:gd name="T50" fmla="*/ 712 w 474"/>
                <a:gd name="T51" fmla="*/ 597 h 280"/>
                <a:gd name="T52" fmla="*/ 698 w 474"/>
                <a:gd name="T53" fmla="*/ 587 h 280"/>
                <a:gd name="T54" fmla="*/ 673 w 474"/>
                <a:gd name="T55" fmla="*/ 559 h 280"/>
                <a:gd name="T56" fmla="*/ 661 w 474"/>
                <a:gd name="T57" fmla="*/ 532 h 280"/>
                <a:gd name="T58" fmla="*/ 659 w 474"/>
                <a:gd name="T59" fmla="*/ 506 h 280"/>
                <a:gd name="T60" fmla="*/ 669 w 474"/>
                <a:gd name="T61" fmla="*/ 476 h 280"/>
                <a:gd name="T62" fmla="*/ 692 w 474"/>
                <a:gd name="T63" fmla="*/ 443 h 280"/>
                <a:gd name="T64" fmla="*/ 697 w 474"/>
                <a:gd name="T65" fmla="*/ 436 h 280"/>
                <a:gd name="T66" fmla="*/ 727 w 474"/>
                <a:gd name="T67" fmla="*/ 414 h 280"/>
                <a:gd name="T68" fmla="*/ 768 w 474"/>
                <a:gd name="T69" fmla="*/ 401 h 280"/>
                <a:gd name="T70" fmla="*/ 821 w 474"/>
                <a:gd name="T71" fmla="*/ 386 h 280"/>
                <a:gd name="T72" fmla="*/ 903 w 474"/>
                <a:gd name="T73" fmla="*/ 376 h 280"/>
                <a:gd name="T74" fmla="*/ 1007 w 474"/>
                <a:gd name="T75" fmla="*/ 374 h 280"/>
                <a:gd name="T76" fmla="*/ 1141 w 474"/>
                <a:gd name="T77" fmla="*/ 383 h 280"/>
                <a:gd name="T78" fmla="*/ 1138 w 474"/>
                <a:gd name="T79" fmla="*/ 374 h 280"/>
                <a:gd name="T80" fmla="*/ 1115 w 474"/>
                <a:gd name="T81" fmla="*/ 349 h 280"/>
                <a:gd name="T82" fmla="*/ 1105 w 474"/>
                <a:gd name="T83" fmla="*/ 321 h 280"/>
                <a:gd name="T84" fmla="*/ 1100 w 474"/>
                <a:gd name="T85" fmla="*/ 287 h 280"/>
                <a:gd name="T86" fmla="*/ 1115 w 474"/>
                <a:gd name="T87" fmla="*/ 248 h 280"/>
                <a:gd name="T88" fmla="*/ 1154 w 474"/>
                <a:gd name="T89" fmla="*/ 206 h 280"/>
                <a:gd name="T90" fmla="*/ 1214 w 474"/>
                <a:gd name="T91" fmla="*/ 162 h 280"/>
                <a:gd name="T92" fmla="*/ 1260 w 474"/>
                <a:gd name="T93" fmla="*/ 139 h 280"/>
                <a:gd name="T94" fmla="*/ 1130 w 474"/>
                <a:gd name="T95" fmla="*/ 178 h 280"/>
                <a:gd name="T96" fmla="*/ 937 w 474"/>
                <a:gd name="T97" fmla="*/ 225 h 280"/>
                <a:gd name="T98" fmla="*/ 707 w 474"/>
                <a:gd name="T99" fmla="*/ 267 h 280"/>
                <a:gd name="T100" fmla="*/ 519 w 474"/>
                <a:gd name="T101" fmla="*/ 293 h 280"/>
                <a:gd name="T102" fmla="*/ 405 w 474"/>
                <a:gd name="T103" fmla="*/ 296 h 280"/>
                <a:gd name="T104" fmla="*/ 294 w 474"/>
                <a:gd name="T105" fmla="*/ 294 h 280"/>
                <a:gd name="T106" fmla="*/ 201 w 474"/>
                <a:gd name="T107" fmla="*/ 277 h 280"/>
                <a:gd name="T108" fmla="*/ 130 w 474"/>
                <a:gd name="T109" fmla="*/ 247 h 280"/>
                <a:gd name="T110" fmla="*/ 103 w 474"/>
                <a:gd name="T111" fmla="*/ 226 h 280"/>
                <a:gd name="T112" fmla="*/ 78 w 474"/>
                <a:gd name="T113" fmla="*/ 199 h 280"/>
                <a:gd name="T114" fmla="*/ 60 w 474"/>
                <a:gd name="T115" fmla="*/ 169 h 280"/>
                <a:gd name="T116" fmla="*/ 56 w 474"/>
                <a:gd name="T117" fmla="*/ 134 h 280"/>
                <a:gd name="T118" fmla="*/ 56 w 474"/>
                <a:gd name="T119" fmla="*/ 95 h 280"/>
                <a:gd name="T120" fmla="*/ 68 w 474"/>
                <a:gd name="T121" fmla="*/ 50 h 280"/>
                <a:gd name="T122" fmla="*/ 82 w 474"/>
                <a:gd name="T123" fmla="*/ 0 h 2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280"/>
                <a:gd name="T188" fmla="*/ 474 w 474"/>
                <a:gd name="T189" fmla="*/ 280 h 2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280">
                  <a:moveTo>
                    <a:pt x="31" y="0"/>
                  </a:moveTo>
                  <a:lnTo>
                    <a:pt x="31" y="0"/>
                  </a:lnTo>
                  <a:lnTo>
                    <a:pt x="23" y="14"/>
                  </a:lnTo>
                  <a:lnTo>
                    <a:pt x="17" y="28"/>
                  </a:lnTo>
                  <a:lnTo>
                    <a:pt x="10" y="48"/>
                  </a:lnTo>
                  <a:lnTo>
                    <a:pt x="4" y="69"/>
                  </a:lnTo>
                  <a:lnTo>
                    <a:pt x="2" y="81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0" y="117"/>
                  </a:lnTo>
                  <a:lnTo>
                    <a:pt x="2" y="128"/>
                  </a:lnTo>
                  <a:lnTo>
                    <a:pt x="5" y="141"/>
                  </a:lnTo>
                  <a:lnTo>
                    <a:pt x="8" y="136"/>
                  </a:lnTo>
                  <a:lnTo>
                    <a:pt x="12" y="127"/>
                  </a:lnTo>
                  <a:lnTo>
                    <a:pt x="16" y="123"/>
                  </a:lnTo>
                  <a:lnTo>
                    <a:pt x="20" y="118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28" y="119"/>
                  </a:lnTo>
                  <a:lnTo>
                    <a:pt x="25" y="125"/>
                  </a:lnTo>
                  <a:lnTo>
                    <a:pt x="20" y="133"/>
                  </a:lnTo>
                  <a:lnTo>
                    <a:pt x="18" y="143"/>
                  </a:lnTo>
                  <a:lnTo>
                    <a:pt x="17" y="149"/>
                  </a:lnTo>
                  <a:lnTo>
                    <a:pt x="17" y="155"/>
                  </a:lnTo>
                  <a:lnTo>
                    <a:pt x="18" y="163"/>
                  </a:lnTo>
                  <a:lnTo>
                    <a:pt x="19" y="171"/>
                  </a:lnTo>
                  <a:lnTo>
                    <a:pt x="21" y="180"/>
                  </a:lnTo>
                  <a:lnTo>
                    <a:pt x="25" y="190"/>
                  </a:lnTo>
                  <a:lnTo>
                    <a:pt x="27" y="195"/>
                  </a:lnTo>
                  <a:lnTo>
                    <a:pt x="30" y="200"/>
                  </a:lnTo>
                  <a:lnTo>
                    <a:pt x="34" y="206"/>
                  </a:lnTo>
                  <a:lnTo>
                    <a:pt x="39" y="211"/>
                  </a:lnTo>
                  <a:lnTo>
                    <a:pt x="45" y="216"/>
                  </a:lnTo>
                  <a:lnTo>
                    <a:pt x="58" y="225"/>
                  </a:lnTo>
                  <a:lnTo>
                    <a:pt x="75" y="234"/>
                  </a:lnTo>
                  <a:lnTo>
                    <a:pt x="94" y="243"/>
                  </a:lnTo>
                  <a:lnTo>
                    <a:pt x="114" y="251"/>
                  </a:lnTo>
                  <a:lnTo>
                    <a:pt x="135" y="258"/>
                  </a:lnTo>
                  <a:lnTo>
                    <a:pt x="156" y="264"/>
                  </a:lnTo>
                  <a:lnTo>
                    <a:pt x="177" y="270"/>
                  </a:lnTo>
                  <a:lnTo>
                    <a:pt x="198" y="273"/>
                  </a:lnTo>
                  <a:lnTo>
                    <a:pt x="217" y="277"/>
                  </a:lnTo>
                  <a:lnTo>
                    <a:pt x="234" y="279"/>
                  </a:lnTo>
                  <a:lnTo>
                    <a:pt x="247" y="280"/>
                  </a:lnTo>
                  <a:lnTo>
                    <a:pt x="258" y="279"/>
                  </a:lnTo>
                  <a:lnTo>
                    <a:pt x="265" y="278"/>
                  </a:lnTo>
                  <a:lnTo>
                    <a:pt x="267" y="277"/>
                  </a:lnTo>
                  <a:lnTo>
                    <a:pt x="268" y="275"/>
                  </a:lnTo>
                  <a:lnTo>
                    <a:pt x="263" y="269"/>
                  </a:lnTo>
                  <a:lnTo>
                    <a:pt x="257" y="263"/>
                  </a:lnTo>
                  <a:lnTo>
                    <a:pt x="253" y="256"/>
                  </a:lnTo>
                  <a:lnTo>
                    <a:pt x="250" y="250"/>
                  </a:lnTo>
                  <a:lnTo>
                    <a:pt x="249" y="244"/>
                  </a:lnTo>
                  <a:lnTo>
                    <a:pt x="248" y="239"/>
                  </a:lnTo>
                  <a:lnTo>
                    <a:pt x="248" y="232"/>
                  </a:lnTo>
                  <a:lnTo>
                    <a:pt x="249" y="225"/>
                  </a:lnTo>
                  <a:lnTo>
                    <a:pt x="252" y="218"/>
                  </a:lnTo>
                  <a:lnTo>
                    <a:pt x="255" y="211"/>
                  </a:lnTo>
                  <a:lnTo>
                    <a:pt x="261" y="203"/>
                  </a:lnTo>
                  <a:lnTo>
                    <a:pt x="262" y="200"/>
                  </a:lnTo>
                  <a:lnTo>
                    <a:pt x="265" y="196"/>
                  </a:lnTo>
                  <a:lnTo>
                    <a:pt x="274" y="190"/>
                  </a:lnTo>
                  <a:lnTo>
                    <a:pt x="281" y="187"/>
                  </a:lnTo>
                  <a:lnTo>
                    <a:pt x="289" y="184"/>
                  </a:lnTo>
                  <a:lnTo>
                    <a:pt x="299" y="180"/>
                  </a:lnTo>
                  <a:lnTo>
                    <a:pt x="310" y="177"/>
                  </a:lnTo>
                  <a:lnTo>
                    <a:pt x="324" y="175"/>
                  </a:lnTo>
                  <a:lnTo>
                    <a:pt x="340" y="173"/>
                  </a:lnTo>
                  <a:lnTo>
                    <a:pt x="358" y="172"/>
                  </a:lnTo>
                  <a:lnTo>
                    <a:pt x="380" y="172"/>
                  </a:lnTo>
                  <a:lnTo>
                    <a:pt x="403" y="173"/>
                  </a:lnTo>
                  <a:lnTo>
                    <a:pt x="430" y="176"/>
                  </a:lnTo>
                  <a:lnTo>
                    <a:pt x="428" y="172"/>
                  </a:lnTo>
                  <a:lnTo>
                    <a:pt x="422" y="166"/>
                  </a:lnTo>
                  <a:lnTo>
                    <a:pt x="420" y="160"/>
                  </a:lnTo>
                  <a:lnTo>
                    <a:pt x="418" y="154"/>
                  </a:lnTo>
                  <a:lnTo>
                    <a:pt x="416" y="148"/>
                  </a:lnTo>
                  <a:lnTo>
                    <a:pt x="415" y="140"/>
                  </a:lnTo>
                  <a:lnTo>
                    <a:pt x="415" y="132"/>
                  </a:lnTo>
                  <a:lnTo>
                    <a:pt x="417" y="123"/>
                  </a:lnTo>
                  <a:lnTo>
                    <a:pt x="420" y="114"/>
                  </a:lnTo>
                  <a:lnTo>
                    <a:pt x="426" y="104"/>
                  </a:lnTo>
                  <a:lnTo>
                    <a:pt x="434" y="95"/>
                  </a:lnTo>
                  <a:lnTo>
                    <a:pt x="444" y="85"/>
                  </a:lnTo>
                  <a:lnTo>
                    <a:pt x="457" y="74"/>
                  </a:lnTo>
                  <a:lnTo>
                    <a:pt x="474" y="64"/>
                  </a:lnTo>
                  <a:lnTo>
                    <a:pt x="452" y="72"/>
                  </a:lnTo>
                  <a:lnTo>
                    <a:pt x="426" y="81"/>
                  </a:lnTo>
                  <a:lnTo>
                    <a:pt x="392" y="91"/>
                  </a:lnTo>
                  <a:lnTo>
                    <a:pt x="353" y="103"/>
                  </a:lnTo>
                  <a:lnTo>
                    <a:pt x="310" y="113"/>
                  </a:lnTo>
                  <a:lnTo>
                    <a:pt x="265" y="123"/>
                  </a:lnTo>
                  <a:lnTo>
                    <a:pt x="219" y="131"/>
                  </a:lnTo>
                  <a:lnTo>
                    <a:pt x="195" y="133"/>
                  </a:lnTo>
                  <a:lnTo>
                    <a:pt x="173" y="135"/>
                  </a:lnTo>
                  <a:lnTo>
                    <a:pt x="152" y="136"/>
                  </a:lnTo>
                  <a:lnTo>
                    <a:pt x="131" y="135"/>
                  </a:lnTo>
                  <a:lnTo>
                    <a:pt x="111" y="134"/>
                  </a:lnTo>
                  <a:lnTo>
                    <a:pt x="93" y="131"/>
                  </a:lnTo>
                  <a:lnTo>
                    <a:pt x="76" y="127"/>
                  </a:lnTo>
                  <a:lnTo>
                    <a:pt x="62" y="121"/>
                  </a:lnTo>
                  <a:lnTo>
                    <a:pt x="49" y="113"/>
                  </a:lnTo>
                  <a:lnTo>
                    <a:pt x="43" y="108"/>
                  </a:lnTo>
                  <a:lnTo>
                    <a:pt x="38" y="104"/>
                  </a:lnTo>
                  <a:lnTo>
                    <a:pt x="34" y="98"/>
                  </a:lnTo>
                  <a:lnTo>
                    <a:pt x="29" y="91"/>
                  </a:lnTo>
                  <a:lnTo>
                    <a:pt x="27" y="86"/>
                  </a:lnTo>
                  <a:lnTo>
                    <a:pt x="23" y="78"/>
                  </a:lnTo>
                  <a:lnTo>
                    <a:pt x="22" y="70"/>
                  </a:lnTo>
                  <a:lnTo>
                    <a:pt x="21" y="62"/>
                  </a:lnTo>
                  <a:lnTo>
                    <a:pt x="20" y="53"/>
                  </a:lnTo>
                  <a:lnTo>
                    <a:pt x="21" y="44"/>
                  </a:lnTo>
                  <a:lnTo>
                    <a:pt x="22" y="34"/>
                  </a:lnTo>
                  <a:lnTo>
                    <a:pt x="25" y="23"/>
                  </a:lnTo>
                  <a:lnTo>
                    <a:pt x="27" y="1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ECC8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45"/>
            <p:cNvSpPr>
              <a:spLocks/>
            </p:cNvSpPr>
            <p:nvPr/>
          </p:nvSpPr>
          <p:spPr bwMode="auto">
            <a:xfrm>
              <a:off x="667" y="1789"/>
              <a:ext cx="545" cy="313"/>
            </a:xfrm>
            <a:custGeom>
              <a:avLst/>
              <a:gdLst>
                <a:gd name="T0" fmla="*/ 82 w 474"/>
                <a:gd name="T1" fmla="*/ 0 h 280"/>
                <a:gd name="T2" fmla="*/ 45 w 474"/>
                <a:gd name="T3" fmla="*/ 61 h 280"/>
                <a:gd name="T4" fmla="*/ 11 w 474"/>
                <a:gd name="T5" fmla="*/ 150 h 280"/>
                <a:gd name="T6" fmla="*/ 0 w 474"/>
                <a:gd name="T7" fmla="*/ 201 h 280"/>
                <a:gd name="T8" fmla="*/ 0 w 474"/>
                <a:gd name="T9" fmla="*/ 254 h 280"/>
                <a:gd name="T10" fmla="*/ 13 w 474"/>
                <a:gd name="T11" fmla="*/ 309 h 280"/>
                <a:gd name="T12" fmla="*/ 20 w 474"/>
                <a:gd name="T13" fmla="*/ 296 h 280"/>
                <a:gd name="T14" fmla="*/ 43 w 474"/>
                <a:gd name="T15" fmla="*/ 267 h 280"/>
                <a:gd name="T16" fmla="*/ 69 w 474"/>
                <a:gd name="T17" fmla="*/ 253 h 280"/>
                <a:gd name="T18" fmla="*/ 85 w 474"/>
                <a:gd name="T19" fmla="*/ 253 h 280"/>
                <a:gd name="T20" fmla="*/ 68 w 474"/>
                <a:gd name="T21" fmla="*/ 275 h 280"/>
                <a:gd name="T22" fmla="*/ 49 w 474"/>
                <a:gd name="T23" fmla="*/ 312 h 280"/>
                <a:gd name="T24" fmla="*/ 45 w 474"/>
                <a:gd name="T25" fmla="*/ 336 h 280"/>
                <a:gd name="T26" fmla="*/ 51 w 474"/>
                <a:gd name="T27" fmla="*/ 372 h 280"/>
                <a:gd name="T28" fmla="*/ 68 w 474"/>
                <a:gd name="T29" fmla="*/ 414 h 280"/>
                <a:gd name="T30" fmla="*/ 71 w 474"/>
                <a:gd name="T31" fmla="*/ 426 h 280"/>
                <a:gd name="T32" fmla="*/ 79 w 474"/>
                <a:gd name="T33" fmla="*/ 436 h 280"/>
                <a:gd name="T34" fmla="*/ 105 w 474"/>
                <a:gd name="T35" fmla="*/ 461 h 280"/>
                <a:gd name="T36" fmla="*/ 155 w 474"/>
                <a:gd name="T37" fmla="*/ 491 h 280"/>
                <a:gd name="T38" fmla="*/ 250 w 474"/>
                <a:gd name="T39" fmla="*/ 531 h 280"/>
                <a:gd name="T40" fmla="*/ 359 w 474"/>
                <a:gd name="T41" fmla="*/ 561 h 280"/>
                <a:gd name="T42" fmla="*/ 470 w 474"/>
                <a:gd name="T43" fmla="*/ 591 h 280"/>
                <a:gd name="T44" fmla="*/ 576 w 474"/>
                <a:gd name="T45" fmla="*/ 606 h 280"/>
                <a:gd name="T46" fmla="*/ 657 w 474"/>
                <a:gd name="T47" fmla="*/ 611 h 280"/>
                <a:gd name="T48" fmla="*/ 707 w 474"/>
                <a:gd name="T49" fmla="*/ 607 h 280"/>
                <a:gd name="T50" fmla="*/ 712 w 474"/>
                <a:gd name="T51" fmla="*/ 597 h 280"/>
                <a:gd name="T52" fmla="*/ 698 w 474"/>
                <a:gd name="T53" fmla="*/ 587 h 280"/>
                <a:gd name="T54" fmla="*/ 673 w 474"/>
                <a:gd name="T55" fmla="*/ 559 h 280"/>
                <a:gd name="T56" fmla="*/ 661 w 474"/>
                <a:gd name="T57" fmla="*/ 532 h 280"/>
                <a:gd name="T58" fmla="*/ 659 w 474"/>
                <a:gd name="T59" fmla="*/ 506 h 280"/>
                <a:gd name="T60" fmla="*/ 669 w 474"/>
                <a:gd name="T61" fmla="*/ 476 h 280"/>
                <a:gd name="T62" fmla="*/ 692 w 474"/>
                <a:gd name="T63" fmla="*/ 443 h 280"/>
                <a:gd name="T64" fmla="*/ 697 w 474"/>
                <a:gd name="T65" fmla="*/ 436 h 280"/>
                <a:gd name="T66" fmla="*/ 727 w 474"/>
                <a:gd name="T67" fmla="*/ 414 h 280"/>
                <a:gd name="T68" fmla="*/ 768 w 474"/>
                <a:gd name="T69" fmla="*/ 401 h 280"/>
                <a:gd name="T70" fmla="*/ 821 w 474"/>
                <a:gd name="T71" fmla="*/ 386 h 280"/>
                <a:gd name="T72" fmla="*/ 903 w 474"/>
                <a:gd name="T73" fmla="*/ 376 h 280"/>
                <a:gd name="T74" fmla="*/ 1007 w 474"/>
                <a:gd name="T75" fmla="*/ 374 h 280"/>
                <a:gd name="T76" fmla="*/ 1141 w 474"/>
                <a:gd name="T77" fmla="*/ 383 h 280"/>
                <a:gd name="T78" fmla="*/ 1138 w 474"/>
                <a:gd name="T79" fmla="*/ 374 h 280"/>
                <a:gd name="T80" fmla="*/ 1115 w 474"/>
                <a:gd name="T81" fmla="*/ 349 h 280"/>
                <a:gd name="T82" fmla="*/ 1105 w 474"/>
                <a:gd name="T83" fmla="*/ 321 h 280"/>
                <a:gd name="T84" fmla="*/ 1100 w 474"/>
                <a:gd name="T85" fmla="*/ 287 h 280"/>
                <a:gd name="T86" fmla="*/ 1115 w 474"/>
                <a:gd name="T87" fmla="*/ 248 h 280"/>
                <a:gd name="T88" fmla="*/ 1154 w 474"/>
                <a:gd name="T89" fmla="*/ 206 h 280"/>
                <a:gd name="T90" fmla="*/ 1214 w 474"/>
                <a:gd name="T91" fmla="*/ 162 h 280"/>
                <a:gd name="T92" fmla="*/ 1260 w 474"/>
                <a:gd name="T93" fmla="*/ 139 h 280"/>
                <a:gd name="T94" fmla="*/ 1130 w 474"/>
                <a:gd name="T95" fmla="*/ 178 h 280"/>
                <a:gd name="T96" fmla="*/ 937 w 474"/>
                <a:gd name="T97" fmla="*/ 225 h 280"/>
                <a:gd name="T98" fmla="*/ 707 w 474"/>
                <a:gd name="T99" fmla="*/ 267 h 280"/>
                <a:gd name="T100" fmla="*/ 519 w 474"/>
                <a:gd name="T101" fmla="*/ 293 h 280"/>
                <a:gd name="T102" fmla="*/ 405 w 474"/>
                <a:gd name="T103" fmla="*/ 296 h 280"/>
                <a:gd name="T104" fmla="*/ 294 w 474"/>
                <a:gd name="T105" fmla="*/ 294 h 280"/>
                <a:gd name="T106" fmla="*/ 201 w 474"/>
                <a:gd name="T107" fmla="*/ 277 h 280"/>
                <a:gd name="T108" fmla="*/ 130 w 474"/>
                <a:gd name="T109" fmla="*/ 247 h 280"/>
                <a:gd name="T110" fmla="*/ 103 w 474"/>
                <a:gd name="T111" fmla="*/ 226 h 280"/>
                <a:gd name="T112" fmla="*/ 78 w 474"/>
                <a:gd name="T113" fmla="*/ 199 h 280"/>
                <a:gd name="T114" fmla="*/ 60 w 474"/>
                <a:gd name="T115" fmla="*/ 169 h 280"/>
                <a:gd name="T116" fmla="*/ 56 w 474"/>
                <a:gd name="T117" fmla="*/ 134 h 280"/>
                <a:gd name="T118" fmla="*/ 56 w 474"/>
                <a:gd name="T119" fmla="*/ 95 h 280"/>
                <a:gd name="T120" fmla="*/ 68 w 474"/>
                <a:gd name="T121" fmla="*/ 50 h 280"/>
                <a:gd name="T122" fmla="*/ 82 w 474"/>
                <a:gd name="T123" fmla="*/ 0 h 28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4"/>
                <a:gd name="T187" fmla="*/ 0 h 280"/>
                <a:gd name="T188" fmla="*/ 474 w 474"/>
                <a:gd name="T189" fmla="*/ 280 h 28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4" h="280">
                  <a:moveTo>
                    <a:pt x="31" y="0"/>
                  </a:moveTo>
                  <a:lnTo>
                    <a:pt x="31" y="0"/>
                  </a:lnTo>
                  <a:lnTo>
                    <a:pt x="23" y="14"/>
                  </a:lnTo>
                  <a:lnTo>
                    <a:pt x="17" y="28"/>
                  </a:lnTo>
                  <a:lnTo>
                    <a:pt x="10" y="48"/>
                  </a:lnTo>
                  <a:lnTo>
                    <a:pt x="4" y="69"/>
                  </a:lnTo>
                  <a:lnTo>
                    <a:pt x="2" y="81"/>
                  </a:lnTo>
                  <a:lnTo>
                    <a:pt x="0" y="92"/>
                  </a:lnTo>
                  <a:lnTo>
                    <a:pt x="0" y="105"/>
                  </a:lnTo>
                  <a:lnTo>
                    <a:pt x="0" y="117"/>
                  </a:lnTo>
                  <a:lnTo>
                    <a:pt x="2" y="128"/>
                  </a:lnTo>
                  <a:lnTo>
                    <a:pt x="5" y="141"/>
                  </a:lnTo>
                  <a:lnTo>
                    <a:pt x="8" y="136"/>
                  </a:lnTo>
                  <a:lnTo>
                    <a:pt x="12" y="127"/>
                  </a:lnTo>
                  <a:lnTo>
                    <a:pt x="16" y="123"/>
                  </a:lnTo>
                  <a:lnTo>
                    <a:pt x="20" y="118"/>
                  </a:lnTo>
                  <a:lnTo>
                    <a:pt x="26" y="116"/>
                  </a:lnTo>
                  <a:lnTo>
                    <a:pt x="32" y="116"/>
                  </a:lnTo>
                  <a:lnTo>
                    <a:pt x="28" y="119"/>
                  </a:lnTo>
                  <a:lnTo>
                    <a:pt x="25" y="125"/>
                  </a:lnTo>
                  <a:lnTo>
                    <a:pt x="20" y="133"/>
                  </a:lnTo>
                  <a:lnTo>
                    <a:pt x="18" y="143"/>
                  </a:lnTo>
                  <a:lnTo>
                    <a:pt x="17" y="149"/>
                  </a:lnTo>
                  <a:lnTo>
                    <a:pt x="17" y="155"/>
                  </a:lnTo>
                  <a:lnTo>
                    <a:pt x="18" y="163"/>
                  </a:lnTo>
                  <a:lnTo>
                    <a:pt x="19" y="171"/>
                  </a:lnTo>
                  <a:lnTo>
                    <a:pt x="21" y="180"/>
                  </a:lnTo>
                  <a:lnTo>
                    <a:pt x="25" y="190"/>
                  </a:lnTo>
                  <a:lnTo>
                    <a:pt x="27" y="195"/>
                  </a:lnTo>
                  <a:lnTo>
                    <a:pt x="30" y="200"/>
                  </a:lnTo>
                  <a:lnTo>
                    <a:pt x="34" y="206"/>
                  </a:lnTo>
                  <a:lnTo>
                    <a:pt x="39" y="211"/>
                  </a:lnTo>
                  <a:lnTo>
                    <a:pt x="45" y="216"/>
                  </a:lnTo>
                  <a:lnTo>
                    <a:pt x="58" y="225"/>
                  </a:lnTo>
                  <a:lnTo>
                    <a:pt x="75" y="234"/>
                  </a:lnTo>
                  <a:lnTo>
                    <a:pt x="94" y="243"/>
                  </a:lnTo>
                  <a:lnTo>
                    <a:pt x="114" y="251"/>
                  </a:lnTo>
                  <a:lnTo>
                    <a:pt x="135" y="258"/>
                  </a:lnTo>
                  <a:lnTo>
                    <a:pt x="156" y="264"/>
                  </a:lnTo>
                  <a:lnTo>
                    <a:pt x="177" y="270"/>
                  </a:lnTo>
                  <a:lnTo>
                    <a:pt x="198" y="273"/>
                  </a:lnTo>
                  <a:lnTo>
                    <a:pt x="217" y="277"/>
                  </a:lnTo>
                  <a:lnTo>
                    <a:pt x="234" y="279"/>
                  </a:lnTo>
                  <a:lnTo>
                    <a:pt x="247" y="280"/>
                  </a:lnTo>
                  <a:lnTo>
                    <a:pt x="258" y="279"/>
                  </a:lnTo>
                  <a:lnTo>
                    <a:pt x="265" y="278"/>
                  </a:lnTo>
                  <a:lnTo>
                    <a:pt x="267" y="277"/>
                  </a:lnTo>
                  <a:lnTo>
                    <a:pt x="268" y="275"/>
                  </a:lnTo>
                  <a:lnTo>
                    <a:pt x="263" y="269"/>
                  </a:lnTo>
                  <a:lnTo>
                    <a:pt x="257" y="263"/>
                  </a:lnTo>
                  <a:lnTo>
                    <a:pt x="253" y="256"/>
                  </a:lnTo>
                  <a:lnTo>
                    <a:pt x="250" y="250"/>
                  </a:lnTo>
                  <a:lnTo>
                    <a:pt x="249" y="244"/>
                  </a:lnTo>
                  <a:lnTo>
                    <a:pt x="248" y="239"/>
                  </a:lnTo>
                  <a:lnTo>
                    <a:pt x="248" y="232"/>
                  </a:lnTo>
                  <a:lnTo>
                    <a:pt x="249" y="225"/>
                  </a:lnTo>
                  <a:lnTo>
                    <a:pt x="252" y="218"/>
                  </a:lnTo>
                  <a:lnTo>
                    <a:pt x="255" y="211"/>
                  </a:lnTo>
                  <a:lnTo>
                    <a:pt x="261" y="203"/>
                  </a:lnTo>
                  <a:lnTo>
                    <a:pt x="262" y="200"/>
                  </a:lnTo>
                  <a:lnTo>
                    <a:pt x="265" y="196"/>
                  </a:lnTo>
                  <a:lnTo>
                    <a:pt x="274" y="190"/>
                  </a:lnTo>
                  <a:lnTo>
                    <a:pt x="281" y="187"/>
                  </a:lnTo>
                  <a:lnTo>
                    <a:pt x="289" y="184"/>
                  </a:lnTo>
                  <a:lnTo>
                    <a:pt x="299" y="180"/>
                  </a:lnTo>
                  <a:lnTo>
                    <a:pt x="310" y="177"/>
                  </a:lnTo>
                  <a:lnTo>
                    <a:pt x="324" y="175"/>
                  </a:lnTo>
                  <a:lnTo>
                    <a:pt x="340" y="173"/>
                  </a:lnTo>
                  <a:lnTo>
                    <a:pt x="358" y="172"/>
                  </a:lnTo>
                  <a:lnTo>
                    <a:pt x="380" y="172"/>
                  </a:lnTo>
                  <a:lnTo>
                    <a:pt x="403" y="173"/>
                  </a:lnTo>
                  <a:lnTo>
                    <a:pt x="430" y="176"/>
                  </a:lnTo>
                  <a:lnTo>
                    <a:pt x="428" y="172"/>
                  </a:lnTo>
                  <a:lnTo>
                    <a:pt x="422" y="166"/>
                  </a:lnTo>
                  <a:lnTo>
                    <a:pt x="420" y="160"/>
                  </a:lnTo>
                  <a:lnTo>
                    <a:pt x="418" y="154"/>
                  </a:lnTo>
                  <a:lnTo>
                    <a:pt x="416" y="148"/>
                  </a:lnTo>
                  <a:lnTo>
                    <a:pt x="415" y="140"/>
                  </a:lnTo>
                  <a:lnTo>
                    <a:pt x="415" y="132"/>
                  </a:lnTo>
                  <a:lnTo>
                    <a:pt x="417" y="123"/>
                  </a:lnTo>
                  <a:lnTo>
                    <a:pt x="420" y="114"/>
                  </a:lnTo>
                  <a:lnTo>
                    <a:pt x="426" y="104"/>
                  </a:lnTo>
                  <a:lnTo>
                    <a:pt x="434" y="95"/>
                  </a:lnTo>
                  <a:lnTo>
                    <a:pt x="444" y="85"/>
                  </a:lnTo>
                  <a:lnTo>
                    <a:pt x="457" y="74"/>
                  </a:lnTo>
                  <a:lnTo>
                    <a:pt x="474" y="64"/>
                  </a:lnTo>
                  <a:lnTo>
                    <a:pt x="452" y="72"/>
                  </a:lnTo>
                  <a:lnTo>
                    <a:pt x="426" y="81"/>
                  </a:lnTo>
                  <a:lnTo>
                    <a:pt x="392" y="91"/>
                  </a:lnTo>
                  <a:lnTo>
                    <a:pt x="353" y="103"/>
                  </a:lnTo>
                  <a:lnTo>
                    <a:pt x="310" y="113"/>
                  </a:lnTo>
                  <a:lnTo>
                    <a:pt x="265" y="123"/>
                  </a:lnTo>
                  <a:lnTo>
                    <a:pt x="219" y="131"/>
                  </a:lnTo>
                  <a:lnTo>
                    <a:pt x="195" y="133"/>
                  </a:lnTo>
                  <a:lnTo>
                    <a:pt x="173" y="135"/>
                  </a:lnTo>
                  <a:lnTo>
                    <a:pt x="152" y="136"/>
                  </a:lnTo>
                  <a:lnTo>
                    <a:pt x="131" y="135"/>
                  </a:lnTo>
                  <a:lnTo>
                    <a:pt x="111" y="134"/>
                  </a:lnTo>
                  <a:lnTo>
                    <a:pt x="93" y="131"/>
                  </a:lnTo>
                  <a:lnTo>
                    <a:pt x="76" y="127"/>
                  </a:lnTo>
                  <a:lnTo>
                    <a:pt x="62" y="121"/>
                  </a:lnTo>
                  <a:lnTo>
                    <a:pt x="49" y="113"/>
                  </a:lnTo>
                  <a:lnTo>
                    <a:pt x="43" y="108"/>
                  </a:lnTo>
                  <a:lnTo>
                    <a:pt x="38" y="104"/>
                  </a:lnTo>
                  <a:lnTo>
                    <a:pt x="34" y="98"/>
                  </a:lnTo>
                  <a:lnTo>
                    <a:pt x="29" y="91"/>
                  </a:lnTo>
                  <a:lnTo>
                    <a:pt x="27" y="86"/>
                  </a:lnTo>
                  <a:lnTo>
                    <a:pt x="23" y="78"/>
                  </a:lnTo>
                  <a:lnTo>
                    <a:pt x="22" y="70"/>
                  </a:lnTo>
                  <a:lnTo>
                    <a:pt x="21" y="62"/>
                  </a:lnTo>
                  <a:lnTo>
                    <a:pt x="20" y="53"/>
                  </a:lnTo>
                  <a:lnTo>
                    <a:pt x="21" y="44"/>
                  </a:lnTo>
                  <a:lnTo>
                    <a:pt x="22" y="34"/>
                  </a:lnTo>
                  <a:lnTo>
                    <a:pt x="25" y="23"/>
                  </a:lnTo>
                  <a:lnTo>
                    <a:pt x="27" y="12"/>
                  </a:lnTo>
                  <a:lnTo>
                    <a:pt x="31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0" name="Group 49"/>
          <p:cNvGrpSpPr>
            <a:grpSpLocks/>
          </p:cNvGrpSpPr>
          <p:nvPr userDrawn="1"/>
        </p:nvGrpSpPr>
        <p:grpSpPr bwMode="auto">
          <a:xfrm>
            <a:off x="6024563" y="3484563"/>
            <a:ext cx="2579687" cy="2438400"/>
            <a:chOff x="3795" y="2195"/>
            <a:chExt cx="1625" cy="1536"/>
          </a:xfrm>
        </p:grpSpPr>
        <p:sp>
          <p:nvSpPr>
            <p:cNvPr id="21" name="Freeform 47"/>
            <p:cNvSpPr>
              <a:spLocks/>
            </p:cNvSpPr>
            <p:nvPr/>
          </p:nvSpPr>
          <p:spPr bwMode="auto">
            <a:xfrm>
              <a:off x="4875" y="3082"/>
              <a:ext cx="64" cy="29"/>
            </a:xfrm>
            <a:custGeom>
              <a:avLst/>
              <a:gdLst>
                <a:gd name="T0" fmla="*/ 143 w 56"/>
                <a:gd name="T1" fmla="*/ 56 h 26"/>
                <a:gd name="T2" fmla="*/ 143 w 56"/>
                <a:gd name="T3" fmla="*/ 56 h 26"/>
                <a:gd name="T4" fmla="*/ 104 w 56"/>
                <a:gd name="T5" fmla="*/ 45 h 26"/>
                <a:gd name="T6" fmla="*/ 66 w 56"/>
                <a:gd name="T7" fmla="*/ 35 h 26"/>
                <a:gd name="T8" fmla="*/ 31 w 56"/>
                <a:gd name="T9" fmla="*/ 17 h 26"/>
                <a:gd name="T10" fmla="*/ 0 w 56"/>
                <a:gd name="T11" fmla="*/ 0 h 26"/>
                <a:gd name="T12" fmla="*/ 0 w 56"/>
                <a:gd name="T13" fmla="*/ 0 h 26"/>
                <a:gd name="T14" fmla="*/ 29 w 56"/>
                <a:gd name="T15" fmla="*/ 17 h 26"/>
                <a:gd name="T16" fmla="*/ 53 w 56"/>
                <a:gd name="T17" fmla="*/ 29 h 26"/>
                <a:gd name="T18" fmla="*/ 80 w 56"/>
                <a:gd name="T19" fmla="*/ 39 h 26"/>
                <a:gd name="T20" fmla="*/ 98 w 56"/>
                <a:gd name="T21" fmla="*/ 45 h 26"/>
                <a:gd name="T22" fmla="*/ 131 w 56"/>
                <a:gd name="T23" fmla="*/ 56 h 26"/>
                <a:gd name="T24" fmla="*/ 143 w 56"/>
                <a:gd name="T25" fmla="*/ 56 h 26"/>
                <a:gd name="T26" fmla="*/ 143 w 56"/>
                <a:gd name="T27" fmla="*/ 56 h 2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6"/>
                <a:gd name="T43" fmla="*/ 0 h 26"/>
                <a:gd name="T44" fmla="*/ 56 w 56"/>
                <a:gd name="T45" fmla="*/ 26 h 2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6" h="26">
                  <a:moveTo>
                    <a:pt x="56" y="26"/>
                  </a:moveTo>
                  <a:lnTo>
                    <a:pt x="56" y="26"/>
                  </a:lnTo>
                  <a:lnTo>
                    <a:pt x="40" y="21"/>
                  </a:lnTo>
                  <a:lnTo>
                    <a:pt x="26" y="16"/>
                  </a:lnTo>
                  <a:lnTo>
                    <a:pt x="12" y="8"/>
                  </a:lnTo>
                  <a:lnTo>
                    <a:pt x="0" y="0"/>
                  </a:lnTo>
                  <a:lnTo>
                    <a:pt x="11" y="8"/>
                  </a:lnTo>
                  <a:lnTo>
                    <a:pt x="21" y="13"/>
                  </a:lnTo>
                  <a:lnTo>
                    <a:pt x="31" y="18"/>
                  </a:lnTo>
                  <a:lnTo>
                    <a:pt x="39" y="21"/>
                  </a:lnTo>
                  <a:lnTo>
                    <a:pt x="52" y="26"/>
                  </a:lnTo>
                  <a:lnTo>
                    <a:pt x="56" y="26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70"/>
            <p:cNvSpPr>
              <a:spLocks/>
            </p:cNvSpPr>
            <p:nvPr/>
          </p:nvSpPr>
          <p:spPr bwMode="auto">
            <a:xfrm>
              <a:off x="3795" y="2195"/>
              <a:ext cx="1625" cy="1536"/>
            </a:xfrm>
            <a:custGeom>
              <a:avLst/>
              <a:gdLst>
                <a:gd name="T0" fmla="*/ 3313 w 1413"/>
                <a:gd name="T1" fmla="*/ 440 h 1371"/>
                <a:gd name="T2" fmla="*/ 2934 w 1413"/>
                <a:gd name="T3" fmla="*/ 118 h 1371"/>
                <a:gd name="T4" fmla="*/ 2476 w 1413"/>
                <a:gd name="T5" fmla="*/ 0 h 1371"/>
                <a:gd name="T6" fmla="*/ 2117 w 1413"/>
                <a:gd name="T7" fmla="*/ 50 h 1371"/>
                <a:gd name="T8" fmla="*/ 1815 w 1413"/>
                <a:gd name="T9" fmla="*/ 176 h 1371"/>
                <a:gd name="T10" fmla="*/ 1567 w 1413"/>
                <a:gd name="T11" fmla="*/ 421 h 1371"/>
                <a:gd name="T12" fmla="*/ 1497 w 1413"/>
                <a:gd name="T13" fmla="*/ 711 h 1371"/>
                <a:gd name="T14" fmla="*/ 1385 w 1413"/>
                <a:gd name="T15" fmla="*/ 906 h 1371"/>
                <a:gd name="T16" fmla="*/ 1643 w 1413"/>
                <a:gd name="T17" fmla="*/ 941 h 1371"/>
                <a:gd name="T18" fmla="*/ 1771 w 1413"/>
                <a:gd name="T19" fmla="*/ 1036 h 1371"/>
                <a:gd name="T20" fmla="*/ 2123 w 1413"/>
                <a:gd name="T21" fmla="*/ 1177 h 1371"/>
                <a:gd name="T22" fmla="*/ 2228 w 1413"/>
                <a:gd name="T23" fmla="*/ 1220 h 1371"/>
                <a:gd name="T24" fmla="*/ 2330 w 1413"/>
                <a:gd name="T25" fmla="*/ 1598 h 1371"/>
                <a:gd name="T26" fmla="*/ 2258 w 1413"/>
                <a:gd name="T27" fmla="*/ 1411 h 1371"/>
                <a:gd name="T28" fmla="*/ 2095 w 1413"/>
                <a:gd name="T29" fmla="*/ 1172 h 1371"/>
                <a:gd name="T30" fmla="*/ 1717 w 1413"/>
                <a:gd name="T31" fmla="*/ 1007 h 1371"/>
                <a:gd name="T32" fmla="*/ 1624 w 1413"/>
                <a:gd name="T33" fmla="*/ 925 h 1371"/>
                <a:gd name="T34" fmla="*/ 1310 w 1413"/>
                <a:gd name="T35" fmla="*/ 914 h 1371"/>
                <a:gd name="T36" fmla="*/ 1551 w 1413"/>
                <a:gd name="T37" fmla="*/ 474 h 1371"/>
                <a:gd name="T38" fmla="*/ 1649 w 1413"/>
                <a:gd name="T39" fmla="*/ 261 h 1371"/>
                <a:gd name="T40" fmla="*/ 1076 w 1413"/>
                <a:gd name="T41" fmla="*/ 241 h 1371"/>
                <a:gd name="T42" fmla="*/ 676 w 1413"/>
                <a:gd name="T43" fmla="*/ 355 h 1371"/>
                <a:gd name="T44" fmla="*/ 397 w 1413"/>
                <a:gd name="T45" fmla="*/ 547 h 1371"/>
                <a:gd name="T46" fmla="*/ 144 w 1413"/>
                <a:gd name="T47" fmla="*/ 793 h 1371"/>
                <a:gd name="T48" fmla="*/ 94 w 1413"/>
                <a:gd name="T49" fmla="*/ 1042 h 1371"/>
                <a:gd name="T50" fmla="*/ 14 w 1413"/>
                <a:gd name="T51" fmla="*/ 1311 h 1371"/>
                <a:gd name="T52" fmla="*/ 43 w 1413"/>
                <a:gd name="T53" fmla="*/ 1613 h 1371"/>
                <a:gd name="T54" fmla="*/ 281 w 1413"/>
                <a:gd name="T55" fmla="*/ 1818 h 1371"/>
                <a:gd name="T56" fmla="*/ 273 w 1413"/>
                <a:gd name="T57" fmla="*/ 2037 h 1371"/>
                <a:gd name="T58" fmla="*/ 405 w 1413"/>
                <a:gd name="T59" fmla="*/ 2170 h 1371"/>
                <a:gd name="T60" fmla="*/ 520 w 1413"/>
                <a:gd name="T61" fmla="*/ 2212 h 1371"/>
                <a:gd name="T62" fmla="*/ 493 w 1413"/>
                <a:gd name="T63" fmla="*/ 2545 h 1371"/>
                <a:gd name="T64" fmla="*/ 493 w 1413"/>
                <a:gd name="T65" fmla="*/ 2578 h 1371"/>
                <a:gd name="T66" fmla="*/ 955 w 1413"/>
                <a:gd name="T67" fmla="*/ 2728 h 1371"/>
                <a:gd name="T68" fmla="*/ 1072 w 1413"/>
                <a:gd name="T69" fmla="*/ 2920 h 1371"/>
                <a:gd name="T70" fmla="*/ 1182 w 1413"/>
                <a:gd name="T71" fmla="*/ 3025 h 1371"/>
                <a:gd name="T72" fmla="*/ 1202 w 1413"/>
                <a:gd name="T73" fmla="*/ 2986 h 1371"/>
                <a:gd name="T74" fmla="*/ 1104 w 1413"/>
                <a:gd name="T75" fmla="*/ 2722 h 1371"/>
                <a:gd name="T76" fmla="*/ 1632 w 1413"/>
                <a:gd name="T77" fmla="*/ 2792 h 1371"/>
                <a:gd name="T78" fmla="*/ 1610 w 1413"/>
                <a:gd name="T79" fmla="*/ 2739 h 1371"/>
                <a:gd name="T80" fmla="*/ 1157 w 1413"/>
                <a:gd name="T81" fmla="*/ 2631 h 1371"/>
                <a:gd name="T82" fmla="*/ 858 w 1413"/>
                <a:gd name="T83" fmla="*/ 2394 h 1371"/>
                <a:gd name="T84" fmla="*/ 739 w 1413"/>
                <a:gd name="T85" fmla="*/ 2263 h 1371"/>
                <a:gd name="T86" fmla="*/ 1072 w 1413"/>
                <a:gd name="T87" fmla="*/ 2229 h 1371"/>
                <a:gd name="T88" fmla="*/ 1519 w 1413"/>
                <a:gd name="T89" fmla="*/ 2394 h 1371"/>
                <a:gd name="T90" fmla="*/ 1528 w 1413"/>
                <a:gd name="T91" fmla="*/ 2551 h 1371"/>
                <a:gd name="T92" fmla="*/ 1400 w 1413"/>
                <a:gd name="T93" fmla="*/ 2633 h 1371"/>
                <a:gd name="T94" fmla="*/ 1612 w 1413"/>
                <a:gd name="T95" fmla="*/ 2601 h 1371"/>
                <a:gd name="T96" fmla="*/ 1798 w 1413"/>
                <a:gd name="T97" fmla="*/ 2722 h 1371"/>
                <a:gd name="T98" fmla="*/ 2016 w 1413"/>
                <a:gd name="T99" fmla="*/ 2871 h 1371"/>
                <a:gd name="T100" fmla="*/ 2068 w 1413"/>
                <a:gd name="T101" fmla="*/ 2876 h 1371"/>
                <a:gd name="T102" fmla="*/ 1937 w 1413"/>
                <a:gd name="T103" fmla="*/ 2715 h 1371"/>
                <a:gd name="T104" fmla="*/ 1923 w 1413"/>
                <a:gd name="T105" fmla="*/ 2600 h 1371"/>
                <a:gd name="T106" fmla="*/ 2097 w 1413"/>
                <a:gd name="T107" fmla="*/ 2615 h 1371"/>
                <a:gd name="T108" fmla="*/ 1969 w 1413"/>
                <a:gd name="T109" fmla="*/ 2551 h 1371"/>
                <a:gd name="T110" fmla="*/ 1700 w 1413"/>
                <a:gd name="T111" fmla="*/ 2392 h 1371"/>
                <a:gd name="T112" fmla="*/ 2343 w 1413"/>
                <a:gd name="T113" fmla="*/ 2475 h 1371"/>
                <a:gd name="T114" fmla="*/ 2903 w 1413"/>
                <a:gd name="T115" fmla="*/ 2375 h 1371"/>
                <a:gd name="T116" fmla="*/ 3207 w 1413"/>
                <a:gd name="T117" fmla="*/ 2278 h 1371"/>
                <a:gd name="T118" fmla="*/ 3579 w 1413"/>
                <a:gd name="T119" fmla="*/ 2040 h 1371"/>
                <a:gd name="T120" fmla="*/ 3753 w 1413"/>
                <a:gd name="T121" fmla="*/ 1681 h 1371"/>
                <a:gd name="T122" fmla="*/ 3739 w 1413"/>
                <a:gd name="T123" fmla="*/ 1337 h 1371"/>
                <a:gd name="T124" fmla="*/ 3580 w 1413"/>
                <a:gd name="T125" fmla="*/ 890 h 137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413"/>
                <a:gd name="T190" fmla="*/ 0 h 1371"/>
                <a:gd name="T191" fmla="*/ 1413 w 1413"/>
                <a:gd name="T192" fmla="*/ 1371 h 137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413" h="1371">
                  <a:moveTo>
                    <a:pt x="1321" y="343"/>
                  </a:moveTo>
                  <a:lnTo>
                    <a:pt x="1321" y="343"/>
                  </a:lnTo>
                  <a:lnTo>
                    <a:pt x="1312" y="323"/>
                  </a:lnTo>
                  <a:lnTo>
                    <a:pt x="1302" y="299"/>
                  </a:lnTo>
                  <a:lnTo>
                    <a:pt x="1287" y="270"/>
                  </a:lnTo>
                  <a:lnTo>
                    <a:pt x="1268" y="235"/>
                  </a:lnTo>
                  <a:lnTo>
                    <a:pt x="1257" y="217"/>
                  </a:lnTo>
                  <a:lnTo>
                    <a:pt x="1245" y="198"/>
                  </a:lnTo>
                  <a:lnTo>
                    <a:pt x="1231" y="179"/>
                  </a:lnTo>
                  <a:lnTo>
                    <a:pt x="1217" y="160"/>
                  </a:lnTo>
                  <a:lnTo>
                    <a:pt x="1200" y="141"/>
                  </a:lnTo>
                  <a:lnTo>
                    <a:pt x="1183" y="122"/>
                  </a:lnTo>
                  <a:lnTo>
                    <a:pt x="1165" y="104"/>
                  </a:lnTo>
                  <a:lnTo>
                    <a:pt x="1146" y="86"/>
                  </a:lnTo>
                  <a:lnTo>
                    <a:pt x="1124" y="70"/>
                  </a:lnTo>
                  <a:lnTo>
                    <a:pt x="1103" y="54"/>
                  </a:lnTo>
                  <a:lnTo>
                    <a:pt x="1079" y="41"/>
                  </a:lnTo>
                  <a:lnTo>
                    <a:pt x="1055" y="29"/>
                  </a:lnTo>
                  <a:lnTo>
                    <a:pt x="1030" y="18"/>
                  </a:lnTo>
                  <a:lnTo>
                    <a:pt x="1003" y="11"/>
                  </a:lnTo>
                  <a:lnTo>
                    <a:pt x="975" y="5"/>
                  </a:lnTo>
                  <a:lnTo>
                    <a:pt x="960" y="3"/>
                  </a:lnTo>
                  <a:lnTo>
                    <a:pt x="945" y="2"/>
                  </a:lnTo>
                  <a:lnTo>
                    <a:pt x="930" y="0"/>
                  </a:lnTo>
                  <a:lnTo>
                    <a:pt x="914" y="0"/>
                  </a:lnTo>
                  <a:lnTo>
                    <a:pt x="898" y="2"/>
                  </a:lnTo>
                  <a:lnTo>
                    <a:pt x="882" y="3"/>
                  </a:lnTo>
                  <a:lnTo>
                    <a:pt x="866" y="5"/>
                  </a:lnTo>
                  <a:lnTo>
                    <a:pt x="848" y="8"/>
                  </a:lnTo>
                  <a:lnTo>
                    <a:pt x="831" y="13"/>
                  </a:lnTo>
                  <a:lnTo>
                    <a:pt x="814" y="17"/>
                  </a:lnTo>
                  <a:lnTo>
                    <a:pt x="796" y="23"/>
                  </a:lnTo>
                  <a:lnTo>
                    <a:pt x="777" y="30"/>
                  </a:lnTo>
                  <a:lnTo>
                    <a:pt x="759" y="38"/>
                  </a:lnTo>
                  <a:lnTo>
                    <a:pt x="740" y="47"/>
                  </a:lnTo>
                  <a:lnTo>
                    <a:pt x="731" y="50"/>
                  </a:lnTo>
                  <a:lnTo>
                    <a:pt x="710" y="61"/>
                  </a:lnTo>
                  <a:lnTo>
                    <a:pt x="696" y="69"/>
                  </a:lnTo>
                  <a:lnTo>
                    <a:pt x="682" y="79"/>
                  </a:lnTo>
                  <a:lnTo>
                    <a:pt x="666" y="91"/>
                  </a:lnTo>
                  <a:lnTo>
                    <a:pt x="649" y="106"/>
                  </a:lnTo>
                  <a:lnTo>
                    <a:pt x="632" y="123"/>
                  </a:lnTo>
                  <a:lnTo>
                    <a:pt x="616" y="143"/>
                  </a:lnTo>
                  <a:lnTo>
                    <a:pt x="610" y="153"/>
                  </a:lnTo>
                  <a:lnTo>
                    <a:pt x="602" y="166"/>
                  </a:lnTo>
                  <a:lnTo>
                    <a:pt x="595" y="178"/>
                  </a:lnTo>
                  <a:lnTo>
                    <a:pt x="589" y="190"/>
                  </a:lnTo>
                  <a:lnTo>
                    <a:pt x="584" y="204"/>
                  </a:lnTo>
                  <a:lnTo>
                    <a:pt x="578" y="219"/>
                  </a:lnTo>
                  <a:lnTo>
                    <a:pt x="574" y="233"/>
                  </a:lnTo>
                  <a:lnTo>
                    <a:pt x="570" y="250"/>
                  </a:lnTo>
                  <a:lnTo>
                    <a:pt x="567" y="266"/>
                  </a:lnTo>
                  <a:lnTo>
                    <a:pt x="565" y="284"/>
                  </a:lnTo>
                  <a:lnTo>
                    <a:pt x="563" y="302"/>
                  </a:lnTo>
                  <a:lnTo>
                    <a:pt x="563" y="321"/>
                  </a:lnTo>
                  <a:lnTo>
                    <a:pt x="525" y="361"/>
                  </a:lnTo>
                  <a:lnTo>
                    <a:pt x="497" y="392"/>
                  </a:lnTo>
                  <a:lnTo>
                    <a:pt x="486" y="404"/>
                  </a:lnTo>
                  <a:lnTo>
                    <a:pt x="479" y="413"/>
                  </a:lnTo>
                  <a:lnTo>
                    <a:pt x="499" y="411"/>
                  </a:lnTo>
                  <a:lnTo>
                    <a:pt x="520" y="409"/>
                  </a:lnTo>
                  <a:lnTo>
                    <a:pt x="544" y="406"/>
                  </a:lnTo>
                  <a:lnTo>
                    <a:pt x="569" y="407"/>
                  </a:lnTo>
                  <a:lnTo>
                    <a:pt x="580" y="409"/>
                  </a:lnTo>
                  <a:lnTo>
                    <a:pt x="592" y="410"/>
                  </a:lnTo>
                  <a:lnTo>
                    <a:pt x="602" y="413"/>
                  </a:lnTo>
                  <a:lnTo>
                    <a:pt x="610" y="416"/>
                  </a:lnTo>
                  <a:lnTo>
                    <a:pt x="615" y="422"/>
                  </a:lnTo>
                  <a:lnTo>
                    <a:pt x="617" y="425"/>
                  </a:lnTo>
                  <a:lnTo>
                    <a:pt x="620" y="429"/>
                  </a:lnTo>
                  <a:lnTo>
                    <a:pt x="624" y="433"/>
                  </a:lnTo>
                  <a:lnTo>
                    <a:pt x="632" y="440"/>
                  </a:lnTo>
                  <a:lnTo>
                    <a:pt x="646" y="452"/>
                  </a:lnTo>
                  <a:lnTo>
                    <a:pt x="665" y="468"/>
                  </a:lnTo>
                  <a:lnTo>
                    <a:pt x="687" y="484"/>
                  </a:lnTo>
                  <a:lnTo>
                    <a:pt x="712" y="500"/>
                  </a:lnTo>
                  <a:lnTo>
                    <a:pt x="725" y="506"/>
                  </a:lnTo>
                  <a:lnTo>
                    <a:pt x="739" y="513"/>
                  </a:lnTo>
                  <a:lnTo>
                    <a:pt x="753" y="520"/>
                  </a:lnTo>
                  <a:lnTo>
                    <a:pt x="768" y="524"/>
                  </a:lnTo>
                  <a:lnTo>
                    <a:pt x="784" y="529"/>
                  </a:lnTo>
                  <a:lnTo>
                    <a:pt x="798" y="531"/>
                  </a:lnTo>
                  <a:lnTo>
                    <a:pt x="813" y="532"/>
                  </a:lnTo>
                  <a:lnTo>
                    <a:pt x="829" y="532"/>
                  </a:lnTo>
                  <a:lnTo>
                    <a:pt x="837" y="531"/>
                  </a:lnTo>
                  <a:lnTo>
                    <a:pt x="837" y="538"/>
                  </a:lnTo>
                  <a:lnTo>
                    <a:pt x="837" y="552"/>
                  </a:lnTo>
                  <a:lnTo>
                    <a:pt x="838" y="573"/>
                  </a:lnTo>
                  <a:lnTo>
                    <a:pt x="840" y="599"/>
                  </a:lnTo>
                  <a:lnTo>
                    <a:pt x="845" y="627"/>
                  </a:lnTo>
                  <a:lnTo>
                    <a:pt x="851" y="658"/>
                  </a:lnTo>
                  <a:lnTo>
                    <a:pt x="856" y="674"/>
                  </a:lnTo>
                  <a:lnTo>
                    <a:pt x="861" y="690"/>
                  </a:lnTo>
                  <a:lnTo>
                    <a:pt x="868" y="706"/>
                  </a:lnTo>
                  <a:lnTo>
                    <a:pt x="876" y="721"/>
                  </a:lnTo>
                  <a:lnTo>
                    <a:pt x="884" y="737"/>
                  </a:lnTo>
                  <a:lnTo>
                    <a:pt x="894" y="751"/>
                  </a:lnTo>
                  <a:lnTo>
                    <a:pt x="883" y="735"/>
                  </a:lnTo>
                  <a:lnTo>
                    <a:pt x="873" y="714"/>
                  </a:lnTo>
                  <a:lnTo>
                    <a:pt x="864" y="691"/>
                  </a:lnTo>
                  <a:lnTo>
                    <a:pt x="856" y="665"/>
                  </a:lnTo>
                  <a:lnTo>
                    <a:pt x="849" y="636"/>
                  </a:lnTo>
                  <a:lnTo>
                    <a:pt x="843" y="604"/>
                  </a:lnTo>
                  <a:lnTo>
                    <a:pt x="840" y="569"/>
                  </a:lnTo>
                  <a:lnTo>
                    <a:pt x="837" y="531"/>
                  </a:lnTo>
                  <a:lnTo>
                    <a:pt x="832" y="531"/>
                  </a:lnTo>
                  <a:lnTo>
                    <a:pt x="820" y="532"/>
                  </a:lnTo>
                  <a:lnTo>
                    <a:pt x="800" y="530"/>
                  </a:lnTo>
                  <a:lnTo>
                    <a:pt x="787" y="529"/>
                  </a:lnTo>
                  <a:lnTo>
                    <a:pt x="774" y="525"/>
                  </a:lnTo>
                  <a:lnTo>
                    <a:pt x="758" y="521"/>
                  </a:lnTo>
                  <a:lnTo>
                    <a:pt x="741" y="515"/>
                  </a:lnTo>
                  <a:lnTo>
                    <a:pt x="724" y="507"/>
                  </a:lnTo>
                  <a:lnTo>
                    <a:pt x="705" y="497"/>
                  </a:lnTo>
                  <a:lnTo>
                    <a:pt x="686" y="485"/>
                  </a:lnTo>
                  <a:lnTo>
                    <a:pt x="666" y="470"/>
                  </a:lnTo>
                  <a:lnTo>
                    <a:pt x="646" y="454"/>
                  </a:lnTo>
                  <a:lnTo>
                    <a:pt x="624" y="433"/>
                  </a:lnTo>
                  <a:lnTo>
                    <a:pt x="624" y="432"/>
                  </a:lnTo>
                  <a:lnTo>
                    <a:pt x="623" y="429"/>
                  </a:lnTo>
                  <a:lnTo>
                    <a:pt x="622" y="425"/>
                  </a:lnTo>
                  <a:lnTo>
                    <a:pt x="620" y="423"/>
                  </a:lnTo>
                  <a:lnTo>
                    <a:pt x="615" y="421"/>
                  </a:lnTo>
                  <a:lnTo>
                    <a:pt x="611" y="418"/>
                  </a:lnTo>
                  <a:lnTo>
                    <a:pt x="604" y="415"/>
                  </a:lnTo>
                  <a:lnTo>
                    <a:pt x="595" y="413"/>
                  </a:lnTo>
                  <a:lnTo>
                    <a:pt x="585" y="411"/>
                  </a:lnTo>
                  <a:lnTo>
                    <a:pt x="571" y="410"/>
                  </a:lnTo>
                  <a:lnTo>
                    <a:pt x="556" y="409"/>
                  </a:lnTo>
                  <a:lnTo>
                    <a:pt x="538" y="409"/>
                  </a:lnTo>
                  <a:lnTo>
                    <a:pt x="516" y="410"/>
                  </a:lnTo>
                  <a:lnTo>
                    <a:pt x="492" y="412"/>
                  </a:lnTo>
                  <a:lnTo>
                    <a:pt x="470" y="419"/>
                  </a:lnTo>
                  <a:lnTo>
                    <a:pt x="563" y="316"/>
                  </a:lnTo>
                  <a:lnTo>
                    <a:pt x="565" y="296"/>
                  </a:lnTo>
                  <a:lnTo>
                    <a:pt x="568" y="274"/>
                  </a:lnTo>
                  <a:lnTo>
                    <a:pt x="574" y="246"/>
                  </a:lnTo>
                  <a:lnTo>
                    <a:pt x="578" y="231"/>
                  </a:lnTo>
                  <a:lnTo>
                    <a:pt x="583" y="214"/>
                  </a:lnTo>
                  <a:lnTo>
                    <a:pt x="588" y="198"/>
                  </a:lnTo>
                  <a:lnTo>
                    <a:pt x="595" y="183"/>
                  </a:lnTo>
                  <a:lnTo>
                    <a:pt x="603" y="166"/>
                  </a:lnTo>
                  <a:lnTo>
                    <a:pt x="612" y="150"/>
                  </a:lnTo>
                  <a:lnTo>
                    <a:pt x="622" y="135"/>
                  </a:lnTo>
                  <a:lnTo>
                    <a:pt x="633" y="122"/>
                  </a:lnTo>
                  <a:lnTo>
                    <a:pt x="620" y="118"/>
                  </a:lnTo>
                  <a:lnTo>
                    <a:pt x="604" y="115"/>
                  </a:lnTo>
                  <a:lnTo>
                    <a:pt x="583" y="112"/>
                  </a:lnTo>
                  <a:lnTo>
                    <a:pt x="558" y="108"/>
                  </a:lnTo>
                  <a:lnTo>
                    <a:pt x="529" y="106"/>
                  </a:lnTo>
                  <a:lnTo>
                    <a:pt x="496" y="104"/>
                  </a:lnTo>
                  <a:lnTo>
                    <a:pt x="461" y="105"/>
                  </a:lnTo>
                  <a:lnTo>
                    <a:pt x="424" y="107"/>
                  </a:lnTo>
                  <a:lnTo>
                    <a:pt x="405" y="109"/>
                  </a:lnTo>
                  <a:lnTo>
                    <a:pt x="386" y="113"/>
                  </a:lnTo>
                  <a:lnTo>
                    <a:pt x="367" y="116"/>
                  </a:lnTo>
                  <a:lnTo>
                    <a:pt x="348" y="121"/>
                  </a:lnTo>
                  <a:lnTo>
                    <a:pt x="329" y="127"/>
                  </a:lnTo>
                  <a:lnTo>
                    <a:pt x="309" y="134"/>
                  </a:lnTo>
                  <a:lnTo>
                    <a:pt x="290" y="142"/>
                  </a:lnTo>
                  <a:lnTo>
                    <a:pt x="272" y="151"/>
                  </a:lnTo>
                  <a:lnTo>
                    <a:pt x="254" y="161"/>
                  </a:lnTo>
                  <a:lnTo>
                    <a:pt x="236" y="172"/>
                  </a:lnTo>
                  <a:lnTo>
                    <a:pt x="219" y="186"/>
                  </a:lnTo>
                  <a:lnTo>
                    <a:pt x="204" y="201"/>
                  </a:lnTo>
                  <a:lnTo>
                    <a:pt x="188" y="216"/>
                  </a:lnTo>
                  <a:lnTo>
                    <a:pt x="173" y="233"/>
                  </a:lnTo>
                  <a:lnTo>
                    <a:pt x="167" y="237"/>
                  </a:lnTo>
                  <a:lnTo>
                    <a:pt x="149" y="247"/>
                  </a:lnTo>
                  <a:lnTo>
                    <a:pt x="137" y="256"/>
                  </a:lnTo>
                  <a:lnTo>
                    <a:pt x="125" y="265"/>
                  </a:lnTo>
                  <a:lnTo>
                    <a:pt x="112" y="277"/>
                  </a:lnTo>
                  <a:lnTo>
                    <a:pt x="98" y="292"/>
                  </a:lnTo>
                  <a:lnTo>
                    <a:pt x="85" y="307"/>
                  </a:lnTo>
                  <a:lnTo>
                    <a:pt x="72" y="326"/>
                  </a:lnTo>
                  <a:lnTo>
                    <a:pt x="60" y="347"/>
                  </a:lnTo>
                  <a:lnTo>
                    <a:pt x="55" y="358"/>
                  </a:lnTo>
                  <a:lnTo>
                    <a:pt x="51" y="370"/>
                  </a:lnTo>
                  <a:lnTo>
                    <a:pt x="46" y="383"/>
                  </a:lnTo>
                  <a:lnTo>
                    <a:pt x="43" y="396"/>
                  </a:lnTo>
                  <a:lnTo>
                    <a:pt x="40" y="410"/>
                  </a:lnTo>
                  <a:lnTo>
                    <a:pt x="37" y="423"/>
                  </a:lnTo>
                  <a:lnTo>
                    <a:pt x="36" y="439"/>
                  </a:lnTo>
                  <a:lnTo>
                    <a:pt x="36" y="455"/>
                  </a:lnTo>
                  <a:lnTo>
                    <a:pt x="36" y="470"/>
                  </a:lnTo>
                  <a:lnTo>
                    <a:pt x="37" y="487"/>
                  </a:lnTo>
                  <a:lnTo>
                    <a:pt x="33" y="498"/>
                  </a:lnTo>
                  <a:lnTo>
                    <a:pt x="28" y="510"/>
                  </a:lnTo>
                  <a:lnTo>
                    <a:pt x="22" y="527"/>
                  </a:lnTo>
                  <a:lnTo>
                    <a:pt x="16" y="546"/>
                  </a:lnTo>
                  <a:lnTo>
                    <a:pt x="9" y="567"/>
                  </a:lnTo>
                  <a:lnTo>
                    <a:pt x="5" y="592"/>
                  </a:lnTo>
                  <a:lnTo>
                    <a:pt x="1" y="618"/>
                  </a:lnTo>
                  <a:lnTo>
                    <a:pt x="0" y="645"/>
                  </a:lnTo>
                  <a:lnTo>
                    <a:pt x="0" y="659"/>
                  </a:lnTo>
                  <a:lnTo>
                    <a:pt x="1" y="673"/>
                  </a:lnTo>
                  <a:lnTo>
                    <a:pt x="4" y="686"/>
                  </a:lnTo>
                  <a:lnTo>
                    <a:pt x="7" y="701"/>
                  </a:lnTo>
                  <a:lnTo>
                    <a:pt x="10" y="714"/>
                  </a:lnTo>
                  <a:lnTo>
                    <a:pt x="16" y="728"/>
                  </a:lnTo>
                  <a:lnTo>
                    <a:pt x="22" y="741"/>
                  </a:lnTo>
                  <a:lnTo>
                    <a:pt x="30" y="754"/>
                  </a:lnTo>
                  <a:lnTo>
                    <a:pt x="39" y="766"/>
                  </a:lnTo>
                  <a:lnTo>
                    <a:pt x="49" y="778"/>
                  </a:lnTo>
                  <a:lnTo>
                    <a:pt x="60" y="790"/>
                  </a:lnTo>
                  <a:lnTo>
                    <a:pt x="73" y="801"/>
                  </a:lnTo>
                  <a:lnTo>
                    <a:pt x="89" y="811"/>
                  </a:lnTo>
                  <a:lnTo>
                    <a:pt x="105" y="820"/>
                  </a:lnTo>
                  <a:lnTo>
                    <a:pt x="104" y="827"/>
                  </a:lnTo>
                  <a:lnTo>
                    <a:pt x="100" y="841"/>
                  </a:lnTo>
                  <a:lnTo>
                    <a:pt x="97" y="864"/>
                  </a:lnTo>
                  <a:lnTo>
                    <a:pt x="97" y="877"/>
                  </a:lnTo>
                  <a:lnTo>
                    <a:pt x="97" y="891"/>
                  </a:lnTo>
                  <a:lnTo>
                    <a:pt x="99" y="905"/>
                  </a:lnTo>
                  <a:lnTo>
                    <a:pt x="103" y="919"/>
                  </a:lnTo>
                  <a:lnTo>
                    <a:pt x="107" y="934"/>
                  </a:lnTo>
                  <a:lnTo>
                    <a:pt x="115" y="946"/>
                  </a:lnTo>
                  <a:lnTo>
                    <a:pt x="119" y="953"/>
                  </a:lnTo>
                  <a:lnTo>
                    <a:pt x="124" y="958"/>
                  </a:lnTo>
                  <a:lnTo>
                    <a:pt x="130" y="964"/>
                  </a:lnTo>
                  <a:lnTo>
                    <a:pt x="136" y="970"/>
                  </a:lnTo>
                  <a:lnTo>
                    <a:pt x="144" y="974"/>
                  </a:lnTo>
                  <a:lnTo>
                    <a:pt x="152" y="979"/>
                  </a:lnTo>
                  <a:lnTo>
                    <a:pt x="161" y="982"/>
                  </a:lnTo>
                  <a:lnTo>
                    <a:pt x="170" y="985"/>
                  </a:lnTo>
                  <a:lnTo>
                    <a:pt x="172" y="986"/>
                  </a:lnTo>
                  <a:lnTo>
                    <a:pt x="178" y="990"/>
                  </a:lnTo>
                  <a:lnTo>
                    <a:pt x="195" y="998"/>
                  </a:lnTo>
                  <a:lnTo>
                    <a:pt x="198" y="1008"/>
                  </a:lnTo>
                  <a:lnTo>
                    <a:pt x="205" y="1019"/>
                  </a:lnTo>
                  <a:lnTo>
                    <a:pt x="312" y="1169"/>
                  </a:lnTo>
                  <a:lnTo>
                    <a:pt x="207" y="1148"/>
                  </a:lnTo>
                  <a:lnTo>
                    <a:pt x="198" y="1147"/>
                  </a:lnTo>
                  <a:lnTo>
                    <a:pt x="189" y="1148"/>
                  </a:lnTo>
                  <a:lnTo>
                    <a:pt x="185" y="1149"/>
                  </a:lnTo>
                  <a:lnTo>
                    <a:pt x="179" y="1152"/>
                  </a:lnTo>
                  <a:lnTo>
                    <a:pt x="178" y="1153"/>
                  </a:lnTo>
                  <a:lnTo>
                    <a:pt x="177" y="1154"/>
                  </a:lnTo>
                  <a:lnTo>
                    <a:pt x="177" y="1156"/>
                  </a:lnTo>
                  <a:lnTo>
                    <a:pt x="177" y="1157"/>
                  </a:lnTo>
                  <a:lnTo>
                    <a:pt x="180" y="1161"/>
                  </a:lnTo>
                  <a:lnTo>
                    <a:pt x="185" y="1163"/>
                  </a:lnTo>
                  <a:lnTo>
                    <a:pt x="194" y="1169"/>
                  </a:lnTo>
                  <a:lnTo>
                    <a:pt x="198" y="1170"/>
                  </a:lnTo>
                  <a:lnTo>
                    <a:pt x="332" y="1211"/>
                  </a:lnTo>
                  <a:lnTo>
                    <a:pt x="338" y="1215"/>
                  </a:lnTo>
                  <a:lnTo>
                    <a:pt x="343" y="1218"/>
                  </a:lnTo>
                  <a:lnTo>
                    <a:pt x="351" y="1224"/>
                  </a:lnTo>
                  <a:lnTo>
                    <a:pt x="359" y="1232"/>
                  </a:lnTo>
                  <a:lnTo>
                    <a:pt x="367" y="1240"/>
                  </a:lnTo>
                  <a:lnTo>
                    <a:pt x="373" y="1252"/>
                  </a:lnTo>
                  <a:lnTo>
                    <a:pt x="377" y="1258"/>
                  </a:lnTo>
                  <a:lnTo>
                    <a:pt x="378" y="1266"/>
                  </a:lnTo>
                  <a:lnTo>
                    <a:pt x="382" y="1278"/>
                  </a:lnTo>
                  <a:lnTo>
                    <a:pt x="395" y="1302"/>
                  </a:lnTo>
                  <a:lnTo>
                    <a:pt x="403" y="1317"/>
                  </a:lnTo>
                  <a:lnTo>
                    <a:pt x="411" y="1330"/>
                  </a:lnTo>
                  <a:lnTo>
                    <a:pt x="420" y="1342"/>
                  </a:lnTo>
                  <a:lnTo>
                    <a:pt x="424" y="1345"/>
                  </a:lnTo>
                  <a:lnTo>
                    <a:pt x="429" y="1348"/>
                  </a:lnTo>
                  <a:lnTo>
                    <a:pt x="436" y="1355"/>
                  </a:lnTo>
                  <a:lnTo>
                    <a:pt x="442" y="1363"/>
                  </a:lnTo>
                  <a:lnTo>
                    <a:pt x="444" y="1366"/>
                  </a:lnTo>
                  <a:lnTo>
                    <a:pt x="444" y="1370"/>
                  </a:lnTo>
                  <a:lnTo>
                    <a:pt x="445" y="1371"/>
                  </a:lnTo>
                  <a:lnTo>
                    <a:pt x="447" y="1370"/>
                  </a:lnTo>
                  <a:lnTo>
                    <a:pt x="449" y="1366"/>
                  </a:lnTo>
                  <a:lnTo>
                    <a:pt x="451" y="1361"/>
                  </a:lnTo>
                  <a:lnTo>
                    <a:pt x="451" y="1354"/>
                  </a:lnTo>
                  <a:lnTo>
                    <a:pt x="451" y="1347"/>
                  </a:lnTo>
                  <a:lnTo>
                    <a:pt x="449" y="1342"/>
                  </a:lnTo>
                  <a:lnTo>
                    <a:pt x="447" y="1338"/>
                  </a:lnTo>
                  <a:lnTo>
                    <a:pt x="444" y="1336"/>
                  </a:lnTo>
                  <a:lnTo>
                    <a:pt x="433" y="1293"/>
                  </a:lnTo>
                  <a:lnTo>
                    <a:pt x="424" y="1258"/>
                  </a:lnTo>
                  <a:lnTo>
                    <a:pt x="415" y="1228"/>
                  </a:lnTo>
                  <a:lnTo>
                    <a:pt x="433" y="1234"/>
                  </a:lnTo>
                  <a:lnTo>
                    <a:pt x="477" y="1245"/>
                  </a:lnTo>
                  <a:lnTo>
                    <a:pt x="504" y="1251"/>
                  </a:lnTo>
                  <a:lnTo>
                    <a:pt x="531" y="1256"/>
                  </a:lnTo>
                  <a:lnTo>
                    <a:pt x="558" y="1261"/>
                  </a:lnTo>
                  <a:lnTo>
                    <a:pt x="581" y="1263"/>
                  </a:lnTo>
                  <a:lnTo>
                    <a:pt x="613" y="1260"/>
                  </a:lnTo>
                  <a:lnTo>
                    <a:pt x="619" y="1257"/>
                  </a:lnTo>
                  <a:lnTo>
                    <a:pt x="624" y="1256"/>
                  </a:lnTo>
                  <a:lnTo>
                    <a:pt x="630" y="1256"/>
                  </a:lnTo>
                  <a:lnTo>
                    <a:pt x="624" y="1249"/>
                  </a:lnTo>
                  <a:lnTo>
                    <a:pt x="617" y="1244"/>
                  </a:lnTo>
                  <a:lnTo>
                    <a:pt x="610" y="1238"/>
                  </a:lnTo>
                  <a:lnTo>
                    <a:pt x="605" y="1236"/>
                  </a:lnTo>
                  <a:lnTo>
                    <a:pt x="601" y="1235"/>
                  </a:lnTo>
                  <a:lnTo>
                    <a:pt x="539" y="1218"/>
                  </a:lnTo>
                  <a:lnTo>
                    <a:pt x="489" y="1205"/>
                  </a:lnTo>
                  <a:lnTo>
                    <a:pt x="451" y="1193"/>
                  </a:lnTo>
                  <a:lnTo>
                    <a:pt x="444" y="1191"/>
                  </a:lnTo>
                  <a:lnTo>
                    <a:pt x="436" y="1188"/>
                  </a:lnTo>
                  <a:lnTo>
                    <a:pt x="425" y="1181"/>
                  </a:lnTo>
                  <a:lnTo>
                    <a:pt x="412" y="1172"/>
                  </a:lnTo>
                  <a:lnTo>
                    <a:pt x="396" y="1158"/>
                  </a:lnTo>
                  <a:lnTo>
                    <a:pt x="379" y="1140"/>
                  </a:lnTo>
                  <a:lnTo>
                    <a:pt x="361" y="1118"/>
                  </a:lnTo>
                  <a:lnTo>
                    <a:pt x="349" y="1107"/>
                  </a:lnTo>
                  <a:lnTo>
                    <a:pt x="322" y="1080"/>
                  </a:lnTo>
                  <a:lnTo>
                    <a:pt x="307" y="1065"/>
                  </a:lnTo>
                  <a:lnTo>
                    <a:pt x="295" y="1050"/>
                  </a:lnTo>
                  <a:lnTo>
                    <a:pt x="286" y="1039"/>
                  </a:lnTo>
                  <a:lnTo>
                    <a:pt x="284" y="1035"/>
                  </a:lnTo>
                  <a:lnTo>
                    <a:pt x="282" y="1031"/>
                  </a:lnTo>
                  <a:lnTo>
                    <a:pt x="281" y="1027"/>
                  </a:lnTo>
                  <a:lnTo>
                    <a:pt x="278" y="1021"/>
                  </a:lnTo>
                  <a:lnTo>
                    <a:pt x="294" y="1024"/>
                  </a:lnTo>
                  <a:lnTo>
                    <a:pt x="311" y="1024"/>
                  </a:lnTo>
                  <a:lnTo>
                    <a:pt x="329" y="1024"/>
                  </a:lnTo>
                  <a:lnTo>
                    <a:pt x="347" y="1021"/>
                  </a:lnTo>
                  <a:lnTo>
                    <a:pt x="365" y="1018"/>
                  </a:lnTo>
                  <a:lnTo>
                    <a:pt x="384" y="1013"/>
                  </a:lnTo>
                  <a:lnTo>
                    <a:pt x="403" y="1006"/>
                  </a:lnTo>
                  <a:lnTo>
                    <a:pt x="422" y="997"/>
                  </a:lnTo>
                  <a:lnTo>
                    <a:pt x="431" y="1001"/>
                  </a:lnTo>
                  <a:lnTo>
                    <a:pt x="457" y="1013"/>
                  </a:lnTo>
                  <a:lnTo>
                    <a:pt x="497" y="1030"/>
                  </a:lnTo>
                  <a:lnTo>
                    <a:pt x="549" y="1050"/>
                  </a:lnTo>
                  <a:lnTo>
                    <a:pt x="571" y="1080"/>
                  </a:lnTo>
                  <a:lnTo>
                    <a:pt x="590" y="1107"/>
                  </a:lnTo>
                  <a:lnTo>
                    <a:pt x="605" y="1128"/>
                  </a:lnTo>
                  <a:lnTo>
                    <a:pt x="611" y="1136"/>
                  </a:lnTo>
                  <a:lnTo>
                    <a:pt x="613" y="1142"/>
                  </a:lnTo>
                  <a:lnTo>
                    <a:pt x="605" y="1143"/>
                  </a:lnTo>
                  <a:lnTo>
                    <a:pt x="586" y="1147"/>
                  </a:lnTo>
                  <a:lnTo>
                    <a:pt x="575" y="1151"/>
                  </a:lnTo>
                  <a:lnTo>
                    <a:pt x="563" y="1155"/>
                  </a:lnTo>
                  <a:lnTo>
                    <a:pt x="554" y="1162"/>
                  </a:lnTo>
                  <a:lnTo>
                    <a:pt x="550" y="1165"/>
                  </a:lnTo>
                  <a:lnTo>
                    <a:pt x="547" y="1169"/>
                  </a:lnTo>
                  <a:lnTo>
                    <a:pt x="540" y="1176"/>
                  </a:lnTo>
                  <a:lnTo>
                    <a:pt x="533" y="1183"/>
                  </a:lnTo>
                  <a:lnTo>
                    <a:pt x="526" y="1189"/>
                  </a:lnTo>
                  <a:lnTo>
                    <a:pt x="522" y="1196"/>
                  </a:lnTo>
                  <a:lnTo>
                    <a:pt x="538" y="1189"/>
                  </a:lnTo>
                  <a:lnTo>
                    <a:pt x="554" y="1184"/>
                  </a:lnTo>
                  <a:lnTo>
                    <a:pt x="575" y="1179"/>
                  </a:lnTo>
                  <a:lnTo>
                    <a:pt x="586" y="1178"/>
                  </a:lnTo>
                  <a:lnTo>
                    <a:pt x="596" y="1176"/>
                  </a:lnTo>
                  <a:lnTo>
                    <a:pt x="606" y="1175"/>
                  </a:lnTo>
                  <a:lnTo>
                    <a:pt x="616" y="1176"/>
                  </a:lnTo>
                  <a:lnTo>
                    <a:pt x="625" y="1178"/>
                  </a:lnTo>
                  <a:lnTo>
                    <a:pt x="633" y="1181"/>
                  </a:lnTo>
                  <a:lnTo>
                    <a:pt x="640" y="1187"/>
                  </a:lnTo>
                  <a:lnTo>
                    <a:pt x="646" y="1192"/>
                  </a:lnTo>
                  <a:lnTo>
                    <a:pt x="660" y="1210"/>
                  </a:lnTo>
                  <a:lnTo>
                    <a:pt x="676" y="1228"/>
                  </a:lnTo>
                  <a:lnTo>
                    <a:pt x="694" y="1248"/>
                  </a:lnTo>
                  <a:lnTo>
                    <a:pt x="713" y="1267"/>
                  </a:lnTo>
                  <a:lnTo>
                    <a:pt x="732" y="1284"/>
                  </a:lnTo>
                  <a:lnTo>
                    <a:pt x="740" y="1290"/>
                  </a:lnTo>
                  <a:lnTo>
                    <a:pt x="747" y="1294"/>
                  </a:lnTo>
                  <a:lnTo>
                    <a:pt x="753" y="1297"/>
                  </a:lnTo>
                  <a:lnTo>
                    <a:pt x="756" y="1297"/>
                  </a:lnTo>
                  <a:lnTo>
                    <a:pt x="757" y="1296"/>
                  </a:lnTo>
                  <a:lnTo>
                    <a:pt x="768" y="1300"/>
                  </a:lnTo>
                  <a:lnTo>
                    <a:pt x="776" y="1305"/>
                  </a:lnTo>
                  <a:lnTo>
                    <a:pt x="778" y="1307"/>
                  </a:lnTo>
                  <a:lnTo>
                    <a:pt x="779" y="1309"/>
                  </a:lnTo>
                  <a:lnTo>
                    <a:pt x="779" y="1306"/>
                  </a:lnTo>
                  <a:lnTo>
                    <a:pt x="777" y="1298"/>
                  </a:lnTo>
                  <a:lnTo>
                    <a:pt x="775" y="1293"/>
                  </a:lnTo>
                  <a:lnTo>
                    <a:pt x="773" y="1289"/>
                  </a:lnTo>
                  <a:lnTo>
                    <a:pt x="770" y="1285"/>
                  </a:lnTo>
                  <a:lnTo>
                    <a:pt x="767" y="1283"/>
                  </a:lnTo>
                  <a:lnTo>
                    <a:pt x="759" y="1271"/>
                  </a:lnTo>
                  <a:lnTo>
                    <a:pt x="740" y="1243"/>
                  </a:lnTo>
                  <a:lnTo>
                    <a:pt x="728" y="1226"/>
                  </a:lnTo>
                  <a:lnTo>
                    <a:pt x="715" y="1210"/>
                  </a:lnTo>
                  <a:lnTo>
                    <a:pt x="703" y="1196"/>
                  </a:lnTo>
                  <a:lnTo>
                    <a:pt x="693" y="1185"/>
                  </a:lnTo>
                  <a:lnTo>
                    <a:pt x="697" y="1182"/>
                  </a:lnTo>
                  <a:lnTo>
                    <a:pt x="703" y="1179"/>
                  </a:lnTo>
                  <a:lnTo>
                    <a:pt x="712" y="1176"/>
                  </a:lnTo>
                  <a:lnTo>
                    <a:pt x="723" y="1174"/>
                  </a:lnTo>
                  <a:lnTo>
                    <a:pt x="738" y="1173"/>
                  </a:lnTo>
                  <a:lnTo>
                    <a:pt x="755" y="1174"/>
                  </a:lnTo>
                  <a:lnTo>
                    <a:pt x="775" y="1176"/>
                  </a:lnTo>
                  <a:lnTo>
                    <a:pt x="780" y="1176"/>
                  </a:lnTo>
                  <a:lnTo>
                    <a:pt x="785" y="1176"/>
                  </a:lnTo>
                  <a:lnTo>
                    <a:pt x="787" y="1178"/>
                  </a:lnTo>
                  <a:lnTo>
                    <a:pt x="788" y="1180"/>
                  </a:lnTo>
                  <a:lnTo>
                    <a:pt x="783" y="1172"/>
                  </a:lnTo>
                  <a:lnTo>
                    <a:pt x="778" y="1166"/>
                  </a:lnTo>
                  <a:lnTo>
                    <a:pt x="775" y="1165"/>
                  </a:lnTo>
                  <a:lnTo>
                    <a:pt x="773" y="1164"/>
                  </a:lnTo>
                  <a:lnTo>
                    <a:pt x="764" y="1160"/>
                  </a:lnTo>
                  <a:lnTo>
                    <a:pt x="740" y="1151"/>
                  </a:lnTo>
                  <a:lnTo>
                    <a:pt x="725" y="1146"/>
                  </a:lnTo>
                  <a:lnTo>
                    <a:pt x="711" y="1142"/>
                  </a:lnTo>
                  <a:lnTo>
                    <a:pt x="696" y="1140"/>
                  </a:lnTo>
                  <a:lnTo>
                    <a:pt x="689" y="1139"/>
                  </a:lnTo>
                  <a:lnTo>
                    <a:pt x="683" y="1140"/>
                  </a:lnTo>
                  <a:lnTo>
                    <a:pt x="676" y="1139"/>
                  </a:lnTo>
                  <a:lnTo>
                    <a:pt x="638" y="1079"/>
                  </a:lnTo>
                  <a:lnTo>
                    <a:pt x="666" y="1086"/>
                  </a:lnTo>
                  <a:lnTo>
                    <a:pt x="695" y="1093"/>
                  </a:lnTo>
                  <a:lnTo>
                    <a:pt x="724" y="1100"/>
                  </a:lnTo>
                  <a:lnTo>
                    <a:pt x="756" y="1106"/>
                  </a:lnTo>
                  <a:lnTo>
                    <a:pt x="786" y="1110"/>
                  </a:lnTo>
                  <a:lnTo>
                    <a:pt x="818" y="1113"/>
                  </a:lnTo>
                  <a:lnTo>
                    <a:pt x="849" y="1116"/>
                  </a:lnTo>
                  <a:lnTo>
                    <a:pt x="880" y="1117"/>
                  </a:lnTo>
                  <a:lnTo>
                    <a:pt x="912" y="1116"/>
                  </a:lnTo>
                  <a:lnTo>
                    <a:pt x="943" y="1113"/>
                  </a:lnTo>
                  <a:lnTo>
                    <a:pt x="974" y="1110"/>
                  </a:lnTo>
                  <a:lnTo>
                    <a:pt x="1004" y="1103"/>
                  </a:lnTo>
                  <a:lnTo>
                    <a:pt x="1034" y="1095"/>
                  </a:lnTo>
                  <a:lnTo>
                    <a:pt x="1063" y="1085"/>
                  </a:lnTo>
                  <a:lnTo>
                    <a:pt x="1077" y="1079"/>
                  </a:lnTo>
                  <a:lnTo>
                    <a:pt x="1091" y="1072"/>
                  </a:lnTo>
                  <a:lnTo>
                    <a:pt x="1104" y="1065"/>
                  </a:lnTo>
                  <a:lnTo>
                    <a:pt x="1118" y="1057"/>
                  </a:lnTo>
                  <a:lnTo>
                    <a:pt x="1123" y="1056"/>
                  </a:lnTo>
                  <a:lnTo>
                    <a:pt x="1138" y="1053"/>
                  </a:lnTo>
                  <a:lnTo>
                    <a:pt x="1162" y="1046"/>
                  </a:lnTo>
                  <a:lnTo>
                    <a:pt x="1191" y="1035"/>
                  </a:lnTo>
                  <a:lnTo>
                    <a:pt x="1206" y="1028"/>
                  </a:lnTo>
                  <a:lnTo>
                    <a:pt x="1223" y="1020"/>
                  </a:lnTo>
                  <a:lnTo>
                    <a:pt x="1241" y="1011"/>
                  </a:lnTo>
                  <a:lnTo>
                    <a:pt x="1259" y="1000"/>
                  </a:lnTo>
                  <a:lnTo>
                    <a:pt x="1277" y="988"/>
                  </a:lnTo>
                  <a:lnTo>
                    <a:pt x="1295" y="973"/>
                  </a:lnTo>
                  <a:lnTo>
                    <a:pt x="1312" y="957"/>
                  </a:lnTo>
                  <a:lnTo>
                    <a:pt x="1329" y="940"/>
                  </a:lnTo>
                  <a:lnTo>
                    <a:pt x="1345" y="920"/>
                  </a:lnTo>
                  <a:lnTo>
                    <a:pt x="1360" y="899"/>
                  </a:lnTo>
                  <a:lnTo>
                    <a:pt x="1374" y="876"/>
                  </a:lnTo>
                  <a:lnTo>
                    <a:pt x="1385" y="850"/>
                  </a:lnTo>
                  <a:lnTo>
                    <a:pt x="1395" y="822"/>
                  </a:lnTo>
                  <a:lnTo>
                    <a:pt x="1400" y="808"/>
                  </a:lnTo>
                  <a:lnTo>
                    <a:pt x="1404" y="792"/>
                  </a:lnTo>
                  <a:lnTo>
                    <a:pt x="1407" y="776"/>
                  </a:lnTo>
                  <a:lnTo>
                    <a:pt x="1410" y="759"/>
                  </a:lnTo>
                  <a:lnTo>
                    <a:pt x="1411" y="742"/>
                  </a:lnTo>
                  <a:lnTo>
                    <a:pt x="1413" y="724"/>
                  </a:lnTo>
                  <a:lnTo>
                    <a:pt x="1413" y="706"/>
                  </a:lnTo>
                  <a:lnTo>
                    <a:pt x="1413" y="687"/>
                  </a:lnTo>
                  <a:lnTo>
                    <a:pt x="1412" y="667"/>
                  </a:lnTo>
                  <a:lnTo>
                    <a:pt x="1411" y="647"/>
                  </a:lnTo>
                  <a:lnTo>
                    <a:pt x="1409" y="626"/>
                  </a:lnTo>
                  <a:lnTo>
                    <a:pt x="1405" y="604"/>
                  </a:lnTo>
                  <a:lnTo>
                    <a:pt x="1401" y="582"/>
                  </a:lnTo>
                  <a:lnTo>
                    <a:pt x="1396" y="558"/>
                  </a:lnTo>
                  <a:lnTo>
                    <a:pt x="1391" y="533"/>
                  </a:lnTo>
                  <a:lnTo>
                    <a:pt x="1383" y="509"/>
                  </a:lnTo>
                  <a:lnTo>
                    <a:pt x="1376" y="484"/>
                  </a:lnTo>
                  <a:lnTo>
                    <a:pt x="1367" y="457"/>
                  </a:lnTo>
                  <a:lnTo>
                    <a:pt x="1357" y="430"/>
                  </a:lnTo>
                  <a:lnTo>
                    <a:pt x="1346" y="402"/>
                  </a:lnTo>
                  <a:lnTo>
                    <a:pt x="1333" y="374"/>
                  </a:lnTo>
                  <a:lnTo>
                    <a:pt x="1321" y="343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Freeform 28"/>
            <p:cNvSpPr>
              <a:spLocks/>
            </p:cNvSpPr>
            <p:nvPr/>
          </p:nvSpPr>
          <p:spPr bwMode="auto">
            <a:xfrm>
              <a:off x="4545" y="2483"/>
              <a:ext cx="94" cy="91"/>
            </a:xfrm>
            <a:custGeom>
              <a:avLst/>
              <a:gdLst>
                <a:gd name="T0" fmla="*/ 214 w 82"/>
                <a:gd name="T1" fmla="*/ 82 h 82"/>
                <a:gd name="T2" fmla="*/ 214 w 82"/>
                <a:gd name="T3" fmla="*/ 82 h 82"/>
                <a:gd name="T4" fmla="*/ 213 w 82"/>
                <a:gd name="T5" fmla="*/ 101 h 82"/>
                <a:gd name="T6" fmla="*/ 205 w 82"/>
                <a:gd name="T7" fmla="*/ 115 h 82"/>
                <a:gd name="T8" fmla="*/ 198 w 82"/>
                <a:gd name="T9" fmla="*/ 134 h 82"/>
                <a:gd name="T10" fmla="*/ 186 w 82"/>
                <a:gd name="T11" fmla="*/ 142 h 82"/>
                <a:gd name="T12" fmla="*/ 165 w 82"/>
                <a:gd name="T13" fmla="*/ 154 h 82"/>
                <a:gd name="T14" fmla="*/ 151 w 82"/>
                <a:gd name="T15" fmla="*/ 164 h 82"/>
                <a:gd name="T16" fmla="*/ 132 w 82"/>
                <a:gd name="T17" fmla="*/ 169 h 82"/>
                <a:gd name="T18" fmla="*/ 109 w 82"/>
                <a:gd name="T19" fmla="*/ 170 h 82"/>
                <a:gd name="T20" fmla="*/ 109 w 82"/>
                <a:gd name="T21" fmla="*/ 170 h 82"/>
                <a:gd name="T22" fmla="*/ 91 w 82"/>
                <a:gd name="T23" fmla="*/ 170 h 82"/>
                <a:gd name="T24" fmla="*/ 69 w 82"/>
                <a:gd name="T25" fmla="*/ 166 h 82"/>
                <a:gd name="T26" fmla="*/ 50 w 82"/>
                <a:gd name="T27" fmla="*/ 154 h 82"/>
                <a:gd name="T28" fmla="*/ 33 w 82"/>
                <a:gd name="T29" fmla="*/ 149 h 82"/>
                <a:gd name="T30" fmla="*/ 19 w 82"/>
                <a:gd name="T31" fmla="*/ 135 h 82"/>
                <a:gd name="T32" fmla="*/ 11 w 82"/>
                <a:gd name="T33" fmla="*/ 120 h 82"/>
                <a:gd name="T34" fmla="*/ 1 w 82"/>
                <a:gd name="T35" fmla="*/ 102 h 82"/>
                <a:gd name="T36" fmla="*/ 0 w 82"/>
                <a:gd name="T37" fmla="*/ 87 h 82"/>
                <a:gd name="T38" fmla="*/ 0 w 82"/>
                <a:gd name="T39" fmla="*/ 87 h 82"/>
                <a:gd name="T40" fmla="*/ 1 w 82"/>
                <a:gd name="T41" fmla="*/ 70 h 82"/>
                <a:gd name="T42" fmla="*/ 11 w 82"/>
                <a:gd name="T43" fmla="*/ 54 h 82"/>
                <a:gd name="T44" fmla="*/ 17 w 82"/>
                <a:gd name="T45" fmla="*/ 40 h 82"/>
                <a:gd name="T46" fmla="*/ 33 w 82"/>
                <a:gd name="T47" fmla="*/ 27 h 82"/>
                <a:gd name="T48" fmla="*/ 48 w 82"/>
                <a:gd name="T49" fmla="*/ 16 h 82"/>
                <a:gd name="T50" fmla="*/ 65 w 82"/>
                <a:gd name="T51" fmla="*/ 4 h 82"/>
                <a:gd name="T52" fmla="*/ 86 w 82"/>
                <a:gd name="T53" fmla="*/ 1 h 82"/>
                <a:gd name="T54" fmla="*/ 107 w 82"/>
                <a:gd name="T55" fmla="*/ 0 h 82"/>
                <a:gd name="T56" fmla="*/ 107 w 82"/>
                <a:gd name="T57" fmla="*/ 0 h 82"/>
                <a:gd name="T58" fmla="*/ 126 w 82"/>
                <a:gd name="T59" fmla="*/ 1 h 82"/>
                <a:gd name="T60" fmla="*/ 144 w 82"/>
                <a:gd name="T61" fmla="*/ 3 h 82"/>
                <a:gd name="T62" fmla="*/ 164 w 82"/>
                <a:gd name="T63" fmla="*/ 14 h 82"/>
                <a:gd name="T64" fmla="*/ 181 w 82"/>
                <a:gd name="T65" fmla="*/ 24 h 82"/>
                <a:gd name="T66" fmla="*/ 191 w 82"/>
                <a:gd name="T67" fmla="*/ 37 h 82"/>
                <a:gd name="T68" fmla="*/ 205 w 82"/>
                <a:gd name="T69" fmla="*/ 51 h 82"/>
                <a:gd name="T70" fmla="*/ 213 w 82"/>
                <a:gd name="T71" fmla="*/ 67 h 82"/>
                <a:gd name="T72" fmla="*/ 214 w 82"/>
                <a:gd name="T73" fmla="*/ 82 h 82"/>
                <a:gd name="T74" fmla="*/ 214 w 82"/>
                <a:gd name="T75" fmla="*/ 82 h 8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82"/>
                <a:gd name="T115" fmla="*/ 0 h 82"/>
                <a:gd name="T116" fmla="*/ 82 w 82"/>
                <a:gd name="T117" fmla="*/ 82 h 82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82" h="82">
                  <a:moveTo>
                    <a:pt x="82" y="40"/>
                  </a:moveTo>
                  <a:lnTo>
                    <a:pt x="82" y="40"/>
                  </a:lnTo>
                  <a:lnTo>
                    <a:pt x="81" y="49"/>
                  </a:lnTo>
                  <a:lnTo>
                    <a:pt x="79" y="56"/>
                  </a:lnTo>
                  <a:lnTo>
                    <a:pt x="76" y="64"/>
                  </a:lnTo>
                  <a:lnTo>
                    <a:pt x="71" y="69"/>
                  </a:lnTo>
                  <a:lnTo>
                    <a:pt x="64" y="75"/>
                  </a:lnTo>
                  <a:lnTo>
                    <a:pt x="58" y="78"/>
                  </a:lnTo>
                  <a:lnTo>
                    <a:pt x="51" y="81"/>
                  </a:lnTo>
                  <a:lnTo>
                    <a:pt x="42" y="82"/>
                  </a:lnTo>
                  <a:lnTo>
                    <a:pt x="34" y="82"/>
                  </a:lnTo>
                  <a:lnTo>
                    <a:pt x="26" y="80"/>
                  </a:lnTo>
                  <a:lnTo>
                    <a:pt x="19" y="75"/>
                  </a:lnTo>
                  <a:lnTo>
                    <a:pt x="13" y="71"/>
                  </a:lnTo>
                  <a:lnTo>
                    <a:pt x="8" y="65"/>
                  </a:lnTo>
                  <a:lnTo>
                    <a:pt x="4" y="57"/>
                  </a:lnTo>
                  <a:lnTo>
                    <a:pt x="1" y="50"/>
                  </a:lnTo>
                  <a:lnTo>
                    <a:pt x="0" y="41"/>
                  </a:lnTo>
                  <a:lnTo>
                    <a:pt x="1" y="33"/>
                  </a:lnTo>
                  <a:lnTo>
                    <a:pt x="4" y="26"/>
                  </a:lnTo>
                  <a:lnTo>
                    <a:pt x="7" y="19"/>
                  </a:lnTo>
                  <a:lnTo>
                    <a:pt x="13" y="13"/>
                  </a:lnTo>
                  <a:lnTo>
                    <a:pt x="18" y="8"/>
                  </a:lnTo>
                  <a:lnTo>
                    <a:pt x="25" y="4"/>
                  </a:lnTo>
                  <a:lnTo>
                    <a:pt x="33" y="1"/>
                  </a:lnTo>
                  <a:lnTo>
                    <a:pt x="41" y="0"/>
                  </a:lnTo>
                  <a:lnTo>
                    <a:pt x="49" y="1"/>
                  </a:lnTo>
                  <a:lnTo>
                    <a:pt x="56" y="3"/>
                  </a:lnTo>
                  <a:lnTo>
                    <a:pt x="63" y="7"/>
                  </a:lnTo>
                  <a:lnTo>
                    <a:pt x="70" y="12"/>
                  </a:lnTo>
                  <a:lnTo>
                    <a:pt x="74" y="18"/>
                  </a:lnTo>
                  <a:lnTo>
                    <a:pt x="79" y="24"/>
                  </a:lnTo>
                  <a:lnTo>
                    <a:pt x="81" y="32"/>
                  </a:lnTo>
                  <a:lnTo>
                    <a:pt x="82" y="40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Freeform 29"/>
            <p:cNvSpPr>
              <a:spLocks/>
            </p:cNvSpPr>
            <p:nvPr/>
          </p:nvSpPr>
          <p:spPr bwMode="auto">
            <a:xfrm>
              <a:off x="4565" y="2502"/>
              <a:ext cx="27" cy="25"/>
            </a:xfrm>
            <a:custGeom>
              <a:avLst/>
              <a:gdLst>
                <a:gd name="T0" fmla="*/ 54 w 24"/>
                <a:gd name="T1" fmla="*/ 28 h 22"/>
                <a:gd name="T2" fmla="*/ 54 w 24"/>
                <a:gd name="T3" fmla="*/ 28 h 22"/>
                <a:gd name="T4" fmla="*/ 53 w 24"/>
                <a:gd name="T5" fmla="*/ 36 h 22"/>
                <a:gd name="T6" fmla="*/ 47 w 24"/>
                <a:gd name="T7" fmla="*/ 47 h 22"/>
                <a:gd name="T8" fmla="*/ 38 w 24"/>
                <a:gd name="T9" fmla="*/ 51 h 22"/>
                <a:gd name="T10" fmla="*/ 30 w 24"/>
                <a:gd name="T11" fmla="*/ 53 h 22"/>
                <a:gd name="T12" fmla="*/ 30 w 24"/>
                <a:gd name="T13" fmla="*/ 53 h 22"/>
                <a:gd name="T14" fmla="*/ 18 w 24"/>
                <a:gd name="T15" fmla="*/ 51 h 22"/>
                <a:gd name="T16" fmla="*/ 11 w 24"/>
                <a:gd name="T17" fmla="*/ 47 h 22"/>
                <a:gd name="T18" fmla="*/ 1 w 24"/>
                <a:gd name="T19" fmla="*/ 36 h 22"/>
                <a:gd name="T20" fmla="*/ 0 w 24"/>
                <a:gd name="T21" fmla="*/ 28 h 22"/>
                <a:gd name="T22" fmla="*/ 0 w 24"/>
                <a:gd name="T23" fmla="*/ 28 h 22"/>
                <a:gd name="T24" fmla="*/ 1 w 24"/>
                <a:gd name="T25" fmla="*/ 15 h 22"/>
                <a:gd name="T26" fmla="*/ 11 w 24"/>
                <a:gd name="T27" fmla="*/ 3 h 22"/>
                <a:gd name="T28" fmla="*/ 16 w 24"/>
                <a:gd name="T29" fmla="*/ 1 h 22"/>
                <a:gd name="T30" fmla="*/ 26 w 24"/>
                <a:gd name="T31" fmla="*/ 0 h 22"/>
                <a:gd name="T32" fmla="*/ 26 w 24"/>
                <a:gd name="T33" fmla="*/ 0 h 22"/>
                <a:gd name="T34" fmla="*/ 37 w 24"/>
                <a:gd name="T35" fmla="*/ 0 h 22"/>
                <a:gd name="T36" fmla="*/ 47 w 24"/>
                <a:gd name="T37" fmla="*/ 3 h 22"/>
                <a:gd name="T38" fmla="*/ 53 w 24"/>
                <a:gd name="T39" fmla="*/ 15 h 22"/>
                <a:gd name="T40" fmla="*/ 54 w 24"/>
                <a:gd name="T41" fmla="*/ 28 h 22"/>
                <a:gd name="T42" fmla="*/ 54 w 24"/>
                <a:gd name="T43" fmla="*/ 28 h 2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22"/>
                <a:gd name="T68" fmla="*/ 24 w 24"/>
                <a:gd name="T69" fmla="*/ 22 h 2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22">
                  <a:moveTo>
                    <a:pt x="24" y="11"/>
                  </a:moveTo>
                  <a:lnTo>
                    <a:pt x="24" y="11"/>
                  </a:lnTo>
                  <a:lnTo>
                    <a:pt x="23" y="15"/>
                  </a:lnTo>
                  <a:lnTo>
                    <a:pt x="20" y="19"/>
                  </a:lnTo>
                  <a:lnTo>
                    <a:pt x="17" y="21"/>
                  </a:lnTo>
                  <a:lnTo>
                    <a:pt x="13" y="22"/>
                  </a:lnTo>
                  <a:lnTo>
                    <a:pt x="8" y="21"/>
                  </a:lnTo>
                  <a:lnTo>
                    <a:pt x="4" y="19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1" y="6"/>
                  </a:lnTo>
                  <a:lnTo>
                    <a:pt x="4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0" y="3"/>
                  </a:lnTo>
                  <a:lnTo>
                    <a:pt x="23" y="6"/>
                  </a:lnTo>
                  <a:lnTo>
                    <a:pt x="24" y="11"/>
                  </a:lnTo>
                  <a:close/>
                </a:path>
              </a:pathLst>
            </a:custGeom>
            <a:solidFill>
              <a:srgbClr val="EFAA37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30"/>
            <p:cNvSpPr>
              <a:spLocks/>
            </p:cNvSpPr>
            <p:nvPr/>
          </p:nvSpPr>
          <p:spPr bwMode="auto">
            <a:xfrm>
              <a:off x="4358" y="2604"/>
              <a:ext cx="136" cy="52"/>
            </a:xfrm>
            <a:custGeom>
              <a:avLst/>
              <a:gdLst>
                <a:gd name="T0" fmla="*/ 0 w 119"/>
                <a:gd name="T1" fmla="*/ 110 h 46"/>
                <a:gd name="T2" fmla="*/ 0 w 119"/>
                <a:gd name="T3" fmla="*/ 110 h 46"/>
                <a:gd name="T4" fmla="*/ 138 w 119"/>
                <a:gd name="T5" fmla="*/ 52 h 46"/>
                <a:gd name="T6" fmla="*/ 243 w 119"/>
                <a:gd name="T7" fmla="*/ 14 h 46"/>
                <a:gd name="T8" fmla="*/ 282 w 119"/>
                <a:gd name="T9" fmla="*/ 1 h 46"/>
                <a:gd name="T10" fmla="*/ 302 w 119"/>
                <a:gd name="T11" fmla="*/ 0 h 46"/>
                <a:gd name="T12" fmla="*/ 0 w 119"/>
                <a:gd name="T13" fmla="*/ 11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19"/>
                <a:gd name="T22" fmla="*/ 0 h 46"/>
                <a:gd name="T23" fmla="*/ 119 w 119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19" h="46">
                  <a:moveTo>
                    <a:pt x="0" y="46"/>
                  </a:moveTo>
                  <a:lnTo>
                    <a:pt x="0" y="46"/>
                  </a:lnTo>
                  <a:lnTo>
                    <a:pt x="54" y="22"/>
                  </a:lnTo>
                  <a:lnTo>
                    <a:pt x="95" y="6"/>
                  </a:lnTo>
                  <a:lnTo>
                    <a:pt x="110" y="1"/>
                  </a:lnTo>
                  <a:lnTo>
                    <a:pt x="119" y="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33"/>
            <p:cNvSpPr>
              <a:spLocks/>
            </p:cNvSpPr>
            <p:nvPr/>
          </p:nvSpPr>
          <p:spPr bwMode="auto">
            <a:xfrm>
              <a:off x="3900" y="2439"/>
              <a:ext cx="483" cy="434"/>
            </a:xfrm>
            <a:custGeom>
              <a:avLst/>
              <a:gdLst>
                <a:gd name="T0" fmla="*/ 1083 w 420"/>
                <a:gd name="T1" fmla="*/ 39 h 389"/>
                <a:gd name="T2" fmla="*/ 1067 w 420"/>
                <a:gd name="T3" fmla="*/ 29 h 389"/>
                <a:gd name="T4" fmla="*/ 977 w 420"/>
                <a:gd name="T5" fmla="*/ 12 h 389"/>
                <a:gd name="T6" fmla="*/ 844 w 420"/>
                <a:gd name="T7" fmla="*/ 0 h 389"/>
                <a:gd name="T8" fmla="*/ 680 w 420"/>
                <a:gd name="T9" fmla="*/ 12 h 389"/>
                <a:gd name="T10" fmla="*/ 550 w 420"/>
                <a:gd name="T11" fmla="*/ 31 h 389"/>
                <a:gd name="T12" fmla="*/ 466 w 420"/>
                <a:gd name="T13" fmla="*/ 51 h 389"/>
                <a:gd name="T14" fmla="*/ 381 w 420"/>
                <a:gd name="T15" fmla="*/ 81 h 389"/>
                <a:gd name="T16" fmla="*/ 302 w 420"/>
                <a:gd name="T17" fmla="*/ 119 h 389"/>
                <a:gd name="T18" fmla="*/ 231 w 420"/>
                <a:gd name="T19" fmla="*/ 165 h 389"/>
                <a:gd name="T20" fmla="*/ 166 w 420"/>
                <a:gd name="T21" fmla="*/ 223 h 389"/>
                <a:gd name="T22" fmla="*/ 121 w 420"/>
                <a:gd name="T23" fmla="*/ 289 h 389"/>
                <a:gd name="T24" fmla="*/ 85 w 420"/>
                <a:gd name="T25" fmla="*/ 367 h 389"/>
                <a:gd name="T26" fmla="*/ 71 w 420"/>
                <a:gd name="T27" fmla="*/ 409 h 389"/>
                <a:gd name="T28" fmla="*/ 37 w 420"/>
                <a:gd name="T29" fmla="*/ 509 h 389"/>
                <a:gd name="T30" fmla="*/ 12 w 420"/>
                <a:gd name="T31" fmla="*/ 600 h 389"/>
                <a:gd name="T32" fmla="*/ 0 w 420"/>
                <a:gd name="T33" fmla="*/ 697 h 389"/>
                <a:gd name="T34" fmla="*/ 3 w 420"/>
                <a:gd name="T35" fmla="*/ 736 h 389"/>
                <a:gd name="T36" fmla="*/ 21 w 420"/>
                <a:gd name="T37" fmla="*/ 777 h 389"/>
                <a:gd name="T38" fmla="*/ 46 w 420"/>
                <a:gd name="T39" fmla="*/ 799 h 389"/>
                <a:gd name="T40" fmla="*/ 85 w 420"/>
                <a:gd name="T41" fmla="*/ 814 h 389"/>
                <a:gd name="T42" fmla="*/ 139 w 420"/>
                <a:gd name="T43" fmla="*/ 813 h 389"/>
                <a:gd name="T44" fmla="*/ 206 w 420"/>
                <a:gd name="T45" fmla="*/ 793 h 389"/>
                <a:gd name="T46" fmla="*/ 294 w 420"/>
                <a:gd name="T47" fmla="*/ 755 h 389"/>
                <a:gd name="T48" fmla="*/ 405 w 420"/>
                <a:gd name="T49" fmla="*/ 696 h 389"/>
                <a:gd name="T50" fmla="*/ 413 w 420"/>
                <a:gd name="T51" fmla="*/ 706 h 389"/>
                <a:gd name="T52" fmla="*/ 480 w 420"/>
                <a:gd name="T53" fmla="*/ 761 h 389"/>
                <a:gd name="T54" fmla="*/ 537 w 420"/>
                <a:gd name="T55" fmla="*/ 794 h 389"/>
                <a:gd name="T56" fmla="*/ 598 w 420"/>
                <a:gd name="T57" fmla="*/ 821 h 389"/>
                <a:gd name="T58" fmla="*/ 661 w 420"/>
                <a:gd name="T59" fmla="*/ 837 h 389"/>
                <a:gd name="T60" fmla="*/ 712 w 420"/>
                <a:gd name="T61" fmla="*/ 836 h 389"/>
                <a:gd name="T62" fmla="*/ 743 w 420"/>
                <a:gd name="T63" fmla="*/ 830 h 389"/>
                <a:gd name="T64" fmla="*/ 781 w 420"/>
                <a:gd name="T65" fmla="*/ 813 h 389"/>
                <a:gd name="T66" fmla="*/ 795 w 420"/>
                <a:gd name="T67" fmla="*/ 803 h 389"/>
                <a:gd name="T68" fmla="*/ 829 w 420"/>
                <a:gd name="T69" fmla="*/ 799 h 389"/>
                <a:gd name="T70" fmla="*/ 854 w 420"/>
                <a:gd name="T71" fmla="*/ 789 h 389"/>
                <a:gd name="T72" fmla="*/ 884 w 420"/>
                <a:gd name="T73" fmla="*/ 766 h 389"/>
                <a:gd name="T74" fmla="*/ 910 w 420"/>
                <a:gd name="T75" fmla="*/ 723 h 389"/>
                <a:gd name="T76" fmla="*/ 923 w 420"/>
                <a:gd name="T77" fmla="*/ 657 h 389"/>
                <a:gd name="T78" fmla="*/ 910 w 420"/>
                <a:gd name="T79" fmla="*/ 562 h 389"/>
                <a:gd name="T80" fmla="*/ 874 w 420"/>
                <a:gd name="T81" fmla="*/ 432 h 389"/>
                <a:gd name="T82" fmla="*/ 889 w 420"/>
                <a:gd name="T83" fmla="*/ 421 h 389"/>
                <a:gd name="T84" fmla="*/ 976 w 420"/>
                <a:gd name="T85" fmla="*/ 346 h 389"/>
                <a:gd name="T86" fmla="*/ 1030 w 420"/>
                <a:gd name="T87" fmla="*/ 284 h 389"/>
                <a:gd name="T88" fmla="*/ 1076 w 420"/>
                <a:gd name="T89" fmla="*/ 224 h 389"/>
                <a:gd name="T90" fmla="*/ 1107 w 420"/>
                <a:gd name="T91" fmla="*/ 155 h 389"/>
                <a:gd name="T92" fmla="*/ 1117 w 420"/>
                <a:gd name="T93" fmla="*/ 109 h 389"/>
                <a:gd name="T94" fmla="*/ 1110 w 420"/>
                <a:gd name="T95" fmla="*/ 81 h 389"/>
                <a:gd name="T96" fmla="*/ 1096 w 420"/>
                <a:gd name="T97" fmla="*/ 51 h 389"/>
                <a:gd name="T98" fmla="*/ 1083 w 420"/>
                <a:gd name="T99" fmla="*/ 39 h 38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20"/>
                <a:gd name="T151" fmla="*/ 0 h 389"/>
                <a:gd name="T152" fmla="*/ 420 w 420"/>
                <a:gd name="T153" fmla="*/ 389 h 38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20" h="389">
                  <a:moveTo>
                    <a:pt x="407" y="18"/>
                  </a:moveTo>
                  <a:lnTo>
                    <a:pt x="407" y="18"/>
                  </a:lnTo>
                  <a:lnTo>
                    <a:pt x="405" y="15"/>
                  </a:lnTo>
                  <a:lnTo>
                    <a:pt x="401" y="13"/>
                  </a:lnTo>
                  <a:lnTo>
                    <a:pt x="387" y="8"/>
                  </a:lnTo>
                  <a:lnTo>
                    <a:pt x="368" y="5"/>
                  </a:lnTo>
                  <a:lnTo>
                    <a:pt x="344" y="2"/>
                  </a:lnTo>
                  <a:lnTo>
                    <a:pt x="317" y="0"/>
                  </a:lnTo>
                  <a:lnTo>
                    <a:pt x="288" y="2"/>
                  </a:lnTo>
                  <a:lnTo>
                    <a:pt x="256" y="5"/>
                  </a:lnTo>
                  <a:lnTo>
                    <a:pt x="223" y="11"/>
                  </a:lnTo>
                  <a:lnTo>
                    <a:pt x="207" y="14"/>
                  </a:lnTo>
                  <a:lnTo>
                    <a:pt x="190" y="18"/>
                  </a:lnTo>
                  <a:lnTo>
                    <a:pt x="175" y="24"/>
                  </a:lnTo>
                  <a:lnTo>
                    <a:pt x="159" y="31"/>
                  </a:lnTo>
                  <a:lnTo>
                    <a:pt x="143" y="38"/>
                  </a:lnTo>
                  <a:lnTo>
                    <a:pt x="127" y="47"/>
                  </a:lnTo>
                  <a:lnTo>
                    <a:pt x="113" y="56"/>
                  </a:lnTo>
                  <a:lnTo>
                    <a:pt x="99" y="66"/>
                  </a:lnTo>
                  <a:lnTo>
                    <a:pt x="87" y="77"/>
                  </a:lnTo>
                  <a:lnTo>
                    <a:pt x="75" y="89"/>
                  </a:lnTo>
                  <a:lnTo>
                    <a:pt x="63" y="103"/>
                  </a:lnTo>
                  <a:lnTo>
                    <a:pt x="53" y="118"/>
                  </a:lnTo>
                  <a:lnTo>
                    <a:pt x="45" y="134"/>
                  </a:lnTo>
                  <a:lnTo>
                    <a:pt x="37" y="151"/>
                  </a:lnTo>
                  <a:lnTo>
                    <a:pt x="32" y="170"/>
                  </a:lnTo>
                  <a:lnTo>
                    <a:pt x="27" y="190"/>
                  </a:lnTo>
                  <a:lnTo>
                    <a:pt x="23" y="204"/>
                  </a:lnTo>
                  <a:lnTo>
                    <a:pt x="14" y="237"/>
                  </a:lnTo>
                  <a:lnTo>
                    <a:pt x="8" y="257"/>
                  </a:lnTo>
                  <a:lnTo>
                    <a:pt x="4" y="279"/>
                  </a:lnTo>
                  <a:lnTo>
                    <a:pt x="1" y="302"/>
                  </a:lnTo>
                  <a:lnTo>
                    <a:pt x="0" y="324"/>
                  </a:lnTo>
                  <a:lnTo>
                    <a:pt x="0" y="334"/>
                  </a:lnTo>
                  <a:lnTo>
                    <a:pt x="3" y="343"/>
                  </a:lnTo>
                  <a:lnTo>
                    <a:pt x="5" y="352"/>
                  </a:lnTo>
                  <a:lnTo>
                    <a:pt x="8" y="360"/>
                  </a:lnTo>
                  <a:lnTo>
                    <a:pt x="12" y="366"/>
                  </a:lnTo>
                  <a:lnTo>
                    <a:pt x="17" y="371"/>
                  </a:lnTo>
                  <a:lnTo>
                    <a:pt x="24" y="376"/>
                  </a:lnTo>
                  <a:lnTo>
                    <a:pt x="32" y="378"/>
                  </a:lnTo>
                  <a:lnTo>
                    <a:pt x="41" y="378"/>
                  </a:lnTo>
                  <a:lnTo>
                    <a:pt x="52" y="377"/>
                  </a:lnTo>
                  <a:lnTo>
                    <a:pt x="64" y="374"/>
                  </a:lnTo>
                  <a:lnTo>
                    <a:pt x="78" y="368"/>
                  </a:lnTo>
                  <a:lnTo>
                    <a:pt x="94" y="361"/>
                  </a:lnTo>
                  <a:lnTo>
                    <a:pt x="111" y="351"/>
                  </a:lnTo>
                  <a:lnTo>
                    <a:pt x="131" y="338"/>
                  </a:lnTo>
                  <a:lnTo>
                    <a:pt x="152" y="323"/>
                  </a:lnTo>
                  <a:lnTo>
                    <a:pt x="155" y="328"/>
                  </a:lnTo>
                  <a:lnTo>
                    <a:pt x="166" y="339"/>
                  </a:lnTo>
                  <a:lnTo>
                    <a:pt x="181" y="353"/>
                  </a:lnTo>
                  <a:lnTo>
                    <a:pt x="191" y="361"/>
                  </a:lnTo>
                  <a:lnTo>
                    <a:pt x="202" y="369"/>
                  </a:lnTo>
                  <a:lnTo>
                    <a:pt x="213" y="376"/>
                  </a:lnTo>
                  <a:lnTo>
                    <a:pt x="224" y="383"/>
                  </a:lnTo>
                  <a:lnTo>
                    <a:pt x="236" y="386"/>
                  </a:lnTo>
                  <a:lnTo>
                    <a:pt x="249" y="389"/>
                  </a:lnTo>
                  <a:lnTo>
                    <a:pt x="261" y="389"/>
                  </a:lnTo>
                  <a:lnTo>
                    <a:pt x="268" y="388"/>
                  </a:lnTo>
                  <a:lnTo>
                    <a:pt x="275" y="387"/>
                  </a:lnTo>
                  <a:lnTo>
                    <a:pt x="280" y="385"/>
                  </a:lnTo>
                  <a:lnTo>
                    <a:pt x="287" y="382"/>
                  </a:lnTo>
                  <a:lnTo>
                    <a:pt x="293" y="377"/>
                  </a:lnTo>
                  <a:lnTo>
                    <a:pt x="299" y="373"/>
                  </a:lnTo>
                  <a:lnTo>
                    <a:pt x="303" y="373"/>
                  </a:lnTo>
                  <a:lnTo>
                    <a:pt x="311" y="371"/>
                  </a:lnTo>
                  <a:lnTo>
                    <a:pt x="316" y="370"/>
                  </a:lnTo>
                  <a:lnTo>
                    <a:pt x="322" y="367"/>
                  </a:lnTo>
                  <a:lnTo>
                    <a:pt x="327" y="362"/>
                  </a:lnTo>
                  <a:lnTo>
                    <a:pt x="333" y="357"/>
                  </a:lnTo>
                  <a:lnTo>
                    <a:pt x="339" y="348"/>
                  </a:lnTo>
                  <a:lnTo>
                    <a:pt x="342" y="337"/>
                  </a:lnTo>
                  <a:lnTo>
                    <a:pt x="345" y="323"/>
                  </a:lnTo>
                  <a:lnTo>
                    <a:pt x="347" y="306"/>
                  </a:lnTo>
                  <a:lnTo>
                    <a:pt x="345" y="286"/>
                  </a:lnTo>
                  <a:lnTo>
                    <a:pt x="342" y="261"/>
                  </a:lnTo>
                  <a:lnTo>
                    <a:pt x="338" y="233"/>
                  </a:lnTo>
                  <a:lnTo>
                    <a:pt x="329" y="201"/>
                  </a:lnTo>
                  <a:lnTo>
                    <a:pt x="334" y="196"/>
                  </a:lnTo>
                  <a:lnTo>
                    <a:pt x="349" y="181"/>
                  </a:lnTo>
                  <a:lnTo>
                    <a:pt x="367" y="160"/>
                  </a:lnTo>
                  <a:lnTo>
                    <a:pt x="377" y="147"/>
                  </a:lnTo>
                  <a:lnTo>
                    <a:pt x="387" y="133"/>
                  </a:lnTo>
                  <a:lnTo>
                    <a:pt x="396" y="118"/>
                  </a:lnTo>
                  <a:lnTo>
                    <a:pt x="405" y="104"/>
                  </a:lnTo>
                  <a:lnTo>
                    <a:pt x="412" y="88"/>
                  </a:lnTo>
                  <a:lnTo>
                    <a:pt x="416" y="73"/>
                  </a:lnTo>
                  <a:lnTo>
                    <a:pt x="419" y="59"/>
                  </a:lnTo>
                  <a:lnTo>
                    <a:pt x="420" y="51"/>
                  </a:lnTo>
                  <a:lnTo>
                    <a:pt x="419" y="44"/>
                  </a:lnTo>
                  <a:lnTo>
                    <a:pt x="417" y="38"/>
                  </a:lnTo>
                  <a:lnTo>
                    <a:pt x="415" y="31"/>
                  </a:lnTo>
                  <a:lnTo>
                    <a:pt x="412" y="24"/>
                  </a:lnTo>
                  <a:lnTo>
                    <a:pt x="407" y="18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34"/>
            <p:cNvSpPr>
              <a:spLocks/>
            </p:cNvSpPr>
            <p:nvPr/>
          </p:nvSpPr>
          <p:spPr bwMode="auto">
            <a:xfrm>
              <a:off x="3900" y="2439"/>
              <a:ext cx="483" cy="434"/>
            </a:xfrm>
            <a:custGeom>
              <a:avLst/>
              <a:gdLst>
                <a:gd name="T0" fmla="*/ 1083 w 420"/>
                <a:gd name="T1" fmla="*/ 39 h 389"/>
                <a:gd name="T2" fmla="*/ 1067 w 420"/>
                <a:gd name="T3" fmla="*/ 29 h 389"/>
                <a:gd name="T4" fmla="*/ 977 w 420"/>
                <a:gd name="T5" fmla="*/ 12 h 389"/>
                <a:gd name="T6" fmla="*/ 844 w 420"/>
                <a:gd name="T7" fmla="*/ 0 h 389"/>
                <a:gd name="T8" fmla="*/ 680 w 420"/>
                <a:gd name="T9" fmla="*/ 12 h 389"/>
                <a:gd name="T10" fmla="*/ 550 w 420"/>
                <a:gd name="T11" fmla="*/ 31 h 389"/>
                <a:gd name="T12" fmla="*/ 466 w 420"/>
                <a:gd name="T13" fmla="*/ 51 h 389"/>
                <a:gd name="T14" fmla="*/ 381 w 420"/>
                <a:gd name="T15" fmla="*/ 81 h 389"/>
                <a:gd name="T16" fmla="*/ 302 w 420"/>
                <a:gd name="T17" fmla="*/ 119 h 389"/>
                <a:gd name="T18" fmla="*/ 231 w 420"/>
                <a:gd name="T19" fmla="*/ 165 h 389"/>
                <a:gd name="T20" fmla="*/ 166 w 420"/>
                <a:gd name="T21" fmla="*/ 223 h 389"/>
                <a:gd name="T22" fmla="*/ 121 w 420"/>
                <a:gd name="T23" fmla="*/ 289 h 389"/>
                <a:gd name="T24" fmla="*/ 85 w 420"/>
                <a:gd name="T25" fmla="*/ 367 h 389"/>
                <a:gd name="T26" fmla="*/ 71 w 420"/>
                <a:gd name="T27" fmla="*/ 409 h 389"/>
                <a:gd name="T28" fmla="*/ 37 w 420"/>
                <a:gd name="T29" fmla="*/ 509 h 389"/>
                <a:gd name="T30" fmla="*/ 12 w 420"/>
                <a:gd name="T31" fmla="*/ 600 h 389"/>
                <a:gd name="T32" fmla="*/ 0 w 420"/>
                <a:gd name="T33" fmla="*/ 697 h 389"/>
                <a:gd name="T34" fmla="*/ 3 w 420"/>
                <a:gd name="T35" fmla="*/ 736 h 389"/>
                <a:gd name="T36" fmla="*/ 21 w 420"/>
                <a:gd name="T37" fmla="*/ 777 h 389"/>
                <a:gd name="T38" fmla="*/ 46 w 420"/>
                <a:gd name="T39" fmla="*/ 799 h 389"/>
                <a:gd name="T40" fmla="*/ 85 w 420"/>
                <a:gd name="T41" fmla="*/ 814 h 389"/>
                <a:gd name="T42" fmla="*/ 139 w 420"/>
                <a:gd name="T43" fmla="*/ 813 h 389"/>
                <a:gd name="T44" fmla="*/ 206 w 420"/>
                <a:gd name="T45" fmla="*/ 793 h 389"/>
                <a:gd name="T46" fmla="*/ 294 w 420"/>
                <a:gd name="T47" fmla="*/ 755 h 389"/>
                <a:gd name="T48" fmla="*/ 405 w 420"/>
                <a:gd name="T49" fmla="*/ 696 h 389"/>
                <a:gd name="T50" fmla="*/ 413 w 420"/>
                <a:gd name="T51" fmla="*/ 706 h 389"/>
                <a:gd name="T52" fmla="*/ 480 w 420"/>
                <a:gd name="T53" fmla="*/ 761 h 389"/>
                <a:gd name="T54" fmla="*/ 537 w 420"/>
                <a:gd name="T55" fmla="*/ 794 h 389"/>
                <a:gd name="T56" fmla="*/ 598 w 420"/>
                <a:gd name="T57" fmla="*/ 821 h 389"/>
                <a:gd name="T58" fmla="*/ 661 w 420"/>
                <a:gd name="T59" fmla="*/ 837 h 389"/>
                <a:gd name="T60" fmla="*/ 712 w 420"/>
                <a:gd name="T61" fmla="*/ 836 h 389"/>
                <a:gd name="T62" fmla="*/ 743 w 420"/>
                <a:gd name="T63" fmla="*/ 830 h 389"/>
                <a:gd name="T64" fmla="*/ 781 w 420"/>
                <a:gd name="T65" fmla="*/ 813 h 389"/>
                <a:gd name="T66" fmla="*/ 795 w 420"/>
                <a:gd name="T67" fmla="*/ 803 h 389"/>
                <a:gd name="T68" fmla="*/ 829 w 420"/>
                <a:gd name="T69" fmla="*/ 799 h 389"/>
                <a:gd name="T70" fmla="*/ 854 w 420"/>
                <a:gd name="T71" fmla="*/ 789 h 389"/>
                <a:gd name="T72" fmla="*/ 884 w 420"/>
                <a:gd name="T73" fmla="*/ 766 h 389"/>
                <a:gd name="T74" fmla="*/ 910 w 420"/>
                <a:gd name="T75" fmla="*/ 723 h 389"/>
                <a:gd name="T76" fmla="*/ 923 w 420"/>
                <a:gd name="T77" fmla="*/ 657 h 389"/>
                <a:gd name="T78" fmla="*/ 910 w 420"/>
                <a:gd name="T79" fmla="*/ 562 h 389"/>
                <a:gd name="T80" fmla="*/ 874 w 420"/>
                <a:gd name="T81" fmla="*/ 432 h 389"/>
                <a:gd name="T82" fmla="*/ 889 w 420"/>
                <a:gd name="T83" fmla="*/ 421 h 389"/>
                <a:gd name="T84" fmla="*/ 976 w 420"/>
                <a:gd name="T85" fmla="*/ 346 h 389"/>
                <a:gd name="T86" fmla="*/ 1030 w 420"/>
                <a:gd name="T87" fmla="*/ 284 h 389"/>
                <a:gd name="T88" fmla="*/ 1076 w 420"/>
                <a:gd name="T89" fmla="*/ 224 h 389"/>
                <a:gd name="T90" fmla="*/ 1107 w 420"/>
                <a:gd name="T91" fmla="*/ 155 h 389"/>
                <a:gd name="T92" fmla="*/ 1117 w 420"/>
                <a:gd name="T93" fmla="*/ 109 h 389"/>
                <a:gd name="T94" fmla="*/ 1110 w 420"/>
                <a:gd name="T95" fmla="*/ 81 h 389"/>
                <a:gd name="T96" fmla="*/ 1096 w 420"/>
                <a:gd name="T97" fmla="*/ 51 h 389"/>
                <a:gd name="T98" fmla="*/ 1083 w 420"/>
                <a:gd name="T99" fmla="*/ 39 h 38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420"/>
                <a:gd name="T151" fmla="*/ 0 h 389"/>
                <a:gd name="T152" fmla="*/ 420 w 420"/>
                <a:gd name="T153" fmla="*/ 389 h 38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420" h="389">
                  <a:moveTo>
                    <a:pt x="407" y="18"/>
                  </a:moveTo>
                  <a:lnTo>
                    <a:pt x="407" y="18"/>
                  </a:lnTo>
                  <a:lnTo>
                    <a:pt x="405" y="15"/>
                  </a:lnTo>
                  <a:lnTo>
                    <a:pt x="401" y="13"/>
                  </a:lnTo>
                  <a:lnTo>
                    <a:pt x="387" y="8"/>
                  </a:lnTo>
                  <a:lnTo>
                    <a:pt x="368" y="5"/>
                  </a:lnTo>
                  <a:lnTo>
                    <a:pt x="344" y="2"/>
                  </a:lnTo>
                  <a:lnTo>
                    <a:pt x="317" y="0"/>
                  </a:lnTo>
                  <a:lnTo>
                    <a:pt x="288" y="2"/>
                  </a:lnTo>
                  <a:lnTo>
                    <a:pt x="256" y="5"/>
                  </a:lnTo>
                  <a:lnTo>
                    <a:pt x="223" y="11"/>
                  </a:lnTo>
                  <a:lnTo>
                    <a:pt x="207" y="14"/>
                  </a:lnTo>
                  <a:lnTo>
                    <a:pt x="190" y="18"/>
                  </a:lnTo>
                  <a:lnTo>
                    <a:pt x="175" y="24"/>
                  </a:lnTo>
                  <a:lnTo>
                    <a:pt x="159" y="31"/>
                  </a:lnTo>
                  <a:lnTo>
                    <a:pt x="143" y="38"/>
                  </a:lnTo>
                  <a:lnTo>
                    <a:pt x="127" y="47"/>
                  </a:lnTo>
                  <a:lnTo>
                    <a:pt x="113" y="56"/>
                  </a:lnTo>
                  <a:lnTo>
                    <a:pt x="99" y="66"/>
                  </a:lnTo>
                  <a:lnTo>
                    <a:pt x="87" y="77"/>
                  </a:lnTo>
                  <a:lnTo>
                    <a:pt x="75" y="89"/>
                  </a:lnTo>
                  <a:lnTo>
                    <a:pt x="63" y="103"/>
                  </a:lnTo>
                  <a:lnTo>
                    <a:pt x="53" y="118"/>
                  </a:lnTo>
                  <a:lnTo>
                    <a:pt x="45" y="134"/>
                  </a:lnTo>
                  <a:lnTo>
                    <a:pt x="37" y="151"/>
                  </a:lnTo>
                  <a:lnTo>
                    <a:pt x="32" y="170"/>
                  </a:lnTo>
                  <a:lnTo>
                    <a:pt x="27" y="190"/>
                  </a:lnTo>
                  <a:lnTo>
                    <a:pt x="23" y="204"/>
                  </a:lnTo>
                  <a:lnTo>
                    <a:pt x="14" y="237"/>
                  </a:lnTo>
                  <a:lnTo>
                    <a:pt x="8" y="257"/>
                  </a:lnTo>
                  <a:lnTo>
                    <a:pt x="4" y="279"/>
                  </a:lnTo>
                  <a:lnTo>
                    <a:pt x="1" y="302"/>
                  </a:lnTo>
                  <a:lnTo>
                    <a:pt x="0" y="324"/>
                  </a:lnTo>
                  <a:lnTo>
                    <a:pt x="0" y="334"/>
                  </a:lnTo>
                  <a:lnTo>
                    <a:pt x="3" y="343"/>
                  </a:lnTo>
                  <a:lnTo>
                    <a:pt x="5" y="352"/>
                  </a:lnTo>
                  <a:lnTo>
                    <a:pt x="8" y="360"/>
                  </a:lnTo>
                  <a:lnTo>
                    <a:pt x="12" y="366"/>
                  </a:lnTo>
                  <a:lnTo>
                    <a:pt x="17" y="371"/>
                  </a:lnTo>
                  <a:lnTo>
                    <a:pt x="24" y="376"/>
                  </a:lnTo>
                  <a:lnTo>
                    <a:pt x="32" y="378"/>
                  </a:lnTo>
                  <a:lnTo>
                    <a:pt x="41" y="378"/>
                  </a:lnTo>
                  <a:lnTo>
                    <a:pt x="52" y="377"/>
                  </a:lnTo>
                  <a:lnTo>
                    <a:pt x="64" y="374"/>
                  </a:lnTo>
                  <a:lnTo>
                    <a:pt x="78" y="368"/>
                  </a:lnTo>
                  <a:lnTo>
                    <a:pt x="94" y="361"/>
                  </a:lnTo>
                  <a:lnTo>
                    <a:pt x="111" y="351"/>
                  </a:lnTo>
                  <a:lnTo>
                    <a:pt x="131" y="338"/>
                  </a:lnTo>
                  <a:lnTo>
                    <a:pt x="152" y="323"/>
                  </a:lnTo>
                  <a:lnTo>
                    <a:pt x="155" y="328"/>
                  </a:lnTo>
                  <a:lnTo>
                    <a:pt x="166" y="339"/>
                  </a:lnTo>
                  <a:lnTo>
                    <a:pt x="181" y="353"/>
                  </a:lnTo>
                  <a:lnTo>
                    <a:pt x="191" y="361"/>
                  </a:lnTo>
                  <a:lnTo>
                    <a:pt x="202" y="369"/>
                  </a:lnTo>
                  <a:lnTo>
                    <a:pt x="213" y="376"/>
                  </a:lnTo>
                  <a:lnTo>
                    <a:pt x="224" y="383"/>
                  </a:lnTo>
                  <a:lnTo>
                    <a:pt x="236" y="386"/>
                  </a:lnTo>
                  <a:lnTo>
                    <a:pt x="249" y="389"/>
                  </a:lnTo>
                  <a:lnTo>
                    <a:pt x="261" y="389"/>
                  </a:lnTo>
                  <a:lnTo>
                    <a:pt x="268" y="388"/>
                  </a:lnTo>
                  <a:lnTo>
                    <a:pt x="275" y="387"/>
                  </a:lnTo>
                  <a:lnTo>
                    <a:pt x="280" y="385"/>
                  </a:lnTo>
                  <a:lnTo>
                    <a:pt x="287" y="382"/>
                  </a:lnTo>
                  <a:lnTo>
                    <a:pt x="293" y="377"/>
                  </a:lnTo>
                  <a:lnTo>
                    <a:pt x="299" y="373"/>
                  </a:lnTo>
                  <a:lnTo>
                    <a:pt x="303" y="373"/>
                  </a:lnTo>
                  <a:lnTo>
                    <a:pt x="311" y="371"/>
                  </a:lnTo>
                  <a:lnTo>
                    <a:pt x="316" y="370"/>
                  </a:lnTo>
                  <a:lnTo>
                    <a:pt x="322" y="367"/>
                  </a:lnTo>
                  <a:lnTo>
                    <a:pt x="327" y="362"/>
                  </a:lnTo>
                  <a:lnTo>
                    <a:pt x="333" y="357"/>
                  </a:lnTo>
                  <a:lnTo>
                    <a:pt x="339" y="348"/>
                  </a:lnTo>
                  <a:lnTo>
                    <a:pt x="342" y="337"/>
                  </a:lnTo>
                  <a:lnTo>
                    <a:pt x="345" y="323"/>
                  </a:lnTo>
                  <a:lnTo>
                    <a:pt x="347" y="306"/>
                  </a:lnTo>
                  <a:lnTo>
                    <a:pt x="345" y="286"/>
                  </a:lnTo>
                  <a:lnTo>
                    <a:pt x="342" y="261"/>
                  </a:lnTo>
                  <a:lnTo>
                    <a:pt x="338" y="233"/>
                  </a:lnTo>
                  <a:lnTo>
                    <a:pt x="329" y="201"/>
                  </a:lnTo>
                  <a:lnTo>
                    <a:pt x="334" y="196"/>
                  </a:lnTo>
                  <a:lnTo>
                    <a:pt x="349" y="181"/>
                  </a:lnTo>
                  <a:lnTo>
                    <a:pt x="367" y="160"/>
                  </a:lnTo>
                  <a:lnTo>
                    <a:pt x="377" y="147"/>
                  </a:lnTo>
                  <a:lnTo>
                    <a:pt x="387" y="133"/>
                  </a:lnTo>
                  <a:lnTo>
                    <a:pt x="396" y="118"/>
                  </a:lnTo>
                  <a:lnTo>
                    <a:pt x="405" y="104"/>
                  </a:lnTo>
                  <a:lnTo>
                    <a:pt x="412" y="88"/>
                  </a:lnTo>
                  <a:lnTo>
                    <a:pt x="416" y="73"/>
                  </a:lnTo>
                  <a:lnTo>
                    <a:pt x="419" y="59"/>
                  </a:lnTo>
                  <a:lnTo>
                    <a:pt x="420" y="51"/>
                  </a:lnTo>
                  <a:lnTo>
                    <a:pt x="419" y="44"/>
                  </a:lnTo>
                  <a:lnTo>
                    <a:pt x="417" y="38"/>
                  </a:lnTo>
                  <a:lnTo>
                    <a:pt x="415" y="31"/>
                  </a:lnTo>
                  <a:lnTo>
                    <a:pt x="412" y="24"/>
                  </a:lnTo>
                  <a:lnTo>
                    <a:pt x="407" y="18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35"/>
            <p:cNvSpPr>
              <a:spLocks/>
            </p:cNvSpPr>
            <p:nvPr/>
          </p:nvSpPr>
          <p:spPr bwMode="auto">
            <a:xfrm>
              <a:off x="4543" y="2687"/>
              <a:ext cx="790" cy="631"/>
            </a:xfrm>
            <a:custGeom>
              <a:avLst/>
              <a:gdLst>
                <a:gd name="T0" fmla="*/ 1590 w 687"/>
                <a:gd name="T1" fmla="*/ 26 h 564"/>
                <a:gd name="T2" fmla="*/ 1588 w 687"/>
                <a:gd name="T3" fmla="*/ 145 h 564"/>
                <a:gd name="T4" fmla="*/ 1549 w 687"/>
                <a:gd name="T5" fmla="*/ 293 h 564"/>
                <a:gd name="T6" fmla="*/ 1508 w 687"/>
                <a:gd name="T7" fmla="*/ 390 h 564"/>
                <a:gd name="T8" fmla="*/ 1437 w 687"/>
                <a:gd name="T9" fmla="*/ 488 h 564"/>
                <a:gd name="T10" fmla="*/ 1339 w 687"/>
                <a:gd name="T11" fmla="*/ 580 h 564"/>
                <a:gd name="T12" fmla="*/ 1203 w 687"/>
                <a:gd name="T13" fmla="*/ 670 h 564"/>
                <a:gd name="T14" fmla="*/ 1030 w 687"/>
                <a:gd name="T15" fmla="*/ 740 h 564"/>
                <a:gd name="T16" fmla="*/ 889 w 687"/>
                <a:gd name="T17" fmla="*/ 778 h 564"/>
                <a:gd name="T18" fmla="*/ 792 w 687"/>
                <a:gd name="T19" fmla="*/ 792 h 564"/>
                <a:gd name="T20" fmla="*/ 680 w 687"/>
                <a:gd name="T21" fmla="*/ 793 h 564"/>
                <a:gd name="T22" fmla="*/ 598 w 687"/>
                <a:gd name="T23" fmla="*/ 773 h 564"/>
                <a:gd name="T24" fmla="*/ 550 w 687"/>
                <a:gd name="T25" fmla="*/ 750 h 564"/>
                <a:gd name="T26" fmla="*/ 521 w 687"/>
                <a:gd name="T27" fmla="*/ 708 h 564"/>
                <a:gd name="T28" fmla="*/ 509 w 687"/>
                <a:gd name="T29" fmla="*/ 650 h 564"/>
                <a:gd name="T30" fmla="*/ 511 w 687"/>
                <a:gd name="T31" fmla="*/ 604 h 564"/>
                <a:gd name="T32" fmla="*/ 499 w 687"/>
                <a:gd name="T33" fmla="*/ 544 h 564"/>
                <a:gd name="T34" fmla="*/ 447 w 687"/>
                <a:gd name="T35" fmla="*/ 516 h 564"/>
                <a:gd name="T36" fmla="*/ 365 w 687"/>
                <a:gd name="T37" fmla="*/ 515 h 564"/>
                <a:gd name="T38" fmla="*/ 267 w 687"/>
                <a:gd name="T39" fmla="*/ 535 h 564"/>
                <a:gd name="T40" fmla="*/ 174 w 687"/>
                <a:gd name="T41" fmla="*/ 576 h 564"/>
                <a:gd name="T42" fmla="*/ 90 w 687"/>
                <a:gd name="T43" fmla="*/ 632 h 564"/>
                <a:gd name="T44" fmla="*/ 23 w 687"/>
                <a:gd name="T45" fmla="*/ 697 h 564"/>
                <a:gd name="T46" fmla="*/ 0 w 687"/>
                <a:gd name="T47" fmla="*/ 770 h 564"/>
                <a:gd name="T48" fmla="*/ 26 w 687"/>
                <a:gd name="T49" fmla="*/ 847 h 564"/>
                <a:gd name="T50" fmla="*/ 121 w 687"/>
                <a:gd name="T51" fmla="*/ 924 h 564"/>
                <a:gd name="T52" fmla="*/ 220 w 687"/>
                <a:gd name="T53" fmla="*/ 976 h 564"/>
                <a:gd name="T54" fmla="*/ 352 w 687"/>
                <a:gd name="T55" fmla="*/ 1056 h 564"/>
                <a:gd name="T56" fmla="*/ 536 w 687"/>
                <a:gd name="T57" fmla="*/ 1146 h 564"/>
                <a:gd name="T58" fmla="*/ 676 w 687"/>
                <a:gd name="T59" fmla="*/ 1194 h 564"/>
                <a:gd name="T60" fmla="*/ 835 w 687"/>
                <a:gd name="T61" fmla="*/ 1225 h 564"/>
                <a:gd name="T62" fmla="*/ 1006 w 687"/>
                <a:gd name="T63" fmla="*/ 1237 h 564"/>
                <a:gd name="T64" fmla="*/ 1186 w 687"/>
                <a:gd name="T65" fmla="*/ 1215 h 564"/>
                <a:gd name="T66" fmla="*/ 1371 w 687"/>
                <a:gd name="T67" fmla="*/ 1152 h 564"/>
                <a:gd name="T68" fmla="*/ 1559 w 687"/>
                <a:gd name="T69" fmla="*/ 1046 h 564"/>
                <a:gd name="T70" fmla="*/ 1633 w 687"/>
                <a:gd name="T71" fmla="*/ 976 h 564"/>
                <a:gd name="T72" fmla="*/ 1665 w 687"/>
                <a:gd name="T73" fmla="*/ 874 h 564"/>
                <a:gd name="T74" fmla="*/ 1665 w 687"/>
                <a:gd name="T75" fmla="*/ 812 h 564"/>
                <a:gd name="T76" fmla="*/ 1635 w 687"/>
                <a:gd name="T77" fmla="*/ 750 h 564"/>
                <a:gd name="T78" fmla="*/ 1566 w 687"/>
                <a:gd name="T79" fmla="*/ 632 h 564"/>
                <a:gd name="T80" fmla="*/ 1647 w 687"/>
                <a:gd name="T81" fmla="*/ 593 h 564"/>
                <a:gd name="T82" fmla="*/ 1754 w 687"/>
                <a:gd name="T83" fmla="*/ 516 h 564"/>
                <a:gd name="T84" fmla="*/ 1796 w 687"/>
                <a:gd name="T85" fmla="*/ 460 h 564"/>
                <a:gd name="T86" fmla="*/ 1824 w 687"/>
                <a:gd name="T87" fmla="*/ 393 h 564"/>
                <a:gd name="T88" fmla="*/ 1824 w 687"/>
                <a:gd name="T89" fmla="*/ 312 h 564"/>
                <a:gd name="T90" fmla="*/ 1788 w 687"/>
                <a:gd name="T91" fmla="*/ 220 h 564"/>
                <a:gd name="T92" fmla="*/ 1713 w 687"/>
                <a:gd name="T93" fmla="*/ 116 h 564"/>
                <a:gd name="T94" fmla="*/ 1588 w 687"/>
                <a:gd name="T95" fmla="*/ 0 h 5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7"/>
                <a:gd name="T145" fmla="*/ 0 h 564"/>
                <a:gd name="T146" fmla="*/ 687 w 687"/>
                <a:gd name="T147" fmla="*/ 564 h 5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7" h="564">
                  <a:moveTo>
                    <a:pt x="597" y="0"/>
                  </a:moveTo>
                  <a:lnTo>
                    <a:pt x="597" y="0"/>
                  </a:lnTo>
                  <a:lnTo>
                    <a:pt x="598" y="12"/>
                  </a:lnTo>
                  <a:lnTo>
                    <a:pt x="599" y="26"/>
                  </a:lnTo>
                  <a:lnTo>
                    <a:pt x="598" y="44"/>
                  </a:lnTo>
                  <a:lnTo>
                    <a:pt x="597" y="66"/>
                  </a:lnTo>
                  <a:lnTo>
                    <a:pt x="594" y="91"/>
                  </a:lnTo>
                  <a:lnTo>
                    <a:pt x="588" y="119"/>
                  </a:lnTo>
                  <a:lnTo>
                    <a:pt x="583" y="133"/>
                  </a:lnTo>
                  <a:lnTo>
                    <a:pt x="579" y="147"/>
                  </a:lnTo>
                  <a:lnTo>
                    <a:pt x="573" y="163"/>
                  </a:lnTo>
                  <a:lnTo>
                    <a:pt x="567" y="178"/>
                  </a:lnTo>
                  <a:lnTo>
                    <a:pt x="559" y="192"/>
                  </a:lnTo>
                  <a:lnTo>
                    <a:pt x="550" y="208"/>
                  </a:lnTo>
                  <a:lnTo>
                    <a:pt x="541" y="223"/>
                  </a:lnTo>
                  <a:lnTo>
                    <a:pt x="529" y="237"/>
                  </a:lnTo>
                  <a:lnTo>
                    <a:pt x="517" y="252"/>
                  </a:lnTo>
                  <a:lnTo>
                    <a:pt x="503" y="265"/>
                  </a:lnTo>
                  <a:lnTo>
                    <a:pt x="488" y="279"/>
                  </a:lnTo>
                  <a:lnTo>
                    <a:pt x="471" y="292"/>
                  </a:lnTo>
                  <a:lnTo>
                    <a:pt x="452" y="305"/>
                  </a:lnTo>
                  <a:lnTo>
                    <a:pt x="432" y="316"/>
                  </a:lnTo>
                  <a:lnTo>
                    <a:pt x="410" y="327"/>
                  </a:lnTo>
                  <a:lnTo>
                    <a:pt x="387" y="337"/>
                  </a:lnTo>
                  <a:lnTo>
                    <a:pt x="362" y="346"/>
                  </a:lnTo>
                  <a:lnTo>
                    <a:pt x="334" y="354"/>
                  </a:lnTo>
                  <a:lnTo>
                    <a:pt x="327" y="355"/>
                  </a:lnTo>
                  <a:lnTo>
                    <a:pt x="309" y="359"/>
                  </a:lnTo>
                  <a:lnTo>
                    <a:pt x="298" y="361"/>
                  </a:lnTo>
                  <a:lnTo>
                    <a:pt x="284" y="362"/>
                  </a:lnTo>
                  <a:lnTo>
                    <a:pt x="271" y="362"/>
                  </a:lnTo>
                  <a:lnTo>
                    <a:pt x="256" y="362"/>
                  </a:lnTo>
                  <a:lnTo>
                    <a:pt x="243" y="359"/>
                  </a:lnTo>
                  <a:lnTo>
                    <a:pt x="229" y="355"/>
                  </a:lnTo>
                  <a:lnTo>
                    <a:pt x="224" y="352"/>
                  </a:lnTo>
                  <a:lnTo>
                    <a:pt x="217" y="348"/>
                  </a:lnTo>
                  <a:lnTo>
                    <a:pt x="212" y="345"/>
                  </a:lnTo>
                  <a:lnTo>
                    <a:pt x="207" y="341"/>
                  </a:lnTo>
                  <a:lnTo>
                    <a:pt x="202" y="335"/>
                  </a:lnTo>
                  <a:lnTo>
                    <a:pt x="199" y="329"/>
                  </a:lnTo>
                  <a:lnTo>
                    <a:pt x="196" y="323"/>
                  </a:lnTo>
                  <a:lnTo>
                    <a:pt x="193" y="315"/>
                  </a:lnTo>
                  <a:lnTo>
                    <a:pt x="192" y="307"/>
                  </a:lnTo>
                  <a:lnTo>
                    <a:pt x="191" y="297"/>
                  </a:lnTo>
                  <a:lnTo>
                    <a:pt x="191" y="287"/>
                  </a:lnTo>
                  <a:lnTo>
                    <a:pt x="192" y="275"/>
                  </a:lnTo>
                  <a:lnTo>
                    <a:pt x="193" y="265"/>
                  </a:lnTo>
                  <a:lnTo>
                    <a:pt x="191" y="256"/>
                  </a:lnTo>
                  <a:lnTo>
                    <a:pt x="188" y="248"/>
                  </a:lnTo>
                  <a:lnTo>
                    <a:pt x="183" y="243"/>
                  </a:lnTo>
                  <a:lnTo>
                    <a:pt x="177" y="238"/>
                  </a:lnTo>
                  <a:lnTo>
                    <a:pt x="169" y="235"/>
                  </a:lnTo>
                  <a:lnTo>
                    <a:pt x="159" y="234"/>
                  </a:lnTo>
                  <a:lnTo>
                    <a:pt x="148" y="233"/>
                  </a:lnTo>
                  <a:lnTo>
                    <a:pt x="137" y="234"/>
                  </a:lnTo>
                  <a:lnTo>
                    <a:pt x="126" y="236"/>
                  </a:lnTo>
                  <a:lnTo>
                    <a:pt x="114" y="239"/>
                  </a:lnTo>
                  <a:lnTo>
                    <a:pt x="101" y="244"/>
                  </a:lnTo>
                  <a:lnTo>
                    <a:pt x="89" y="248"/>
                  </a:lnTo>
                  <a:lnTo>
                    <a:pt x="76" y="255"/>
                  </a:lnTo>
                  <a:lnTo>
                    <a:pt x="65" y="262"/>
                  </a:lnTo>
                  <a:lnTo>
                    <a:pt x="53" y="270"/>
                  </a:lnTo>
                  <a:lnTo>
                    <a:pt x="43" y="278"/>
                  </a:lnTo>
                  <a:lnTo>
                    <a:pt x="33" y="288"/>
                  </a:lnTo>
                  <a:lnTo>
                    <a:pt x="24" y="297"/>
                  </a:lnTo>
                  <a:lnTo>
                    <a:pt x="16" y="307"/>
                  </a:lnTo>
                  <a:lnTo>
                    <a:pt x="9" y="318"/>
                  </a:lnTo>
                  <a:lnTo>
                    <a:pt x="5" y="328"/>
                  </a:lnTo>
                  <a:lnTo>
                    <a:pt x="1" y="339"/>
                  </a:lnTo>
                  <a:lnTo>
                    <a:pt x="0" y="351"/>
                  </a:lnTo>
                  <a:lnTo>
                    <a:pt x="1" y="363"/>
                  </a:lnTo>
                  <a:lnTo>
                    <a:pt x="5" y="374"/>
                  </a:lnTo>
                  <a:lnTo>
                    <a:pt x="10" y="387"/>
                  </a:lnTo>
                  <a:lnTo>
                    <a:pt x="19" y="398"/>
                  </a:lnTo>
                  <a:lnTo>
                    <a:pt x="30" y="410"/>
                  </a:lnTo>
                  <a:lnTo>
                    <a:pt x="45" y="421"/>
                  </a:lnTo>
                  <a:lnTo>
                    <a:pt x="62" y="433"/>
                  </a:lnTo>
                  <a:lnTo>
                    <a:pt x="83" y="444"/>
                  </a:lnTo>
                  <a:lnTo>
                    <a:pt x="96" y="454"/>
                  </a:lnTo>
                  <a:lnTo>
                    <a:pt x="111" y="466"/>
                  </a:lnTo>
                  <a:lnTo>
                    <a:pt x="132" y="481"/>
                  </a:lnTo>
                  <a:lnTo>
                    <a:pt x="156" y="497"/>
                  </a:lnTo>
                  <a:lnTo>
                    <a:pt x="186" y="514"/>
                  </a:lnTo>
                  <a:lnTo>
                    <a:pt x="201" y="522"/>
                  </a:lnTo>
                  <a:lnTo>
                    <a:pt x="218" y="529"/>
                  </a:lnTo>
                  <a:lnTo>
                    <a:pt x="236" y="537"/>
                  </a:lnTo>
                  <a:lnTo>
                    <a:pt x="254" y="544"/>
                  </a:lnTo>
                  <a:lnTo>
                    <a:pt x="273" y="550"/>
                  </a:lnTo>
                  <a:lnTo>
                    <a:pt x="293" y="555"/>
                  </a:lnTo>
                  <a:lnTo>
                    <a:pt x="314" y="559"/>
                  </a:lnTo>
                  <a:lnTo>
                    <a:pt x="335" y="562"/>
                  </a:lnTo>
                  <a:lnTo>
                    <a:pt x="356" y="563"/>
                  </a:lnTo>
                  <a:lnTo>
                    <a:pt x="379" y="564"/>
                  </a:lnTo>
                  <a:lnTo>
                    <a:pt x="401" y="562"/>
                  </a:lnTo>
                  <a:lnTo>
                    <a:pt x="424" y="560"/>
                  </a:lnTo>
                  <a:lnTo>
                    <a:pt x="446" y="554"/>
                  </a:lnTo>
                  <a:lnTo>
                    <a:pt x="470" y="547"/>
                  </a:lnTo>
                  <a:lnTo>
                    <a:pt x="492" y="538"/>
                  </a:lnTo>
                  <a:lnTo>
                    <a:pt x="516" y="526"/>
                  </a:lnTo>
                  <a:lnTo>
                    <a:pt x="540" y="513"/>
                  </a:lnTo>
                  <a:lnTo>
                    <a:pt x="562" y="496"/>
                  </a:lnTo>
                  <a:lnTo>
                    <a:pt x="586" y="477"/>
                  </a:lnTo>
                  <a:lnTo>
                    <a:pt x="609" y="454"/>
                  </a:lnTo>
                  <a:lnTo>
                    <a:pt x="614" y="444"/>
                  </a:lnTo>
                  <a:lnTo>
                    <a:pt x="618" y="432"/>
                  </a:lnTo>
                  <a:lnTo>
                    <a:pt x="623" y="417"/>
                  </a:lnTo>
                  <a:lnTo>
                    <a:pt x="626" y="399"/>
                  </a:lnTo>
                  <a:lnTo>
                    <a:pt x="627" y="390"/>
                  </a:lnTo>
                  <a:lnTo>
                    <a:pt x="627" y="380"/>
                  </a:lnTo>
                  <a:lnTo>
                    <a:pt x="626" y="370"/>
                  </a:lnTo>
                  <a:lnTo>
                    <a:pt x="624" y="360"/>
                  </a:lnTo>
                  <a:lnTo>
                    <a:pt x="621" y="350"/>
                  </a:lnTo>
                  <a:lnTo>
                    <a:pt x="616" y="341"/>
                  </a:lnTo>
                  <a:lnTo>
                    <a:pt x="589" y="288"/>
                  </a:lnTo>
                  <a:lnTo>
                    <a:pt x="598" y="283"/>
                  </a:lnTo>
                  <a:lnTo>
                    <a:pt x="608" y="278"/>
                  </a:lnTo>
                  <a:lnTo>
                    <a:pt x="619" y="271"/>
                  </a:lnTo>
                  <a:lnTo>
                    <a:pt x="633" y="261"/>
                  </a:lnTo>
                  <a:lnTo>
                    <a:pt x="646" y="249"/>
                  </a:lnTo>
                  <a:lnTo>
                    <a:pt x="659" y="235"/>
                  </a:lnTo>
                  <a:lnTo>
                    <a:pt x="666" y="227"/>
                  </a:lnTo>
                  <a:lnTo>
                    <a:pt x="670" y="218"/>
                  </a:lnTo>
                  <a:lnTo>
                    <a:pt x="676" y="209"/>
                  </a:lnTo>
                  <a:lnTo>
                    <a:pt x="679" y="200"/>
                  </a:lnTo>
                  <a:lnTo>
                    <a:pt x="682" y="189"/>
                  </a:lnTo>
                  <a:lnTo>
                    <a:pt x="686" y="179"/>
                  </a:lnTo>
                  <a:lnTo>
                    <a:pt x="687" y="167"/>
                  </a:lnTo>
                  <a:lnTo>
                    <a:pt x="687" y="155"/>
                  </a:lnTo>
                  <a:lnTo>
                    <a:pt x="686" y="142"/>
                  </a:lnTo>
                  <a:lnTo>
                    <a:pt x="682" y="129"/>
                  </a:lnTo>
                  <a:lnTo>
                    <a:pt x="679" y="115"/>
                  </a:lnTo>
                  <a:lnTo>
                    <a:pt x="673" y="100"/>
                  </a:lnTo>
                  <a:lnTo>
                    <a:pt x="666" y="85"/>
                  </a:lnTo>
                  <a:lnTo>
                    <a:pt x="657" y="70"/>
                  </a:lnTo>
                  <a:lnTo>
                    <a:pt x="644" y="53"/>
                  </a:lnTo>
                  <a:lnTo>
                    <a:pt x="631" y="36"/>
                  </a:lnTo>
                  <a:lnTo>
                    <a:pt x="615" y="18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rgbClr val="EFAA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36"/>
            <p:cNvSpPr>
              <a:spLocks/>
            </p:cNvSpPr>
            <p:nvPr/>
          </p:nvSpPr>
          <p:spPr bwMode="auto">
            <a:xfrm>
              <a:off x="4543" y="2687"/>
              <a:ext cx="790" cy="631"/>
            </a:xfrm>
            <a:custGeom>
              <a:avLst/>
              <a:gdLst>
                <a:gd name="T0" fmla="*/ 1590 w 687"/>
                <a:gd name="T1" fmla="*/ 26 h 564"/>
                <a:gd name="T2" fmla="*/ 1588 w 687"/>
                <a:gd name="T3" fmla="*/ 145 h 564"/>
                <a:gd name="T4" fmla="*/ 1549 w 687"/>
                <a:gd name="T5" fmla="*/ 293 h 564"/>
                <a:gd name="T6" fmla="*/ 1508 w 687"/>
                <a:gd name="T7" fmla="*/ 390 h 564"/>
                <a:gd name="T8" fmla="*/ 1437 w 687"/>
                <a:gd name="T9" fmla="*/ 488 h 564"/>
                <a:gd name="T10" fmla="*/ 1339 w 687"/>
                <a:gd name="T11" fmla="*/ 580 h 564"/>
                <a:gd name="T12" fmla="*/ 1203 w 687"/>
                <a:gd name="T13" fmla="*/ 670 h 564"/>
                <a:gd name="T14" fmla="*/ 1030 w 687"/>
                <a:gd name="T15" fmla="*/ 740 h 564"/>
                <a:gd name="T16" fmla="*/ 889 w 687"/>
                <a:gd name="T17" fmla="*/ 778 h 564"/>
                <a:gd name="T18" fmla="*/ 792 w 687"/>
                <a:gd name="T19" fmla="*/ 792 h 564"/>
                <a:gd name="T20" fmla="*/ 680 w 687"/>
                <a:gd name="T21" fmla="*/ 793 h 564"/>
                <a:gd name="T22" fmla="*/ 598 w 687"/>
                <a:gd name="T23" fmla="*/ 773 h 564"/>
                <a:gd name="T24" fmla="*/ 550 w 687"/>
                <a:gd name="T25" fmla="*/ 750 h 564"/>
                <a:gd name="T26" fmla="*/ 521 w 687"/>
                <a:gd name="T27" fmla="*/ 708 h 564"/>
                <a:gd name="T28" fmla="*/ 509 w 687"/>
                <a:gd name="T29" fmla="*/ 650 h 564"/>
                <a:gd name="T30" fmla="*/ 511 w 687"/>
                <a:gd name="T31" fmla="*/ 604 h 564"/>
                <a:gd name="T32" fmla="*/ 499 w 687"/>
                <a:gd name="T33" fmla="*/ 544 h 564"/>
                <a:gd name="T34" fmla="*/ 447 w 687"/>
                <a:gd name="T35" fmla="*/ 516 h 564"/>
                <a:gd name="T36" fmla="*/ 365 w 687"/>
                <a:gd name="T37" fmla="*/ 515 h 564"/>
                <a:gd name="T38" fmla="*/ 267 w 687"/>
                <a:gd name="T39" fmla="*/ 535 h 564"/>
                <a:gd name="T40" fmla="*/ 174 w 687"/>
                <a:gd name="T41" fmla="*/ 576 h 564"/>
                <a:gd name="T42" fmla="*/ 90 w 687"/>
                <a:gd name="T43" fmla="*/ 632 h 564"/>
                <a:gd name="T44" fmla="*/ 23 w 687"/>
                <a:gd name="T45" fmla="*/ 697 h 564"/>
                <a:gd name="T46" fmla="*/ 0 w 687"/>
                <a:gd name="T47" fmla="*/ 770 h 564"/>
                <a:gd name="T48" fmla="*/ 26 w 687"/>
                <a:gd name="T49" fmla="*/ 847 h 564"/>
                <a:gd name="T50" fmla="*/ 121 w 687"/>
                <a:gd name="T51" fmla="*/ 924 h 564"/>
                <a:gd name="T52" fmla="*/ 220 w 687"/>
                <a:gd name="T53" fmla="*/ 976 h 564"/>
                <a:gd name="T54" fmla="*/ 352 w 687"/>
                <a:gd name="T55" fmla="*/ 1056 h 564"/>
                <a:gd name="T56" fmla="*/ 536 w 687"/>
                <a:gd name="T57" fmla="*/ 1146 h 564"/>
                <a:gd name="T58" fmla="*/ 676 w 687"/>
                <a:gd name="T59" fmla="*/ 1194 h 564"/>
                <a:gd name="T60" fmla="*/ 835 w 687"/>
                <a:gd name="T61" fmla="*/ 1225 h 564"/>
                <a:gd name="T62" fmla="*/ 1006 w 687"/>
                <a:gd name="T63" fmla="*/ 1237 h 564"/>
                <a:gd name="T64" fmla="*/ 1186 w 687"/>
                <a:gd name="T65" fmla="*/ 1215 h 564"/>
                <a:gd name="T66" fmla="*/ 1371 w 687"/>
                <a:gd name="T67" fmla="*/ 1152 h 564"/>
                <a:gd name="T68" fmla="*/ 1559 w 687"/>
                <a:gd name="T69" fmla="*/ 1046 h 564"/>
                <a:gd name="T70" fmla="*/ 1633 w 687"/>
                <a:gd name="T71" fmla="*/ 976 h 564"/>
                <a:gd name="T72" fmla="*/ 1665 w 687"/>
                <a:gd name="T73" fmla="*/ 874 h 564"/>
                <a:gd name="T74" fmla="*/ 1665 w 687"/>
                <a:gd name="T75" fmla="*/ 812 h 564"/>
                <a:gd name="T76" fmla="*/ 1635 w 687"/>
                <a:gd name="T77" fmla="*/ 750 h 564"/>
                <a:gd name="T78" fmla="*/ 1566 w 687"/>
                <a:gd name="T79" fmla="*/ 632 h 564"/>
                <a:gd name="T80" fmla="*/ 1647 w 687"/>
                <a:gd name="T81" fmla="*/ 593 h 564"/>
                <a:gd name="T82" fmla="*/ 1754 w 687"/>
                <a:gd name="T83" fmla="*/ 516 h 564"/>
                <a:gd name="T84" fmla="*/ 1796 w 687"/>
                <a:gd name="T85" fmla="*/ 460 h 564"/>
                <a:gd name="T86" fmla="*/ 1824 w 687"/>
                <a:gd name="T87" fmla="*/ 393 h 564"/>
                <a:gd name="T88" fmla="*/ 1824 w 687"/>
                <a:gd name="T89" fmla="*/ 312 h 564"/>
                <a:gd name="T90" fmla="*/ 1788 w 687"/>
                <a:gd name="T91" fmla="*/ 220 h 564"/>
                <a:gd name="T92" fmla="*/ 1713 w 687"/>
                <a:gd name="T93" fmla="*/ 116 h 564"/>
                <a:gd name="T94" fmla="*/ 1588 w 687"/>
                <a:gd name="T95" fmla="*/ 0 h 5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87"/>
                <a:gd name="T145" fmla="*/ 0 h 564"/>
                <a:gd name="T146" fmla="*/ 687 w 687"/>
                <a:gd name="T147" fmla="*/ 564 h 56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87" h="564">
                  <a:moveTo>
                    <a:pt x="597" y="0"/>
                  </a:moveTo>
                  <a:lnTo>
                    <a:pt x="597" y="0"/>
                  </a:lnTo>
                  <a:lnTo>
                    <a:pt x="598" y="12"/>
                  </a:lnTo>
                  <a:lnTo>
                    <a:pt x="599" y="26"/>
                  </a:lnTo>
                  <a:lnTo>
                    <a:pt x="598" y="44"/>
                  </a:lnTo>
                  <a:lnTo>
                    <a:pt x="597" y="66"/>
                  </a:lnTo>
                  <a:lnTo>
                    <a:pt x="594" y="91"/>
                  </a:lnTo>
                  <a:lnTo>
                    <a:pt x="588" y="119"/>
                  </a:lnTo>
                  <a:lnTo>
                    <a:pt x="583" y="133"/>
                  </a:lnTo>
                  <a:lnTo>
                    <a:pt x="579" y="147"/>
                  </a:lnTo>
                  <a:lnTo>
                    <a:pt x="573" y="163"/>
                  </a:lnTo>
                  <a:lnTo>
                    <a:pt x="567" y="178"/>
                  </a:lnTo>
                  <a:lnTo>
                    <a:pt x="559" y="192"/>
                  </a:lnTo>
                  <a:lnTo>
                    <a:pt x="550" y="208"/>
                  </a:lnTo>
                  <a:lnTo>
                    <a:pt x="541" y="223"/>
                  </a:lnTo>
                  <a:lnTo>
                    <a:pt x="529" y="237"/>
                  </a:lnTo>
                  <a:lnTo>
                    <a:pt x="517" y="252"/>
                  </a:lnTo>
                  <a:lnTo>
                    <a:pt x="503" y="265"/>
                  </a:lnTo>
                  <a:lnTo>
                    <a:pt x="488" y="279"/>
                  </a:lnTo>
                  <a:lnTo>
                    <a:pt x="471" y="292"/>
                  </a:lnTo>
                  <a:lnTo>
                    <a:pt x="452" y="305"/>
                  </a:lnTo>
                  <a:lnTo>
                    <a:pt x="432" y="316"/>
                  </a:lnTo>
                  <a:lnTo>
                    <a:pt x="410" y="327"/>
                  </a:lnTo>
                  <a:lnTo>
                    <a:pt x="387" y="337"/>
                  </a:lnTo>
                  <a:lnTo>
                    <a:pt x="362" y="346"/>
                  </a:lnTo>
                  <a:lnTo>
                    <a:pt x="334" y="354"/>
                  </a:lnTo>
                  <a:lnTo>
                    <a:pt x="327" y="355"/>
                  </a:lnTo>
                  <a:lnTo>
                    <a:pt x="309" y="359"/>
                  </a:lnTo>
                  <a:lnTo>
                    <a:pt x="298" y="361"/>
                  </a:lnTo>
                  <a:lnTo>
                    <a:pt x="284" y="362"/>
                  </a:lnTo>
                  <a:lnTo>
                    <a:pt x="271" y="362"/>
                  </a:lnTo>
                  <a:lnTo>
                    <a:pt x="256" y="362"/>
                  </a:lnTo>
                  <a:lnTo>
                    <a:pt x="243" y="359"/>
                  </a:lnTo>
                  <a:lnTo>
                    <a:pt x="229" y="355"/>
                  </a:lnTo>
                  <a:lnTo>
                    <a:pt x="224" y="352"/>
                  </a:lnTo>
                  <a:lnTo>
                    <a:pt x="217" y="348"/>
                  </a:lnTo>
                  <a:lnTo>
                    <a:pt x="212" y="345"/>
                  </a:lnTo>
                  <a:lnTo>
                    <a:pt x="207" y="341"/>
                  </a:lnTo>
                  <a:lnTo>
                    <a:pt x="202" y="335"/>
                  </a:lnTo>
                  <a:lnTo>
                    <a:pt x="199" y="329"/>
                  </a:lnTo>
                  <a:lnTo>
                    <a:pt x="196" y="323"/>
                  </a:lnTo>
                  <a:lnTo>
                    <a:pt x="193" y="315"/>
                  </a:lnTo>
                  <a:lnTo>
                    <a:pt x="192" y="307"/>
                  </a:lnTo>
                  <a:lnTo>
                    <a:pt x="191" y="297"/>
                  </a:lnTo>
                  <a:lnTo>
                    <a:pt x="191" y="287"/>
                  </a:lnTo>
                  <a:lnTo>
                    <a:pt x="192" y="275"/>
                  </a:lnTo>
                  <a:lnTo>
                    <a:pt x="193" y="265"/>
                  </a:lnTo>
                  <a:lnTo>
                    <a:pt x="191" y="256"/>
                  </a:lnTo>
                  <a:lnTo>
                    <a:pt x="188" y="248"/>
                  </a:lnTo>
                  <a:lnTo>
                    <a:pt x="183" y="243"/>
                  </a:lnTo>
                  <a:lnTo>
                    <a:pt x="177" y="238"/>
                  </a:lnTo>
                  <a:lnTo>
                    <a:pt x="169" y="235"/>
                  </a:lnTo>
                  <a:lnTo>
                    <a:pt x="159" y="234"/>
                  </a:lnTo>
                  <a:lnTo>
                    <a:pt x="148" y="233"/>
                  </a:lnTo>
                  <a:lnTo>
                    <a:pt x="137" y="234"/>
                  </a:lnTo>
                  <a:lnTo>
                    <a:pt x="126" y="236"/>
                  </a:lnTo>
                  <a:lnTo>
                    <a:pt x="114" y="239"/>
                  </a:lnTo>
                  <a:lnTo>
                    <a:pt x="101" y="244"/>
                  </a:lnTo>
                  <a:lnTo>
                    <a:pt x="89" y="248"/>
                  </a:lnTo>
                  <a:lnTo>
                    <a:pt x="76" y="255"/>
                  </a:lnTo>
                  <a:lnTo>
                    <a:pt x="65" y="262"/>
                  </a:lnTo>
                  <a:lnTo>
                    <a:pt x="53" y="270"/>
                  </a:lnTo>
                  <a:lnTo>
                    <a:pt x="43" y="278"/>
                  </a:lnTo>
                  <a:lnTo>
                    <a:pt x="33" y="288"/>
                  </a:lnTo>
                  <a:lnTo>
                    <a:pt x="24" y="297"/>
                  </a:lnTo>
                  <a:lnTo>
                    <a:pt x="16" y="307"/>
                  </a:lnTo>
                  <a:lnTo>
                    <a:pt x="9" y="318"/>
                  </a:lnTo>
                  <a:lnTo>
                    <a:pt x="5" y="328"/>
                  </a:lnTo>
                  <a:lnTo>
                    <a:pt x="1" y="339"/>
                  </a:lnTo>
                  <a:lnTo>
                    <a:pt x="0" y="351"/>
                  </a:lnTo>
                  <a:lnTo>
                    <a:pt x="1" y="363"/>
                  </a:lnTo>
                  <a:lnTo>
                    <a:pt x="5" y="374"/>
                  </a:lnTo>
                  <a:lnTo>
                    <a:pt x="10" y="387"/>
                  </a:lnTo>
                  <a:lnTo>
                    <a:pt x="19" y="398"/>
                  </a:lnTo>
                  <a:lnTo>
                    <a:pt x="30" y="410"/>
                  </a:lnTo>
                  <a:lnTo>
                    <a:pt x="45" y="421"/>
                  </a:lnTo>
                  <a:lnTo>
                    <a:pt x="62" y="433"/>
                  </a:lnTo>
                  <a:lnTo>
                    <a:pt x="83" y="444"/>
                  </a:lnTo>
                  <a:lnTo>
                    <a:pt x="96" y="454"/>
                  </a:lnTo>
                  <a:lnTo>
                    <a:pt x="111" y="466"/>
                  </a:lnTo>
                  <a:lnTo>
                    <a:pt x="132" y="481"/>
                  </a:lnTo>
                  <a:lnTo>
                    <a:pt x="156" y="497"/>
                  </a:lnTo>
                  <a:lnTo>
                    <a:pt x="186" y="514"/>
                  </a:lnTo>
                  <a:lnTo>
                    <a:pt x="201" y="522"/>
                  </a:lnTo>
                  <a:lnTo>
                    <a:pt x="218" y="529"/>
                  </a:lnTo>
                  <a:lnTo>
                    <a:pt x="236" y="537"/>
                  </a:lnTo>
                  <a:lnTo>
                    <a:pt x="254" y="544"/>
                  </a:lnTo>
                  <a:lnTo>
                    <a:pt x="273" y="550"/>
                  </a:lnTo>
                  <a:lnTo>
                    <a:pt x="293" y="555"/>
                  </a:lnTo>
                  <a:lnTo>
                    <a:pt x="314" y="559"/>
                  </a:lnTo>
                  <a:lnTo>
                    <a:pt x="335" y="562"/>
                  </a:lnTo>
                  <a:lnTo>
                    <a:pt x="356" y="563"/>
                  </a:lnTo>
                  <a:lnTo>
                    <a:pt x="379" y="564"/>
                  </a:lnTo>
                  <a:lnTo>
                    <a:pt x="401" y="562"/>
                  </a:lnTo>
                  <a:lnTo>
                    <a:pt x="424" y="560"/>
                  </a:lnTo>
                  <a:lnTo>
                    <a:pt x="446" y="554"/>
                  </a:lnTo>
                  <a:lnTo>
                    <a:pt x="470" y="547"/>
                  </a:lnTo>
                  <a:lnTo>
                    <a:pt x="492" y="538"/>
                  </a:lnTo>
                  <a:lnTo>
                    <a:pt x="516" y="526"/>
                  </a:lnTo>
                  <a:lnTo>
                    <a:pt x="540" y="513"/>
                  </a:lnTo>
                  <a:lnTo>
                    <a:pt x="562" y="496"/>
                  </a:lnTo>
                  <a:lnTo>
                    <a:pt x="586" y="477"/>
                  </a:lnTo>
                  <a:lnTo>
                    <a:pt x="609" y="454"/>
                  </a:lnTo>
                  <a:lnTo>
                    <a:pt x="614" y="444"/>
                  </a:lnTo>
                  <a:lnTo>
                    <a:pt x="618" y="432"/>
                  </a:lnTo>
                  <a:lnTo>
                    <a:pt x="623" y="417"/>
                  </a:lnTo>
                  <a:lnTo>
                    <a:pt x="626" y="399"/>
                  </a:lnTo>
                  <a:lnTo>
                    <a:pt x="627" y="390"/>
                  </a:lnTo>
                  <a:lnTo>
                    <a:pt x="627" y="380"/>
                  </a:lnTo>
                  <a:lnTo>
                    <a:pt x="626" y="370"/>
                  </a:lnTo>
                  <a:lnTo>
                    <a:pt x="624" y="360"/>
                  </a:lnTo>
                  <a:lnTo>
                    <a:pt x="621" y="350"/>
                  </a:lnTo>
                  <a:lnTo>
                    <a:pt x="616" y="341"/>
                  </a:lnTo>
                  <a:lnTo>
                    <a:pt x="589" y="288"/>
                  </a:lnTo>
                  <a:lnTo>
                    <a:pt x="598" y="283"/>
                  </a:lnTo>
                  <a:lnTo>
                    <a:pt x="608" y="278"/>
                  </a:lnTo>
                  <a:lnTo>
                    <a:pt x="619" y="271"/>
                  </a:lnTo>
                  <a:lnTo>
                    <a:pt x="633" y="261"/>
                  </a:lnTo>
                  <a:lnTo>
                    <a:pt x="646" y="249"/>
                  </a:lnTo>
                  <a:lnTo>
                    <a:pt x="659" y="235"/>
                  </a:lnTo>
                  <a:lnTo>
                    <a:pt x="666" y="227"/>
                  </a:lnTo>
                  <a:lnTo>
                    <a:pt x="670" y="218"/>
                  </a:lnTo>
                  <a:lnTo>
                    <a:pt x="676" y="209"/>
                  </a:lnTo>
                  <a:lnTo>
                    <a:pt x="679" y="200"/>
                  </a:lnTo>
                  <a:lnTo>
                    <a:pt x="682" y="189"/>
                  </a:lnTo>
                  <a:lnTo>
                    <a:pt x="686" y="179"/>
                  </a:lnTo>
                  <a:lnTo>
                    <a:pt x="687" y="167"/>
                  </a:lnTo>
                  <a:lnTo>
                    <a:pt x="687" y="155"/>
                  </a:lnTo>
                  <a:lnTo>
                    <a:pt x="686" y="142"/>
                  </a:lnTo>
                  <a:lnTo>
                    <a:pt x="682" y="129"/>
                  </a:lnTo>
                  <a:lnTo>
                    <a:pt x="679" y="115"/>
                  </a:lnTo>
                  <a:lnTo>
                    <a:pt x="673" y="100"/>
                  </a:lnTo>
                  <a:lnTo>
                    <a:pt x="666" y="85"/>
                  </a:lnTo>
                  <a:lnTo>
                    <a:pt x="657" y="70"/>
                  </a:lnTo>
                  <a:lnTo>
                    <a:pt x="644" y="53"/>
                  </a:lnTo>
                  <a:lnTo>
                    <a:pt x="631" y="36"/>
                  </a:lnTo>
                  <a:lnTo>
                    <a:pt x="615" y="18"/>
                  </a:lnTo>
                  <a:lnTo>
                    <a:pt x="597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0" name="Group 47"/>
          <p:cNvGrpSpPr>
            <a:grpSpLocks/>
          </p:cNvGrpSpPr>
          <p:nvPr userDrawn="1"/>
        </p:nvGrpSpPr>
        <p:grpSpPr bwMode="auto">
          <a:xfrm>
            <a:off x="2986088" y="1120775"/>
            <a:ext cx="2813050" cy="5241925"/>
            <a:chOff x="1881" y="706"/>
            <a:chExt cx="1772" cy="3302"/>
          </a:xfrm>
        </p:grpSpPr>
        <p:sp>
          <p:nvSpPr>
            <p:cNvPr id="31" name="Freeform 37"/>
            <p:cNvSpPr>
              <a:spLocks/>
            </p:cNvSpPr>
            <p:nvPr/>
          </p:nvSpPr>
          <p:spPr bwMode="auto">
            <a:xfrm>
              <a:off x="1881" y="706"/>
              <a:ext cx="1772" cy="3302"/>
            </a:xfrm>
            <a:custGeom>
              <a:avLst/>
              <a:gdLst>
                <a:gd name="T0" fmla="*/ 3075 w 1541"/>
                <a:gd name="T1" fmla="*/ 374 h 2949"/>
                <a:gd name="T2" fmla="*/ 3125 w 1541"/>
                <a:gd name="T3" fmla="*/ 443 h 2949"/>
                <a:gd name="T4" fmla="*/ 3488 w 1541"/>
                <a:gd name="T5" fmla="*/ 188 h 2949"/>
                <a:gd name="T6" fmla="*/ 3459 w 1541"/>
                <a:gd name="T7" fmla="*/ 593 h 2949"/>
                <a:gd name="T8" fmla="*/ 3512 w 1541"/>
                <a:gd name="T9" fmla="*/ 891 h 2949"/>
                <a:gd name="T10" fmla="*/ 3541 w 1541"/>
                <a:gd name="T11" fmla="*/ 1696 h 2949"/>
                <a:gd name="T12" fmla="*/ 3812 w 1541"/>
                <a:gd name="T13" fmla="*/ 2061 h 2949"/>
                <a:gd name="T14" fmla="*/ 4028 w 1541"/>
                <a:gd name="T15" fmla="*/ 2367 h 2949"/>
                <a:gd name="T16" fmla="*/ 4086 w 1541"/>
                <a:gd name="T17" fmla="*/ 2825 h 2949"/>
                <a:gd name="T18" fmla="*/ 3769 w 1541"/>
                <a:gd name="T19" fmla="*/ 3445 h 2949"/>
                <a:gd name="T20" fmla="*/ 3407 w 1541"/>
                <a:gd name="T21" fmla="*/ 3836 h 2949"/>
                <a:gd name="T22" fmla="*/ 3161 w 1541"/>
                <a:gd name="T23" fmla="*/ 4244 h 2949"/>
                <a:gd name="T24" fmla="*/ 2964 w 1541"/>
                <a:gd name="T25" fmla="*/ 4417 h 2949"/>
                <a:gd name="T26" fmla="*/ 2825 w 1541"/>
                <a:gd name="T27" fmla="*/ 4758 h 2949"/>
                <a:gd name="T28" fmla="*/ 2787 w 1541"/>
                <a:gd name="T29" fmla="*/ 4941 h 2949"/>
                <a:gd name="T30" fmla="*/ 2807 w 1541"/>
                <a:gd name="T31" fmla="*/ 5205 h 2949"/>
                <a:gd name="T32" fmla="*/ 3046 w 1541"/>
                <a:gd name="T33" fmla="*/ 5575 h 2949"/>
                <a:gd name="T34" fmla="*/ 3917 w 1541"/>
                <a:gd name="T35" fmla="*/ 5642 h 2949"/>
                <a:gd name="T36" fmla="*/ 4078 w 1541"/>
                <a:gd name="T37" fmla="*/ 5676 h 2949"/>
                <a:gd name="T38" fmla="*/ 3996 w 1541"/>
                <a:gd name="T39" fmla="*/ 5731 h 2949"/>
                <a:gd name="T40" fmla="*/ 3519 w 1541"/>
                <a:gd name="T41" fmla="*/ 6097 h 2949"/>
                <a:gd name="T42" fmla="*/ 3546 w 1541"/>
                <a:gd name="T43" fmla="*/ 6240 h 2949"/>
                <a:gd name="T44" fmla="*/ 3258 w 1541"/>
                <a:gd name="T45" fmla="*/ 6043 h 2949"/>
                <a:gd name="T46" fmla="*/ 2832 w 1541"/>
                <a:gd name="T47" fmla="*/ 5769 h 2949"/>
                <a:gd name="T48" fmla="*/ 2591 w 1541"/>
                <a:gd name="T49" fmla="*/ 5762 h 2949"/>
                <a:gd name="T50" fmla="*/ 2772 w 1541"/>
                <a:gd name="T51" fmla="*/ 5616 h 2949"/>
                <a:gd name="T52" fmla="*/ 2530 w 1541"/>
                <a:gd name="T53" fmla="*/ 5136 h 2949"/>
                <a:gd name="T54" fmla="*/ 2209 w 1541"/>
                <a:gd name="T55" fmla="*/ 4965 h 2949"/>
                <a:gd name="T56" fmla="*/ 1957 w 1541"/>
                <a:gd name="T57" fmla="*/ 4927 h 2949"/>
                <a:gd name="T58" fmla="*/ 1727 w 1541"/>
                <a:gd name="T59" fmla="*/ 5086 h 2949"/>
                <a:gd name="T60" fmla="*/ 1590 w 1541"/>
                <a:gd name="T61" fmla="*/ 5569 h 2949"/>
                <a:gd name="T62" fmla="*/ 1986 w 1541"/>
                <a:gd name="T63" fmla="*/ 6125 h 2949"/>
                <a:gd name="T64" fmla="*/ 1573 w 1541"/>
                <a:gd name="T65" fmla="*/ 5843 h 2949"/>
                <a:gd name="T66" fmla="*/ 1387 w 1541"/>
                <a:gd name="T67" fmla="*/ 6508 h 2949"/>
                <a:gd name="T68" fmla="*/ 1367 w 1541"/>
                <a:gd name="T69" fmla="*/ 6228 h 2949"/>
                <a:gd name="T70" fmla="*/ 911 w 1541"/>
                <a:gd name="T71" fmla="*/ 6063 h 2949"/>
                <a:gd name="T72" fmla="*/ 1444 w 1541"/>
                <a:gd name="T73" fmla="*/ 5416 h 2949"/>
                <a:gd name="T74" fmla="*/ 1403 w 1541"/>
                <a:gd name="T75" fmla="*/ 4979 h 2949"/>
                <a:gd name="T76" fmla="*/ 1143 w 1541"/>
                <a:gd name="T77" fmla="*/ 4937 h 2949"/>
                <a:gd name="T78" fmla="*/ 777 w 1541"/>
                <a:gd name="T79" fmla="*/ 4856 h 2949"/>
                <a:gd name="T80" fmla="*/ 528 w 1541"/>
                <a:gd name="T81" fmla="*/ 4606 h 2949"/>
                <a:gd name="T82" fmla="*/ 125 w 1541"/>
                <a:gd name="T83" fmla="*/ 4140 h 2949"/>
                <a:gd name="T84" fmla="*/ 11 w 1541"/>
                <a:gd name="T85" fmla="*/ 3586 h 2949"/>
                <a:gd name="T86" fmla="*/ 68 w 1541"/>
                <a:gd name="T87" fmla="*/ 3044 h 2949"/>
                <a:gd name="T88" fmla="*/ 292 w 1541"/>
                <a:gd name="T89" fmla="*/ 2769 h 2949"/>
                <a:gd name="T90" fmla="*/ 485 w 1541"/>
                <a:gd name="T91" fmla="*/ 2612 h 2949"/>
                <a:gd name="T92" fmla="*/ 601 w 1541"/>
                <a:gd name="T93" fmla="*/ 2170 h 2949"/>
                <a:gd name="T94" fmla="*/ 953 w 1541"/>
                <a:gd name="T95" fmla="*/ 1925 h 2949"/>
                <a:gd name="T96" fmla="*/ 1419 w 1541"/>
                <a:gd name="T97" fmla="*/ 1956 h 2949"/>
                <a:gd name="T98" fmla="*/ 1632 w 1541"/>
                <a:gd name="T99" fmla="*/ 2036 h 2949"/>
                <a:gd name="T100" fmla="*/ 1559 w 1541"/>
                <a:gd name="T101" fmla="*/ 1386 h 2949"/>
                <a:gd name="T102" fmla="*/ 1727 w 1541"/>
                <a:gd name="T103" fmla="*/ 928 h 2949"/>
                <a:gd name="T104" fmla="*/ 1969 w 1541"/>
                <a:gd name="T105" fmla="*/ 647 h 2949"/>
                <a:gd name="T106" fmla="*/ 2268 w 1541"/>
                <a:gd name="T107" fmla="*/ 373 h 2949"/>
                <a:gd name="T108" fmla="*/ 2813 w 1541"/>
                <a:gd name="T109" fmla="*/ 237 h 2949"/>
                <a:gd name="T110" fmla="*/ 3124 w 1541"/>
                <a:gd name="T111" fmla="*/ 79 h 2949"/>
                <a:gd name="T112" fmla="*/ 3380 w 1541"/>
                <a:gd name="T113" fmla="*/ 2 h 29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541"/>
                <a:gd name="T172" fmla="*/ 0 h 2949"/>
                <a:gd name="T173" fmla="*/ 1541 w 1541"/>
                <a:gd name="T174" fmla="*/ 2949 h 29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541" h="2949">
                  <a:moveTo>
                    <a:pt x="1280" y="4"/>
                  </a:moveTo>
                  <a:lnTo>
                    <a:pt x="1280" y="4"/>
                  </a:lnTo>
                  <a:lnTo>
                    <a:pt x="1256" y="30"/>
                  </a:lnTo>
                  <a:lnTo>
                    <a:pt x="1231" y="58"/>
                  </a:lnTo>
                  <a:lnTo>
                    <a:pt x="1204" y="93"/>
                  </a:lnTo>
                  <a:lnTo>
                    <a:pt x="1191" y="112"/>
                  </a:lnTo>
                  <a:lnTo>
                    <a:pt x="1179" y="132"/>
                  </a:lnTo>
                  <a:lnTo>
                    <a:pt x="1167" y="151"/>
                  </a:lnTo>
                  <a:lnTo>
                    <a:pt x="1157" y="170"/>
                  </a:lnTo>
                  <a:lnTo>
                    <a:pt x="1150" y="189"/>
                  </a:lnTo>
                  <a:lnTo>
                    <a:pt x="1145" y="207"/>
                  </a:lnTo>
                  <a:lnTo>
                    <a:pt x="1144" y="216"/>
                  </a:lnTo>
                  <a:lnTo>
                    <a:pt x="1144" y="224"/>
                  </a:lnTo>
                  <a:lnTo>
                    <a:pt x="1145" y="232"/>
                  </a:lnTo>
                  <a:lnTo>
                    <a:pt x="1146" y="239"/>
                  </a:lnTo>
                  <a:lnTo>
                    <a:pt x="1161" y="220"/>
                  </a:lnTo>
                  <a:lnTo>
                    <a:pt x="1176" y="201"/>
                  </a:lnTo>
                  <a:lnTo>
                    <a:pt x="1195" y="177"/>
                  </a:lnTo>
                  <a:lnTo>
                    <a:pt x="1217" y="153"/>
                  </a:lnTo>
                  <a:lnTo>
                    <a:pt x="1238" y="132"/>
                  </a:lnTo>
                  <a:lnTo>
                    <a:pt x="1249" y="123"/>
                  </a:lnTo>
                  <a:lnTo>
                    <a:pt x="1258" y="115"/>
                  </a:lnTo>
                  <a:lnTo>
                    <a:pt x="1268" y="109"/>
                  </a:lnTo>
                  <a:lnTo>
                    <a:pt x="1276" y="105"/>
                  </a:lnTo>
                  <a:lnTo>
                    <a:pt x="1312" y="86"/>
                  </a:lnTo>
                  <a:lnTo>
                    <a:pt x="1308" y="105"/>
                  </a:lnTo>
                  <a:lnTo>
                    <a:pt x="1304" y="126"/>
                  </a:lnTo>
                  <a:lnTo>
                    <a:pt x="1300" y="153"/>
                  </a:lnTo>
                  <a:lnTo>
                    <a:pt x="1297" y="184"/>
                  </a:lnTo>
                  <a:lnTo>
                    <a:pt x="1294" y="214"/>
                  </a:lnTo>
                  <a:lnTo>
                    <a:pt x="1295" y="229"/>
                  </a:lnTo>
                  <a:lnTo>
                    <a:pt x="1297" y="243"/>
                  </a:lnTo>
                  <a:lnTo>
                    <a:pt x="1299" y="257"/>
                  </a:lnTo>
                  <a:lnTo>
                    <a:pt x="1301" y="269"/>
                  </a:lnTo>
                  <a:lnTo>
                    <a:pt x="1307" y="283"/>
                  </a:lnTo>
                  <a:lnTo>
                    <a:pt x="1309" y="288"/>
                  </a:lnTo>
                  <a:lnTo>
                    <a:pt x="1312" y="296"/>
                  </a:lnTo>
                  <a:lnTo>
                    <a:pt x="1316" y="316"/>
                  </a:lnTo>
                  <a:lnTo>
                    <a:pt x="1319" y="341"/>
                  </a:lnTo>
                  <a:lnTo>
                    <a:pt x="1320" y="371"/>
                  </a:lnTo>
                  <a:lnTo>
                    <a:pt x="1321" y="404"/>
                  </a:lnTo>
                  <a:lnTo>
                    <a:pt x="1322" y="440"/>
                  </a:lnTo>
                  <a:lnTo>
                    <a:pt x="1322" y="516"/>
                  </a:lnTo>
                  <a:lnTo>
                    <a:pt x="1322" y="594"/>
                  </a:lnTo>
                  <a:lnTo>
                    <a:pt x="1324" y="666"/>
                  </a:lnTo>
                  <a:lnTo>
                    <a:pt x="1325" y="699"/>
                  </a:lnTo>
                  <a:lnTo>
                    <a:pt x="1326" y="727"/>
                  </a:lnTo>
                  <a:lnTo>
                    <a:pt x="1328" y="751"/>
                  </a:lnTo>
                  <a:lnTo>
                    <a:pt x="1331" y="769"/>
                  </a:lnTo>
                  <a:lnTo>
                    <a:pt x="1336" y="785"/>
                  </a:lnTo>
                  <a:lnTo>
                    <a:pt x="1342" y="800"/>
                  </a:lnTo>
                  <a:lnTo>
                    <a:pt x="1349" y="816"/>
                  </a:lnTo>
                  <a:lnTo>
                    <a:pt x="1357" y="831"/>
                  </a:lnTo>
                  <a:lnTo>
                    <a:pt x="1367" y="847"/>
                  </a:lnTo>
                  <a:lnTo>
                    <a:pt x="1378" y="862"/>
                  </a:lnTo>
                  <a:lnTo>
                    <a:pt x="1398" y="890"/>
                  </a:lnTo>
                  <a:lnTo>
                    <a:pt x="1418" y="914"/>
                  </a:lnTo>
                  <a:lnTo>
                    <a:pt x="1434" y="934"/>
                  </a:lnTo>
                  <a:lnTo>
                    <a:pt x="1451" y="950"/>
                  </a:lnTo>
                  <a:lnTo>
                    <a:pt x="1460" y="963"/>
                  </a:lnTo>
                  <a:lnTo>
                    <a:pt x="1470" y="977"/>
                  </a:lnTo>
                  <a:lnTo>
                    <a:pt x="1483" y="999"/>
                  </a:lnTo>
                  <a:lnTo>
                    <a:pt x="1497" y="1025"/>
                  </a:lnTo>
                  <a:lnTo>
                    <a:pt x="1503" y="1039"/>
                  </a:lnTo>
                  <a:lnTo>
                    <a:pt x="1510" y="1056"/>
                  </a:lnTo>
                  <a:lnTo>
                    <a:pt x="1516" y="1073"/>
                  </a:lnTo>
                  <a:lnTo>
                    <a:pt x="1523" y="1092"/>
                  </a:lnTo>
                  <a:lnTo>
                    <a:pt x="1527" y="1111"/>
                  </a:lnTo>
                  <a:lnTo>
                    <a:pt x="1533" y="1133"/>
                  </a:lnTo>
                  <a:lnTo>
                    <a:pt x="1536" y="1155"/>
                  </a:lnTo>
                  <a:lnTo>
                    <a:pt x="1538" y="1178"/>
                  </a:lnTo>
                  <a:lnTo>
                    <a:pt x="1541" y="1202"/>
                  </a:lnTo>
                  <a:lnTo>
                    <a:pt x="1541" y="1227"/>
                  </a:lnTo>
                  <a:lnTo>
                    <a:pt x="1539" y="1253"/>
                  </a:lnTo>
                  <a:lnTo>
                    <a:pt x="1537" y="1280"/>
                  </a:lnTo>
                  <a:lnTo>
                    <a:pt x="1533" y="1308"/>
                  </a:lnTo>
                  <a:lnTo>
                    <a:pt x="1526" y="1337"/>
                  </a:lnTo>
                  <a:lnTo>
                    <a:pt x="1518" y="1366"/>
                  </a:lnTo>
                  <a:lnTo>
                    <a:pt x="1507" y="1398"/>
                  </a:lnTo>
                  <a:lnTo>
                    <a:pt x="1494" y="1428"/>
                  </a:lnTo>
                  <a:lnTo>
                    <a:pt x="1480" y="1461"/>
                  </a:lnTo>
                  <a:lnTo>
                    <a:pt x="1462" y="1493"/>
                  </a:lnTo>
                  <a:lnTo>
                    <a:pt x="1442" y="1527"/>
                  </a:lnTo>
                  <a:lnTo>
                    <a:pt x="1418" y="1562"/>
                  </a:lnTo>
                  <a:lnTo>
                    <a:pt x="1392" y="1597"/>
                  </a:lnTo>
                  <a:lnTo>
                    <a:pt x="1375" y="1614"/>
                  </a:lnTo>
                  <a:lnTo>
                    <a:pt x="1357" y="1634"/>
                  </a:lnTo>
                  <a:lnTo>
                    <a:pt x="1336" y="1659"/>
                  </a:lnTo>
                  <a:lnTo>
                    <a:pt x="1313" y="1689"/>
                  </a:lnTo>
                  <a:lnTo>
                    <a:pt x="1302" y="1705"/>
                  </a:lnTo>
                  <a:lnTo>
                    <a:pt x="1291" y="1722"/>
                  </a:lnTo>
                  <a:lnTo>
                    <a:pt x="1282" y="1739"/>
                  </a:lnTo>
                  <a:lnTo>
                    <a:pt x="1273" y="1755"/>
                  </a:lnTo>
                  <a:lnTo>
                    <a:pt x="1265" y="1772"/>
                  </a:lnTo>
                  <a:lnTo>
                    <a:pt x="1259" y="1790"/>
                  </a:lnTo>
                  <a:lnTo>
                    <a:pt x="1246" y="1819"/>
                  </a:lnTo>
                  <a:lnTo>
                    <a:pt x="1230" y="1851"/>
                  </a:lnTo>
                  <a:lnTo>
                    <a:pt x="1211" y="1886"/>
                  </a:lnTo>
                  <a:lnTo>
                    <a:pt x="1200" y="1905"/>
                  </a:lnTo>
                  <a:lnTo>
                    <a:pt x="1189" y="1923"/>
                  </a:lnTo>
                  <a:lnTo>
                    <a:pt x="1177" y="1941"/>
                  </a:lnTo>
                  <a:lnTo>
                    <a:pt x="1165" y="1957"/>
                  </a:lnTo>
                  <a:lnTo>
                    <a:pt x="1153" y="1971"/>
                  </a:lnTo>
                  <a:lnTo>
                    <a:pt x="1140" y="1983"/>
                  </a:lnTo>
                  <a:lnTo>
                    <a:pt x="1128" y="1992"/>
                  </a:lnTo>
                  <a:lnTo>
                    <a:pt x="1121" y="1995"/>
                  </a:lnTo>
                  <a:lnTo>
                    <a:pt x="1116" y="1997"/>
                  </a:lnTo>
                  <a:lnTo>
                    <a:pt x="1116" y="2002"/>
                  </a:lnTo>
                  <a:lnTo>
                    <a:pt x="1114" y="2015"/>
                  </a:lnTo>
                  <a:lnTo>
                    <a:pt x="1112" y="2035"/>
                  </a:lnTo>
                  <a:lnTo>
                    <a:pt x="1107" y="2061"/>
                  </a:lnTo>
                  <a:lnTo>
                    <a:pt x="1103" y="2076"/>
                  </a:lnTo>
                  <a:lnTo>
                    <a:pt x="1098" y="2090"/>
                  </a:lnTo>
                  <a:lnTo>
                    <a:pt x="1091" y="2106"/>
                  </a:lnTo>
                  <a:lnTo>
                    <a:pt x="1083" y="2123"/>
                  </a:lnTo>
                  <a:lnTo>
                    <a:pt x="1074" y="2139"/>
                  </a:lnTo>
                  <a:lnTo>
                    <a:pt x="1063" y="2156"/>
                  </a:lnTo>
                  <a:lnTo>
                    <a:pt x="1050" y="2173"/>
                  </a:lnTo>
                  <a:lnTo>
                    <a:pt x="1036" y="2188"/>
                  </a:lnTo>
                  <a:lnTo>
                    <a:pt x="1040" y="2196"/>
                  </a:lnTo>
                  <a:lnTo>
                    <a:pt x="1044" y="2204"/>
                  </a:lnTo>
                  <a:lnTo>
                    <a:pt x="1047" y="2215"/>
                  </a:lnTo>
                  <a:lnTo>
                    <a:pt x="1048" y="2226"/>
                  </a:lnTo>
                  <a:lnTo>
                    <a:pt x="1048" y="2233"/>
                  </a:lnTo>
                  <a:lnTo>
                    <a:pt x="1048" y="2240"/>
                  </a:lnTo>
                  <a:lnTo>
                    <a:pt x="1046" y="2247"/>
                  </a:lnTo>
                  <a:lnTo>
                    <a:pt x="1043" y="2253"/>
                  </a:lnTo>
                  <a:lnTo>
                    <a:pt x="1039" y="2260"/>
                  </a:lnTo>
                  <a:lnTo>
                    <a:pt x="1034" y="2266"/>
                  </a:lnTo>
                  <a:lnTo>
                    <a:pt x="1036" y="2276"/>
                  </a:lnTo>
                  <a:lnTo>
                    <a:pt x="1040" y="2302"/>
                  </a:lnTo>
                  <a:lnTo>
                    <a:pt x="1050" y="2339"/>
                  </a:lnTo>
                  <a:lnTo>
                    <a:pt x="1056" y="2360"/>
                  </a:lnTo>
                  <a:lnTo>
                    <a:pt x="1063" y="2383"/>
                  </a:lnTo>
                  <a:lnTo>
                    <a:pt x="1072" y="2406"/>
                  </a:lnTo>
                  <a:lnTo>
                    <a:pt x="1081" y="2429"/>
                  </a:lnTo>
                  <a:lnTo>
                    <a:pt x="1092" y="2451"/>
                  </a:lnTo>
                  <a:lnTo>
                    <a:pt x="1103" y="2474"/>
                  </a:lnTo>
                  <a:lnTo>
                    <a:pt x="1117" y="2494"/>
                  </a:lnTo>
                  <a:lnTo>
                    <a:pt x="1130" y="2511"/>
                  </a:lnTo>
                  <a:lnTo>
                    <a:pt x="1138" y="2519"/>
                  </a:lnTo>
                  <a:lnTo>
                    <a:pt x="1146" y="2527"/>
                  </a:lnTo>
                  <a:lnTo>
                    <a:pt x="1155" y="2532"/>
                  </a:lnTo>
                  <a:lnTo>
                    <a:pt x="1163" y="2538"/>
                  </a:lnTo>
                  <a:lnTo>
                    <a:pt x="1211" y="2539"/>
                  </a:lnTo>
                  <a:lnTo>
                    <a:pt x="1318" y="2544"/>
                  </a:lnTo>
                  <a:lnTo>
                    <a:pt x="1378" y="2546"/>
                  </a:lnTo>
                  <a:lnTo>
                    <a:pt x="1431" y="2550"/>
                  </a:lnTo>
                  <a:lnTo>
                    <a:pt x="1454" y="2553"/>
                  </a:lnTo>
                  <a:lnTo>
                    <a:pt x="1473" y="2556"/>
                  </a:lnTo>
                  <a:lnTo>
                    <a:pt x="1487" y="2558"/>
                  </a:lnTo>
                  <a:lnTo>
                    <a:pt x="1496" y="2562"/>
                  </a:lnTo>
                  <a:lnTo>
                    <a:pt x="1500" y="2560"/>
                  </a:lnTo>
                  <a:lnTo>
                    <a:pt x="1506" y="2560"/>
                  </a:lnTo>
                  <a:lnTo>
                    <a:pt x="1512" y="2560"/>
                  </a:lnTo>
                  <a:lnTo>
                    <a:pt x="1519" y="2563"/>
                  </a:lnTo>
                  <a:lnTo>
                    <a:pt x="1527" y="2566"/>
                  </a:lnTo>
                  <a:lnTo>
                    <a:pt x="1534" y="2572"/>
                  </a:lnTo>
                  <a:lnTo>
                    <a:pt x="1536" y="2576"/>
                  </a:lnTo>
                  <a:lnTo>
                    <a:pt x="1539" y="2581"/>
                  </a:lnTo>
                  <a:lnTo>
                    <a:pt x="1535" y="2582"/>
                  </a:lnTo>
                  <a:lnTo>
                    <a:pt x="1527" y="2584"/>
                  </a:lnTo>
                  <a:lnTo>
                    <a:pt x="1515" y="2588"/>
                  </a:lnTo>
                  <a:lnTo>
                    <a:pt x="1509" y="2593"/>
                  </a:lnTo>
                  <a:lnTo>
                    <a:pt x="1503" y="2597"/>
                  </a:lnTo>
                  <a:lnTo>
                    <a:pt x="1210" y="2613"/>
                  </a:lnTo>
                  <a:lnTo>
                    <a:pt x="1229" y="2635"/>
                  </a:lnTo>
                  <a:lnTo>
                    <a:pt x="1248" y="2657"/>
                  </a:lnTo>
                  <a:lnTo>
                    <a:pt x="1270" y="2684"/>
                  </a:lnTo>
                  <a:lnTo>
                    <a:pt x="1292" y="2712"/>
                  </a:lnTo>
                  <a:lnTo>
                    <a:pt x="1310" y="2740"/>
                  </a:lnTo>
                  <a:lnTo>
                    <a:pt x="1318" y="2752"/>
                  </a:lnTo>
                  <a:lnTo>
                    <a:pt x="1324" y="2763"/>
                  </a:lnTo>
                  <a:lnTo>
                    <a:pt x="1328" y="2772"/>
                  </a:lnTo>
                  <a:lnTo>
                    <a:pt x="1329" y="2778"/>
                  </a:lnTo>
                  <a:lnTo>
                    <a:pt x="1330" y="2798"/>
                  </a:lnTo>
                  <a:lnTo>
                    <a:pt x="1333" y="2813"/>
                  </a:lnTo>
                  <a:lnTo>
                    <a:pt x="1335" y="2825"/>
                  </a:lnTo>
                  <a:lnTo>
                    <a:pt x="1335" y="2827"/>
                  </a:lnTo>
                  <a:lnTo>
                    <a:pt x="1334" y="2828"/>
                  </a:lnTo>
                  <a:lnTo>
                    <a:pt x="1330" y="2829"/>
                  </a:lnTo>
                  <a:lnTo>
                    <a:pt x="1325" y="2829"/>
                  </a:lnTo>
                  <a:lnTo>
                    <a:pt x="1318" y="2828"/>
                  </a:lnTo>
                  <a:lnTo>
                    <a:pt x="1306" y="2826"/>
                  </a:lnTo>
                  <a:lnTo>
                    <a:pt x="1299" y="2823"/>
                  </a:lnTo>
                  <a:lnTo>
                    <a:pt x="1277" y="2799"/>
                  </a:lnTo>
                  <a:lnTo>
                    <a:pt x="1254" y="2772"/>
                  </a:lnTo>
                  <a:lnTo>
                    <a:pt x="1226" y="2739"/>
                  </a:lnTo>
                  <a:lnTo>
                    <a:pt x="1193" y="2704"/>
                  </a:lnTo>
                  <a:lnTo>
                    <a:pt x="1159" y="2672"/>
                  </a:lnTo>
                  <a:lnTo>
                    <a:pt x="1143" y="2656"/>
                  </a:lnTo>
                  <a:lnTo>
                    <a:pt x="1127" y="2642"/>
                  </a:lnTo>
                  <a:lnTo>
                    <a:pt x="1111" y="2630"/>
                  </a:lnTo>
                  <a:lnTo>
                    <a:pt x="1098" y="2621"/>
                  </a:lnTo>
                  <a:lnTo>
                    <a:pt x="1082" y="2618"/>
                  </a:lnTo>
                  <a:lnTo>
                    <a:pt x="1065" y="2615"/>
                  </a:lnTo>
                  <a:lnTo>
                    <a:pt x="1045" y="2613"/>
                  </a:lnTo>
                  <a:lnTo>
                    <a:pt x="1023" y="2612"/>
                  </a:lnTo>
                  <a:lnTo>
                    <a:pt x="1002" y="2612"/>
                  </a:lnTo>
                  <a:lnTo>
                    <a:pt x="993" y="2613"/>
                  </a:lnTo>
                  <a:lnTo>
                    <a:pt x="984" y="2614"/>
                  </a:lnTo>
                  <a:lnTo>
                    <a:pt x="976" y="2617"/>
                  </a:lnTo>
                  <a:lnTo>
                    <a:pt x="971" y="2620"/>
                  </a:lnTo>
                  <a:lnTo>
                    <a:pt x="975" y="2611"/>
                  </a:lnTo>
                  <a:lnTo>
                    <a:pt x="981" y="2601"/>
                  </a:lnTo>
                  <a:lnTo>
                    <a:pt x="987" y="2588"/>
                  </a:lnTo>
                  <a:lnTo>
                    <a:pt x="995" y="2577"/>
                  </a:lnTo>
                  <a:lnTo>
                    <a:pt x="1004" y="2566"/>
                  </a:lnTo>
                  <a:lnTo>
                    <a:pt x="1010" y="2563"/>
                  </a:lnTo>
                  <a:lnTo>
                    <a:pt x="1014" y="2558"/>
                  </a:lnTo>
                  <a:lnTo>
                    <a:pt x="1020" y="2556"/>
                  </a:lnTo>
                  <a:lnTo>
                    <a:pt x="1025" y="2555"/>
                  </a:lnTo>
                  <a:lnTo>
                    <a:pt x="1043" y="2545"/>
                  </a:lnTo>
                  <a:lnTo>
                    <a:pt x="1034" y="2513"/>
                  </a:lnTo>
                  <a:lnTo>
                    <a:pt x="1022" y="2479"/>
                  </a:lnTo>
                  <a:lnTo>
                    <a:pt x="1008" y="2440"/>
                  </a:lnTo>
                  <a:lnTo>
                    <a:pt x="991" y="2400"/>
                  </a:lnTo>
                  <a:lnTo>
                    <a:pt x="982" y="2379"/>
                  </a:lnTo>
                  <a:lnTo>
                    <a:pt x="972" y="2360"/>
                  </a:lnTo>
                  <a:lnTo>
                    <a:pt x="962" y="2342"/>
                  </a:lnTo>
                  <a:lnTo>
                    <a:pt x="951" y="2328"/>
                  </a:lnTo>
                  <a:lnTo>
                    <a:pt x="941" y="2315"/>
                  </a:lnTo>
                  <a:lnTo>
                    <a:pt x="931" y="2305"/>
                  </a:lnTo>
                  <a:lnTo>
                    <a:pt x="914" y="2298"/>
                  </a:lnTo>
                  <a:lnTo>
                    <a:pt x="898" y="2292"/>
                  </a:lnTo>
                  <a:lnTo>
                    <a:pt x="878" y="2282"/>
                  </a:lnTo>
                  <a:lnTo>
                    <a:pt x="858" y="2270"/>
                  </a:lnTo>
                  <a:lnTo>
                    <a:pt x="839" y="2257"/>
                  </a:lnTo>
                  <a:lnTo>
                    <a:pt x="831" y="2250"/>
                  </a:lnTo>
                  <a:lnTo>
                    <a:pt x="824" y="2242"/>
                  </a:lnTo>
                  <a:lnTo>
                    <a:pt x="820" y="2235"/>
                  </a:lnTo>
                  <a:lnTo>
                    <a:pt x="817" y="2228"/>
                  </a:lnTo>
                  <a:lnTo>
                    <a:pt x="803" y="2231"/>
                  </a:lnTo>
                  <a:lnTo>
                    <a:pt x="790" y="2233"/>
                  </a:lnTo>
                  <a:lnTo>
                    <a:pt x="773" y="2234"/>
                  </a:lnTo>
                  <a:lnTo>
                    <a:pt x="755" y="2235"/>
                  </a:lnTo>
                  <a:lnTo>
                    <a:pt x="736" y="2234"/>
                  </a:lnTo>
                  <a:lnTo>
                    <a:pt x="727" y="2233"/>
                  </a:lnTo>
                  <a:lnTo>
                    <a:pt x="719" y="2231"/>
                  </a:lnTo>
                  <a:lnTo>
                    <a:pt x="711" y="2229"/>
                  </a:lnTo>
                  <a:lnTo>
                    <a:pt x="703" y="2225"/>
                  </a:lnTo>
                  <a:lnTo>
                    <a:pt x="700" y="2232"/>
                  </a:lnTo>
                  <a:lnTo>
                    <a:pt x="686" y="2253"/>
                  </a:lnTo>
                  <a:lnTo>
                    <a:pt x="665" y="2285"/>
                  </a:lnTo>
                  <a:lnTo>
                    <a:pt x="650" y="2304"/>
                  </a:lnTo>
                  <a:lnTo>
                    <a:pt x="633" y="2325"/>
                  </a:lnTo>
                  <a:lnTo>
                    <a:pt x="627" y="2348"/>
                  </a:lnTo>
                  <a:lnTo>
                    <a:pt x="620" y="2374"/>
                  </a:lnTo>
                  <a:lnTo>
                    <a:pt x="613" y="2406"/>
                  </a:lnTo>
                  <a:lnTo>
                    <a:pt x="605" y="2443"/>
                  </a:lnTo>
                  <a:lnTo>
                    <a:pt x="601" y="2483"/>
                  </a:lnTo>
                  <a:lnTo>
                    <a:pt x="598" y="2503"/>
                  </a:lnTo>
                  <a:lnTo>
                    <a:pt x="598" y="2524"/>
                  </a:lnTo>
                  <a:lnTo>
                    <a:pt x="598" y="2544"/>
                  </a:lnTo>
                  <a:lnTo>
                    <a:pt x="600" y="2564"/>
                  </a:lnTo>
                  <a:lnTo>
                    <a:pt x="710" y="2711"/>
                  </a:lnTo>
                  <a:lnTo>
                    <a:pt x="717" y="2720"/>
                  </a:lnTo>
                  <a:lnTo>
                    <a:pt x="729" y="2738"/>
                  </a:lnTo>
                  <a:lnTo>
                    <a:pt x="741" y="2759"/>
                  </a:lnTo>
                  <a:lnTo>
                    <a:pt x="745" y="2769"/>
                  </a:lnTo>
                  <a:lnTo>
                    <a:pt x="747" y="2776"/>
                  </a:lnTo>
                  <a:lnTo>
                    <a:pt x="757" y="2809"/>
                  </a:lnTo>
                  <a:lnTo>
                    <a:pt x="692" y="2750"/>
                  </a:lnTo>
                  <a:lnTo>
                    <a:pt x="679" y="2740"/>
                  </a:lnTo>
                  <a:lnTo>
                    <a:pt x="649" y="2713"/>
                  </a:lnTo>
                  <a:lnTo>
                    <a:pt x="632" y="2696"/>
                  </a:lnTo>
                  <a:lnTo>
                    <a:pt x="616" y="2680"/>
                  </a:lnTo>
                  <a:lnTo>
                    <a:pt x="602" y="2663"/>
                  </a:lnTo>
                  <a:lnTo>
                    <a:pt x="592" y="2648"/>
                  </a:lnTo>
                  <a:lnTo>
                    <a:pt x="578" y="2731"/>
                  </a:lnTo>
                  <a:lnTo>
                    <a:pt x="556" y="2868"/>
                  </a:lnTo>
                  <a:lnTo>
                    <a:pt x="539" y="2904"/>
                  </a:lnTo>
                  <a:lnTo>
                    <a:pt x="528" y="2931"/>
                  </a:lnTo>
                  <a:lnTo>
                    <a:pt x="523" y="2943"/>
                  </a:lnTo>
                  <a:lnTo>
                    <a:pt x="522" y="2949"/>
                  </a:lnTo>
                  <a:lnTo>
                    <a:pt x="520" y="2935"/>
                  </a:lnTo>
                  <a:lnTo>
                    <a:pt x="515" y="2903"/>
                  </a:lnTo>
                  <a:lnTo>
                    <a:pt x="513" y="2885"/>
                  </a:lnTo>
                  <a:lnTo>
                    <a:pt x="512" y="2867"/>
                  </a:lnTo>
                  <a:lnTo>
                    <a:pt x="512" y="2852"/>
                  </a:lnTo>
                  <a:lnTo>
                    <a:pt x="513" y="2846"/>
                  </a:lnTo>
                  <a:lnTo>
                    <a:pt x="514" y="2840"/>
                  </a:lnTo>
                  <a:lnTo>
                    <a:pt x="514" y="2822"/>
                  </a:lnTo>
                  <a:lnTo>
                    <a:pt x="516" y="2775"/>
                  </a:lnTo>
                  <a:lnTo>
                    <a:pt x="518" y="2745"/>
                  </a:lnTo>
                  <a:lnTo>
                    <a:pt x="521" y="2712"/>
                  </a:lnTo>
                  <a:lnTo>
                    <a:pt x="524" y="2680"/>
                  </a:lnTo>
                  <a:lnTo>
                    <a:pt x="530" y="2648"/>
                  </a:lnTo>
                  <a:lnTo>
                    <a:pt x="375" y="2774"/>
                  </a:lnTo>
                  <a:lnTo>
                    <a:pt x="308" y="2805"/>
                  </a:lnTo>
                  <a:lnTo>
                    <a:pt x="343" y="2748"/>
                  </a:lnTo>
                  <a:lnTo>
                    <a:pt x="371" y="2722"/>
                  </a:lnTo>
                  <a:lnTo>
                    <a:pt x="432" y="2667"/>
                  </a:lnTo>
                  <a:lnTo>
                    <a:pt x="494" y="2609"/>
                  </a:lnTo>
                  <a:lnTo>
                    <a:pt x="514" y="2587"/>
                  </a:lnTo>
                  <a:lnTo>
                    <a:pt x="521" y="2581"/>
                  </a:lnTo>
                  <a:lnTo>
                    <a:pt x="523" y="2576"/>
                  </a:lnTo>
                  <a:lnTo>
                    <a:pt x="531" y="2535"/>
                  </a:lnTo>
                  <a:lnTo>
                    <a:pt x="543" y="2455"/>
                  </a:lnTo>
                  <a:lnTo>
                    <a:pt x="560" y="2345"/>
                  </a:lnTo>
                  <a:lnTo>
                    <a:pt x="554" y="2333"/>
                  </a:lnTo>
                  <a:lnTo>
                    <a:pt x="547" y="2322"/>
                  </a:lnTo>
                  <a:lnTo>
                    <a:pt x="539" y="2306"/>
                  </a:lnTo>
                  <a:lnTo>
                    <a:pt x="533" y="2287"/>
                  </a:lnTo>
                  <a:lnTo>
                    <a:pt x="531" y="2278"/>
                  </a:lnTo>
                  <a:lnTo>
                    <a:pt x="529" y="2267"/>
                  </a:lnTo>
                  <a:lnTo>
                    <a:pt x="528" y="2257"/>
                  </a:lnTo>
                  <a:lnTo>
                    <a:pt x="528" y="2246"/>
                  </a:lnTo>
                  <a:lnTo>
                    <a:pt x="529" y="2234"/>
                  </a:lnTo>
                  <a:lnTo>
                    <a:pt x="531" y="2223"/>
                  </a:lnTo>
                  <a:lnTo>
                    <a:pt x="521" y="2226"/>
                  </a:lnTo>
                  <a:lnTo>
                    <a:pt x="493" y="2232"/>
                  </a:lnTo>
                  <a:lnTo>
                    <a:pt x="474" y="2234"/>
                  </a:lnTo>
                  <a:lnTo>
                    <a:pt x="452" y="2237"/>
                  </a:lnTo>
                  <a:lnTo>
                    <a:pt x="430" y="2237"/>
                  </a:lnTo>
                  <a:lnTo>
                    <a:pt x="405" y="2237"/>
                  </a:lnTo>
                  <a:lnTo>
                    <a:pt x="379" y="2233"/>
                  </a:lnTo>
                  <a:lnTo>
                    <a:pt x="367" y="2231"/>
                  </a:lnTo>
                  <a:lnTo>
                    <a:pt x="353" y="2228"/>
                  </a:lnTo>
                  <a:lnTo>
                    <a:pt x="341" y="2224"/>
                  </a:lnTo>
                  <a:lnTo>
                    <a:pt x="329" y="2220"/>
                  </a:lnTo>
                  <a:lnTo>
                    <a:pt x="316" y="2214"/>
                  </a:lnTo>
                  <a:lnTo>
                    <a:pt x="304" y="2207"/>
                  </a:lnTo>
                  <a:lnTo>
                    <a:pt x="292" y="2201"/>
                  </a:lnTo>
                  <a:lnTo>
                    <a:pt x="280" y="2192"/>
                  </a:lnTo>
                  <a:lnTo>
                    <a:pt x="270" y="2183"/>
                  </a:lnTo>
                  <a:lnTo>
                    <a:pt x="260" y="2171"/>
                  </a:lnTo>
                  <a:lnTo>
                    <a:pt x="251" y="2159"/>
                  </a:lnTo>
                  <a:lnTo>
                    <a:pt x="242" y="2147"/>
                  </a:lnTo>
                  <a:lnTo>
                    <a:pt x="234" y="2132"/>
                  </a:lnTo>
                  <a:lnTo>
                    <a:pt x="228" y="2115"/>
                  </a:lnTo>
                  <a:lnTo>
                    <a:pt x="199" y="2087"/>
                  </a:lnTo>
                  <a:lnTo>
                    <a:pt x="170" y="2056"/>
                  </a:lnTo>
                  <a:lnTo>
                    <a:pt x="138" y="2017"/>
                  </a:lnTo>
                  <a:lnTo>
                    <a:pt x="121" y="1996"/>
                  </a:lnTo>
                  <a:lnTo>
                    <a:pt x="104" y="1975"/>
                  </a:lnTo>
                  <a:lnTo>
                    <a:pt x="89" y="1953"/>
                  </a:lnTo>
                  <a:lnTo>
                    <a:pt x="75" y="1933"/>
                  </a:lnTo>
                  <a:lnTo>
                    <a:pt x="63" y="1913"/>
                  </a:lnTo>
                  <a:lnTo>
                    <a:pt x="53" y="1894"/>
                  </a:lnTo>
                  <a:lnTo>
                    <a:pt x="48" y="1876"/>
                  </a:lnTo>
                  <a:lnTo>
                    <a:pt x="45" y="1868"/>
                  </a:lnTo>
                  <a:lnTo>
                    <a:pt x="44" y="1860"/>
                  </a:lnTo>
                  <a:lnTo>
                    <a:pt x="38" y="1835"/>
                  </a:lnTo>
                  <a:lnTo>
                    <a:pt x="32" y="1807"/>
                  </a:lnTo>
                  <a:lnTo>
                    <a:pt x="24" y="1771"/>
                  </a:lnTo>
                  <a:lnTo>
                    <a:pt x="16" y="1727"/>
                  </a:lnTo>
                  <a:lnTo>
                    <a:pt x="8" y="1678"/>
                  </a:lnTo>
                  <a:lnTo>
                    <a:pt x="4" y="1625"/>
                  </a:lnTo>
                  <a:lnTo>
                    <a:pt x="2" y="1598"/>
                  </a:lnTo>
                  <a:lnTo>
                    <a:pt x="0" y="1570"/>
                  </a:lnTo>
                  <a:lnTo>
                    <a:pt x="0" y="1542"/>
                  </a:lnTo>
                  <a:lnTo>
                    <a:pt x="2" y="1514"/>
                  </a:lnTo>
                  <a:lnTo>
                    <a:pt x="4" y="1486"/>
                  </a:lnTo>
                  <a:lnTo>
                    <a:pt x="6" y="1457"/>
                  </a:lnTo>
                  <a:lnTo>
                    <a:pt x="11" y="1430"/>
                  </a:lnTo>
                  <a:lnTo>
                    <a:pt x="17" y="1404"/>
                  </a:lnTo>
                  <a:lnTo>
                    <a:pt x="25" y="1379"/>
                  </a:lnTo>
                  <a:lnTo>
                    <a:pt x="34" y="1354"/>
                  </a:lnTo>
                  <a:lnTo>
                    <a:pt x="45" y="1330"/>
                  </a:lnTo>
                  <a:lnTo>
                    <a:pt x="58" y="1309"/>
                  </a:lnTo>
                  <a:lnTo>
                    <a:pt x="66" y="1299"/>
                  </a:lnTo>
                  <a:lnTo>
                    <a:pt x="74" y="1290"/>
                  </a:lnTo>
                  <a:lnTo>
                    <a:pt x="81" y="1280"/>
                  </a:lnTo>
                  <a:lnTo>
                    <a:pt x="90" y="1272"/>
                  </a:lnTo>
                  <a:lnTo>
                    <a:pt x="99" y="1263"/>
                  </a:lnTo>
                  <a:lnTo>
                    <a:pt x="110" y="1256"/>
                  </a:lnTo>
                  <a:lnTo>
                    <a:pt x="121" y="1248"/>
                  </a:lnTo>
                  <a:lnTo>
                    <a:pt x="132" y="1242"/>
                  </a:lnTo>
                  <a:lnTo>
                    <a:pt x="143" y="1236"/>
                  </a:lnTo>
                  <a:lnTo>
                    <a:pt x="156" y="1231"/>
                  </a:lnTo>
                  <a:lnTo>
                    <a:pt x="169" y="1226"/>
                  </a:lnTo>
                  <a:lnTo>
                    <a:pt x="183" y="1223"/>
                  </a:lnTo>
                  <a:lnTo>
                    <a:pt x="183" y="1205"/>
                  </a:lnTo>
                  <a:lnTo>
                    <a:pt x="183" y="1183"/>
                  </a:lnTo>
                  <a:lnTo>
                    <a:pt x="184" y="1157"/>
                  </a:lnTo>
                  <a:lnTo>
                    <a:pt x="187" y="1126"/>
                  </a:lnTo>
                  <a:lnTo>
                    <a:pt x="193" y="1091"/>
                  </a:lnTo>
                  <a:lnTo>
                    <a:pt x="196" y="1074"/>
                  </a:lnTo>
                  <a:lnTo>
                    <a:pt x="201" y="1055"/>
                  </a:lnTo>
                  <a:lnTo>
                    <a:pt x="205" y="1037"/>
                  </a:lnTo>
                  <a:lnTo>
                    <a:pt x="212" y="1019"/>
                  </a:lnTo>
                  <a:lnTo>
                    <a:pt x="219" y="1001"/>
                  </a:lnTo>
                  <a:lnTo>
                    <a:pt x="226" y="983"/>
                  </a:lnTo>
                  <a:lnTo>
                    <a:pt x="235" y="966"/>
                  </a:lnTo>
                  <a:lnTo>
                    <a:pt x="247" y="950"/>
                  </a:lnTo>
                  <a:lnTo>
                    <a:pt x="258" y="935"/>
                  </a:lnTo>
                  <a:lnTo>
                    <a:pt x="271" y="920"/>
                  </a:lnTo>
                  <a:lnTo>
                    <a:pt x="285" y="908"/>
                  </a:lnTo>
                  <a:lnTo>
                    <a:pt x="302" y="895"/>
                  </a:lnTo>
                  <a:lnTo>
                    <a:pt x="319" y="886"/>
                  </a:lnTo>
                  <a:lnTo>
                    <a:pt x="338" y="877"/>
                  </a:lnTo>
                  <a:lnTo>
                    <a:pt x="358" y="872"/>
                  </a:lnTo>
                  <a:lnTo>
                    <a:pt x="380" y="867"/>
                  </a:lnTo>
                  <a:lnTo>
                    <a:pt x="405" y="865"/>
                  </a:lnTo>
                  <a:lnTo>
                    <a:pt x="431" y="866"/>
                  </a:lnTo>
                  <a:lnTo>
                    <a:pt x="459" y="869"/>
                  </a:lnTo>
                  <a:lnTo>
                    <a:pt x="489" y="875"/>
                  </a:lnTo>
                  <a:lnTo>
                    <a:pt x="502" y="877"/>
                  </a:lnTo>
                  <a:lnTo>
                    <a:pt x="515" y="881"/>
                  </a:lnTo>
                  <a:lnTo>
                    <a:pt x="533" y="886"/>
                  </a:lnTo>
                  <a:lnTo>
                    <a:pt x="554" y="894"/>
                  </a:lnTo>
                  <a:lnTo>
                    <a:pt x="564" y="900"/>
                  </a:lnTo>
                  <a:lnTo>
                    <a:pt x="575" y="907"/>
                  </a:lnTo>
                  <a:lnTo>
                    <a:pt x="586" y="913"/>
                  </a:lnTo>
                  <a:lnTo>
                    <a:pt x="596" y="922"/>
                  </a:lnTo>
                  <a:lnTo>
                    <a:pt x="607" y="931"/>
                  </a:lnTo>
                  <a:lnTo>
                    <a:pt x="618" y="943"/>
                  </a:lnTo>
                  <a:lnTo>
                    <a:pt x="613" y="923"/>
                  </a:lnTo>
                  <a:lnTo>
                    <a:pt x="607" y="901"/>
                  </a:lnTo>
                  <a:lnTo>
                    <a:pt x="602" y="871"/>
                  </a:lnTo>
                  <a:lnTo>
                    <a:pt x="596" y="836"/>
                  </a:lnTo>
                  <a:lnTo>
                    <a:pt x="591" y="794"/>
                  </a:lnTo>
                  <a:lnTo>
                    <a:pt x="586" y="750"/>
                  </a:lnTo>
                  <a:lnTo>
                    <a:pt x="584" y="702"/>
                  </a:lnTo>
                  <a:lnTo>
                    <a:pt x="584" y="678"/>
                  </a:lnTo>
                  <a:lnTo>
                    <a:pt x="584" y="654"/>
                  </a:lnTo>
                  <a:lnTo>
                    <a:pt x="586" y="629"/>
                  </a:lnTo>
                  <a:lnTo>
                    <a:pt x="588" y="603"/>
                  </a:lnTo>
                  <a:lnTo>
                    <a:pt x="592" y="578"/>
                  </a:lnTo>
                  <a:lnTo>
                    <a:pt x="596" y="555"/>
                  </a:lnTo>
                  <a:lnTo>
                    <a:pt x="602" y="530"/>
                  </a:lnTo>
                  <a:lnTo>
                    <a:pt x="609" y="506"/>
                  </a:lnTo>
                  <a:lnTo>
                    <a:pt x="616" y="484"/>
                  </a:lnTo>
                  <a:lnTo>
                    <a:pt x="627" y="461"/>
                  </a:lnTo>
                  <a:lnTo>
                    <a:pt x="638" y="440"/>
                  </a:lnTo>
                  <a:lnTo>
                    <a:pt x="650" y="421"/>
                  </a:lnTo>
                  <a:lnTo>
                    <a:pt x="665" y="402"/>
                  </a:lnTo>
                  <a:lnTo>
                    <a:pt x="682" y="384"/>
                  </a:lnTo>
                  <a:lnTo>
                    <a:pt x="700" y="368"/>
                  </a:lnTo>
                  <a:lnTo>
                    <a:pt x="720" y="353"/>
                  </a:lnTo>
                  <a:lnTo>
                    <a:pt x="722" y="342"/>
                  </a:lnTo>
                  <a:lnTo>
                    <a:pt x="726" y="330"/>
                  </a:lnTo>
                  <a:lnTo>
                    <a:pt x="732" y="313"/>
                  </a:lnTo>
                  <a:lnTo>
                    <a:pt x="740" y="294"/>
                  </a:lnTo>
                  <a:lnTo>
                    <a:pt x="753" y="272"/>
                  </a:lnTo>
                  <a:lnTo>
                    <a:pt x="767" y="249"/>
                  </a:lnTo>
                  <a:lnTo>
                    <a:pt x="776" y="238"/>
                  </a:lnTo>
                  <a:lnTo>
                    <a:pt x="786" y="225"/>
                  </a:lnTo>
                  <a:lnTo>
                    <a:pt x="797" y="214"/>
                  </a:lnTo>
                  <a:lnTo>
                    <a:pt x="809" y="202"/>
                  </a:lnTo>
                  <a:lnTo>
                    <a:pt x="822" y="190"/>
                  </a:lnTo>
                  <a:lnTo>
                    <a:pt x="837" y="179"/>
                  </a:lnTo>
                  <a:lnTo>
                    <a:pt x="853" y="169"/>
                  </a:lnTo>
                  <a:lnTo>
                    <a:pt x="869" y="159"/>
                  </a:lnTo>
                  <a:lnTo>
                    <a:pt x="887" y="149"/>
                  </a:lnTo>
                  <a:lnTo>
                    <a:pt x="908" y="140"/>
                  </a:lnTo>
                  <a:lnTo>
                    <a:pt x="929" y="132"/>
                  </a:lnTo>
                  <a:lnTo>
                    <a:pt x="951" y="125"/>
                  </a:lnTo>
                  <a:lnTo>
                    <a:pt x="975" y="120"/>
                  </a:lnTo>
                  <a:lnTo>
                    <a:pt x="1001" y="114"/>
                  </a:lnTo>
                  <a:lnTo>
                    <a:pt x="1029" y="111"/>
                  </a:lnTo>
                  <a:lnTo>
                    <a:pt x="1058" y="108"/>
                  </a:lnTo>
                  <a:lnTo>
                    <a:pt x="1089" y="107"/>
                  </a:lnTo>
                  <a:lnTo>
                    <a:pt x="1121" y="108"/>
                  </a:lnTo>
                  <a:lnTo>
                    <a:pt x="1125" y="103"/>
                  </a:lnTo>
                  <a:lnTo>
                    <a:pt x="1132" y="88"/>
                  </a:lnTo>
                  <a:lnTo>
                    <a:pt x="1146" y="69"/>
                  </a:lnTo>
                  <a:lnTo>
                    <a:pt x="1154" y="58"/>
                  </a:lnTo>
                  <a:lnTo>
                    <a:pt x="1164" y="47"/>
                  </a:lnTo>
                  <a:lnTo>
                    <a:pt x="1175" y="36"/>
                  </a:lnTo>
                  <a:lnTo>
                    <a:pt x="1186" y="26"/>
                  </a:lnTo>
                  <a:lnTo>
                    <a:pt x="1200" y="17"/>
                  </a:lnTo>
                  <a:lnTo>
                    <a:pt x="1213" y="9"/>
                  </a:lnTo>
                  <a:lnTo>
                    <a:pt x="1229" y="4"/>
                  </a:lnTo>
                  <a:lnTo>
                    <a:pt x="1237" y="3"/>
                  </a:lnTo>
                  <a:lnTo>
                    <a:pt x="1245" y="0"/>
                  </a:lnTo>
                  <a:lnTo>
                    <a:pt x="1253" y="0"/>
                  </a:lnTo>
                  <a:lnTo>
                    <a:pt x="1262" y="0"/>
                  </a:lnTo>
                  <a:lnTo>
                    <a:pt x="1271" y="2"/>
                  </a:lnTo>
                  <a:lnTo>
                    <a:pt x="1280" y="4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38"/>
            <p:cNvSpPr>
              <a:spLocks/>
            </p:cNvSpPr>
            <p:nvPr/>
          </p:nvSpPr>
          <p:spPr bwMode="auto">
            <a:xfrm>
              <a:off x="2941" y="982"/>
              <a:ext cx="139" cy="134"/>
            </a:xfrm>
            <a:custGeom>
              <a:avLst/>
              <a:gdLst>
                <a:gd name="T0" fmla="*/ 312 w 121"/>
                <a:gd name="T1" fmla="*/ 163 h 120"/>
                <a:gd name="T2" fmla="*/ 312 w 121"/>
                <a:gd name="T3" fmla="*/ 163 h 120"/>
                <a:gd name="T4" fmla="*/ 304 w 121"/>
                <a:gd name="T5" fmla="*/ 185 h 120"/>
                <a:gd name="T6" fmla="*/ 284 w 121"/>
                <a:gd name="T7" fmla="*/ 207 h 120"/>
                <a:gd name="T8" fmla="*/ 265 w 121"/>
                <a:gd name="T9" fmla="*/ 226 h 120"/>
                <a:gd name="T10" fmla="*/ 242 w 121"/>
                <a:gd name="T11" fmla="*/ 239 h 120"/>
                <a:gd name="T12" fmla="*/ 213 w 121"/>
                <a:gd name="T13" fmla="*/ 253 h 120"/>
                <a:gd name="T14" fmla="*/ 184 w 121"/>
                <a:gd name="T15" fmla="*/ 258 h 120"/>
                <a:gd name="T16" fmla="*/ 153 w 121"/>
                <a:gd name="T17" fmla="*/ 262 h 120"/>
                <a:gd name="T18" fmla="*/ 121 w 121"/>
                <a:gd name="T19" fmla="*/ 255 h 120"/>
                <a:gd name="T20" fmla="*/ 121 w 121"/>
                <a:gd name="T21" fmla="*/ 255 h 120"/>
                <a:gd name="T22" fmla="*/ 91 w 121"/>
                <a:gd name="T23" fmla="*/ 248 h 120"/>
                <a:gd name="T24" fmla="*/ 64 w 121"/>
                <a:gd name="T25" fmla="*/ 236 h 120"/>
                <a:gd name="T26" fmla="*/ 39 w 121"/>
                <a:gd name="T27" fmla="*/ 217 h 120"/>
                <a:gd name="T28" fmla="*/ 20 w 121"/>
                <a:gd name="T29" fmla="*/ 199 h 120"/>
                <a:gd name="T30" fmla="*/ 11 w 121"/>
                <a:gd name="T31" fmla="*/ 170 h 120"/>
                <a:gd name="T32" fmla="*/ 0 w 121"/>
                <a:gd name="T33" fmla="*/ 147 h 120"/>
                <a:gd name="T34" fmla="*/ 0 w 121"/>
                <a:gd name="T35" fmla="*/ 122 h 120"/>
                <a:gd name="T36" fmla="*/ 1 w 121"/>
                <a:gd name="T37" fmla="*/ 97 h 120"/>
                <a:gd name="T38" fmla="*/ 1 w 121"/>
                <a:gd name="T39" fmla="*/ 97 h 120"/>
                <a:gd name="T40" fmla="*/ 15 w 121"/>
                <a:gd name="T41" fmla="*/ 71 h 120"/>
                <a:gd name="T42" fmla="*/ 34 w 121"/>
                <a:gd name="T43" fmla="*/ 50 h 120"/>
                <a:gd name="T44" fmla="*/ 52 w 121"/>
                <a:gd name="T45" fmla="*/ 31 h 120"/>
                <a:gd name="T46" fmla="*/ 78 w 121"/>
                <a:gd name="T47" fmla="*/ 17 h 120"/>
                <a:gd name="T48" fmla="*/ 106 w 121"/>
                <a:gd name="T49" fmla="*/ 3 h 120"/>
                <a:gd name="T50" fmla="*/ 136 w 121"/>
                <a:gd name="T51" fmla="*/ 0 h 120"/>
                <a:gd name="T52" fmla="*/ 165 w 121"/>
                <a:gd name="T53" fmla="*/ 0 h 120"/>
                <a:gd name="T54" fmla="*/ 201 w 121"/>
                <a:gd name="T55" fmla="*/ 1 h 120"/>
                <a:gd name="T56" fmla="*/ 201 w 121"/>
                <a:gd name="T57" fmla="*/ 1 h 120"/>
                <a:gd name="T58" fmla="*/ 231 w 121"/>
                <a:gd name="T59" fmla="*/ 12 h 120"/>
                <a:gd name="T60" fmla="*/ 256 w 121"/>
                <a:gd name="T61" fmla="*/ 26 h 120"/>
                <a:gd name="T62" fmla="*/ 278 w 121"/>
                <a:gd name="T63" fmla="*/ 44 h 120"/>
                <a:gd name="T64" fmla="*/ 296 w 121"/>
                <a:gd name="T65" fmla="*/ 63 h 120"/>
                <a:gd name="T66" fmla="*/ 308 w 121"/>
                <a:gd name="T67" fmla="*/ 85 h 120"/>
                <a:gd name="T68" fmla="*/ 314 w 121"/>
                <a:gd name="T69" fmla="*/ 108 h 120"/>
                <a:gd name="T70" fmla="*/ 319 w 121"/>
                <a:gd name="T71" fmla="*/ 135 h 120"/>
                <a:gd name="T72" fmla="*/ 312 w 121"/>
                <a:gd name="T73" fmla="*/ 163 h 120"/>
                <a:gd name="T74" fmla="*/ 312 w 121"/>
                <a:gd name="T75" fmla="*/ 163 h 12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1"/>
                <a:gd name="T115" fmla="*/ 0 h 120"/>
                <a:gd name="T116" fmla="*/ 121 w 121"/>
                <a:gd name="T117" fmla="*/ 120 h 12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1" h="120">
                  <a:moveTo>
                    <a:pt x="118" y="75"/>
                  </a:moveTo>
                  <a:lnTo>
                    <a:pt x="118" y="75"/>
                  </a:lnTo>
                  <a:lnTo>
                    <a:pt x="115" y="86"/>
                  </a:lnTo>
                  <a:lnTo>
                    <a:pt x="108" y="96"/>
                  </a:lnTo>
                  <a:lnTo>
                    <a:pt x="100" y="104"/>
                  </a:lnTo>
                  <a:lnTo>
                    <a:pt x="91" y="111"/>
                  </a:lnTo>
                  <a:lnTo>
                    <a:pt x="80" y="117"/>
                  </a:lnTo>
                  <a:lnTo>
                    <a:pt x="69" y="119"/>
                  </a:lnTo>
                  <a:lnTo>
                    <a:pt x="58" y="120"/>
                  </a:lnTo>
                  <a:lnTo>
                    <a:pt x="45" y="118"/>
                  </a:lnTo>
                  <a:lnTo>
                    <a:pt x="34" y="114"/>
                  </a:lnTo>
                  <a:lnTo>
                    <a:pt x="24" y="108"/>
                  </a:lnTo>
                  <a:lnTo>
                    <a:pt x="15" y="100"/>
                  </a:lnTo>
                  <a:lnTo>
                    <a:pt x="8" y="91"/>
                  </a:lnTo>
                  <a:lnTo>
                    <a:pt x="4" y="79"/>
                  </a:lnTo>
                  <a:lnTo>
                    <a:pt x="0" y="68"/>
                  </a:lnTo>
                  <a:lnTo>
                    <a:pt x="0" y="57"/>
                  </a:lnTo>
                  <a:lnTo>
                    <a:pt x="1" y="45"/>
                  </a:lnTo>
                  <a:lnTo>
                    <a:pt x="6" y="33"/>
                  </a:lnTo>
                  <a:lnTo>
                    <a:pt x="13" y="23"/>
                  </a:lnTo>
                  <a:lnTo>
                    <a:pt x="20" y="14"/>
                  </a:lnTo>
                  <a:lnTo>
                    <a:pt x="29" y="8"/>
                  </a:lnTo>
                  <a:lnTo>
                    <a:pt x="40" y="3"/>
                  </a:lnTo>
                  <a:lnTo>
                    <a:pt x="51" y="0"/>
                  </a:lnTo>
                  <a:lnTo>
                    <a:pt x="63" y="0"/>
                  </a:lnTo>
                  <a:lnTo>
                    <a:pt x="76" y="1"/>
                  </a:lnTo>
                  <a:lnTo>
                    <a:pt x="87" y="5"/>
                  </a:lnTo>
                  <a:lnTo>
                    <a:pt x="97" y="12"/>
                  </a:lnTo>
                  <a:lnTo>
                    <a:pt x="105" y="20"/>
                  </a:lnTo>
                  <a:lnTo>
                    <a:pt x="113" y="29"/>
                  </a:lnTo>
                  <a:lnTo>
                    <a:pt x="117" y="39"/>
                  </a:lnTo>
                  <a:lnTo>
                    <a:pt x="119" y="50"/>
                  </a:lnTo>
                  <a:lnTo>
                    <a:pt x="121" y="63"/>
                  </a:lnTo>
                  <a:lnTo>
                    <a:pt x="118" y="75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39"/>
            <p:cNvSpPr>
              <a:spLocks/>
            </p:cNvSpPr>
            <p:nvPr/>
          </p:nvSpPr>
          <p:spPr bwMode="auto">
            <a:xfrm>
              <a:off x="2977" y="1004"/>
              <a:ext cx="38" cy="37"/>
            </a:xfrm>
            <a:custGeom>
              <a:avLst/>
              <a:gdLst>
                <a:gd name="T0" fmla="*/ 90 w 33"/>
                <a:gd name="T1" fmla="*/ 48 h 33"/>
                <a:gd name="T2" fmla="*/ 90 w 33"/>
                <a:gd name="T3" fmla="*/ 48 h 33"/>
                <a:gd name="T4" fmla="*/ 89 w 33"/>
                <a:gd name="T5" fmla="*/ 54 h 33"/>
                <a:gd name="T6" fmla="*/ 81 w 33"/>
                <a:gd name="T7" fmla="*/ 61 h 33"/>
                <a:gd name="T8" fmla="*/ 68 w 33"/>
                <a:gd name="T9" fmla="*/ 70 h 33"/>
                <a:gd name="T10" fmla="*/ 51 w 33"/>
                <a:gd name="T11" fmla="*/ 73 h 33"/>
                <a:gd name="T12" fmla="*/ 40 w 33"/>
                <a:gd name="T13" fmla="*/ 73 h 33"/>
                <a:gd name="T14" fmla="*/ 32 w 33"/>
                <a:gd name="T15" fmla="*/ 73 h 33"/>
                <a:gd name="T16" fmla="*/ 32 w 33"/>
                <a:gd name="T17" fmla="*/ 73 h 33"/>
                <a:gd name="T18" fmla="*/ 24 w 33"/>
                <a:gd name="T19" fmla="*/ 71 h 33"/>
                <a:gd name="T20" fmla="*/ 16 w 33"/>
                <a:gd name="T21" fmla="*/ 68 h 33"/>
                <a:gd name="T22" fmla="*/ 2 w 33"/>
                <a:gd name="T23" fmla="*/ 58 h 33"/>
                <a:gd name="T24" fmla="*/ 0 w 33"/>
                <a:gd name="T25" fmla="*/ 43 h 33"/>
                <a:gd name="T26" fmla="*/ 0 w 33"/>
                <a:gd name="T27" fmla="*/ 34 h 33"/>
                <a:gd name="T28" fmla="*/ 0 w 33"/>
                <a:gd name="T29" fmla="*/ 27 h 33"/>
                <a:gd name="T30" fmla="*/ 0 w 33"/>
                <a:gd name="T31" fmla="*/ 27 h 33"/>
                <a:gd name="T32" fmla="*/ 1 w 33"/>
                <a:gd name="T33" fmla="*/ 19 h 33"/>
                <a:gd name="T34" fmla="*/ 3 w 33"/>
                <a:gd name="T35" fmla="*/ 13 h 33"/>
                <a:gd name="T36" fmla="*/ 18 w 33"/>
                <a:gd name="T37" fmla="*/ 2 h 33"/>
                <a:gd name="T38" fmla="*/ 37 w 33"/>
                <a:gd name="T39" fmla="*/ 0 h 33"/>
                <a:gd name="T40" fmla="*/ 50 w 33"/>
                <a:gd name="T41" fmla="*/ 0 h 33"/>
                <a:gd name="T42" fmla="*/ 58 w 33"/>
                <a:gd name="T43" fmla="*/ 0 h 33"/>
                <a:gd name="T44" fmla="*/ 58 w 33"/>
                <a:gd name="T45" fmla="*/ 0 h 33"/>
                <a:gd name="T46" fmla="*/ 67 w 33"/>
                <a:gd name="T47" fmla="*/ 1 h 33"/>
                <a:gd name="T48" fmla="*/ 71 w 33"/>
                <a:gd name="T49" fmla="*/ 3 h 33"/>
                <a:gd name="T50" fmla="*/ 82 w 33"/>
                <a:gd name="T51" fmla="*/ 17 h 33"/>
                <a:gd name="T52" fmla="*/ 90 w 33"/>
                <a:gd name="T53" fmla="*/ 31 h 33"/>
                <a:gd name="T54" fmla="*/ 90 w 33"/>
                <a:gd name="T55" fmla="*/ 39 h 33"/>
                <a:gd name="T56" fmla="*/ 90 w 33"/>
                <a:gd name="T57" fmla="*/ 48 h 33"/>
                <a:gd name="T58" fmla="*/ 90 w 33"/>
                <a:gd name="T59" fmla="*/ 48 h 3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3"/>
                <a:gd name="T91" fmla="*/ 0 h 33"/>
                <a:gd name="T92" fmla="*/ 33 w 33"/>
                <a:gd name="T93" fmla="*/ 33 h 3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3" h="33">
                  <a:moveTo>
                    <a:pt x="33" y="21"/>
                  </a:moveTo>
                  <a:lnTo>
                    <a:pt x="33" y="21"/>
                  </a:lnTo>
                  <a:lnTo>
                    <a:pt x="32" y="24"/>
                  </a:lnTo>
                  <a:lnTo>
                    <a:pt x="30" y="27"/>
                  </a:lnTo>
                  <a:lnTo>
                    <a:pt x="25" y="31"/>
                  </a:lnTo>
                  <a:lnTo>
                    <a:pt x="19" y="33"/>
                  </a:lnTo>
                  <a:lnTo>
                    <a:pt x="15" y="33"/>
                  </a:lnTo>
                  <a:lnTo>
                    <a:pt x="12" y="33"/>
                  </a:lnTo>
                  <a:lnTo>
                    <a:pt x="9" y="32"/>
                  </a:lnTo>
                  <a:lnTo>
                    <a:pt x="6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7" y="2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1"/>
                  </a:lnTo>
                  <a:lnTo>
                    <a:pt x="27" y="3"/>
                  </a:lnTo>
                  <a:lnTo>
                    <a:pt x="31" y="8"/>
                  </a:lnTo>
                  <a:lnTo>
                    <a:pt x="33" y="14"/>
                  </a:lnTo>
                  <a:lnTo>
                    <a:pt x="33" y="18"/>
                  </a:lnTo>
                  <a:lnTo>
                    <a:pt x="33" y="21"/>
                  </a:lnTo>
                  <a:close/>
                </a:path>
              </a:pathLst>
            </a:custGeom>
            <a:solidFill>
              <a:srgbClr val="ED9C21"/>
            </a:solidFill>
            <a:ln w="14288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40"/>
            <p:cNvSpPr>
              <a:spLocks/>
            </p:cNvSpPr>
            <p:nvPr/>
          </p:nvSpPr>
          <p:spPr bwMode="auto">
            <a:xfrm>
              <a:off x="2086" y="1674"/>
              <a:ext cx="696" cy="844"/>
            </a:xfrm>
            <a:custGeom>
              <a:avLst/>
              <a:gdLst>
                <a:gd name="T0" fmla="*/ 1524 w 606"/>
                <a:gd name="T1" fmla="*/ 373 h 753"/>
                <a:gd name="T2" fmla="*/ 1376 w 606"/>
                <a:gd name="T3" fmla="*/ 260 h 753"/>
                <a:gd name="T4" fmla="*/ 1220 w 606"/>
                <a:gd name="T5" fmla="*/ 163 h 753"/>
                <a:gd name="T6" fmla="*/ 1053 w 606"/>
                <a:gd name="T7" fmla="*/ 85 h 753"/>
                <a:gd name="T8" fmla="*/ 970 w 606"/>
                <a:gd name="T9" fmla="*/ 55 h 753"/>
                <a:gd name="T10" fmla="*/ 887 w 606"/>
                <a:gd name="T11" fmla="*/ 35 h 753"/>
                <a:gd name="T12" fmla="*/ 818 w 606"/>
                <a:gd name="T13" fmla="*/ 19 h 753"/>
                <a:gd name="T14" fmla="*/ 686 w 606"/>
                <a:gd name="T15" fmla="*/ 1 h 753"/>
                <a:gd name="T16" fmla="*/ 565 w 606"/>
                <a:gd name="T17" fmla="*/ 0 h 753"/>
                <a:gd name="T18" fmla="*/ 459 w 606"/>
                <a:gd name="T19" fmla="*/ 4 h 753"/>
                <a:gd name="T20" fmla="*/ 411 w 606"/>
                <a:gd name="T21" fmla="*/ 21 h 753"/>
                <a:gd name="T22" fmla="*/ 330 w 606"/>
                <a:gd name="T23" fmla="*/ 62 h 753"/>
                <a:gd name="T24" fmla="*/ 237 w 606"/>
                <a:gd name="T25" fmla="*/ 133 h 753"/>
                <a:gd name="T26" fmla="*/ 190 w 606"/>
                <a:gd name="T27" fmla="*/ 185 h 753"/>
                <a:gd name="T28" fmla="*/ 144 w 606"/>
                <a:gd name="T29" fmla="*/ 240 h 753"/>
                <a:gd name="T30" fmla="*/ 108 w 606"/>
                <a:gd name="T31" fmla="*/ 308 h 753"/>
                <a:gd name="T32" fmla="*/ 72 w 606"/>
                <a:gd name="T33" fmla="*/ 381 h 753"/>
                <a:gd name="T34" fmla="*/ 51 w 606"/>
                <a:gd name="T35" fmla="*/ 445 h 753"/>
                <a:gd name="T36" fmla="*/ 15 w 606"/>
                <a:gd name="T37" fmla="*/ 591 h 753"/>
                <a:gd name="T38" fmla="*/ 0 w 606"/>
                <a:gd name="T39" fmla="*/ 749 h 753"/>
                <a:gd name="T40" fmla="*/ 1 w 606"/>
                <a:gd name="T41" fmla="*/ 913 h 753"/>
                <a:gd name="T42" fmla="*/ 32 w 606"/>
                <a:gd name="T43" fmla="*/ 1083 h 753"/>
                <a:gd name="T44" fmla="*/ 91 w 606"/>
                <a:gd name="T45" fmla="*/ 1249 h 753"/>
                <a:gd name="T46" fmla="*/ 124 w 606"/>
                <a:gd name="T47" fmla="*/ 1333 h 753"/>
                <a:gd name="T48" fmla="*/ 172 w 606"/>
                <a:gd name="T49" fmla="*/ 1413 h 753"/>
                <a:gd name="T50" fmla="*/ 227 w 606"/>
                <a:gd name="T51" fmla="*/ 1493 h 753"/>
                <a:gd name="T52" fmla="*/ 287 w 606"/>
                <a:gd name="T53" fmla="*/ 1570 h 753"/>
                <a:gd name="T54" fmla="*/ 358 w 606"/>
                <a:gd name="T55" fmla="*/ 1643 h 753"/>
                <a:gd name="T56" fmla="*/ 389 w 606"/>
                <a:gd name="T57" fmla="*/ 1654 h 753"/>
                <a:gd name="T58" fmla="*/ 478 w 606"/>
                <a:gd name="T59" fmla="*/ 1668 h 753"/>
                <a:gd name="T60" fmla="*/ 602 w 606"/>
                <a:gd name="T61" fmla="*/ 1673 h 753"/>
                <a:gd name="T62" fmla="*/ 673 w 606"/>
                <a:gd name="T63" fmla="*/ 1670 h 753"/>
                <a:gd name="T64" fmla="*/ 743 w 606"/>
                <a:gd name="T65" fmla="*/ 1655 h 753"/>
                <a:gd name="T66" fmla="*/ 818 w 606"/>
                <a:gd name="T67" fmla="*/ 1635 h 753"/>
                <a:gd name="T68" fmla="*/ 887 w 606"/>
                <a:gd name="T69" fmla="*/ 1605 h 753"/>
                <a:gd name="T70" fmla="*/ 957 w 606"/>
                <a:gd name="T71" fmla="*/ 1561 h 753"/>
                <a:gd name="T72" fmla="*/ 1010 w 606"/>
                <a:gd name="T73" fmla="*/ 1494 h 753"/>
                <a:gd name="T74" fmla="*/ 1064 w 606"/>
                <a:gd name="T75" fmla="*/ 1422 h 753"/>
                <a:gd name="T76" fmla="*/ 1100 w 606"/>
                <a:gd name="T77" fmla="*/ 1327 h 753"/>
                <a:gd name="T78" fmla="*/ 1122 w 606"/>
                <a:gd name="T79" fmla="*/ 1211 h 753"/>
                <a:gd name="T80" fmla="*/ 1131 w 606"/>
                <a:gd name="T81" fmla="*/ 1070 h 753"/>
                <a:gd name="T82" fmla="*/ 1161 w 606"/>
                <a:gd name="T83" fmla="*/ 1049 h 753"/>
                <a:gd name="T84" fmla="*/ 1282 w 606"/>
                <a:gd name="T85" fmla="*/ 950 h 753"/>
                <a:gd name="T86" fmla="*/ 1389 w 606"/>
                <a:gd name="T87" fmla="*/ 851 h 753"/>
                <a:gd name="T88" fmla="*/ 1486 w 606"/>
                <a:gd name="T89" fmla="*/ 741 h 753"/>
                <a:gd name="T90" fmla="*/ 1548 w 606"/>
                <a:gd name="T91" fmla="*/ 649 h 753"/>
                <a:gd name="T92" fmla="*/ 1579 w 606"/>
                <a:gd name="T93" fmla="*/ 591 h 753"/>
                <a:gd name="T94" fmla="*/ 1595 w 606"/>
                <a:gd name="T95" fmla="*/ 538 h 753"/>
                <a:gd name="T96" fmla="*/ 1598 w 606"/>
                <a:gd name="T97" fmla="*/ 482 h 753"/>
                <a:gd name="T98" fmla="*/ 1580 w 606"/>
                <a:gd name="T99" fmla="*/ 436 h 753"/>
                <a:gd name="T100" fmla="*/ 1548 w 606"/>
                <a:gd name="T101" fmla="*/ 392 h 753"/>
                <a:gd name="T102" fmla="*/ 1524 w 606"/>
                <a:gd name="T103" fmla="*/ 373 h 7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6"/>
                <a:gd name="T157" fmla="*/ 0 h 753"/>
                <a:gd name="T158" fmla="*/ 606 w 606"/>
                <a:gd name="T159" fmla="*/ 753 h 7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6" h="753">
                  <a:moveTo>
                    <a:pt x="578" y="168"/>
                  </a:moveTo>
                  <a:lnTo>
                    <a:pt x="578" y="168"/>
                  </a:lnTo>
                  <a:lnTo>
                    <a:pt x="551" y="142"/>
                  </a:lnTo>
                  <a:lnTo>
                    <a:pt x="522" y="117"/>
                  </a:lnTo>
                  <a:lnTo>
                    <a:pt x="492" y="94"/>
                  </a:lnTo>
                  <a:lnTo>
                    <a:pt x="462" y="73"/>
                  </a:lnTo>
                  <a:lnTo>
                    <a:pt x="432" y="55"/>
                  </a:lnTo>
                  <a:lnTo>
                    <a:pt x="400" y="38"/>
                  </a:lnTo>
                  <a:lnTo>
                    <a:pt x="385" y="31"/>
                  </a:lnTo>
                  <a:lnTo>
                    <a:pt x="368" y="25"/>
                  </a:lnTo>
                  <a:lnTo>
                    <a:pt x="352" y="20"/>
                  </a:lnTo>
                  <a:lnTo>
                    <a:pt x="336" y="16"/>
                  </a:lnTo>
                  <a:lnTo>
                    <a:pt x="310" y="9"/>
                  </a:lnTo>
                  <a:lnTo>
                    <a:pt x="284" y="4"/>
                  </a:lnTo>
                  <a:lnTo>
                    <a:pt x="260" y="1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3" y="1"/>
                  </a:lnTo>
                  <a:lnTo>
                    <a:pt x="174" y="4"/>
                  </a:lnTo>
                  <a:lnTo>
                    <a:pt x="156" y="10"/>
                  </a:lnTo>
                  <a:lnTo>
                    <a:pt x="142" y="17"/>
                  </a:lnTo>
                  <a:lnTo>
                    <a:pt x="125" y="28"/>
                  </a:lnTo>
                  <a:lnTo>
                    <a:pt x="108" y="43"/>
                  </a:lnTo>
                  <a:lnTo>
                    <a:pt x="90" y="61"/>
                  </a:lnTo>
                  <a:lnTo>
                    <a:pt x="81" y="71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5" y="108"/>
                  </a:lnTo>
                  <a:lnTo>
                    <a:pt x="47" y="123"/>
                  </a:lnTo>
                  <a:lnTo>
                    <a:pt x="41" y="138"/>
                  </a:lnTo>
                  <a:lnTo>
                    <a:pt x="34" y="154"/>
                  </a:lnTo>
                  <a:lnTo>
                    <a:pt x="28" y="171"/>
                  </a:lnTo>
                  <a:lnTo>
                    <a:pt x="19" y="201"/>
                  </a:lnTo>
                  <a:lnTo>
                    <a:pt x="11" y="234"/>
                  </a:lnTo>
                  <a:lnTo>
                    <a:pt x="6" y="266"/>
                  </a:lnTo>
                  <a:lnTo>
                    <a:pt x="2" y="301"/>
                  </a:lnTo>
                  <a:lnTo>
                    <a:pt x="0" y="337"/>
                  </a:lnTo>
                  <a:lnTo>
                    <a:pt x="0" y="374"/>
                  </a:lnTo>
                  <a:lnTo>
                    <a:pt x="1" y="411"/>
                  </a:lnTo>
                  <a:lnTo>
                    <a:pt x="6" y="450"/>
                  </a:lnTo>
                  <a:lnTo>
                    <a:pt x="12" y="487"/>
                  </a:lnTo>
                  <a:lnTo>
                    <a:pt x="21" y="525"/>
                  </a:lnTo>
                  <a:lnTo>
                    <a:pt x="34" y="562"/>
                  </a:lnTo>
                  <a:lnTo>
                    <a:pt x="41" y="581"/>
                  </a:lnTo>
                  <a:lnTo>
                    <a:pt x="47" y="600"/>
                  </a:lnTo>
                  <a:lnTo>
                    <a:pt x="56" y="618"/>
                  </a:lnTo>
                  <a:lnTo>
                    <a:pt x="65" y="636"/>
                  </a:lnTo>
                  <a:lnTo>
                    <a:pt x="75" y="654"/>
                  </a:lnTo>
                  <a:lnTo>
                    <a:pt x="86" y="672"/>
                  </a:lnTo>
                  <a:lnTo>
                    <a:pt x="97" y="689"/>
                  </a:lnTo>
                  <a:lnTo>
                    <a:pt x="109" y="707"/>
                  </a:lnTo>
                  <a:lnTo>
                    <a:pt x="121" y="724"/>
                  </a:lnTo>
                  <a:lnTo>
                    <a:pt x="136" y="740"/>
                  </a:lnTo>
                  <a:lnTo>
                    <a:pt x="148" y="744"/>
                  </a:lnTo>
                  <a:lnTo>
                    <a:pt x="163" y="746"/>
                  </a:lnTo>
                  <a:lnTo>
                    <a:pt x="181" y="750"/>
                  </a:lnTo>
                  <a:lnTo>
                    <a:pt x="204" y="752"/>
                  </a:lnTo>
                  <a:lnTo>
                    <a:pt x="228" y="753"/>
                  </a:lnTo>
                  <a:lnTo>
                    <a:pt x="242" y="752"/>
                  </a:lnTo>
                  <a:lnTo>
                    <a:pt x="255" y="751"/>
                  </a:lnTo>
                  <a:lnTo>
                    <a:pt x="269" y="749"/>
                  </a:lnTo>
                  <a:lnTo>
                    <a:pt x="282" y="745"/>
                  </a:lnTo>
                  <a:lnTo>
                    <a:pt x="297" y="742"/>
                  </a:lnTo>
                  <a:lnTo>
                    <a:pt x="310" y="736"/>
                  </a:lnTo>
                  <a:lnTo>
                    <a:pt x="324" y="730"/>
                  </a:lnTo>
                  <a:lnTo>
                    <a:pt x="336" y="722"/>
                  </a:lnTo>
                  <a:lnTo>
                    <a:pt x="350" y="712"/>
                  </a:lnTo>
                  <a:lnTo>
                    <a:pt x="362" y="702"/>
                  </a:lnTo>
                  <a:lnTo>
                    <a:pt x="373" y="688"/>
                  </a:lnTo>
                  <a:lnTo>
                    <a:pt x="383" y="673"/>
                  </a:lnTo>
                  <a:lnTo>
                    <a:pt x="394" y="658"/>
                  </a:lnTo>
                  <a:lnTo>
                    <a:pt x="403" y="640"/>
                  </a:lnTo>
                  <a:lnTo>
                    <a:pt x="410" y="619"/>
                  </a:lnTo>
                  <a:lnTo>
                    <a:pt x="417" y="596"/>
                  </a:lnTo>
                  <a:lnTo>
                    <a:pt x="423" y="571"/>
                  </a:lnTo>
                  <a:lnTo>
                    <a:pt x="426" y="544"/>
                  </a:lnTo>
                  <a:lnTo>
                    <a:pt x="429" y="515"/>
                  </a:lnTo>
                  <a:lnTo>
                    <a:pt x="429" y="482"/>
                  </a:lnTo>
                  <a:lnTo>
                    <a:pt x="441" y="472"/>
                  </a:lnTo>
                  <a:lnTo>
                    <a:pt x="469" y="445"/>
                  </a:lnTo>
                  <a:lnTo>
                    <a:pt x="487" y="427"/>
                  </a:lnTo>
                  <a:lnTo>
                    <a:pt x="507" y="406"/>
                  </a:lnTo>
                  <a:lnTo>
                    <a:pt x="527" y="383"/>
                  </a:lnTo>
                  <a:lnTo>
                    <a:pt x="546" y="358"/>
                  </a:lnTo>
                  <a:lnTo>
                    <a:pt x="564" y="333"/>
                  </a:lnTo>
                  <a:lnTo>
                    <a:pt x="581" y="306"/>
                  </a:lnTo>
                  <a:lnTo>
                    <a:pt x="588" y="292"/>
                  </a:lnTo>
                  <a:lnTo>
                    <a:pt x="594" y="280"/>
                  </a:lnTo>
                  <a:lnTo>
                    <a:pt x="599" y="266"/>
                  </a:lnTo>
                  <a:lnTo>
                    <a:pt x="603" y="254"/>
                  </a:lnTo>
                  <a:lnTo>
                    <a:pt x="605" y="242"/>
                  </a:lnTo>
                  <a:lnTo>
                    <a:pt x="606" y="229"/>
                  </a:lnTo>
                  <a:lnTo>
                    <a:pt x="606" y="218"/>
                  </a:lnTo>
                  <a:lnTo>
                    <a:pt x="604" y="207"/>
                  </a:lnTo>
                  <a:lnTo>
                    <a:pt x="600" y="196"/>
                  </a:lnTo>
                  <a:lnTo>
                    <a:pt x="595" y="185"/>
                  </a:lnTo>
                  <a:lnTo>
                    <a:pt x="588" y="176"/>
                  </a:lnTo>
                  <a:lnTo>
                    <a:pt x="578" y="168"/>
                  </a:lnTo>
                  <a:close/>
                </a:path>
              </a:pathLst>
            </a:custGeom>
            <a:solidFill>
              <a:srgbClr val="ED9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41"/>
            <p:cNvSpPr>
              <a:spLocks/>
            </p:cNvSpPr>
            <p:nvPr/>
          </p:nvSpPr>
          <p:spPr bwMode="auto">
            <a:xfrm>
              <a:off x="2086" y="1674"/>
              <a:ext cx="696" cy="844"/>
            </a:xfrm>
            <a:custGeom>
              <a:avLst/>
              <a:gdLst>
                <a:gd name="T0" fmla="*/ 1524 w 606"/>
                <a:gd name="T1" fmla="*/ 373 h 753"/>
                <a:gd name="T2" fmla="*/ 1376 w 606"/>
                <a:gd name="T3" fmla="*/ 260 h 753"/>
                <a:gd name="T4" fmla="*/ 1220 w 606"/>
                <a:gd name="T5" fmla="*/ 163 h 753"/>
                <a:gd name="T6" fmla="*/ 1053 w 606"/>
                <a:gd name="T7" fmla="*/ 85 h 753"/>
                <a:gd name="T8" fmla="*/ 970 w 606"/>
                <a:gd name="T9" fmla="*/ 55 h 753"/>
                <a:gd name="T10" fmla="*/ 887 w 606"/>
                <a:gd name="T11" fmla="*/ 35 h 753"/>
                <a:gd name="T12" fmla="*/ 818 w 606"/>
                <a:gd name="T13" fmla="*/ 19 h 753"/>
                <a:gd name="T14" fmla="*/ 686 w 606"/>
                <a:gd name="T15" fmla="*/ 1 h 753"/>
                <a:gd name="T16" fmla="*/ 565 w 606"/>
                <a:gd name="T17" fmla="*/ 0 h 753"/>
                <a:gd name="T18" fmla="*/ 459 w 606"/>
                <a:gd name="T19" fmla="*/ 4 h 753"/>
                <a:gd name="T20" fmla="*/ 411 w 606"/>
                <a:gd name="T21" fmla="*/ 21 h 753"/>
                <a:gd name="T22" fmla="*/ 330 w 606"/>
                <a:gd name="T23" fmla="*/ 62 h 753"/>
                <a:gd name="T24" fmla="*/ 237 w 606"/>
                <a:gd name="T25" fmla="*/ 133 h 753"/>
                <a:gd name="T26" fmla="*/ 190 w 606"/>
                <a:gd name="T27" fmla="*/ 185 h 753"/>
                <a:gd name="T28" fmla="*/ 144 w 606"/>
                <a:gd name="T29" fmla="*/ 240 h 753"/>
                <a:gd name="T30" fmla="*/ 108 w 606"/>
                <a:gd name="T31" fmla="*/ 308 h 753"/>
                <a:gd name="T32" fmla="*/ 72 w 606"/>
                <a:gd name="T33" fmla="*/ 381 h 753"/>
                <a:gd name="T34" fmla="*/ 51 w 606"/>
                <a:gd name="T35" fmla="*/ 445 h 753"/>
                <a:gd name="T36" fmla="*/ 15 w 606"/>
                <a:gd name="T37" fmla="*/ 591 h 753"/>
                <a:gd name="T38" fmla="*/ 0 w 606"/>
                <a:gd name="T39" fmla="*/ 749 h 753"/>
                <a:gd name="T40" fmla="*/ 1 w 606"/>
                <a:gd name="T41" fmla="*/ 913 h 753"/>
                <a:gd name="T42" fmla="*/ 32 w 606"/>
                <a:gd name="T43" fmla="*/ 1083 h 753"/>
                <a:gd name="T44" fmla="*/ 91 w 606"/>
                <a:gd name="T45" fmla="*/ 1249 h 753"/>
                <a:gd name="T46" fmla="*/ 124 w 606"/>
                <a:gd name="T47" fmla="*/ 1333 h 753"/>
                <a:gd name="T48" fmla="*/ 172 w 606"/>
                <a:gd name="T49" fmla="*/ 1413 h 753"/>
                <a:gd name="T50" fmla="*/ 227 w 606"/>
                <a:gd name="T51" fmla="*/ 1493 h 753"/>
                <a:gd name="T52" fmla="*/ 287 w 606"/>
                <a:gd name="T53" fmla="*/ 1570 h 753"/>
                <a:gd name="T54" fmla="*/ 358 w 606"/>
                <a:gd name="T55" fmla="*/ 1643 h 753"/>
                <a:gd name="T56" fmla="*/ 389 w 606"/>
                <a:gd name="T57" fmla="*/ 1654 h 753"/>
                <a:gd name="T58" fmla="*/ 478 w 606"/>
                <a:gd name="T59" fmla="*/ 1668 h 753"/>
                <a:gd name="T60" fmla="*/ 602 w 606"/>
                <a:gd name="T61" fmla="*/ 1673 h 753"/>
                <a:gd name="T62" fmla="*/ 673 w 606"/>
                <a:gd name="T63" fmla="*/ 1670 h 753"/>
                <a:gd name="T64" fmla="*/ 743 w 606"/>
                <a:gd name="T65" fmla="*/ 1655 h 753"/>
                <a:gd name="T66" fmla="*/ 818 w 606"/>
                <a:gd name="T67" fmla="*/ 1635 h 753"/>
                <a:gd name="T68" fmla="*/ 887 w 606"/>
                <a:gd name="T69" fmla="*/ 1605 h 753"/>
                <a:gd name="T70" fmla="*/ 957 w 606"/>
                <a:gd name="T71" fmla="*/ 1561 h 753"/>
                <a:gd name="T72" fmla="*/ 1010 w 606"/>
                <a:gd name="T73" fmla="*/ 1494 h 753"/>
                <a:gd name="T74" fmla="*/ 1064 w 606"/>
                <a:gd name="T75" fmla="*/ 1422 h 753"/>
                <a:gd name="T76" fmla="*/ 1100 w 606"/>
                <a:gd name="T77" fmla="*/ 1327 h 753"/>
                <a:gd name="T78" fmla="*/ 1122 w 606"/>
                <a:gd name="T79" fmla="*/ 1211 h 753"/>
                <a:gd name="T80" fmla="*/ 1131 w 606"/>
                <a:gd name="T81" fmla="*/ 1070 h 753"/>
                <a:gd name="T82" fmla="*/ 1161 w 606"/>
                <a:gd name="T83" fmla="*/ 1049 h 753"/>
                <a:gd name="T84" fmla="*/ 1282 w 606"/>
                <a:gd name="T85" fmla="*/ 950 h 753"/>
                <a:gd name="T86" fmla="*/ 1389 w 606"/>
                <a:gd name="T87" fmla="*/ 851 h 753"/>
                <a:gd name="T88" fmla="*/ 1486 w 606"/>
                <a:gd name="T89" fmla="*/ 741 h 753"/>
                <a:gd name="T90" fmla="*/ 1548 w 606"/>
                <a:gd name="T91" fmla="*/ 649 h 753"/>
                <a:gd name="T92" fmla="*/ 1579 w 606"/>
                <a:gd name="T93" fmla="*/ 591 h 753"/>
                <a:gd name="T94" fmla="*/ 1595 w 606"/>
                <a:gd name="T95" fmla="*/ 538 h 753"/>
                <a:gd name="T96" fmla="*/ 1598 w 606"/>
                <a:gd name="T97" fmla="*/ 482 h 753"/>
                <a:gd name="T98" fmla="*/ 1580 w 606"/>
                <a:gd name="T99" fmla="*/ 436 h 753"/>
                <a:gd name="T100" fmla="*/ 1548 w 606"/>
                <a:gd name="T101" fmla="*/ 392 h 753"/>
                <a:gd name="T102" fmla="*/ 1524 w 606"/>
                <a:gd name="T103" fmla="*/ 373 h 75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6"/>
                <a:gd name="T157" fmla="*/ 0 h 753"/>
                <a:gd name="T158" fmla="*/ 606 w 606"/>
                <a:gd name="T159" fmla="*/ 753 h 75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6" h="753">
                  <a:moveTo>
                    <a:pt x="578" y="168"/>
                  </a:moveTo>
                  <a:lnTo>
                    <a:pt x="578" y="168"/>
                  </a:lnTo>
                  <a:lnTo>
                    <a:pt x="551" y="142"/>
                  </a:lnTo>
                  <a:lnTo>
                    <a:pt x="522" y="117"/>
                  </a:lnTo>
                  <a:lnTo>
                    <a:pt x="492" y="94"/>
                  </a:lnTo>
                  <a:lnTo>
                    <a:pt x="462" y="73"/>
                  </a:lnTo>
                  <a:lnTo>
                    <a:pt x="432" y="55"/>
                  </a:lnTo>
                  <a:lnTo>
                    <a:pt x="400" y="38"/>
                  </a:lnTo>
                  <a:lnTo>
                    <a:pt x="385" y="31"/>
                  </a:lnTo>
                  <a:lnTo>
                    <a:pt x="368" y="25"/>
                  </a:lnTo>
                  <a:lnTo>
                    <a:pt x="352" y="20"/>
                  </a:lnTo>
                  <a:lnTo>
                    <a:pt x="336" y="16"/>
                  </a:lnTo>
                  <a:lnTo>
                    <a:pt x="310" y="9"/>
                  </a:lnTo>
                  <a:lnTo>
                    <a:pt x="284" y="4"/>
                  </a:lnTo>
                  <a:lnTo>
                    <a:pt x="260" y="1"/>
                  </a:lnTo>
                  <a:lnTo>
                    <a:pt x="236" y="0"/>
                  </a:lnTo>
                  <a:lnTo>
                    <a:pt x="214" y="0"/>
                  </a:lnTo>
                  <a:lnTo>
                    <a:pt x="193" y="1"/>
                  </a:lnTo>
                  <a:lnTo>
                    <a:pt x="174" y="4"/>
                  </a:lnTo>
                  <a:lnTo>
                    <a:pt x="156" y="10"/>
                  </a:lnTo>
                  <a:lnTo>
                    <a:pt x="142" y="17"/>
                  </a:lnTo>
                  <a:lnTo>
                    <a:pt x="125" y="28"/>
                  </a:lnTo>
                  <a:lnTo>
                    <a:pt x="108" y="43"/>
                  </a:lnTo>
                  <a:lnTo>
                    <a:pt x="90" y="61"/>
                  </a:lnTo>
                  <a:lnTo>
                    <a:pt x="81" y="71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5" y="108"/>
                  </a:lnTo>
                  <a:lnTo>
                    <a:pt x="47" y="123"/>
                  </a:lnTo>
                  <a:lnTo>
                    <a:pt x="41" y="138"/>
                  </a:lnTo>
                  <a:lnTo>
                    <a:pt x="34" y="154"/>
                  </a:lnTo>
                  <a:lnTo>
                    <a:pt x="28" y="171"/>
                  </a:lnTo>
                  <a:lnTo>
                    <a:pt x="19" y="201"/>
                  </a:lnTo>
                  <a:lnTo>
                    <a:pt x="11" y="234"/>
                  </a:lnTo>
                  <a:lnTo>
                    <a:pt x="6" y="266"/>
                  </a:lnTo>
                  <a:lnTo>
                    <a:pt x="2" y="301"/>
                  </a:lnTo>
                  <a:lnTo>
                    <a:pt x="0" y="337"/>
                  </a:lnTo>
                  <a:lnTo>
                    <a:pt x="0" y="374"/>
                  </a:lnTo>
                  <a:lnTo>
                    <a:pt x="1" y="411"/>
                  </a:lnTo>
                  <a:lnTo>
                    <a:pt x="6" y="450"/>
                  </a:lnTo>
                  <a:lnTo>
                    <a:pt x="12" y="487"/>
                  </a:lnTo>
                  <a:lnTo>
                    <a:pt x="21" y="525"/>
                  </a:lnTo>
                  <a:lnTo>
                    <a:pt x="34" y="562"/>
                  </a:lnTo>
                  <a:lnTo>
                    <a:pt x="41" y="581"/>
                  </a:lnTo>
                  <a:lnTo>
                    <a:pt x="47" y="600"/>
                  </a:lnTo>
                  <a:lnTo>
                    <a:pt x="56" y="618"/>
                  </a:lnTo>
                  <a:lnTo>
                    <a:pt x="65" y="636"/>
                  </a:lnTo>
                  <a:lnTo>
                    <a:pt x="75" y="654"/>
                  </a:lnTo>
                  <a:lnTo>
                    <a:pt x="86" y="672"/>
                  </a:lnTo>
                  <a:lnTo>
                    <a:pt x="97" y="689"/>
                  </a:lnTo>
                  <a:lnTo>
                    <a:pt x="109" y="707"/>
                  </a:lnTo>
                  <a:lnTo>
                    <a:pt x="121" y="724"/>
                  </a:lnTo>
                  <a:lnTo>
                    <a:pt x="136" y="740"/>
                  </a:lnTo>
                  <a:lnTo>
                    <a:pt x="148" y="744"/>
                  </a:lnTo>
                  <a:lnTo>
                    <a:pt x="163" y="746"/>
                  </a:lnTo>
                  <a:lnTo>
                    <a:pt x="181" y="750"/>
                  </a:lnTo>
                  <a:lnTo>
                    <a:pt x="204" y="752"/>
                  </a:lnTo>
                  <a:lnTo>
                    <a:pt x="228" y="753"/>
                  </a:lnTo>
                  <a:lnTo>
                    <a:pt x="242" y="752"/>
                  </a:lnTo>
                  <a:lnTo>
                    <a:pt x="255" y="751"/>
                  </a:lnTo>
                  <a:lnTo>
                    <a:pt x="269" y="749"/>
                  </a:lnTo>
                  <a:lnTo>
                    <a:pt x="282" y="745"/>
                  </a:lnTo>
                  <a:lnTo>
                    <a:pt x="297" y="742"/>
                  </a:lnTo>
                  <a:lnTo>
                    <a:pt x="310" y="736"/>
                  </a:lnTo>
                  <a:lnTo>
                    <a:pt x="324" y="730"/>
                  </a:lnTo>
                  <a:lnTo>
                    <a:pt x="336" y="722"/>
                  </a:lnTo>
                  <a:lnTo>
                    <a:pt x="350" y="712"/>
                  </a:lnTo>
                  <a:lnTo>
                    <a:pt x="362" y="702"/>
                  </a:lnTo>
                  <a:lnTo>
                    <a:pt x="373" y="688"/>
                  </a:lnTo>
                  <a:lnTo>
                    <a:pt x="383" y="673"/>
                  </a:lnTo>
                  <a:lnTo>
                    <a:pt x="394" y="658"/>
                  </a:lnTo>
                  <a:lnTo>
                    <a:pt x="403" y="640"/>
                  </a:lnTo>
                  <a:lnTo>
                    <a:pt x="410" y="619"/>
                  </a:lnTo>
                  <a:lnTo>
                    <a:pt x="417" y="596"/>
                  </a:lnTo>
                  <a:lnTo>
                    <a:pt x="423" y="571"/>
                  </a:lnTo>
                  <a:lnTo>
                    <a:pt x="426" y="544"/>
                  </a:lnTo>
                  <a:lnTo>
                    <a:pt x="429" y="515"/>
                  </a:lnTo>
                  <a:lnTo>
                    <a:pt x="429" y="482"/>
                  </a:lnTo>
                  <a:lnTo>
                    <a:pt x="441" y="472"/>
                  </a:lnTo>
                  <a:lnTo>
                    <a:pt x="469" y="445"/>
                  </a:lnTo>
                  <a:lnTo>
                    <a:pt x="487" y="427"/>
                  </a:lnTo>
                  <a:lnTo>
                    <a:pt x="507" y="406"/>
                  </a:lnTo>
                  <a:lnTo>
                    <a:pt x="527" y="383"/>
                  </a:lnTo>
                  <a:lnTo>
                    <a:pt x="546" y="358"/>
                  </a:lnTo>
                  <a:lnTo>
                    <a:pt x="564" y="333"/>
                  </a:lnTo>
                  <a:lnTo>
                    <a:pt x="581" y="306"/>
                  </a:lnTo>
                  <a:lnTo>
                    <a:pt x="588" y="292"/>
                  </a:lnTo>
                  <a:lnTo>
                    <a:pt x="594" y="280"/>
                  </a:lnTo>
                  <a:lnTo>
                    <a:pt x="599" y="266"/>
                  </a:lnTo>
                  <a:lnTo>
                    <a:pt x="603" y="254"/>
                  </a:lnTo>
                  <a:lnTo>
                    <a:pt x="605" y="242"/>
                  </a:lnTo>
                  <a:lnTo>
                    <a:pt x="606" y="229"/>
                  </a:lnTo>
                  <a:lnTo>
                    <a:pt x="606" y="218"/>
                  </a:lnTo>
                  <a:lnTo>
                    <a:pt x="604" y="207"/>
                  </a:lnTo>
                  <a:lnTo>
                    <a:pt x="600" y="196"/>
                  </a:lnTo>
                  <a:lnTo>
                    <a:pt x="595" y="185"/>
                  </a:lnTo>
                  <a:lnTo>
                    <a:pt x="588" y="176"/>
                  </a:lnTo>
                  <a:lnTo>
                    <a:pt x="578" y="168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42"/>
            <p:cNvSpPr>
              <a:spLocks/>
            </p:cNvSpPr>
            <p:nvPr/>
          </p:nvSpPr>
          <p:spPr bwMode="auto">
            <a:xfrm>
              <a:off x="2869" y="1706"/>
              <a:ext cx="779" cy="872"/>
            </a:xfrm>
            <a:custGeom>
              <a:avLst/>
              <a:gdLst>
                <a:gd name="T0" fmla="*/ 1406 w 678"/>
                <a:gd name="T1" fmla="*/ 27 h 779"/>
                <a:gd name="T2" fmla="*/ 1385 w 678"/>
                <a:gd name="T3" fmla="*/ 139 h 779"/>
                <a:gd name="T4" fmla="*/ 1356 w 678"/>
                <a:gd name="T5" fmla="*/ 204 h 779"/>
                <a:gd name="T6" fmla="*/ 1306 w 678"/>
                <a:gd name="T7" fmla="*/ 269 h 779"/>
                <a:gd name="T8" fmla="*/ 1224 w 678"/>
                <a:gd name="T9" fmla="*/ 316 h 779"/>
                <a:gd name="T10" fmla="*/ 1114 w 678"/>
                <a:gd name="T11" fmla="*/ 343 h 779"/>
                <a:gd name="T12" fmla="*/ 970 w 678"/>
                <a:gd name="T13" fmla="*/ 337 h 779"/>
                <a:gd name="T14" fmla="*/ 781 w 678"/>
                <a:gd name="T15" fmla="*/ 291 h 779"/>
                <a:gd name="T16" fmla="*/ 541 w 678"/>
                <a:gd name="T17" fmla="*/ 191 h 779"/>
                <a:gd name="T18" fmla="*/ 440 w 678"/>
                <a:gd name="T19" fmla="*/ 143 h 779"/>
                <a:gd name="T20" fmla="*/ 342 w 678"/>
                <a:gd name="T21" fmla="*/ 128 h 779"/>
                <a:gd name="T22" fmla="*/ 259 w 678"/>
                <a:gd name="T23" fmla="*/ 132 h 779"/>
                <a:gd name="T24" fmla="*/ 179 w 678"/>
                <a:gd name="T25" fmla="*/ 163 h 779"/>
                <a:gd name="T26" fmla="*/ 109 w 678"/>
                <a:gd name="T27" fmla="*/ 235 h 779"/>
                <a:gd name="T28" fmla="*/ 113 w 678"/>
                <a:gd name="T29" fmla="*/ 242 h 779"/>
                <a:gd name="T30" fmla="*/ 201 w 678"/>
                <a:gd name="T31" fmla="*/ 312 h 779"/>
                <a:gd name="T32" fmla="*/ 237 w 678"/>
                <a:gd name="T33" fmla="*/ 368 h 779"/>
                <a:gd name="T34" fmla="*/ 247 w 678"/>
                <a:gd name="T35" fmla="*/ 407 h 779"/>
                <a:gd name="T36" fmla="*/ 232 w 678"/>
                <a:gd name="T37" fmla="*/ 510 h 779"/>
                <a:gd name="T38" fmla="*/ 184 w 678"/>
                <a:gd name="T39" fmla="*/ 622 h 779"/>
                <a:gd name="T40" fmla="*/ 113 w 678"/>
                <a:gd name="T41" fmla="*/ 735 h 779"/>
                <a:gd name="T42" fmla="*/ 59 w 678"/>
                <a:gd name="T43" fmla="*/ 806 h 779"/>
                <a:gd name="T44" fmla="*/ 13 w 678"/>
                <a:gd name="T45" fmla="*/ 917 h 779"/>
                <a:gd name="T46" fmla="*/ 0 w 678"/>
                <a:gd name="T47" fmla="*/ 1035 h 779"/>
                <a:gd name="T48" fmla="*/ 32 w 678"/>
                <a:gd name="T49" fmla="*/ 1159 h 779"/>
                <a:gd name="T50" fmla="*/ 92 w 678"/>
                <a:gd name="T51" fmla="*/ 1285 h 779"/>
                <a:gd name="T52" fmla="*/ 187 w 678"/>
                <a:gd name="T53" fmla="*/ 1399 h 779"/>
                <a:gd name="T54" fmla="*/ 314 w 678"/>
                <a:gd name="T55" fmla="*/ 1512 h 779"/>
                <a:gd name="T56" fmla="*/ 476 w 678"/>
                <a:gd name="T57" fmla="*/ 1600 h 779"/>
                <a:gd name="T58" fmla="*/ 663 w 678"/>
                <a:gd name="T59" fmla="*/ 1667 h 779"/>
                <a:gd name="T60" fmla="*/ 877 w 678"/>
                <a:gd name="T61" fmla="*/ 1710 h 779"/>
                <a:gd name="T62" fmla="*/ 1120 w 678"/>
                <a:gd name="T63" fmla="*/ 1713 h 779"/>
                <a:gd name="T64" fmla="*/ 1259 w 678"/>
                <a:gd name="T65" fmla="*/ 1668 h 779"/>
                <a:gd name="T66" fmla="*/ 1452 w 678"/>
                <a:gd name="T67" fmla="*/ 1472 h 779"/>
                <a:gd name="T68" fmla="*/ 1566 w 678"/>
                <a:gd name="T69" fmla="*/ 1329 h 779"/>
                <a:gd name="T70" fmla="*/ 1672 w 678"/>
                <a:gd name="T71" fmla="*/ 1154 h 779"/>
                <a:gd name="T72" fmla="*/ 1757 w 678"/>
                <a:gd name="T73" fmla="*/ 959 h 779"/>
                <a:gd name="T74" fmla="*/ 1791 w 678"/>
                <a:gd name="T75" fmla="*/ 752 h 779"/>
                <a:gd name="T76" fmla="*/ 1789 w 678"/>
                <a:gd name="T77" fmla="*/ 604 h 779"/>
                <a:gd name="T78" fmla="*/ 1763 w 678"/>
                <a:gd name="T79" fmla="*/ 495 h 779"/>
                <a:gd name="T80" fmla="*/ 1719 w 678"/>
                <a:gd name="T81" fmla="*/ 379 h 779"/>
                <a:gd name="T82" fmla="*/ 1651 w 678"/>
                <a:gd name="T83" fmla="*/ 263 h 779"/>
                <a:gd name="T84" fmla="*/ 1565 w 678"/>
                <a:gd name="T85" fmla="*/ 150 h 779"/>
                <a:gd name="T86" fmla="*/ 1452 w 678"/>
                <a:gd name="T87" fmla="*/ 38 h 7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78"/>
                <a:gd name="T133" fmla="*/ 0 h 779"/>
                <a:gd name="T134" fmla="*/ 678 w 678"/>
                <a:gd name="T135" fmla="*/ 779 h 7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78" h="779">
                  <a:moveTo>
                    <a:pt x="532" y="0"/>
                  </a:moveTo>
                  <a:lnTo>
                    <a:pt x="532" y="0"/>
                  </a:lnTo>
                  <a:lnTo>
                    <a:pt x="532" y="12"/>
                  </a:lnTo>
                  <a:lnTo>
                    <a:pt x="531" y="27"/>
                  </a:lnTo>
                  <a:lnTo>
                    <a:pt x="529" y="44"/>
                  </a:lnTo>
                  <a:lnTo>
                    <a:pt x="524" y="63"/>
                  </a:lnTo>
                  <a:lnTo>
                    <a:pt x="521" y="73"/>
                  </a:lnTo>
                  <a:lnTo>
                    <a:pt x="517" y="83"/>
                  </a:lnTo>
                  <a:lnTo>
                    <a:pt x="513" y="93"/>
                  </a:lnTo>
                  <a:lnTo>
                    <a:pt x="507" y="104"/>
                  </a:lnTo>
                  <a:lnTo>
                    <a:pt x="501" y="113"/>
                  </a:lnTo>
                  <a:lnTo>
                    <a:pt x="494" y="122"/>
                  </a:lnTo>
                  <a:lnTo>
                    <a:pt x="485" y="131"/>
                  </a:lnTo>
                  <a:lnTo>
                    <a:pt x="475" y="137"/>
                  </a:lnTo>
                  <a:lnTo>
                    <a:pt x="463" y="144"/>
                  </a:lnTo>
                  <a:lnTo>
                    <a:pt x="451" y="148"/>
                  </a:lnTo>
                  <a:lnTo>
                    <a:pt x="438" y="153"/>
                  </a:lnTo>
                  <a:lnTo>
                    <a:pt x="422" y="155"/>
                  </a:lnTo>
                  <a:lnTo>
                    <a:pt x="405" y="156"/>
                  </a:lnTo>
                  <a:lnTo>
                    <a:pt x="387" y="155"/>
                  </a:lnTo>
                  <a:lnTo>
                    <a:pt x="367" y="153"/>
                  </a:lnTo>
                  <a:lnTo>
                    <a:pt x="344" y="147"/>
                  </a:lnTo>
                  <a:lnTo>
                    <a:pt x="321" y="141"/>
                  </a:lnTo>
                  <a:lnTo>
                    <a:pt x="295" y="131"/>
                  </a:lnTo>
                  <a:lnTo>
                    <a:pt x="267" y="119"/>
                  </a:lnTo>
                  <a:lnTo>
                    <a:pt x="236" y="104"/>
                  </a:lnTo>
                  <a:lnTo>
                    <a:pt x="205" y="87"/>
                  </a:lnTo>
                  <a:lnTo>
                    <a:pt x="170" y="65"/>
                  </a:lnTo>
                  <a:lnTo>
                    <a:pt x="166" y="64"/>
                  </a:lnTo>
                  <a:lnTo>
                    <a:pt x="155" y="61"/>
                  </a:lnTo>
                  <a:lnTo>
                    <a:pt x="140" y="59"/>
                  </a:lnTo>
                  <a:lnTo>
                    <a:pt x="130" y="57"/>
                  </a:lnTo>
                  <a:lnTo>
                    <a:pt x="119" y="57"/>
                  </a:lnTo>
                  <a:lnTo>
                    <a:pt x="109" y="57"/>
                  </a:lnTo>
                  <a:lnTo>
                    <a:pt x="98" y="60"/>
                  </a:lnTo>
                  <a:lnTo>
                    <a:pt x="88" y="63"/>
                  </a:lnTo>
                  <a:lnTo>
                    <a:pt x="78" y="68"/>
                  </a:lnTo>
                  <a:lnTo>
                    <a:pt x="68" y="74"/>
                  </a:lnTo>
                  <a:lnTo>
                    <a:pt x="58" y="83"/>
                  </a:lnTo>
                  <a:lnTo>
                    <a:pt x="50" y="95"/>
                  </a:lnTo>
                  <a:lnTo>
                    <a:pt x="42" y="107"/>
                  </a:lnTo>
                  <a:lnTo>
                    <a:pt x="42" y="109"/>
                  </a:lnTo>
                  <a:lnTo>
                    <a:pt x="43" y="110"/>
                  </a:lnTo>
                  <a:lnTo>
                    <a:pt x="49" y="116"/>
                  </a:lnTo>
                  <a:lnTo>
                    <a:pt x="65" y="131"/>
                  </a:lnTo>
                  <a:lnTo>
                    <a:pt x="76" y="141"/>
                  </a:lnTo>
                  <a:lnTo>
                    <a:pt x="83" y="153"/>
                  </a:lnTo>
                  <a:lnTo>
                    <a:pt x="88" y="160"/>
                  </a:lnTo>
                  <a:lnTo>
                    <a:pt x="90" y="168"/>
                  </a:lnTo>
                  <a:lnTo>
                    <a:pt x="92" y="175"/>
                  </a:lnTo>
                  <a:lnTo>
                    <a:pt x="94" y="184"/>
                  </a:lnTo>
                  <a:lnTo>
                    <a:pt x="94" y="197"/>
                  </a:lnTo>
                  <a:lnTo>
                    <a:pt x="91" y="211"/>
                  </a:lnTo>
                  <a:lnTo>
                    <a:pt x="88" y="231"/>
                  </a:lnTo>
                  <a:lnTo>
                    <a:pt x="80" y="255"/>
                  </a:lnTo>
                  <a:lnTo>
                    <a:pt x="76" y="269"/>
                  </a:lnTo>
                  <a:lnTo>
                    <a:pt x="69" y="283"/>
                  </a:lnTo>
                  <a:lnTo>
                    <a:pt x="62" y="299"/>
                  </a:lnTo>
                  <a:lnTo>
                    <a:pt x="53" y="316"/>
                  </a:lnTo>
                  <a:lnTo>
                    <a:pt x="43" y="333"/>
                  </a:lnTo>
                  <a:lnTo>
                    <a:pt x="32" y="351"/>
                  </a:lnTo>
                  <a:lnTo>
                    <a:pt x="22" y="365"/>
                  </a:lnTo>
                  <a:lnTo>
                    <a:pt x="15" y="382"/>
                  </a:lnTo>
                  <a:lnTo>
                    <a:pt x="8" y="398"/>
                  </a:lnTo>
                  <a:lnTo>
                    <a:pt x="5" y="416"/>
                  </a:lnTo>
                  <a:lnTo>
                    <a:pt x="1" y="433"/>
                  </a:lnTo>
                  <a:lnTo>
                    <a:pt x="0" y="452"/>
                  </a:lnTo>
                  <a:lnTo>
                    <a:pt x="0" y="470"/>
                  </a:lnTo>
                  <a:lnTo>
                    <a:pt x="3" y="489"/>
                  </a:lnTo>
                  <a:lnTo>
                    <a:pt x="6" y="508"/>
                  </a:lnTo>
                  <a:lnTo>
                    <a:pt x="12" y="526"/>
                  </a:lnTo>
                  <a:lnTo>
                    <a:pt x="17" y="545"/>
                  </a:lnTo>
                  <a:lnTo>
                    <a:pt x="25" y="564"/>
                  </a:lnTo>
                  <a:lnTo>
                    <a:pt x="35" y="584"/>
                  </a:lnTo>
                  <a:lnTo>
                    <a:pt x="45" y="602"/>
                  </a:lnTo>
                  <a:lnTo>
                    <a:pt x="58" y="620"/>
                  </a:lnTo>
                  <a:lnTo>
                    <a:pt x="71" y="636"/>
                  </a:lnTo>
                  <a:lnTo>
                    <a:pt x="86" y="653"/>
                  </a:lnTo>
                  <a:lnTo>
                    <a:pt x="101" y="670"/>
                  </a:lnTo>
                  <a:lnTo>
                    <a:pt x="119" y="686"/>
                  </a:lnTo>
                  <a:lnTo>
                    <a:pt x="139" y="701"/>
                  </a:lnTo>
                  <a:lnTo>
                    <a:pt x="159" y="714"/>
                  </a:lnTo>
                  <a:lnTo>
                    <a:pt x="179" y="726"/>
                  </a:lnTo>
                  <a:lnTo>
                    <a:pt x="202" y="738"/>
                  </a:lnTo>
                  <a:lnTo>
                    <a:pt x="226" y="748"/>
                  </a:lnTo>
                  <a:lnTo>
                    <a:pt x="251" y="757"/>
                  </a:lnTo>
                  <a:lnTo>
                    <a:pt x="277" y="765"/>
                  </a:lnTo>
                  <a:lnTo>
                    <a:pt x="304" y="770"/>
                  </a:lnTo>
                  <a:lnTo>
                    <a:pt x="332" y="776"/>
                  </a:lnTo>
                  <a:lnTo>
                    <a:pt x="362" y="778"/>
                  </a:lnTo>
                  <a:lnTo>
                    <a:pt x="393" y="779"/>
                  </a:lnTo>
                  <a:lnTo>
                    <a:pt x="424" y="778"/>
                  </a:lnTo>
                  <a:lnTo>
                    <a:pt x="457" y="776"/>
                  </a:lnTo>
                  <a:lnTo>
                    <a:pt x="476" y="758"/>
                  </a:lnTo>
                  <a:lnTo>
                    <a:pt x="495" y="735"/>
                  </a:lnTo>
                  <a:lnTo>
                    <a:pt x="521" y="706"/>
                  </a:lnTo>
                  <a:lnTo>
                    <a:pt x="549" y="669"/>
                  </a:lnTo>
                  <a:lnTo>
                    <a:pt x="563" y="649"/>
                  </a:lnTo>
                  <a:lnTo>
                    <a:pt x="578" y="626"/>
                  </a:lnTo>
                  <a:lnTo>
                    <a:pt x="593" y="603"/>
                  </a:lnTo>
                  <a:lnTo>
                    <a:pt x="606" y="578"/>
                  </a:lnTo>
                  <a:lnTo>
                    <a:pt x="620" y="551"/>
                  </a:lnTo>
                  <a:lnTo>
                    <a:pt x="633" y="524"/>
                  </a:lnTo>
                  <a:lnTo>
                    <a:pt x="644" y="496"/>
                  </a:lnTo>
                  <a:lnTo>
                    <a:pt x="655" y="467"/>
                  </a:lnTo>
                  <a:lnTo>
                    <a:pt x="664" y="436"/>
                  </a:lnTo>
                  <a:lnTo>
                    <a:pt x="670" y="405"/>
                  </a:lnTo>
                  <a:lnTo>
                    <a:pt x="675" y="373"/>
                  </a:lnTo>
                  <a:lnTo>
                    <a:pt x="678" y="341"/>
                  </a:lnTo>
                  <a:lnTo>
                    <a:pt x="678" y="308"/>
                  </a:lnTo>
                  <a:lnTo>
                    <a:pt x="677" y="291"/>
                  </a:lnTo>
                  <a:lnTo>
                    <a:pt x="676" y="274"/>
                  </a:lnTo>
                  <a:lnTo>
                    <a:pt x="674" y="258"/>
                  </a:lnTo>
                  <a:lnTo>
                    <a:pt x="670" y="241"/>
                  </a:lnTo>
                  <a:lnTo>
                    <a:pt x="667" y="224"/>
                  </a:lnTo>
                  <a:lnTo>
                    <a:pt x="662" y="207"/>
                  </a:lnTo>
                  <a:lnTo>
                    <a:pt x="657" y="189"/>
                  </a:lnTo>
                  <a:lnTo>
                    <a:pt x="650" y="172"/>
                  </a:lnTo>
                  <a:lnTo>
                    <a:pt x="643" y="155"/>
                  </a:lnTo>
                  <a:lnTo>
                    <a:pt x="634" y="138"/>
                  </a:lnTo>
                  <a:lnTo>
                    <a:pt x="625" y="120"/>
                  </a:lnTo>
                  <a:lnTo>
                    <a:pt x="615" y="104"/>
                  </a:lnTo>
                  <a:lnTo>
                    <a:pt x="604" y="86"/>
                  </a:lnTo>
                  <a:lnTo>
                    <a:pt x="592" y="69"/>
                  </a:lnTo>
                  <a:lnTo>
                    <a:pt x="578" y="52"/>
                  </a:lnTo>
                  <a:lnTo>
                    <a:pt x="565" y="35"/>
                  </a:lnTo>
                  <a:lnTo>
                    <a:pt x="549" y="17"/>
                  </a:lnTo>
                  <a:lnTo>
                    <a:pt x="532" y="0"/>
                  </a:lnTo>
                  <a:close/>
                </a:path>
              </a:pathLst>
            </a:custGeom>
            <a:solidFill>
              <a:srgbClr val="ED9C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43"/>
            <p:cNvSpPr>
              <a:spLocks/>
            </p:cNvSpPr>
            <p:nvPr/>
          </p:nvSpPr>
          <p:spPr bwMode="auto">
            <a:xfrm>
              <a:off x="2869" y="1706"/>
              <a:ext cx="779" cy="872"/>
            </a:xfrm>
            <a:custGeom>
              <a:avLst/>
              <a:gdLst>
                <a:gd name="T0" fmla="*/ 1406 w 678"/>
                <a:gd name="T1" fmla="*/ 27 h 779"/>
                <a:gd name="T2" fmla="*/ 1385 w 678"/>
                <a:gd name="T3" fmla="*/ 139 h 779"/>
                <a:gd name="T4" fmla="*/ 1356 w 678"/>
                <a:gd name="T5" fmla="*/ 204 h 779"/>
                <a:gd name="T6" fmla="*/ 1306 w 678"/>
                <a:gd name="T7" fmla="*/ 269 h 779"/>
                <a:gd name="T8" fmla="*/ 1224 w 678"/>
                <a:gd name="T9" fmla="*/ 316 h 779"/>
                <a:gd name="T10" fmla="*/ 1114 w 678"/>
                <a:gd name="T11" fmla="*/ 343 h 779"/>
                <a:gd name="T12" fmla="*/ 970 w 678"/>
                <a:gd name="T13" fmla="*/ 337 h 779"/>
                <a:gd name="T14" fmla="*/ 781 w 678"/>
                <a:gd name="T15" fmla="*/ 291 h 779"/>
                <a:gd name="T16" fmla="*/ 541 w 678"/>
                <a:gd name="T17" fmla="*/ 191 h 779"/>
                <a:gd name="T18" fmla="*/ 440 w 678"/>
                <a:gd name="T19" fmla="*/ 143 h 779"/>
                <a:gd name="T20" fmla="*/ 342 w 678"/>
                <a:gd name="T21" fmla="*/ 128 h 779"/>
                <a:gd name="T22" fmla="*/ 259 w 678"/>
                <a:gd name="T23" fmla="*/ 132 h 779"/>
                <a:gd name="T24" fmla="*/ 179 w 678"/>
                <a:gd name="T25" fmla="*/ 163 h 779"/>
                <a:gd name="T26" fmla="*/ 109 w 678"/>
                <a:gd name="T27" fmla="*/ 235 h 779"/>
                <a:gd name="T28" fmla="*/ 113 w 678"/>
                <a:gd name="T29" fmla="*/ 242 h 779"/>
                <a:gd name="T30" fmla="*/ 201 w 678"/>
                <a:gd name="T31" fmla="*/ 312 h 779"/>
                <a:gd name="T32" fmla="*/ 237 w 678"/>
                <a:gd name="T33" fmla="*/ 368 h 779"/>
                <a:gd name="T34" fmla="*/ 247 w 678"/>
                <a:gd name="T35" fmla="*/ 407 h 779"/>
                <a:gd name="T36" fmla="*/ 232 w 678"/>
                <a:gd name="T37" fmla="*/ 510 h 779"/>
                <a:gd name="T38" fmla="*/ 184 w 678"/>
                <a:gd name="T39" fmla="*/ 622 h 779"/>
                <a:gd name="T40" fmla="*/ 113 w 678"/>
                <a:gd name="T41" fmla="*/ 735 h 779"/>
                <a:gd name="T42" fmla="*/ 59 w 678"/>
                <a:gd name="T43" fmla="*/ 806 h 779"/>
                <a:gd name="T44" fmla="*/ 13 w 678"/>
                <a:gd name="T45" fmla="*/ 917 h 779"/>
                <a:gd name="T46" fmla="*/ 0 w 678"/>
                <a:gd name="T47" fmla="*/ 1035 h 779"/>
                <a:gd name="T48" fmla="*/ 32 w 678"/>
                <a:gd name="T49" fmla="*/ 1159 h 779"/>
                <a:gd name="T50" fmla="*/ 92 w 678"/>
                <a:gd name="T51" fmla="*/ 1285 h 779"/>
                <a:gd name="T52" fmla="*/ 187 w 678"/>
                <a:gd name="T53" fmla="*/ 1399 h 779"/>
                <a:gd name="T54" fmla="*/ 314 w 678"/>
                <a:gd name="T55" fmla="*/ 1512 h 779"/>
                <a:gd name="T56" fmla="*/ 476 w 678"/>
                <a:gd name="T57" fmla="*/ 1600 h 779"/>
                <a:gd name="T58" fmla="*/ 663 w 678"/>
                <a:gd name="T59" fmla="*/ 1667 h 779"/>
                <a:gd name="T60" fmla="*/ 877 w 678"/>
                <a:gd name="T61" fmla="*/ 1710 h 779"/>
                <a:gd name="T62" fmla="*/ 1120 w 678"/>
                <a:gd name="T63" fmla="*/ 1713 h 779"/>
                <a:gd name="T64" fmla="*/ 1259 w 678"/>
                <a:gd name="T65" fmla="*/ 1668 h 779"/>
                <a:gd name="T66" fmla="*/ 1452 w 678"/>
                <a:gd name="T67" fmla="*/ 1472 h 779"/>
                <a:gd name="T68" fmla="*/ 1566 w 678"/>
                <a:gd name="T69" fmla="*/ 1329 h 779"/>
                <a:gd name="T70" fmla="*/ 1672 w 678"/>
                <a:gd name="T71" fmla="*/ 1154 h 779"/>
                <a:gd name="T72" fmla="*/ 1757 w 678"/>
                <a:gd name="T73" fmla="*/ 959 h 779"/>
                <a:gd name="T74" fmla="*/ 1791 w 678"/>
                <a:gd name="T75" fmla="*/ 752 h 779"/>
                <a:gd name="T76" fmla="*/ 1789 w 678"/>
                <a:gd name="T77" fmla="*/ 604 h 779"/>
                <a:gd name="T78" fmla="*/ 1763 w 678"/>
                <a:gd name="T79" fmla="*/ 495 h 779"/>
                <a:gd name="T80" fmla="*/ 1719 w 678"/>
                <a:gd name="T81" fmla="*/ 379 h 779"/>
                <a:gd name="T82" fmla="*/ 1651 w 678"/>
                <a:gd name="T83" fmla="*/ 263 h 779"/>
                <a:gd name="T84" fmla="*/ 1565 w 678"/>
                <a:gd name="T85" fmla="*/ 150 h 779"/>
                <a:gd name="T86" fmla="*/ 1452 w 678"/>
                <a:gd name="T87" fmla="*/ 38 h 779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78"/>
                <a:gd name="T133" fmla="*/ 0 h 779"/>
                <a:gd name="T134" fmla="*/ 678 w 678"/>
                <a:gd name="T135" fmla="*/ 779 h 779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78" h="779">
                  <a:moveTo>
                    <a:pt x="532" y="0"/>
                  </a:moveTo>
                  <a:lnTo>
                    <a:pt x="532" y="0"/>
                  </a:lnTo>
                  <a:lnTo>
                    <a:pt x="532" y="12"/>
                  </a:lnTo>
                  <a:lnTo>
                    <a:pt x="531" y="27"/>
                  </a:lnTo>
                  <a:lnTo>
                    <a:pt x="529" y="44"/>
                  </a:lnTo>
                  <a:lnTo>
                    <a:pt x="524" y="63"/>
                  </a:lnTo>
                  <a:lnTo>
                    <a:pt x="521" y="73"/>
                  </a:lnTo>
                  <a:lnTo>
                    <a:pt x="517" y="83"/>
                  </a:lnTo>
                  <a:lnTo>
                    <a:pt x="513" y="93"/>
                  </a:lnTo>
                  <a:lnTo>
                    <a:pt x="507" y="104"/>
                  </a:lnTo>
                  <a:lnTo>
                    <a:pt x="501" y="113"/>
                  </a:lnTo>
                  <a:lnTo>
                    <a:pt x="494" y="122"/>
                  </a:lnTo>
                  <a:lnTo>
                    <a:pt x="485" y="131"/>
                  </a:lnTo>
                  <a:lnTo>
                    <a:pt x="475" y="137"/>
                  </a:lnTo>
                  <a:lnTo>
                    <a:pt x="463" y="144"/>
                  </a:lnTo>
                  <a:lnTo>
                    <a:pt x="451" y="148"/>
                  </a:lnTo>
                  <a:lnTo>
                    <a:pt x="438" y="153"/>
                  </a:lnTo>
                  <a:lnTo>
                    <a:pt x="422" y="155"/>
                  </a:lnTo>
                  <a:lnTo>
                    <a:pt x="405" y="156"/>
                  </a:lnTo>
                  <a:lnTo>
                    <a:pt x="387" y="155"/>
                  </a:lnTo>
                  <a:lnTo>
                    <a:pt x="367" y="153"/>
                  </a:lnTo>
                  <a:lnTo>
                    <a:pt x="344" y="147"/>
                  </a:lnTo>
                  <a:lnTo>
                    <a:pt x="321" y="141"/>
                  </a:lnTo>
                  <a:lnTo>
                    <a:pt x="295" y="131"/>
                  </a:lnTo>
                  <a:lnTo>
                    <a:pt x="267" y="119"/>
                  </a:lnTo>
                  <a:lnTo>
                    <a:pt x="236" y="104"/>
                  </a:lnTo>
                  <a:lnTo>
                    <a:pt x="205" y="87"/>
                  </a:lnTo>
                  <a:lnTo>
                    <a:pt x="170" y="65"/>
                  </a:lnTo>
                  <a:lnTo>
                    <a:pt x="166" y="64"/>
                  </a:lnTo>
                  <a:lnTo>
                    <a:pt x="155" y="61"/>
                  </a:lnTo>
                  <a:lnTo>
                    <a:pt x="140" y="59"/>
                  </a:lnTo>
                  <a:lnTo>
                    <a:pt x="130" y="57"/>
                  </a:lnTo>
                  <a:lnTo>
                    <a:pt x="119" y="57"/>
                  </a:lnTo>
                  <a:lnTo>
                    <a:pt x="109" y="57"/>
                  </a:lnTo>
                  <a:lnTo>
                    <a:pt x="98" y="60"/>
                  </a:lnTo>
                  <a:lnTo>
                    <a:pt x="88" y="63"/>
                  </a:lnTo>
                  <a:lnTo>
                    <a:pt x="78" y="68"/>
                  </a:lnTo>
                  <a:lnTo>
                    <a:pt x="68" y="74"/>
                  </a:lnTo>
                  <a:lnTo>
                    <a:pt x="58" y="83"/>
                  </a:lnTo>
                  <a:lnTo>
                    <a:pt x="50" y="95"/>
                  </a:lnTo>
                  <a:lnTo>
                    <a:pt x="42" y="107"/>
                  </a:lnTo>
                  <a:lnTo>
                    <a:pt x="42" y="109"/>
                  </a:lnTo>
                  <a:lnTo>
                    <a:pt x="43" y="110"/>
                  </a:lnTo>
                  <a:lnTo>
                    <a:pt x="49" y="116"/>
                  </a:lnTo>
                  <a:lnTo>
                    <a:pt x="65" y="131"/>
                  </a:lnTo>
                  <a:lnTo>
                    <a:pt x="76" y="141"/>
                  </a:lnTo>
                  <a:lnTo>
                    <a:pt x="83" y="153"/>
                  </a:lnTo>
                  <a:lnTo>
                    <a:pt x="88" y="160"/>
                  </a:lnTo>
                  <a:lnTo>
                    <a:pt x="90" y="168"/>
                  </a:lnTo>
                  <a:lnTo>
                    <a:pt x="92" y="175"/>
                  </a:lnTo>
                  <a:lnTo>
                    <a:pt x="94" y="184"/>
                  </a:lnTo>
                  <a:lnTo>
                    <a:pt x="94" y="197"/>
                  </a:lnTo>
                  <a:lnTo>
                    <a:pt x="91" y="211"/>
                  </a:lnTo>
                  <a:lnTo>
                    <a:pt x="88" y="231"/>
                  </a:lnTo>
                  <a:lnTo>
                    <a:pt x="80" y="255"/>
                  </a:lnTo>
                  <a:lnTo>
                    <a:pt x="76" y="269"/>
                  </a:lnTo>
                  <a:lnTo>
                    <a:pt x="69" y="283"/>
                  </a:lnTo>
                  <a:lnTo>
                    <a:pt x="62" y="299"/>
                  </a:lnTo>
                  <a:lnTo>
                    <a:pt x="53" y="316"/>
                  </a:lnTo>
                  <a:lnTo>
                    <a:pt x="43" y="333"/>
                  </a:lnTo>
                  <a:lnTo>
                    <a:pt x="32" y="351"/>
                  </a:lnTo>
                  <a:lnTo>
                    <a:pt x="22" y="365"/>
                  </a:lnTo>
                  <a:lnTo>
                    <a:pt x="15" y="382"/>
                  </a:lnTo>
                  <a:lnTo>
                    <a:pt x="8" y="398"/>
                  </a:lnTo>
                  <a:lnTo>
                    <a:pt x="5" y="416"/>
                  </a:lnTo>
                  <a:lnTo>
                    <a:pt x="1" y="433"/>
                  </a:lnTo>
                  <a:lnTo>
                    <a:pt x="0" y="452"/>
                  </a:lnTo>
                  <a:lnTo>
                    <a:pt x="0" y="470"/>
                  </a:lnTo>
                  <a:lnTo>
                    <a:pt x="3" y="489"/>
                  </a:lnTo>
                  <a:lnTo>
                    <a:pt x="6" y="508"/>
                  </a:lnTo>
                  <a:lnTo>
                    <a:pt x="12" y="526"/>
                  </a:lnTo>
                  <a:lnTo>
                    <a:pt x="17" y="545"/>
                  </a:lnTo>
                  <a:lnTo>
                    <a:pt x="25" y="564"/>
                  </a:lnTo>
                  <a:lnTo>
                    <a:pt x="35" y="584"/>
                  </a:lnTo>
                  <a:lnTo>
                    <a:pt x="45" y="602"/>
                  </a:lnTo>
                  <a:lnTo>
                    <a:pt x="58" y="620"/>
                  </a:lnTo>
                  <a:lnTo>
                    <a:pt x="71" y="636"/>
                  </a:lnTo>
                  <a:lnTo>
                    <a:pt x="86" y="653"/>
                  </a:lnTo>
                  <a:lnTo>
                    <a:pt x="101" y="670"/>
                  </a:lnTo>
                  <a:lnTo>
                    <a:pt x="119" y="686"/>
                  </a:lnTo>
                  <a:lnTo>
                    <a:pt x="139" y="701"/>
                  </a:lnTo>
                  <a:lnTo>
                    <a:pt x="159" y="714"/>
                  </a:lnTo>
                  <a:lnTo>
                    <a:pt x="179" y="726"/>
                  </a:lnTo>
                  <a:lnTo>
                    <a:pt x="202" y="738"/>
                  </a:lnTo>
                  <a:lnTo>
                    <a:pt x="226" y="748"/>
                  </a:lnTo>
                  <a:lnTo>
                    <a:pt x="251" y="757"/>
                  </a:lnTo>
                  <a:lnTo>
                    <a:pt x="277" y="765"/>
                  </a:lnTo>
                  <a:lnTo>
                    <a:pt x="304" y="770"/>
                  </a:lnTo>
                  <a:lnTo>
                    <a:pt x="332" y="776"/>
                  </a:lnTo>
                  <a:lnTo>
                    <a:pt x="362" y="778"/>
                  </a:lnTo>
                  <a:lnTo>
                    <a:pt x="393" y="779"/>
                  </a:lnTo>
                  <a:lnTo>
                    <a:pt x="424" y="778"/>
                  </a:lnTo>
                  <a:lnTo>
                    <a:pt x="457" y="776"/>
                  </a:lnTo>
                  <a:lnTo>
                    <a:pt x="476" y="758"/>
                  </a:lnTo>
                  <a:lnTo>
                    <a:pt x="495" y="735"/>
                  </a:lnTo>
                  <a:lnTo>
                    <a:pt x="521" y="706"/>
                  </a:lnTo>
                  <a:lnTo>
                    <a:pt x="549" y="669"/>
                  </a:lnTo>
                  <a:lnTo>
                    <a:pt x="563" y="649"/>
                  </a:lnTo>
                  <a:lnTo>
                    <a:pt x="578" y="626"/>
                  </a:lnTo>
                  <a:lnTo>
                    <a:pt x="593" y="603"/>
                  </a:lnTo>
                  <a:lnTo>
                    <a:pt x="606" y="578"/>
                  </a:lnTo>
                  <a:lnTo>
                    <a:pt x="620" y="551"/>
                  </a:lnTo>
                  <a:lnTo>
                    <a:pt x="633" y="524"/>
                  </a:lnTo>
                  <a:lnTo>
                    <a:pt x="644" y="496"/>
                  </a:lnTo>
                  <a:lnTo>
                    <a:pt x="655" y="467"/>
                  </a:lnTo>
                  <a:lnTo>
                    <a:pt x="664" y="436"/>
                  </a:lnTo>
                  <a:lnTo>
                    <a:pt x="670" y="405"/>
                  </a:lnTo>
                  <a:lnTo>
                    <a:pt x="675" y="373"/>
                  </a:lnTo>
                  <a:lnTo>
                    <a:pt x="678" y="341"/>
                  </a:lnTo>
                  <a:lnTo>
                    <a:pt x="678" y="308"/>
                  </a:lnTo>
                  <a:lnTo>
                    <a:pt x="677" y="291"/>
                  </a:lnTo>
                  <a:lnTo>
                    <a:pt x="676" y="274"/>
                  </a:lnTo>
                  <a:lnTo>
                    <a:pt x="674" y="258"/>
                  </a:lnTo>
                  <a:lnTo>
                    <a:pt x="670" y="241"/>
                  </a:lnTo>
                  <a:lnTo>
                    <a:pt x="667" y="224"/>
                  </a:lnTo>
                  <a:lnTo>
                    <a:pt x="662" y="207"/>
                  </a:lnTo>
                  <a:lnTo>
                    <a:pt x="657" y="189"/>
                  </a:lnTo>
                  <a:lnTo>
                    <a:pt x="650" y="172"/>
                  </a:lnTo>
                  <a:lnTo>
                    <a:pt x="643" y="155"/>
                  </a:lnTo>
                  <a:lnTo>
                    <a:pt x="634" y="138"/>
                  </a:lnTo>
                  <a:lnTo>
                    <a:pt x="625" y="120"/>
                  </a:lnTo>
                  <a:lnTo>
                    <a:pt x="615" y="104"/>
                  </a:lnTo>
                  <a:lnTo>
                    <a:pt x="604" y="86"/>
                  </a:lnTo>
                  <a:lnTo>
                    <a:pt x="592" y="69"/>
                  </a:lnTo>
                  <a:lnTo>
                    <a:pt x="578" y="52"/>
                  </a:lnTo>
                  <a:lnTo>
                    <a:pt x="565" y="35"/>
                  </a:lnTo>
                  <a:lnTo>
                    <a:pt x="549" y="17"/>
                  </a:lnTo>
                  <a:lnTo>
                    <a:pt x="532" y="0"/>
                  </a:lnTo>
                  <a:close/>
                </a:path>
              </a:pathLst>
            </a:custGeom>
            <a:noFill/>
            <a:ln w="14288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3" y="-18869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3" y="53381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6AA46-8D60-4E47-87B0-696E491B76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907B00-F030-4BA8-AF17-901B200B1E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334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6AD09-466D-469C-9FDA-FFE8EEA7E6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72D5-6342-4BFD-B4EC-4BBA1D073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076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29889-E0EE-4C0E-906C-65EBAAF6A87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3CDC1-2062-48E6-8132-47ED6F0BB3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179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82D4-C82E-4B80-8FC2-3B6C52E8CAE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D136B-299E-4F7A-BA2F-AD43DFF1D5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684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F4F12-E9FC-4B12-A6FB-FC41F9290E4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F887D-791C-439B-8C58-BE33A55E3C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962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28531-1E4C-43E7-B83B-83952A4204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8E730-6290-401B-AC5A-CF5A244CF9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432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7E98C-7333-4B2A-A8E3-4E8FA17CE6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9B4B6-8BFE-4E2A-9C57-E12DF2988C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46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FD89-AE48-4EB7-92DA-AB03A0433A9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A9180-F236-4A10-83BC-0E18124449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228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C0B5F-E1B5-4564-9175-378BE8345E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E30B8-2D18-4646-BA1A-9E78540101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723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B3E86-0078-45F9-8BC4-CB01E27E0A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DA30D-FA71-4E8A-8009-6D1A209CE0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098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3FDC9-990C-4632-A303-C8246F9EFA2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93B5B-057A-418D-A4E3-ED387D71D4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275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3B82BF-0F3D-4BD1-B2B0-4D2BD314B7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432177-D317-4271-90B8-2E36CF8978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1"/>
          <p:cNvGrpSpPr>
            <a:grpSpLocks/>
          </p:cNvGrpSpPr>
          <p:nvPr userDrawn="1"/>
        </p:nvGrpSpPr>
        <p:grpSpPr bwMode="auto">
          <a:xfrm>
            <a:off x="6434138" y="0"/>
            <a:ext cx="2709862" cy="2709863"/>
            <a:chOff x="6434137" y="0"/>
            <a:chExt cx="2709863" cy="2709862"/>
          </a:xfrm>
        </p:grpSpPr>
        <p:sp>
          <p:nvSpPr>
            <p:cNvPr id="1033" name="Rectangle 60"/>
            <p:cNvSpPr>
              <a:spLocks noChangeArrowheads="1"/>
            </p:cNvSpPr>
            <p:nvPr userDrawn="1"/>
          </p:nvSpPr>
          <p:spPr bwMode="auto">
            <a:xfrm>
              <a:off x="6434137" y="0"/>
              <a:ext cx="2709863" cy="2709862"/>
            </a:xfrm>
            <a:prstGeom prst="rect">
              <a:avLst/>
            </a:prstGeom>
            <a:solidFill>
              <a:srgbClr val="B1E3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grpSp>
          <p:nvGrpSpPr>
            <p:cNvPr id="1034" name="Group 173"/>
            <p:cNvGrpSpPr>
              <a:grpSpLocks/>
            </p:cNvGrpSpPr>
            <p:nvPr userDrawn="1"/>
          </p:nvGrpSpPr>
          <p:grpSpPr bwMode="auto">
            <a:xfrm>
              <a:off x="6943725" y="1609725"/>
              <a:ext cx="892175" cy="866775"/>
              <a:chOff x="1131888" y="2630488"/>
              <a:chExt cx="892175" cy="866775"/>
            </a:xfrm>
          </p:grpSpPr>
          <p:sp>
            <p:nvSpPr>
              <p:cNvPr id="1053" name="Freeform 154"/>
              <p:cNvSpPr>
                <a:spLocks/>
              </p:cNvSpPr>
              <p:nvPr/>
            </p:nvSpPr>
            <p:spPr bwMode="auto">
              <a:xfrm>
                <a:off x="1131888" y="2630488"/>
                <a:ext cx="892175" cy="866775"/>
              </a:xfrm>
              <a:custGeom>
                <a:avLst/>
                <a:gdLst>
                  <a:gd name="T0" fmla="*/ 2147483646 w 562"/>
                  <a:gd name="T1" fmla="*/ 2147483646 h 546"/>
                  <a:gd name="T2" fmla="*/ 2147483646 w 562"/>
                  <a:gd name="T3" fmla="*/ 2147483646 h 546"/>
                  <a:gd name="T4" fmla="*/ 2147483646 w 562"/>
                  <a:gd name="T5" fmla="*/ 0 h 546"/>
                  <a:gd name="T6" fmla="*/ 2147483646 w 562"/>
                  <a:gd name="T7" fmla="*/ 2147483646 h 546"/>
                  <a:gd name="T8" fmla="*/ 2147483646 w 562"/>
                  <a:gd name="T9" fmla="*/ 2147483646 h 546"/>
                  <a:gd name="T10" fmla="*/ 2147483646 w 562"/>
                  <a:gd name="T11" fmla="*/ 2147483646 h 546"/>
                  <a:gd name="T12" fmla="*/ 2147483646 w 562"/>
                  <a:gd name="T13" fmla="*/ 2147483646 h 546"/>
                  <a:gd name="T14" fmla="*/ 2147483646 w 562"/>
                  <a:gd name="T15" fmla="*/ 2147483646 h 546"/>
                  <a:gd name="T16" fmla="*/ 2147483646 w 562"/>
                  <a:gd name="T17" fmla="*/ 2147483646 h 546"/>
                  <a:gd name="T18" fmla="*/ 2147483646 w 562"/>
                  <a:gd name="T19" fmla="*/ 2147483646 h 546"/>
                  <a:gd name="T20" fmla="*/ 2147483646 w 562"/>
                  <a:gd name="T21" fmla="*/ 2147483646 h 546"/>
                  <a:gd name="T22" fmla="*/ 2147483646 w 562"/>
                  <a:gd name="T23" fmla="*/ 2147483646 h 546"/>
                  <a:gd name="T24" fmla="*/ 2147483646 w 562"/>
                  <a:gd name="T25" fmla="*/ 2147483646 h 546"/>
                  <a:gd name="T26" fmla="*/ 2147483646 w 562"/>
                  <a:gd name="T27" fmla="*/ 2147483646 h 546"/>
                  <a:gd name="T28" fmla="*/ 2147483646 w 562"/>
                  <a:gd name="T29" fmla="*/ 2147483646 h 546"/>
                  <a:gd name="T30" fmla="*/ 2147483646 w 562"/>
                  <a:gd name="T31" fmla="*/ 2147483646 h 546"/>
                  <a:gd name="T32" fmla="*/ 2147483646 w 562"/>
                  <a:gd name="T33" fmla="*/ 2147483646 h 546"/>
                  <a:gd name="T34" fmla="*/ 2147483646 w 562"/>
                  <a:gd name="T35" fmla="*/ 2147483646 h 546"/>
                  <a:gd name="T36" fmla="*/ 2147483646 w 562"/>
                  <a:gd name="T37" fmla="*/ 2147483646 h 546"/>
                  <a:gd name="T38" fmla="*/ 2147483646 w 562"/>
                  <a:gd name="T39" fmla="*/ 2147483646 h 546"/>
                  <a:gd name="T40" fmla="*/ 2147483646 w 562"/>
                  <a:gd name="T41" fmla="*/ 2147483646 h 546"/>
                  <a:gd name="T42" fmla="*/ 2147483646 w 562"/>
                  <a:gd name="T43" fmla="*/ 2147483646 h 546"/>
                  <a:gd name="T44" fmla="*/ 2147483646 w 562"/>
                  <a:gd name="T45" fmla="*/ 2147483646 h 546"/>
                  <a:gd name="T46" fmla="*/ 0 w 562"/>
                  <a:gd name="T47" fmla="*/ 2147483646 h 546"/>
                  <a:gd name="T48" fmla="*/ 2147483646 w 562"/>
                  <a:gd name="T49" fmla="*/ 2147483646 h 546"/>
                  <a:gd name="T50" fmla="*/ 2147483646 w 562"/>
                  <a:gd name="T51" fmla="*/ 2147483646 h 546"/>
                  <a:gd name="T52" fmla="*/ 2147483646 w 562"/>
                  <a:gd name="T53" fmla="*/ 2147483646 h 546"/>
                  <a:gd name="T54" fmla="*/ 2147483646 w 562"/>
                  <a:gd name="T55" fmla="*/ 2147483646 h 546"/>
                  <a:gd name="T56" fmla="*/ 2147483646 w 562"/>
                  <a:gd name="T57" fmla="*/ 2147483646 h 546"/>
                  <a:gd name="T58" fmla="*/ 2147483646 w 562"/>
                  <a:gd name="T59" fmla="*/ 2147483646 h 546"/>
                  <a:gd name="T60" fmla="*/ 2147483646 w 562"/>
                  <a:gd name="T61" fmla="*/ 2147483646 h 546"/>
                  <a:gd name="T62" fmla="*/ 2147483646 w 562"/>
                  <a:gd name="T63" fmla="*/ 2147483646 h 546"/>
                  <a:gd name="T64" fmla="*/ 2147483646 w 562"/>
                  <a:gd name="T65" fmla="*/ 2147483646 h 546"/>
                  <a:gd name="T66" fmla="*/ 2147483646 w 562"/>
                  <a:gd name="T67" fmla="*/ 2147483646 h 546"/>
                  <a:gd name="T68" fmla="*/ 2147483646 w 562"/>
                  <a:gd name="T69" fmla="*/ 2147483646 h 546"/>
                  <a:gd name="T70" fmla="*/ 2147483646 w 562"/>
                  <a:gd name="T71" fmla="*/ 2147483646 h 546"/>
                  <a:gd name="T72" fmla="*/ 2147483646 w 562"/>
                  <a:gd name="T73" fmla="*/ 2147483646 h 546"/>
                  <a:gd name="T74" fmla="*/ 2147483646 w 562"/>
                  <a:gd name="T75" fmla="*/ 2147483646 h 546"/>
                  <a:gd name="T76" fmla="*/ 2147483646 w 562"/>
                  <a:gd name="T77" fmla="*/ 2147483646 h 546"/>
                  <a:gd name="T78" fmla="*/ 2147483646 w 562"/>
                  <a:gd name="T79" fmla="*/ 2147483646 h 546"/>
                  <a:gd name="T80" fmla="*/ 2147483646 w 562"/>
                  <a:gd name="T81" fmla="*/ 2147483646 h 546"/>
                  <a:gd name="T82" fmla="*/ 2147483646 w 562"/>
                  <a:gd name="T83" fmla="*/ 2147483646 h 546"/>
                  <a:gd name="T84" fmla="*/ 2147483646 w 562"/>
                  <a:gd name="T85" fmla="*/ 2147483646 h 546"/>
                  <a:gd name="T86" fmla="*/ 2147483646 w 562"/>
                  <a:gd name="T87" fmla="*/ 2147483646 h 546"/>
                  <a:gd name="T88" fmla="*/ 2147483646 w 562"/>
                  <a:gd name="T89" fmla="*/ 2147483646 h 546"/>
                  <a:gd name="T90" fmla="*/ 2147483646 w 562"/>
                  <a:gd name="T91" fmla="*/ 2147483646 h 546"/>
                  <a:gd name="T92" fmla="*/ 2147483646 w 562"/>
                  <a:gd name="T93" fmla="*/ 2147483646 h 546"/>
                  <a:gd name="T94" fmla="*/ 2147483646 w 562"/>
                  <a:gd name="T95" fmla="*/ 2147483646 h 546"/>
                  <a:gd name="T96" fmla="*/ 2147483646 w 562"/>
                  <a:gd name="T97" fmla="*/ 2147483646 h 546"/>
                  <a:gd name="T98" fmla="*/ 2147483646 w 562"/>
                  <a:gd name="T99" fmla="*/ 2147483646 h 546"/>
                  <a:gd name="T100" fmla="*/ 2147483646 w 562"/>
                  <a:gd name="T101" fmla="*/ 2147483646 h 546"/>
                  <a:gd name="T102" fmla="*/ 2147483646 w 562"/>
                  <a:gd name="T103" fmla="*/ 2147483646 h 546"/>
                  <a:gd name="T104" fmla="*/ 2147483646 w 562"/>
                  <a:gd name="T105" fmla="*/ 2147483646 h 546"/>
                  <a:gd name="T106" fmla="*/ 2147483646 w 562"/>
                  <a:gd name="T107" fmla="*/ 2147483646 h 546"/>
                  <a:gd name="T108" fmla="*/ 2147483646 w 562"/>
                  <a:gd name="T109" fmla="*/ 2147483646 h 546"/>
                  <a:gd name="T110" fmla="*/ 2147483646 w 562"/>
                  <a:gd name="T111" fmla="*/ 2147483646 h 546"/>
                  <a:gd name="T112" fmla="*/ 2147483646 w 562"/>
                  <a:gd name="T113" fmla="*/ 2147483646 h 546"/>
                  <a:gd name="T114" fmla="*/ 2147483646 w 562"/>
                  <a:gd name="T115" fmla="*/ 2147483646 h 546"/>
                  <a:gd name="T116" fmla="*/ 2147483646 w 562"/>
                  <a:gd name="T117" fmla="*/ 2147483646 h 54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562"/>
                  <a:gd name="T178" fmla="*/ 0 h 546"/>
                  <a:gd name="T179" fmla="*/ 562 w 562"/>
                  <a:gd name="T180" fmla="*/ 546 h 54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562" h="546">
                    <a:moveTo>
                      <a:pt x="524" y="137"/>
                    </a:moveTo>
                    <a:lnTo>
                      <a:pt x="524" y="137"/>
                    </a:lnTo>
                    <a:lnTo>
                      <a:pt x="521" y="129"/>
                    </a:lnTo>
                    <a:lnTo>
                      <a:pt x="511" y="108"/>
                    </a:lnTo>
                    <a:lnTo>
                      <a:pt x="504" y="94"/>
                    </a:lnTo>
                    <a:lnTo>
                      <a:pt x="495" y="79"/>
                    </a:lnTo>
                    <a:lnTo>
                      <a:pt x="484" y="64"/>
                    </a:lnTo>
                    <a:lnTo>
                      <a:pt x="471" y="49"/>
                    </a:lnTo>
                    <a:lnTo>
                      <a:pt x="455" y="34"/>
                    </a:lnTo>
                    <a:lnTo>
                      <a:pt x="447" y="28"/>
                    </a:lnTo>
                    <a:lnTo>
                      <a:pt x="439" y="22"/>
                    </a:lnTo>
                    <a:lnTo>
                      <a:pt x="429" y="17"/>
                    </a:lnTo>
                    <a:lnTo>
                      <a:pt x="419" y="11"/>
                    </a:lnTo>
                    <a:lnTo>
                      <a:pt x="409" y="8"/>
                    </a:lnTo>
                    <a:lnTo>
                      <a:pt x="398" y="5"/>
                    </a:lnTo>
                    <a:lnTo>
                      <a:pt x="387" y="3"/>
                    </a:lnTo>
                    <a:lnTo>
                      <a:pt x="375" y="0"/>
                    </a:lnTo>
                    <a:lnTo>
                      <a:pt x="363" y="0"/>
                    </a:lnTo>
                    <a:lnTo>
                      <a:pt x="350" y="2"/>
                    </a:lnTo>
                    <a:lnTo>
                      <a:pt x="337" y="4"/>
                    </a:lnTo>
                    <a:lnTo>
                      <a:pt x="324" y="7"/>
                    </a:lnTo>
                    <a:lnTo>
                      <a:pt x="309" y="12"/>
                    </a:lnTo>
                    <a:lnTo>
                      <a:pt x="294" y="19"/>
                    </a:lnTo>
                    <a:lnTo>
                      <a:pt x="291" y="20"/>
                    </a:lnTo>
                    <a:lnTo>
                      <a:pt x="282" y="25"/>
                    </a:lnTo>
                    <a:lnTo>
                      <a:pt x="271" y="32"/>
                    </a:lnTo>
                    <a:lnTo>
                      <a:pt x="258" y="42"/>
                    </a:lnTo>
                    <a:lnTo>
                      <a:pt x="251" y="50"/>
                    </a:lnTo>
                    <a:lnTo>
                      <a:pt x="244" y="58"/>
                    </a:lnTo>
                    <a:lnTo>
                      <a:pt x="239" y="66"/>
                    </a:lnTo>
                    <a:lnTo>
                      <a:pt x="234" y="76"/>
                    </a:lnTo>
                    <a:lnTo>
                      <a:pt x="229" y="87"/>
                    </a:lnTo>
                    <a:lnTo>
                      <a:pt x="226" y="99"/>
                    </a:lnTo>
                    <a:lnTo>
                      <a:pt x="225" y="113"/>
                    </a:lnTo>
                    <a:lnTo>
                      <a:pt x="224" y="128"/>
                    </a:lnTo>
                    <a:lnTo>
                      <a:pt x="208" y="144"/>
                    </a:lnTo>
                    <a:lnTo>
                      <a:pt x="197" y="156"/>
                    </a:lnTo>
                    <a:lnTo>
                      <a:pt x="190" y="165"/>
                    </a:lnTo>
                    <a:lnTo>
                      <a:pt x="198" y="164"/>
                    </a:lnTo>
                    <a:lnTo>
                      <a:pt x="216" y="162"/>
                    </a:lnTo>
                    <a:lnTo>
                      <a:pt x="226" y="162"/>
                    </a:lnTo>
                    <a:lnTo>
                      <a:pt x="235" y="164"/>
                    </a:lnTo>
                    <a:lnTo>
                      <a:pt x="242" y="166"/>
                    </a:lnTo>
                    <a:lnTo>
                      <a:pt x="244" y="168"/>
                    </a:lnTo>
                    <a:lnTo>
                      <a:pt x="246" y="171"/>
                    </a:lnTo>
                    <a:lnTo>
                      <a:pt x="248" y="173"/>
                    </a:lnTo>
                    <a:lnTo>
                      <a:pt x="251" y="176"/>
                    </a:lnTo>
                    <a:lnTo>
                      <a:pt x="264" y="186"/>
                    </a:lnTo>
                    <a:lnTo>
                      <a:pt x="273" y="193"/>
                    </a:lnTo>
                    <a:lnTo>
                      <a:pt x="283" y="199"/>
                    </a:lnTo>
                    <a:lnTo>
                      <a:pt x="294" y="205"/>
                    </a:lnTo>
                    <a:lnTo>
                      <a:pt x="305" y="209"/>
                    </a:lnTo>
                    <a:lnTo>
                      <a:pt x="317" y="211"/>
                    </a:lnTo>
                    <a:lnTo>
                      <a:pt x="324" y="212"/>
                    </a:lnTo>
                    <a:lnTo>
                      <a:pt x="329" y="212"/>
                    </a:lnTo>
                    <a:lnTo>
                      <a:pt x="332" y="211"/>
                    </a:lnTo>
                    <a:lnTo>
                      <a:pt x="332" y="214"/>
                    </a:lnTo>
                    <a:lnTo>
                      <a:pt x="332" y="228"/>
                    </a:lnTo>
                    <a:lnTo>
                      <a:pt x="333" y="239"/>
                    </a:lnTo>
                    <a:lnTo>
                      <a:pt x="336" y="250"/>
                    </a:lnTo>
                    <a:lnTo>
                      <a:pt x="338" y="262"/>
                    </a:lnTo>
                    <a:lnTo>
                      <a:pt x="342" y="275"/>
                    </a:lnTo>
                    <a:lnTo>
                      <a:pt x="348" y="287"/>
                    </a:lnTo>
                    <a:lnTo>
                      <a:pt x="355" y="299"/>
                    </a:lnTo>
                    <a:lnTo>
                      <a:pt x="351" y="292"/>
                    </a:lnTo>
                    <a:lnTo>
                      <a:pt x="347" y="285"/>
                    </a:lnTo>
                    <a:lnTo>
                      <a:pt x="343" y="275"/>
                    </a:lnTo>
                    <a:lnTo>
                      <a:pt x="340" y="265"/>
                    </a:lnTo>
                    <a:lnTo>
                      <a:pt x="338" y="253"/>
                    </a:lnTo>
                    <a:lnTo>
                      <a:pt x="336" y="241"/>
                    </a:lnTo>
                    <a:lnTo>
                      <a:pt x="333" y="227"/>
                    </a:lnTo>
                    <a:lnTo>
                      <a:pt x="332" y="211"/>
                    </a:lnTo>
                    <a:lnTo>
                      <a:pt x="326" y="212"/>
                    </a:lnTo>
                    <a:lnTo>
                      <a:pt x="318" y="211"/>
                    </a:lnTo>
                    <a:lnTo>
                      <a:pt x="307" y="209"/>
                    </a:lnTo>
                    <a:lnTo>
                      <a:pt x="295" y="206"/>
                    </a:lnTo>
                    <a:lnTo>
                      <a:pt x="281" y="198"/>
                    </a:lnTo>
                    <a:lnTo>
                      <a:pt x="273" y="194"/>
                    </a:lnTo>
                    <a:lnTo>
                      <a:pt x="264" y="188"/>
                    </a:lnTo>
                    <a:lnTo>
                      <a:pt x="257" y="180"/>
                    </a:lnTo>
                    <a:lnTo>
                      <a:pt x="248" y="173"/>
                    </a:lnTo>
                    <a:lnTo>
                      <a:pt x="248" y="171"/>
                    </a:lnTo>
                    <a:lnTo>
                      <a:pt x="246" y="168"/>
                    </a:lnTo>
                    <a:lnTo>
                      <a:pt x="242" y="166"/>
                    </a:lnTo>
                    <a:lnTo>
                      <a:pt x="237" y="165"/>
                    </a:lnTo>
                    <a:lnTo>
                      <a:pt x="227" y="163"/>
                    </a:lnTo>
                    <a:lnTo>
                      <a:pt x="214" y="163"/>
                    </a:lnTo>
                    <a:lnTo>
                      <a:pt x="195" y="164"/>
                    </a:lnTo>
                    <a:lnTo>
                      <a:pt x="186" y="167"/>
                    </a:lnTo>
                    <a:lnTo>
                      <a:pt x="224" y="127"/>
                    </a:lnTo>
                    <a:lnTo>
                      <a:pt x="225" y="118"/>
                    </a:lnTo>
                    <a:lnTo>
                      <a:pt x="226" y="109"/>
                    </a:lnTo>
                    <a:lnTo>
                      <a:pt x="228" y="98"/>
                    </a:lnTo>
                    <a:lnTo>
                      <a:pt x="231" y="86"/>
                    </a:lnTo>
                    <a:lnTo>
                      <a:pt x="236" y="73"/>
                    </a:lnTo>
                    <a:lnTo>
                      <a:pt x="243" y="60"/>
                    </a:lnTo>
                    <a:lnTo>
                      <a:pt x="247" y="54"/>
                    </a:lnTo>
                    <a:lnTo>
                      <a:pt x="251" y="49"/>
                    </a:lnTo>
                    <a:lnTo>
                      <a:pt x="247" y="48"/>
                    </a:lnTo>
                    <a:lnTo>
                      <a:pt x="231" y="44"/>
                    </a:lnTo>
                    <a:lnTo>
                      <a:pt x="209" y="42"/>
                    </a:lnTo>
                    <a:lnTo>
                      <a:pt x="197" y="42"/>
                    </a:lnTo>
                    <a:lnTo>
                      <a:pt x="183" y="42"/>
                    </a:lnTo>
                    <a:lnTo>
                      <a:pt x="169" y="43"/>
                    </a:lnTo>
                    <a:lnTo>
                      <a:pt x="153" y="45"/>
                    </a:lnTo>
                    <a:lnTo>
                      <a:pt x="138" y="49"/>
                    </a:lnTo>
                    <a:lnTo>
                      <a:pt x="123" y="53"/>
                    </a:lnTo>
                    <a:lnTo>
                      <a:pt x="108" y="61"/>
                    </a:lnTo>
                    <a:lnTo>
                      <a:pt x="94" y="68"/>
                    </a:lnTo>
                    <a:lnTo>
                      <a:pt x="81" y="79"/>
                    </a:lnTo>
                    <a:lnTo>
                      <a:pt x="74" y="86"/>
                    </a:lnTo>
                    <a:lnTo>
                      <a:pt x="69" y="93"/>
                    </a:lnTo>
                    <a:lnTo>
                      <a:pt x="59" y="98"/>
                    </a:lnTo>
                    <a:lnTo>
                      <a:pt x="49" y="106"/>
                    </a:lnTo>
                    <a:lnTo>
                      <a:pt x="38" y="116"/>
                    </a:lnTo>
                    <a:lnTo>
                      <a:pt x="34" y="122"/>
                    </a:lnTo>
                    <a:lnTo>
                      <a:pt x="28" y="130"/>
                    </a:lnTo>
                    <a:lnTo>
                      <a:pt x="24" y="139"/>
                    </a:lnTo>
                    <a:lnTo>
                      <a:pt x="19" y="148"/>
                    </a:lnTo>
                    <a:lnTo>
                      <a:pt x="16" y="157"/>
                    </a:lnTo>
                    <a:lnTo>
                      <a:pt x="15" y="168"/>
                    </a:lnTo>
                    <a:lnTo>
                      <a:pt x="14" y="182"/>
                    </a:lnTo>
                    <a:lnTo>
                      <a:pt x="15" y="195"/>
                    </a:lnTo>
                    <a:lnTo>
                      <a:pt x="13" y="198"/>
                    </a:lnTo>
                    <a:lnTo>
                      <a:pt x="8" y="210"/>
                    </a:lnTo>
                    <a:lnTo>
                      <a:pt x="3" y="227"/>
                    </a:lnTo>
                    <a:lnTo>
                      <a:pt x="2" y="235"/>
                    </a:lnTo>
                    <a:lnTo>
                      <a:pt x="0" y="246"/>
                    </a:lnTo>
                    <a:lnTo>
                      <a:pt x="0" y="257"/>
                    </a:lnTo>
                    <a:lnTo>
                      <a:pt x="0" y="268"/>
                    </a:lnTo>
                    <a:lnTo>
                      <a:pt x="2" y="279"/>
                    </a:lnTo>
                    <a:lnTo>
                      <a:pt x="6" y="290"/>
                    </a:lnTo>
                    <a:lnTo>
                      <a:pt x="12" y="300"/>
                    </a:lnTo>
                    <a:lnTo>
                      <a:pt x="19" y="310"/>
                    </a:lnTo>
                    <a:lnTo>
                      <a:pt x="29" y="319"/>
                    </a:lnTo>
                    <a:lnTo>
                      <a:pt x="41" y="326"/>
                    </a:lnTo>
                    <a:lnTo>
                      <a:pt x="39" y="335"/>
                    </a:lnTo>
                    <a:lnTo>
                      <a:pt x="38" y="344"/>
                    </a:lnTo>
                    <a:lnTo>
                      <a:pt x="38" y="355"/>
                    </a:lnTo>
                    <a:lnTo>
                      <a:pt x="40" y="366"/>
                    </a:lnTo>
                    <a:lnTo>
                      <a:pt x="42" y="371"/>
                    </a:lnTo>
                    <a:lnTo>
                      <a:pt x="45" y="377"/>
                    </a:lnTo>
                    <a:lnTo>
                      <a:pt x="49" y="381"/>
                    </a:lnTo>
                    <a:lnTo>
                      <a:pt x="53" y="386"/>
                    </a:lnTo>
                    <a:lnTo>
                      <a:pt x="60" y="389"/>
                    </a:lnTo>
                    <a:lnTo>
                      <a:pt x="68" y="392"/>
                    </a:lnTo>
                    <a:lnTo>
                      <a:pt x="69" y="392"/>
                    </a:lnTo>
                    <a:lnTo>
                      <a:pt x="76" y="397"/>
                    </a:lnTo>
                    <a:lnTo>
                      <a:pt x="79" y="401"/>
                    </a:lnTo>
                    <a:lnTo>
                      <a:pt x="81" y="406"/>
                    </a:lnTo>
                    <a:lnTo>
                      <a:pt x="124" y="465"/>
                    </a:lnTo>
                    <a:lnTo>
                      <a:pt x="82" y="457"/>
                    </a:lnTo>
                    <a:lnTo>
                      <a:pt x="79" y="457"/>
                    </a:lnTo>
                    <a:lnTo>
                      <a:pt x="74" y="457"/>
                    </a:lnTo>
                    <a:lnTo>
                      <a:pt x="71" y="458"/>
                    </a:lnTo>
                    <a:lnTo>
                      <a:pt x="70" y="459"/>
                    </a:lnTo>
                    <a:lnTo>
                      <a:pt x="70" y="460"/>
                    </a:lnTo>
                    <a:lnTo>
                      <a:pt x="73" y="463"/>
                    </a:lnTo>
                    <a:lnTo>
                      <a:pt x="79" y="466"/>
                    </a:lnTo>
                    <a:lnTo>
                      <a:pt x="131" y="482"/>
                    </a:lnTo>
                    <a:lnTo>
                      <a:pt x="134" y="483"/>
                    </a:lnTo>
                    <a:lnTo>
                      <a:pt x="139" y="487"/>
                    </a:lnTo>
                    <a:lnTo>
                      <a:pt x="142" y="490"/>
                    </a:lnTo>
                    <a:lnTo>
                      <a:pt x="146" y="493"/>
                    </a:lnTo>
                    <a:lnTo>
                      <a:pt x="148" y="499"/>
                    </a:lnTo>
                    <a:lnTo>
                      <a:pt x="150" y="504"/>
                    </a:lnTo>
                    <a:lnTo>
                      <a:pt x="152" y="509"/>
                    </a:lnTo>
                    <a:lnTo>
                      <a:pt x="157" y="519"/>
                    </a:lnTo>
                    <a:lnTo>
                      <a:pt x="163" y="530"/>
                    </a:lnTo>
                    <a:lnTo>
                      <a:pt x="167" y="534"/>
                    </a:lnTo>
                    <a:lnTo>
                      <a:pt x="170" y="536"/>
                    </a:lnTo>
                    <a:lnTo>
                      <a:pt x="173" y="539"/>
                    </a:lnTo>
                    <a:lnTo>
                      <a:pt x="175" y="543"/>
                    </a:lnTo>
                    <a:lnTo>
                      <a:pt x="176" y="545"/>
                    </a:lnTo>
                    <a:lnTo>
                      <a:pt x="176" y="546"/>
                    </a:lnTo>
                    <a:lnTo>
                      <a:pt x="178" y="545"/>
                    </a:lnTo>
                    <a:lnTo>
                      <a:pt x="179" y="542"/>
                    </a:lnTo>
                    <a:lnTo>
                      <a:pt x="179" y="536"/>
                    </a:lnTo>
                    <a:lnTo>
                      <a:pt x="179" y="534"/>
                    </a:lnTo>
                    <a:lnTo>
                      <a:pt x="176" y="532"/>
                    </a:lnTo>
                    <a:lnTo>
                      <a:pt x="172" y="515"/>
                    </a:lnTo>
                    <a:lnTo>
                      <a:pt x="164" y="489"/>
                    </a:lnTo>
                    <a:lnTo>
                      <a:pt x="190" y="496"/>
                    </a:lnTo>
                    <a:lnTo>
                      <a:pt x="210" y="500"/>
                    </a:lnTo>
                    <a:lnTo>
                      <a:pt x="221" y="502"/>
                    </a:lnTo>
                    <a:lnTo>
                      <a:pt x="231" y="502"/>
                    </a:lnTo>
                    <a:lnTo>
                      <a:pt x="243" y="501"/>
                    </a:lnTo>
                    <a:lnTo>
                      <a:pt x="246" y="500"/>
                    </a:lnTo>
                    <a:lnTo>
                      <a:pt x="248" y="500"/>
                    </a:lnTo>
                    <a:lnTo>
                      <a:pt x="250" y="500"/>
                    </a:lnTo>
                    <a:lnTo>
                      <a:pt x="246" y="494"/>
                    </a:lnTo>
                    <a:lnTo>
                      <a:pt x="242" y="492"/>
                    </a:lnTo>
                    <a:lnTo>
                      <a:pt x="238" y="491"/>
                    </a:lnTo>
                    <a:lnTo>
                      <a:pt x="214" y="485"/>
                    </a:lnTo>
                    <a:lnTo>
                      <a:pt x="179" y="475"/>
                    </a:lnTo>
                    <a:lnTo>
                      <a:pt x="176" y="474"/>
                    </a:lnTo>
                    <a:lnTo>
                      <a:pt x="169" y="470"/>
                    </a:lnTo>
                    <a:lnTo>
                      <a:pt x="163" y="466"/>
                    </a:lnTo>
                    <a:lnTo>
                      <a:pt x="157" y="462"/>
                    </a:lnTo>
                    <a:lnTo>
                      <a:pt x="150" y="454"/>
                    </a:lnTo>
                    <a:lnTo>
                      <a:pt x="143" y="445"/>
                    </a:lnTo>
                    <a:lnTo>
                      <a:pt x="127" y="430"/>
                    </a:lnTo>
                    <a:lnTo>
                      <a:pt x="117" y="419"/>
                    </a:lnTo>
                    <a:lnTo>
                      <a:pt x="113" y="413"/>
                    </a:lnTo>
                    <a:lnTo>
                      <a:pt x="112" y="411"/>
                    </a:lnTo>
                    <a:lnTo>
                      <a:pt x="111" y="407"/>
                    </a:lnTo>
                    <a:lnTo>
                      <a:pt x="124" y="408"/>
                    </a:lnTo>
                    <a:lnTo>
                      <a:pt x="137" y="407"/>
                    </a:lnTo>
                    <a:lnTo>
                      <a:pt x="152" y="403"/>
                    </a:lnTo>
                    <a:lnTo>
                      <a:pt x="160" y="400"/>
                    </a:lnTo>
                    <a:lnTo>
                      <a:pt x="168" y="397"/>
                    </a:lnTo>
                    <a:lnTo>
                      <a:pt x="181" y="403"/>
                    </a:lnTo>
                    <a:lnTo>
                      <a:pt x="197" y="410"/>
                    </a:lnTo>
                    <a:lnTo>
                      <a:pt x="218" y="418"/>
                    </a:lnTo>
                    <a:lnTo>
                      <a:pt x="235" y="441"/>
                    </a:lnTo>
                    <a:lnTo>
                      <a:pt x="240" y="449"/>
                    </a:lnTo>
                    <a:lnTo>
                      <a:pt x="243" y="455"/>
                    </a:lnTo>
                    <a:lnTo>
                      <a:pt x="240" y="455"/>
                    </a:lnTo>
                    <a:lnTo>
                      <a:pt x="232" y="456"/>
                    </a:lnTo>
                    <a:lnTo>
                      <a:pt x="224" y="459"/>
                    </a:lnTo>
                    <a:lnTo>
                      <a:pt x="220" y="463"/>
                    </a:lnTo>
                    <a:lnTo>
                      <a:pt x="217" y="465"/>
                    </a:lnTo>
                    <a:lnTo>
                      <a:pt x="212" y="471"/>
                    </a:lnTo>
                    <a:lnTo>
                      <a:pt x="209" y="474"/>
                    </a:lnTo>
                    <a:lnTo>
                      <a:pt x="207" y="476"/>
                    </a:lnTo>
                    <a:lnTo>
                      <a:pt x="214" y="474"/>
                    </a:lnTo>
                    <a:lnTo>
                      <a:pt x="228" y="469"/>
                    </a:lnTo>
                    <a:lnTo>
                      <a:pt x="237" y="468"/>
                    </a:lnTo>
                    <a:lnTo>
                      <a:pt x="244" y="468"/>
                    </a:lnTo>
                    <a:lnTo>
                      <a:pt x="249" y="469"/>
                    </a:lnTo>
                    <a:lnTo>
                      <a:pt x="251" y="470"/>
                    </a:lnTo>
                    <a:lnTo>
                      <a:pt x="254" y="472"/>
                    </a:lnTo>
                    <a:lnTo>
                      <a:pt x="257" y="475"/>
                    </a:lnTo>
                    <a:lnTo>
                      <a:pt x="262" y="481"/>
                    </a:lnTo>
                    <a:lnTo>
                      <a:pt x="275" y="497"/>
                    </a:lnTo>
                    <a:lnTo>
                      <a:pt x="283" y="504"/>
                    </a:lnTo>
                    <a:lnTo>
                      <a:pt x="291" y="511"/>
                    </a:lnTo>
                    <a:lnTo>
                      <a:pt x="297" y="515"/>
                    </a:lnTo>
                    <a:lnTo>
                      <a:pt x="299" y="516"/>
                    </a:lnTo>
                    <a:lnTo>
                      <a:pt x="300" y="515"/>
                    </a:lnTo>
                    <a:lnTo>
                      <a:pt x="305" y="518"/>
                    </a:lnTo>
                    <a:lnTo>
                      <a:pt x="308" y="520"/>
                    </a:lnTo>
                    <a:lnTo>
                      <a:pt x="309" y="521"/>
                    </a:lnTo>
                    <a:lnTo>
                      <a:pt x="308" y="516"/>
                    </a:lnTo>
                    <a:lnTo>
                      <a:pt x="307" y="513"/>
                    </a:lnTo>
                    <a:lnTo>
                      <a:pt x="305" y="511"/>
                    </a:lnTo>
                    <a:lnTo>
                      <a:pt x="294" y="494"/>
                    </a:lnTo>
                    <a:lnTo>
                      <a:pt x="284" y="481"/>
                    </a:lnTo>
                    <a:lnTo>
                      <a:pt x="280" y="476"/>
                    </a:lnTo>
                    <a:lnTo>
                      <a:pt x="275" y="471"/>
                    </a:lnTo>
                    <a:lnTo>
                      <a:pt x="277" y="470"/>
                    </a:lnTo>
                    <a:lnTo>
                      <a:pt x="283" y="468"/>
                    </a:lnTo>
                    <a:lnTo>
                      <a:pt x="287" y="467"/>
                    </a:lnTo>
                    <a:lnTo>
                      <a:pt x="293" y="467"/>
                    </a:lnTo>
                    <a:lnTo>
                      <a:pt x="299" y="467"/>
                    </a:lnTo>
                    <a:lnTo>
                      <a:pt x="308" y="468"/>
                    </a:lnTo>
                    <a:lnTo>
                      <a:pt x="310" y="468"/>
                    </a:lnTo>
                    <a:lnTo>
                      <a:pt x="311" y="468"/>
                    </a:lnTo>
                    <a:lnTo>
                      <a:pt x="314" y="469"/>
                    </a:lnTo>
                    <a:lnTo>
                      <a:pt x="311" y="466"/>
                    </a:lnTo>
                    <a:lnTo>
                      <a:pt x="309" y="465"/>
                    </a:lnTo>
                    <a:lnTo>
                      <a:pt x="307" y="464"/>
                    </a:lnTo>
                    <a:lnTo>
                      <a:pt x="294" y="458"/>
                    </a:lnTo>
                    <a:lnTo>
                      <a:pt x="282" y="455"/>
                    </a:lnTo>
                    <a:lnTo>
                      <a:pt x="276" y="454"/>
                    </a:lnTo>
                    <a:lnTo>
                      <a:pt x="271" y="454"/>
                    </a:lnTo>
                    <a:lnTo>
                      <a:pt x="269" y="454"/>
                    </a:lnTo>
                    <a:lnTo>
                      <a:pt x="253" y="430"/>
                    </a:lnTo>
                    <a:lnTo>
                      <a:pt x="276" y="435"/>
                    </a:lnTo>
                    <a:lnTo>
                      <a:pt x="300" y="440"/>
                    </a:lnTo>
                    <a:lnTo>
                      <a:pt x="325" y="443"/>
                    </a:lnTo>
                    <a:lnTo>
                      <a:pt x="350" y="445"/>
                    </a:lnTo>
                    <a:lnTo>
                      <a:pt x="362" y="444"/>
                    </a:lnTo>
                    <a:lnTo>
                      <a:pt x="375" y="443"/>
                    </a:lnTo>
                    <a:lnTo>
                      <a:pt x="387" y="442"/>
                    </a:lnTo>
                    <a:lnTo>
                      <a:pt x="399" y="440"/>
                    </a:lnTo>
                    <a:lnTo>
                      <a:pt x="411" y="436"/>
                    </a:lnTo>
                    <a:lnTo>
                      <a:pt x="422" y="432"/>
                    </a:lnTo>
                    <a:lnTo>
                      <a:pt x="433" y="426"/>
                    </a:lnTo>
                    <a:lnTo>
                      <a:pt x="444" y="421"/>
                    </a:lnTo>
                    <a:lnTo>
                      <a:pt x="452" y="419"/>
                    </a:lnTo>
                    <a:lnTo>
                      <a:pt x="462" y="417"/>
                    </a:lnTo>
                    <a:lnTo>
                      <a:pt x="473" y="412"/>
                    </a:lnTo>
                    <a:lnTo>
                      <a:pt x="486" y="407"/>
                    </a:lnTo>
                    <a:lnTo>
                      <a:pt x="500" y="398"/>
                    </a:lnTo>
                    <a:lnTo>
                      <a:pt x="515" y="388"/>
                    </a:lnTo>
                    <a:lnTo>
                      <a:pt x="522" y="381"/>
                    </a:lnTo>
                    <a:lnTo>
                      <a:pt x="529" y="374"/>
                    </a:lnTo>
                    <a:lnTo>
                      <a:pt x="534" y="366"/>
                    </a:lnTo>
                    <a:lnTo>
                      <a:pt x="541" y="358"/>
                    </a:lnTo>
                    <a:lnTo>
                      <a:pt x="546" y="348"/>
                    </a:lnTo>
                    <a:lnTo>
                      <a:pt x="551" y="339"/>
                    </a:lnTo>
                    <a:lnTo>
                      <a:pt x="555" y="328"/>
                    </a:lnTo>
                    <a:lnTo>
                      <a:pt x="559" y="316"/>
                    </a:lnTo>
                    <a:lnTo>
                      <a:pt x="561" y="302"/>
                    </a:lnTo>
                    <a:lnTo>
                      <a:pt x="562" y="288"/>
                    </a:lnTo>
                    <a:lnTo>
                      <a:pt x="562" y="274"/>
                    </a:lnTo>
                    <a:lnTo>
                      <a:pt x="561" y="257"/>
                    </a:lnTo>
                    <a:lnTo>
                      <a:pt x="559" y="241"/>
                    </a:lnTo>
                    <a:lnTo>
                      <a:pt x="555" y="222"/>
                    </a:lnTo>
                    <a:lnTo>
                      <a:pt x="550" y="202"/>
                    </a:lnTo>
                    <a:lnTo>
                      <a:pt x="543" y="183"/>
                    </a:lnTo>
                    <a:lnTo>
                      <a:pt x="535" y="161"/>
                    </a:lnTo>
                    <a:lnTo>
                      <a:pt x="524" y="137"/>
                    </a:lnTo>
                    <a:close/>
                  </a:path>
                </a:pathLst>
              </a:custGeom>
              <a:solidFill>
                <a:srgbClr val="FEE58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4" name="Freeform 159"/>
              <p:cNvSpPr>
                <a:spLocks/>
              </p:cNvSpPr>
              <p:nvPr/>
            </p:nvSpPr>
            <p:spPr bwMode="auto">
              <a:xfrm>
                <a:off x="1439863" y="2860676"/>
                <a:ext cx="74613" cy="30163"/>
              </a:xfrm>
              <a:custGeom>
                <a:avLst/>
                <a:gdLst>
                  <a:gd name="T0" fmla="*/ 0 w 47"/>
                  <a:gd name="T1" fmla="*/ 2147483646 h 19"/>
                  <a:gd name="T2" fmla="*/ 0 w 47"/>
                  <a:gd name="T3" fmla="*/ 2147483646 h 19"/>
                  <a:gd name="T4" fmla="*/ 2147483646 w 47"/>
                  <a:gd name="T5" fmla="*/ 2147483646 h 19"/>
                  <a:gd name="T6" fmla="*/ 2147483646 w 47"/>
                  <a:gd name="T7" fmla="*/ 2147483646 h 19"/>
                  <a:gd name="T8" fmla="*/ 2147483646 w 47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"/>
                  <a:gd name="T16" fmla="*/ 0 h 19"/>
                  <a:gd name="T17" fmla="*/ 47 w 47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" h="19">
                    <a:moveTo>
                      <a:pt x="0" y="19"/>
                    </a:moveTo>
                    <a:lnTo>
                      <a:pt x="0" y="19"/>
                    </a:lnTo>
                    <a:lnTo>
                      <a:pt x="22" y="9"/>
                    </a:lnTo>
                    <a:lnTo>
                      <a:pt x="37" y="4"/>
                    </a:lnTo>
                    <a:lnTo>
                      <a:pt x="47" y="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5" name="Group 273"/>
            <p:cNvGrpSpPr>
              <a:grpSpLocks/>
            </p:cNvGrpSpPr>
            <p:nvPr userDrawn="1"/>
          </p:nvGrpSpPr>
          <p:grpSpPr bwMode="auto">
            <a:xfrm>
              <a:off x="7840662" y="660400"/>
              <a:ext cx="855663" cy="1276350"/>
              <a:chOff x="1266" y="999"/>
              <a:chExt cx="539" cy="804"/>
            </a:xfrm>
          </p:grpSpPr>
          <p:sp>
            <p:nvSpPr>
              <p:cNvPr id="1046" name="Freeform 138"/>
              <p:cNvSpPr>
                <a:spLocks/>
              </p:cNvSpPr>
              <p:nvPr/>
            </p:nvSpPr>
            <p:spPr bwMode="auto">
              <a:xfrm>
                <a:off x="1266" y="999"/>
                <a:ext cx="539" cy="804"/>
              </a:xfrm>
              <a:custGeom>
                <a:avLst/>
                <a:gdLst>
                  <a:gd name="T0" fmla="*/ 279 w 539"/>
                  <a:gd name="T1" fmla="*/ 164 h 804"/>
                  <a:gd name="T2" fmla="*/ 269 w 539"/>
                  <a:gd name="T3" fmla="*/ 100 h 804"/>
                  <a:gd name="T4" fmla="*/ 246 w 539"/>
                  <a:gd name="T5" fmla="*/ 57 h 804"/>
                  <a:gd name="T6" fmla="*/ 215 w 539"/>
                  <a:gd name="T7" fmla="*/ 31 h 804"/>
                  <a:gd name="T8" fmla="*/ 164 w 539"/>
                  <a:gd name="T9" fmla="*/ 13 h 804"/>
                  <a:gd name="T10" fmla="*/ 113 w 539"/>
                  <a:gd name="T11" fmla="*/ 12 h 804"/>
                  <a:gd name="T12" fmla="*/ 89 w 539"/>
                  <a:gd name="T13" fmla="*/ 3 h 804"/>
                  <a:gd name="T14" fmla="*/ 66 w 539"/>
                  <a:gd name="T15" fmla="*/ 4 h 804"/>
                  <a:gd name="T16" fmla="*/ 67 w 539"/>
                  <a:gd name="T17" fmla="*/ 15 h 804"/>
                  <a:gd name="T18" fmla="*/ 80 w 539"/>
                  <a:gd name="T19" fmla="*/ 42 h 804"/>
                  <a:gd name="T20" fmla="*/ 76 w 539"/>
                  <a:gd name="T21" fmla="*/ 54 h 804"/>
                  <a:gd name="T22" fmla="*/ 53 w 539"/>
                  <a:gd name="T23" fmla="*/ 142 h 804"/>
                  <a:gd name="T24" fmla="*/ 36 w 539"/>
                  <a:gd name="T25" fmla="*/ 170 h 804"/>
                  <a:gd name="T26" fmla="*/ 10 w 539"/>
                  <a:gd name="T27" fmla="*/ 215 h 804"/>
                  <a:gd name="T28" fmla="*/ 0 w 539"/>
                  <a:gd name="T29" fmla="*/ 279 h 804"/>
                  <a:gd name="T30" fmla="*/ 9 w 539"/>
                  <a:gd name="T31" fmla="*/ 347 h 804"/>
                  <a:gd name="T32" fmla="*/ 12 w 539"/>
                  <a:gd name="T33" fmla="*/ 368 h 804"/>
                  <a:gd name="T34" fmla="*/ 40 w 539"/>
                  <a:gd name="T35" fmla="*/ 418 h 804"/>
                  <a:gd name="T36" fmla="*/ 104 w 539"/>
                  <a:gd name="T37" fmla="*/ 490 h 804"/>
                  <a:gd name="T38" fmla="*/ 199 w 539"/>
                  <a:gd name="T39" fmla="*/ 569 h 804"/>
                  <a:gd name="T40" fmla="*/ 215 w 539"/>
                  <a:gd name="T41" fmla="*/ 597 h 804"/>
                  <a:gd name="T42" fmla="*/ 281 w 539"/>
                  <a:gd name="T43" fmla="*/ 652 h 804"/>
                  <a:gd name="T44" fmla="*/ 315 w 539"/>
                  <a:gd name="T45" fmla="*/ 685 h 804"/>
                  <a:gd name="T46" fmla="*/ 290 w 539"/>
                  <a:gd name="T47" fmla="*/ 717 h 804"/>
                  <a:gd name="T48" fmla="*/ 258 w 539"/>
                  <a:gd name="T49" fmla="*/ 727 h 804"/>
                  <a:gd name="T50" fmla="*/ 158 w 539"/>
                  <a:gd name="T51" fmla="*/ 737 h 804"/>
                  <a:gd name="T52" fmla="*/ 118 w 539"/>
                  <a:gd name="T53" fmla="*/ 754 h 804"/>
                  <a:gd name="T54" fmla="*/ 135 w 539"/>
                  <a:gd name="T55" fmla="*/ 754 h 804"/>
                  <a:gd name="T56" fmla="*/ 140 w 539"/>
                  <a:gd name="T57" fmla="*/ 757 h 804"/>
                  <a:gd name="T58" fmla="*/ 234 w 539"/>
                  <a:gd name="T59" fmla="*/ 757 h 804"/>
                  <a:gd name="T60" fmla="*/ 225 w 539"/>
                  <a:gd name="T61" fmla="*/ 780 h 804"/>
                  <a:gd name="T62" fmla="*/ 215 w 539"/>
                  <a:gd name="T63" fmla="*/ 789 h 804"/>
                  <a:gd name="T64" fmla="*/ 216 w 539"/>
                  <a:gd name="T65" fmla="*/ 798 h 804"/>
                  <a:gd name="T66" fmla="*/ 233 w 539"/>
                  <a:gd name="T67" fmla="*/ 793 h 804"/>
                  <a:gd name="T68" fmla="*/ 259 w 539"/>
                  <a:gd name="T69" fmla="*/ 780 h 804"/>
                  <a:gd name="T70" fmla="*/ 284 w 539"/>
                  <a:gd name="T71" fmla="*/ 761 h 804"/>
                  <a:gd name="T72" fmla="*/ 328 w 539"/>
                  <a:gd name="T73" fmla="*/ 748 h 804"/>
                  <a:gd name="T74" fmla="*/ 328 w 539"/>
                  <a:gd name="T75" fmla="*/ 735 h 804"/>
                  <a:gd name="T76" fmla="*/ 334 w 539"/>
                  <a:gd name="T77" fmla="*/ 715 h 804"/>
                  <a:gd name="T78" fmla="*/ 353 w 539"/>
                  <a:gd name="T79" fmla="*/ 708 h 804"/>
                  <a:gd name="T80" fmla="*/ 388 w 539"/>
                  <a:gd name="T81" fmla="*/ 695 h 804"/>
                  <a:gd name="T82" fmla="*/ 401 w 539"/>
                  <a:gd name="T83" fmla="*/ 682 h 804"/>
                  <a:gd name="T84" fmla="*/ 429 w 539"/>
                  <a:gd name="T85" fmla="*/ 612 h 804"/>
                  <a:gd name="T86" fmla="*/ 471 w 539"/>
                  <a:gd name="T87" fmla="*/ 600 h 804"/>
                  <a:gd name="T88" fmla="*/ 506 w 539"/>
                  <a:gd name="T89" fmla="*/ 563 h 804"/>
                  <a:gd name="T90" fmla="*/ 526 w 539"/>
                  <a:gd name="T91" fmla="*/ 516 h 804"/>
                  <a:gd name="T92" fmla="*/ 535 w 539"/>
                  <a:gd name="T93" fmla="*/ 475 h 804"/>
                  <a:gd name="T94" fmla="*/ 536 w 539"/>
                  <a:gd name="T95" fmla="*/ 394 h 804"/>
                  <a:gd name="T96" fmla="*/ 510 w 539"/>
                  <a:gd name="T97" fmla="*/ 329 h 804"/>
                  <a:gd name="T98" fmla="*/ 468 w 539"/>
                  <a:gd name="T99" fmla="*/ 282 h 804"/>
                  <a:gd name="T100" fmla="*/ 415 w 539"/>
                  <a:gd name="T101" fmla="*/ 247 h 804"/>
                  <a:gd name="T102" fmla="*/ 327 w 539"/>
                  <a:gd name="T103" fmla="*/ 213 h 804"/>
                  <a:gd name="T104" fmla="*/ 279 w 539"/>
                  <a:gd name="T105" fmla="*/ 203 h 804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539"/>
                  <a:gd name="T160" fmla="*/ 0 h 804"/>
                  <a:gd name="T161" fmla="*/ 539 w 539"/>
                  <a:gd name="T162" fmla="*/ 804 h 804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539" h="804">
                    <a:moveTo>
                      <a:pt x="279" y="203"/>
                    </a:moveTo>
                    <a:lnTo>
                      <a:pt x="279" y="203"/>
                    </a:lnTo>
                    <a:lnTo>
                      <a:pt x="280" y="182"/>
                    </a:lnTo>
                    <a:lnTo>
                      <a:pt x="279" y="164"/>
                    </a:lnTo>
                    <a:lnTo>
                      <a:pt x="278" y="145"/>
                    </a:lnTo>
                    <a:lnTo>
                      <a:pt x="276" y="130"/>
                    </a:lnTo>
                    <a:lnTo>
                      <a:pt x="272" y="114"/>
                    </a:lnTo>
                    <a:lnTo>
                      <a:pt x="269" y="100"/>
                    </a:lnTo>
                    <a:lnTo>
                      <a:pt x="264" y="88"/>
                    </a:lnTo>
                    <a:lnTo>
                      <a:pt x="258" y="77"/>
                    </a:lnTo>
                    <a:lnTo>
                      <a:pt x="253" y="67"/>
                    </a:lnTo>
                    <a:lnTo>
                      <a:pt x="246" y="57"/>
                    </a:lnTo>
                    <a:lnTo>
                      <a:pt x="238" y="49"/>
                    </a:lnTo>
                    <a:lnTo>
                      <a:pt x="231" y="42"/>
                    </a:lnTo>
                    <a:lnTo>
                      <a:pt x="223" y="36"/>
                    </a:lnTo>
                    <a:lnTo>
                      <a:pt x="215" y="31"/>
                    </a:lnTo>
                    <a:lnTo>
                      <a:pt x="207" y="26"/>
                    </a:lnTo>
                    <a:lnTo>
                      <a:pt x="198" y="22"/>
                    </a:lnTo>
                    <a:lnTo>
                      <a:pt x="181" y="17"/>
                    </a:lnTo>
                    <a:lnTo>
                      <a:pt x="164" y="13"/>
                    </a:lnTo>
                    <a:lnTo>
                      <a:pt x="148" y="11"/>
                    </a:lnTo>
                    <a:lnTo>
                      <a:pt x="134" y="10"/>
                    </a:lnTo>
                    <a:lnTo>
                      <a:pt x="122" y="11"/>
                    </a:lnTo>
                    <a:lnTo>
                      <a:pt x="113" y="12"/>
                    </a:lnTo>
                    <a:lnTo>
                      <a:pt x="106" y="13"/>
                    </a:lnTo>
                    <a:lnTo>
                      <a:pt x="93" y="6"/>
                    </a:lnTo>
                    <a:lnTo>
                      <a:pt x="89" y="3"/>
                    </a:lnTo>
                    <a:lnTo>
                      <a:pt x="85" y="1"/>
                    </a:lnTo>
                    <a:lnTo>
                      <a:pt x="76" y="0"/>
                    </a:lnTo>
                    <a:lnTo>
                      <a:pt x="70" y="2"/>
                    </a:lnTo>
                    <a:lnTo>
                      <a:pt x="66" y="4"/>
                    </a:lnTo>
                    <a:lnTo>
                      <a:pt x="63" y="7"/>
                    </a:lnTo>
                    <a:lnTo>
                      <a:pt x="60" y="10"/>
                    </a:lnTo>
                    <a:lnTo>
                      <a:pt x="67" y="15"/>
                    </a:lnTo>
                    <a:lnTo>
                      <a:pt x="71" y="21"/>
                    </a:lnTo>
                    <a:lnTo>
                      <a:pt x="76" y="26"/>
                    </a:lnTo>
                    <a:lnTo>
                      <a:pt x="78" y="33"/>
                    </a:lnTo>
                    <a:lnTo>
                      <a:pt x="80" y="42"/>
                    </a:lnTo>
                    <a:lnTo>
                      <a:pt x="80" y="46"/>
                    </a:lnTo>
                    <a:lnTo>
                      <a:pt x="78" y="49"/>
                    </a:lnTo>
                    <a:lnTo>
                      <a:pt x="76" y="54"/>
                    </a:lnTo>
                    <a:lnTo>
                      <a:pt x="70" y="68"/>
                    </a:lnTo>
                    <a:lnTo>
                      <a:pt x="65" y="87"/>
                    </a:lnTo>
                    <a:lnTo>
                      <a:pt x="60" y="107"/>
                    </a:lnTo>
                    <a:lnTo>
                      <a:pt x="53" y="142"/>
                    </a:lnTo>
                    <a:lnTo>
                      <a:pt x="50" y="158"/>
                    </a:lnTo>
                    <a:lnTo>
                      <a:pt x="43" y="165"/>
                    </a:lnTo>
                    <a:lnTo>
                      <a:pt x="36" y="170"/>
                    </a:lnTo>
                    <a:lnTo>
                      <a:pt x="31" y="178"/>
                    </a:lnTo>
                    <a:lnTo>
                      <a:pt x="25" y="185"/>
                    </a:lnTo>
                    <a:lnTo>
                      <a:pt x="17" y="200"/>
                    </a:lnTo>
                    <a:lnTo>
                      <a:pt x="10" y="215"/>
                    </a:lnTo>
                    <a:lnTo>
                      <a:pt x="6" y="232"/>
                    </a:lnTo>
                    <a:lnTo>
                      <a:pt x="2" y="247"/>
                    </a:lnTo>
                    <a:lnTo>
                      <a:pt x="1" y="264"/>
                    </a:lnTo>
                    <a:lnTo>
                      <a:pt x="0" y="279"/>
                    </a:lnTo>
                    <a:lnTo>
                      <a:pt x="1" y="294"/>
                    </a:lnTo>
                    <a:lnTo>
                      <a:pt x="2" y="307"/>
                    </a:lnTo>
                    <a:lnTo>
                      <a:pt x="6" y="332"/>
                    </a:lnTo>
                    <a:lnTo>
                      <a:pt x="9" y="347"/>
                    </a:lnTo>
                    <a:lnTo>
                      <a:pt x="11" y="352"/>
                    </a:lnTo>
                    <a:lnTo>
                      <a:pt x="11" y="360"/>
                    </a:lnTo>
                    <a:lnTo>
                      <a:pt x="12" y="368"/>
                    </a:lnTo>
                    <a:lnTo>
                      <a:pt x="15" y="376"/>
                    </a:lnTo>
                    <a:lnTo>
                      <a:pt x="19" y="383"/>
                    </a:lnTo>
                    <a:lnTo>
                      <a:pt x="28" y="401"/>
                    </a:lnTo>
                    <a:lnTo>
                      <a:pt x="40" y="418"/>
                    </a:lnTo>
                    <a:lnTo>
                      <a:pt x="54" y="436"/>
                    </a:lnTo>
                    <a:lnTo>
                      <a:pt x="69" y="455"/>
                    </a:lnTo>
                    <a:lnTo>
                      <a:pt x="87" y="472"/>
                    </a:lnTo>
                    <a:lnTo>
                      <a:pt x="104" y="490"/>
                    </a:lnTo>
                    <a:lnTo>
                      <a:pt x="138" y="520"/>
                    </a:lnTo>
                    <a:lnTo>
                      <a:pt x="169" y="546"/>
                    </a:lnTo>
                    <a:lnTo>
                      <a:pt x="199" y="569"/>
                    </a:lnTo>
                    <a:lnTo>
                      <a:pt x="201" y="575"/>
                    </a:lnTo>
                    <a:lnTo>
                      <a:pt x="204" y="583"/>
                    </a:lnTo>
                    <a:lnTo>
                      <a:pt x="210" y="591"/>
                    </a:lnTo>
                    <a:lnTo>
                      <a:pt x="215" y="597"/>
                    </a:lnTo>
                    <a:lnTo>
                      <a:pt x="228" y="612"/>
                    </a:lnTo>
                    <a:lnTo>
                      <a:pt x="244" y="626"/>
                    </a:lnTo>
                    <a:lnTo>
                      <a:pt x="263" y="640"/>
                    </a:lnTo>
                    <a:lnTo>
                      <a:pt x="281" y="652"/>
                    </a:lnTo>
                    <a:lnTo>
                      <a:pt x="301" y="664"/>
                    </a:lnTo>
                    <a:lnTo>
                      <a:pt x="321" y="674"/>
                    </a:lnTo>
                    <a:lnTo>
                      <a:pt x="315" y="685"/>
                    </a:lnTo>
                    <a:lnTo>
                      <a:pt x="312" y="691"/>
                    </a:lnTo>
                    <a:lnTo>
                      <a:pt x="303" y="704"/>
                    </a:lnTo>
                    <a:lnTo>
                      <a:pt x="298" y="710"/>
                    </a:lnTo>
                    <a:lnTo>
                      <a:pt x="290" y="717"/>
                    </a:lnTo>
                    <a:lnTo>
                      <a:pt x="282" y="722"/>
                    </a:lnTo>
                    <a:lnTo>
                      <a:pt x="275" y="726"/>
                    </a:lnTo>
                    <a:lnTo>
                      <a:pt x="258" y="727"/>
                    </a:lnTo>
                    <a:lnTo>
                      <a:pt x="220" y="729"/>
                    </a:lnTo>
                    <a:lnTo>
                      <a:pt x="198" y="731"/>
                    </a:lnTo>
                    <a:lnTo>
                      <a:pt x="177" y="733"/>
                    </a:lnTo>
                    <a:lnTo>
                      <a:pt x="158" y="737"/>
                    </a:lnTo>
                    <a:lnTo>
                      <a:pt x="151" y="739"/>
                    </a:lnTo>
                    <a:lnTo>
                      <a:pt x="144" y="741"/>
                    </a:lnTo>
                    <a:lnTo>
                      <a:pt x="135" y="743"/>
                    </a:lnTo>
                    <a:lnTo>
                      <a:pt x="118" y="754"/>
                    </a:lnTo>
                    <a:lnTo>
                      <a:pt x="131" y="752"/>
                    </a:lnTo>
                    <a:lnTo>
                      <a:pt x="133" y="752"/>
                    </a:lnTo>
                    <a:lnTo>
                      <a:pt x="135" y="754"/>
                    </a:lnTo>
                    <a:lnTo>
                      <a:pt x="137" y="755"/>
                    </a:lnTo>
                    <a:lnTo>
                      <a:pt x="140" y="757"/>
                    </a:lnTo>
                    <a:lnTo>
                      <a:pt x="187" y="757"/>
                    </a:lnTo>
                    <a:lnTo>
                      <a:pt x="214" y="757"/>
                    </a:lnTo>
                    <a:lnTo>
                      <a:pt x="234" y="757"/>
                    </a:lnTo>
                    <a:lnTo>
                      <a:pt x="228" y="765"/>
                    </a:lnTo>
                    <a:lnTo>
                      <a:pt x="226" y="772"/>
                    </a:lnTo>
                    <a:lnTo>
                      <a:pt x="225" y="776"/>
                    </a:lnTo>
                    <a:lnTo>
                      <a:pt x="225" y="780"/>
                    </a:lnTo>
                    <a:lnTo>
                      <a:pt x="223" y="782"/>
                    </a:lnTo>
                    <a:lnTo>
                      <a:pt x="218" y="786"/>
                    </a:lnTo>
                    <a:lnTo>
                      <a:pt x="215" y="789"/>
                    </a:lnTo>
                    <a:lnTo>
                      <a:pt x="214" y="793"/>
                    </a:lnTo>
                    <a:lnTo>
                      <a:pt x="214" y="795"/>
                    </a:lnTo>
                    <a:lnTo>
                      <a:pt x="216" y="798"/>
                    </a:lnTo>
                    <a:lnTo>
                      <a:pt x="225" y="804"/>
                    </a:lnTo>
                    <a:lnTo>
                      <a:pt x="228" y="797"/>
                    </a:lnTo>
                    <a:lnTo>
                      <a:pt x="233" y="793"/>
                    </a:lnTo>
                    <a:lnTo>
                      <a:pt x="235" y="791"/>
                    </a:lnTo>
                    <a:lnTo>
                      <a:pt x="237" y="789"/>
                    </a:lnTo>
                    <a:lnTo>
                      <a:pt x="259" y="780"/>
                    </a:lnTo>
                    <a:lnTo>
                      <a:pt x="275" y="770"/>
                    </a:lnTo>
                    <a:lnTo>
                      <a:pt x="281" y="765"/>
                    </a:lnTo>
                    <a:lnTo>
                      <a:pt x="284" y="761"/>
                    </a:lnTo>
                    <a:lnTo>
                      <a:pt x="292" y="760"/>
                    </a:lnTo>
                    <a:lnTo>
                      <a:pt x="306" y="755"/>
                    </a:lnTo>
                    <a:lnTo>
                      <a:pt x="323" y="751"/>
                    </a:lnTo>
                    <a:lnTo>
                      <a:pt x="328" y="748"/>
                    </a:lnTo>
                    <a:lnTo>
                      <a:pt x="331" y="744"/>
                    </a:lnTo>
                    <a:lnTo>
                      <a:pt x="330" y="739"/>
                    </a:lnTo>
                    <a:lnTo>
                      <a:pt x="328" y="735"/>
                    </a:lnTo>
                    <a:lnTo>
                      <a:pt x="328" y="728"/>
                    </a:lnTo>
                    <a:lnTo>
                      <a:pt x="331" y="721"/>
                    </a:lnTo>
                    <a:lnTo>
                      <a:pt x="332" y="718"/>
                    </a:lnTo>
                    <a:lnTo>
                      <a:pt x="334" y="715"/>
                    </a:lnTo>
                    <a:lnTo>
                      <a:pt x="337" y="713"/>
                    </a:lnTo>
                    <a:lnTo>
                      <a:pt x="342" y="710"/>
                    </a:lnTo>
                    <a:lnTo>
                      <a:pt x="346" y="709"/>
                    </a:lnTo>
                    <a:lnTo>
                      <a:pt x="353" y="708"/>
                    </a:lnTo>
                    <a:lnTo>
                      <a:pt x="376" y="694"/>
                    </a:lnTo>
                    <a:lnTo>
                      <a:pt x="382" y="695"/>
                    </a:lnTo>
                    <a:lnTo>
                      <a:pt x="388" y="695"/>
                    </a:lnTo>
                    <a:lnTo>
                      <a:pt x="392" y="694"/>
                    </a:lnTo>
                    <a:lnTo>
                      <a:pt x="395" y="692"/>
                    </a:lnTo>
                    <a:lnTo>
                      <a:pt x="401" y="682"/>
                    </a:lnTo>
                    <a:lnTo>
                      <a:pt x="407" y="671"/>
                    </a:lnTo>
                    <a:lnTo>
                      <a:pt x="418" y="643"/>
                    </a:lnTo>
                    <a:lnTo>
                      <a:pt x="427" y="621"/>
                    </a:lnTo>
                    <a:lnTo>
                      <a:pt x="429" y="612"/>
                    </a:lnTo>
                    <a:lnTo>
                      <a:pt x="445" y="609"/>
                    </a:lnTo>
                    <a:lnTo>
                      <a:pt x="459" y="605"/>
                    </a:lnTo>
                    <a:lnTo>
                      <a:pt x="471" y="600"/>
                    </a:lnTo>
                    <a:lnTo>
                      <a:pt x="482" y="592"/>
                    </a:lnTo>
                    <a:lnTo>
                      <a:pt x="491" y="583"/>
                    </a:lnTo>
                    <a:lnTo>
                      <a:pt x="500" y="573"/>
                    </a:lnTo>
                    <a:lnTo>
                      <a:pt x="506" y="563"/>
                    </a:lnTo>
                    <a:lnTo>
                      <a:pt x="512" y="553"/>
                    </a:lnTo>
                    <a:lnTo>
                      <a:pt x="517" y="544"/>
                    </a:lnTo>
                    <a:lnTo>
                      <a:pt x="521" y="534"/>
                    </a:lnTo>
                    <a:lnTo>
                      <a:pt x="526" y="516"/>
                    </a:lnTo>
                    <a:lnTo>
                      <a:pt x="529" y="504"/>
                    </a:lnTo>
                    <a:lnTo>
                      <a:pt x="530" y="500"/>
                    </a:lnTo>
                    <a:lnTo>
                      <a:pt x="535" y="475"/>
                    </a:lnTo>
                    <a:lnTo>
                      <a:pt x="538" y="454"/>
                    </a:lnTo>
                    <a:lnTo>
                      <a:pt x="539" y="433"/>
                    </a:lnTo>
                    <a:lnTo>
                      <a:pt x="538" y="413"/>
                    </a:lnTo>
                    <a:lnTo>
                      <a:pt x="536" y="394"/>
                    </a:lnTo>
                    <a:lnTo>
                      <a:pt x="532" y="377"/>
                    </a:lnTo>
                    <a:lnTo>
                      <a:pt x="525" y="360"/>
                    </a:lnTo>
                    <a:lnTo>
                      <a:pt x="518" y="345"/>
                    </a:lnTo>
                    <a:lnTo>
                      <a:pt x="510" y="329"/>
                    </a:lnTo>
                    <a:lnTo>
                      <a:pt x="501" y="316"/>
                    </a:lnTo>
                    <a:lnTo>
                      <a:pt x="491" y="304"/>
                    </a:lnTo>
                    <a:lnTo>
                      <a:pt x="479" y="292"/>
                    </a:lnTo>
                    <a:lnTo>
                      <a:pt x="468" y="282"/>
                    </a:lnTo>
                    <a:lnTo>
                      <a:pt x="455" y="272"/>
                    </a:lnTo>
                    <a:lnTo>
                      <a:pt x="443" y="262"/>
                    </a:lnTo>
                    <a:lnTo>
                      <a:pt x="429" y="255"/>
                    </a:lnTo>
                    <a:lnTo>
                      <a:pt x="415" y="247"/>
                    </a:lnTo>
                    <a:lnTo>
                      <a:pt x="402" y="241"/>
                    </a:lnTo>
                    <a:lnTo>
                      <a:pt x="376" y="228"/>
                    </a:lnTo>
                    <a:lnTo>
                      <a:pt x="350" y="220"/>
                    </a:lnTo>
                    <a:lnTo>
                      <a:pt x="327" y="213"/>
                    </a:lnTo>
                    <a:lnTo>
                      <a:pt x="308" y="209"/>
                    </a:lnTo>
                    <a:lnTo>
                      <a:pt x="292" y="205"/>
                    </a:lnTo>
                    <a:lnTo>
                      <a:pt x="279" y="203"/>
                    </a:lnTo>
                    <a:close/>
                  </a:path>
                </a:pathLst>
              </a:custGeom>
              <a:solidFill>
                <a:srgbClr val="FEE58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7" name="Freeform 139"/>
              <p:cNvSpPr>
                <a:spLocks/>
              </p:cNvSpPr>
              <p:nvPr/>
            </p:nvSpPr>
            <p:spPr bwMode="auto">
              <a:xfrm>
                <a:off x="1433" y="1276"/>
                <a:ext cx="184" cy="211"/>
              </a:xfrm>
              <a:custGeom>
                <a:avLst/>
                <a:gdLst>
                  <a:gd name="T0" fmla="*/ 87 w 184"/>
                  <a:gd name="T1" fmla="*/ 0 h 211"/>
                  <a:gd name="T2" fmla="*/ 87 w 184"/>
                  <a:gd name="T3" fmla="*/ 0 h 211"/>
                  <a:gd name="T4" fmla="*/ 80 w 184"/>
                  <a:gd name="T5" fmla="*/ 0 h 211"/>
                  <a:gd name="T6" fmla="*/ 63 w 184"/>
                  <a:gd name="T7" fmla="*/ 1 h 211"/>
                  <a:gd name="T8" fmla="*/ 41 w 184"/>
                  <a:gd name="T9" fmla="*/ 3 h 211"/>
                  <a:gd name="T10" fmla="*/ 30 w 184"/>
                  <a:gd name="T11" fmla="*/ 5 h 211"/>
                  <a:gd name="T12" fmla="*/ 20 w 184"/>
                  <a:gd name="T13" fmla="*/ 9 h 211"/>
                  <a:gd name="T14" fmla="*/ 11 w 184"/>
                  <a:gd name="T15" fmla="*/ 14 h 211"/>
                  <a:gd name="T16" fmla="*/ 8 w 184"/>
                  <a:gd name="T17" fmla="*/ 16 h 211"/>
                  <a:gd name="T18" fmla="*/ 4 w 184"/>
                  <a:gd name="T19" fmla="*/ 20 h 211"/>
                  <a:gd name="T20" fmla="*/ 2 w 184"/>
                  <a:gd name="T21" fmla="*/ 23 h 211"/>
                  <a:gd name="T22" fmla="*/ 0 w 184"/>
                  <a:gd name="T23" fmla="*/ 26 h 211"/>
                  <a:gd name="T24" fmla="*/ 0 w 184"/>
                  <a:gd name="T25" fmla="*/ 30 h 211"/>
                  <a:gd name="T26" fmla="*/ 0 w 184"/>
                  <a:gd name="T27" fmla="*/ 35 h 211"/>
                  <a:gd name="T28" fmla="*/ 1 w 184"/>
                  <a:gd name="T29" fmla="*/ 40 h 211"/>
                  <a:gd name="T30" fmla="*/ 4 w 184"/>
                  <a:gd name="T31" fmla="*/ 46 h 211"/>
                  <a:gd name="T32" fmla="*/ 8 w 184"/>
                  <a:gd name="T33" fmla="*/ 51 h 211"/>
                  <a:gd name="T34" fmla="*/ 13 w 184"/>
                  <a:gd name="T35" fmla="*/ 58 h 211"/>
                  <a:gd name="T36" fmla="*/ 19 w 184"/>
                  <a:gd name="T37" fmla="*/ 65 h 211"/>
                  <a:gd name="T38" fmla="*/ 27 w 184"/>
                  <a:gd name="T39" fmla="*/ 72 h 211"/>
                  <a:gd name="T40" fmla="*/ 47 w 184"/>
                  <a:gd name="T41" fmla="*/ 89 h 211"/>
                  <a:gd name="T42" fmla="*/ 47 w 184"/>
                  <a:gd name="T43" fmla="*/ 89 h 211"/>
                  <a:gd name="T44" fmla="*/ 47 w 184"/>
                  <a:gd name="T45" fmla="*/ 94 h 211"/>
                  <a:gd name="T46" fmla="*/ 46 w 184"/>
                  <a:gd name="T47" fmla="*/ 107 h 211"/>
                  <a:gd name="T48" fmla="*/ 46 w 184"/>
                  <a:gd name="T49" fmla="*/ 127 h 211"/>
                  <a:gd name="T50" fmla="*/ 47 w 184"/>
                  <a:gd name="T51" fmla="*/ 138 h 211"/>
                  <a:gd name="T52" fmla="*/ 49 w 184"/>
                  <a:gd name="T53" fmla="*/ 150 h 211"/>
                  <a:gd name="T54" fmla="*/ 52 w 184"/>
                  <a:gd name="T55" fmla="*/ 161 h 211"/>
                  <a:gd name="T56" fmla="*/ 56 w 184"/>
                  <a:gd name="T57" fmla="*/ 172 h 211"/>
                  <a:gd name="T58" fmla="*/ 63 w 184"/>
                  <a:gd name="T59" fmla="*/ 183 h 211"/>
                  <a:gd name="T60" fmla="*/ 70 w 184"/>
                  <a:gd name="T61" fmla="*/ 192 h 211"/>
                  <a:gd name="T62" fmla="*/ 79 w 184"/>
                  <a:gd name="T63" fmla="*/ 200 h 211"/>
                  <a:gd name="T64" fmla="*/ 85 w 184"/>
                  <a:gd name="T65" fmla="*/ 203 h 211"/>
                  <a:gd name="T66" fmla="*/ 91 w 184"/>
                  <a:gd name="T67" fmla="*/ 206 h 211"/>
                  <a:gd name="T68" fmla="*/ 98 w 184"/>
                  <a:gd name="T69" fmla="*/ 208 h 211"/>
                  <a:gd name="T70" fmla="*/ 104 w 184"/>
                  <a:gd name="T71" fmla="*/ 209 h 211"/>
                  <a:gd name="T72" fmla="*/ 112 w 184"/>
                  <a:gd name="T73" fmla="*/ 211 h 211"/>
                  <a:gd name="T74" fmla="*/ 121 w 184"/>
                  <a:gd name="T75" fmla="*/ 211 h 211"/>
                  <a:gd name="T76" fmla="*/ 121 w 184"/>
                  <a:gd name="T77" fmla="*/ 211 h 211"/>
                  <a:gd name="T78" fmla="*/ 127 w 184"/>
                  <a:gd name="T79" fmla="*/ 207 h 211"/>
                  <a:gd name="T80" fmla="*/ 135 w 184"/>
                  <a:gd name="T81" fmla="*/ 202 h 211"/>
                  <a:gd name="T82" fmla="*/ 143 w 184"/>
                  <a:gd name="T83" fmla="*/ 195 h 211"/>
                  <a:gd name="T84" fmla="*/ 153 w 184"/>
                  <a:gd name="T85" fmla="*/ 186 h 211"/>
                  <a:gd name="T86" fmla="*/ 163 w 184"/>
                  <a:gd name="T87" fmla="*/ 177 h 211"/>
                  <a:gd name="T88" fmla="*/ 170 w 184"/>
                  <a:gd name="T89" fmla="*/ 164 h 211"/>
                  <a:gd name="T90" fmla="*/ 178 w 184"/>
                  <a:gd name="T91" fmla="*/ 151 h 211"/>
                  <a:gd name="T92" fmla="*/ 180 w 184"/>
                  <a:gd name="T93" fmla="*/ 145 h 211"/>
                  <a:gd name="T94" fmla="*/ 182 w 184"/>
                  <a:gd name="T95" fmla="*/ 137 h 211"/>
                  <a:gd name="T96" fmla="*/ 183 w 184"/>
                  <a:gd name="T97" fmla="*/ 129 h 211"/>
                  <a:gd name="T98" fmla="*/ 184 w 184"/>
                  <a:gd name="T99" fmla="*/ 121 h 211"/>
                  <a:gd name="T100" fmla="*/ 183 w 184"/>
                  <a:gd name="T101" fmla="*/ 113 h 211"/>
                  <a:gd name="T102" fmla="*/ 182 w 184"/>
                  <a:gd name="T103" fmla="*/ 103 h 211"/>
                  <a:gd name="T104" fmla="*/ 179 w 184"/>
                  <a:gd name="T105" fmla="*/ 94 h 211"/>
                  <a:gd name="T106" fmla="*/ 175 w 184"/>
                  <a:gd name="T107" fmla="*/ 85 h 211"/>
                  <a:gd name="T108" fmla="*/ 170 w 184"/>
                  <a:gd name="T109" fmla="*/ 75 h 211"/>
                  <a:gd name="T110" fmla="*/ 163 w 184"/>
                  <a:gd name="T111" fmla="*/ 66 h 211"/>
                  <a:gd name="T112" fmla="*/ 155 w 184"/>
                  <a:gd name="T113" fmla="*/ 55 h 211"/>
                  <a:gd name="T114" fmla="*/ 145 w 184"/>
                  <a:gd name="T115" fmla="*/ 45 h 211"/>
                  <a:gd name="T116" fmla="*/ 133 w 184"/>
                  <a:gd name="T117" fmla="*/ 34 h 211"/>
                  <a:gd name="T118" fmla="*/ 120 w 184"/>
                  <a:gd name="T119" fmla="*/ 23 h 211"/>
                  <a:gd name="T120" fmla="*/ 104 w 184"/>
                  <a:gd name="T121" fmla="*/ 12 h 211"/>
                  <a:gd name="T122" fmla="*/ 87 w 184"/>
                  <a:gd name="T123" fmla="*/ 0 h 211"/>
                  <a:gd name="T124" fmla="*/ 87 w 184"/>
                  <a:gd name="T125" fmla="*/ 0 h 2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4"/>
                  <a:gd name="T190" fmla="*/ 0 h 211"/>
                  <a:gd name="T191" fmla="*/ 184 w 184"/>
                  <a:gd name="T192" fmla="*/ 211 h 2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4" h="211">
                    <a:moveTo>
                      <a:pt x="87" y="0"/>
                    </a:moveTo>
                    <a:lnTo>
                      <a:pt x="87" y="0"/>
                    </a:lnTo>
                    <a:lnTo>
                      <a:pt x="80" y="0"/>
                    </a:lnTo>
                    <a:lnTo>
                      <a:pt x="63" y="1"/>
                    </a:lnTo>
                    <a:lnTo>
                      <a:pt x="41" y="3"/>
                    </a:lnTo>
                    <a:lnTo>
                      <a:pt x="30" y="5"/>
                    </a:lnTo>
                    <a:lnTo>
                      <a:pt x="20" y="9"/>
                    </a:lnTo>
                    <a:lnTo>
                      <a:pt x="11" y="14"/>
                    </a:lnTo>
                    <a:lnTo>
                      <a:pt x="8" y="16"/>
                    </a:lnTo>
                    <a:lnTo>
                      <a:pt x="4" y="20"/>
                    </a:lnTo>
                    <a:lnTo>
                      <a:pt x="2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1" y="40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8"/>
                    </a:lnTo>
                    <a:lnTo>
                      <a:pt x="19" y="65"/>
                    </a:lnTo>
                    <a:lnTo>
                      <a:pt x="27" y="72"/>
                    </a:lnTo>
                    <a:lnTo>
                      <a:pt x="47" y="89"/>
                    </a:lnTo>
                    <a:lnTo>
                      <a:pt x="47" y="94"/>
                    </a:lnTo>
                    <a:lnTo>
                      <a:pt x="46" y="107"/>
                    </a:lnTo>
                    <a:lnTo>
                      <a:pt x="46" y="127"/>
                    </a:lnTo>
                    <a:lnTo>
                      <a:pt x="47" y="138"/>
                    </a:lnTo>
                    <a:lnTo>
                      <a:pt x="49" y="150"/>
                    </a:lnTo>
                    <a:lnTo>
                      <a:pt x="52" y="161"/>
                    </a:lnTo>
                    <a:lnTo>
                      <a:pt x="56" y="172"/>
                    </a:lnTo>
                    <a:lnTo>
                      <a:pt x="63" y="183"/>
                    </a:lnTo>
                    <a:lnTo>
                      <a:pt x="70" y="192"/>
                    </a:lnTo>
                    <a:lnTo>
                      <a:pt x="79" y="200"/>
                    </a:lnTo>
                    <a:lnTo>
                      <a:pt x="85" y="203"/>
                    </a:lnTo>
                    <a:lnTo>
                      <a:pt x="91" y="206"/>
                    </a:lnTo>
                    <a:lnTo>
                      <a:pt x="98" y="208"/>
                    </a:lnTo>
                    <a:lnTo>
                      <a:pt x="104" y="209"/>
                    </a:lnTo>
                    <a:lnTo>
                      <a:pt x="112" y="211"/>
                    </a:lnTo>
                    <a:lnTo>
                      <a:pt x="121" y="211"/>
                    </a:lnTo>
                    <a:lnTo>
                      <a:pt x="127" y="207"/>
                    </a:lnTo>
                    <a:lnTo>
                      <a:pt x="135" y="202"/>
                    </a:lnTo>
                    <a:lnTo>
                      <a:pt x="143" y="195"/>
                    </a:lnTo>
                    <a:lnTo>
                      <a:pt x="153" y="186"/>
                    </a:lnTo>
                    <a:lnTo>
                      <a:pt x="163" y="177"/>
                    </a:lnTo>
                    <a:lnTo>
                      <a:pt x="170" y="164"/>
                    </a:lnTo>
                    <a:lnTo>
                      <a:pt x="178" y="151"/>
                    </a:lnTo>
                    <a:lnTo>
                      <a:pt x="180" y="145"/>
                    </a:lnTo>
                    <a:lnTo>
                      <a:pt x="182" y="137"/>
                    </a:lnTo>
                    <a:lnTo>
                      <a:pt x="183" y="129"/>
                    </a:lnTo>
                    <a:lnTo>
                      <a:pt x="184" y="121"/>
                    </a:lnTo>
                    <a:lnTo>
                      <a:pt x="183" y="113"/>
                    </a:lnTo>
                    <a:lnTo>
                      <a:pt x="182" y="103"/>
                    </a:lnTo>
                    <a:lnTo>
                      <a:pt x="179" y="94"/>
                    </a:lnTo>
                    <a:lnTo>
                      <a:pt x="175" y="85"/>
                    </a:lnTo>
                    <a:lnTo>
                      <a:pt x="170" y="75"/>
                    </a:lnTo>
                    <a:lnTo>
                      <a:pt x="163" y="66"/>
                    </a:lnTo>
                    <a:lnTo>
                      <a:pt x="155" y="55"/>
                    </a:lnTo>
                    <a:lnTo>
                      <a:pt x="145" y="45"/>
                    </a:lnTo>
                    <a:lnTo>
                      <a:pt x="133" y="34"/>
                    </a:lnTo>
                    <a:lnTo>
                      <a:pt x="120" y="23"/>
                    </a:lnTo>
                    <a:lnTo>
                      <a:pt x="104" y="12"/>
                    </a:lnTo>
                    <a:lnTo>
                      <a:pt x="87" y="0"/>
                    </a:lnTo>
                    <a:close/>
                  </a:path>
                </a:pathLst>
              </a:custGeom>
              <a:solidFill>
                <a:srgbClr val="EDD3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8" name="Freeform 140"/>
              <p:cNvSpPr>
                <a:spLocks/>
              </p:cNvSpPr>
              <p:nvPr/>
            </p:nvSpPr>
            <p:spPr bwMode="auto">
              <a:xfrm>
                <a:off x="1433" y="1276"/>
                <a:ext cx="184" cy="211"/>
              </a:xfrm>
              <a:custGeom>
                <a:avLst/>
                <a:gdLst>
                  <a:gd name="T0" fmla="*/ 87 w 184"/>
                  <a:gd name="T1" fmla="*/ 0 h 211"/>
                  <a:gd name="T2" fmla="*/ 87 w 184"/>
                  <a:gd name="T3" fmla="*/ 0 h 211"/>
                  <a:gd name="T4" fmla="*/ 80 w 184"/>
                  <a:gd name="T5" fmla="*/ 0 h 211"/>
                  <a:gd name="T6" fmla="*/ 63 w 184"/>
                  <a:gd name="T7" fmla="*/ 1 h 211"/>
                  <a:gd name="T8" fmla="*/ 41 w 184"/>
                  <a:gd name="T9" fmla="*/ 3 h 211"/>
                  <a:gd name="T10" fmla="*/ 30 w 184"/>
                  <a:gd name="T11" fmla="*/ 5 h 211"/>
                  <a:gd name="T12" fmla="*/ 20 w 184"/>
                  <a:gd name="T13" fmla="*/ 9 h 211"/>
                  <a:gd name="T14" fmla="*/ 11 w 184"/>
                  <a:gd name="T15" fmla="*/ 14 h 211"/>
                  <a:gd name="T16" fmla="*/ 8 w 184"/>
                  <a:gd name="T17" fmla="*/ 16 h 211"/>
                  <a:gd name="T18" fmla="*/ 4 w 184"/>
                  <a:gd name="T19" fmla="*/ 20 h 211"/>
                  <a:gd name="T20" fmla="*/ 2 w 184"/>
                  <a:gd name="T21" fmla="*/ 23 h 211"/>
                  <a:gd name="T22" fmla="*/ 0 w 184"/>
                  <a:gd name="T23" fmla="*/ 26 h 211"/>
                  <a:gd name="T24" fmla="*/ 0 w 184"/>
                  <a:gd name="T25" fmla="*/ 30 h 211"/>
                  <a:gd name="T26" fmla="*/ 0 w 184"/>
                  <a:gd name="T27" fmla="*/ 35 h 211"/>
                  <a:gd name="T28" fmla="*/ 1 w 184"/>
                  <a:gd name="T29" fmla="*/ 40 h 211"/>
                  <a:gd name="T30" fmla="*/ 4 w 184"/>
                  <a:gd name="T31" fmla="*/ 46 h 211"/>
                  <a:gd name="T32" fmla="*/ 8 w 184"/>
                  <a:gd name="T33" fmla="*/ 51 h 211"/>
                  <a:gd name="T34" fmla="*/ 13 w 184"/>
                  <a:gd name="T35" fmla="*/ 58 h 211"/>
                  <a:gd name="T36" fmla="*/ 19 w 184"/>
                  <a:gd name="T37" fmla="*/ 65 h 211"/>
                  <a:gd name="T38" fmla="*/ 27 w 184"/>
                  <a:gd name="T39" fmla="*/ 72 h 211"/>
                  <a:gd name="T40" fmla="*/ 47 w 184"/>
                  <a:gd name="T41" fmla="*/ 89 h 211"/>
                  <a:gd name="T42" fmla="*/ 47 w 184"/>
                  <a:gd name="T43" fmla="*/ 89 h 211"/>
                  <a:gd name="T44" fmla="*/ 47 w 184"/>
                  <a:gd name="T45" fmla="*/ 94 h 211"/>
                  <a:gd name="T46" fmla="*/ 46 w 184"/>
                  <a:gd name="T47" fmla="*/ 107 h 211"/>
                  <a:gd name="T48" fmla="*/ 46 w 184"/>
                  <a:gd name="T49" fmla="*/ 127 h 211"/>
                  <a:gd name="T50" fmla="*/ 47 w 184"/>
                  <a:gd name="T51" fmla="*/ 138 h 211"/>
                  <a:gd name="T52" fmla="*/ 49 w 184"/>
                  <a:gd name="T53" fmla="*/ 150 h 211"/>
                  <a:gd name="T54" fmla="*/ 52 w 184"/>
                  <a:gd name="T55" fmla="*/ 161 h 211"/>
                  <a:gd name="T56" fmla="*/ 56 w 184"/>
                  <a:gd name="T57" fmla="*/ 172 h 211"/>
                  <a:gd name="T58" fmla="*/ 63 w 184"/>
                  <a:gd name="T59" fmla="*/ 183 h 211"/>
                  <a:gd name="T60" fmla="*/ 70 w 184"/>
                  <a:gd name="T61" fmla="*/ 192 h 211"/>
                  <a:gd name="T62" fmla="*/ 79 w 184"/>
                  <a:gd name="T63" fmla="*/ 200 h 211"/>
                  <a:gd name="T64" fmla="*/ 85 w 184"/>
                  <a:gd name="T65" fmla="*/ 203 h 211"/>
                  <a:gd name="T66" fmla="*/ 91 w 184"/>
                  <a:gd name="T67" fmla="*/ 206 h 211"/>
                  <a:gd name="T68" fmla="*/ 98 w 184"/>
                  <a:gd name="T69" fmla="*/ 208 h 211"/>
                  <a:gd name="T70" fmla="*/ 104 w 184"/>
                  <a:gd name="T71" fmla="*/ 209 h 211"/>
                  <a:gd name="T72" fmla="*/ 112 w 184"/>
                  <a:gd name="T73" fmla="*/ 211 h 211"/>
                  <a:gd name="T74" fmla="*/ 121 w 184"/>
                  <a:gd name="T75" fmla="*/ 211 h 211"/>
                  <a:gd name="T76" fmla="*/ 121 w 184"/>
                  <a:gd name="T77" fmla="*/ 211 h 211"/>
                  <a:gd name="T78" fmla="*/ 127 w 184"/>
                  <a:gd name="T79" fmla="*/ 207 h 211"/>
                  <a:gd name="T80" fmla="*/ 135 w 184"/>
                  <a:gd name="T81" fmla="*/ 202 h 211"/>
                  <a:gd name="T82" fmla="*/ 143 w 184"/>
                  <a:gd name="T83" fmla="*/ 195 h 211"/>
                  <a:gd name="T84" fmla="*/ 153 w 184"/>
                  <a:gd name="T85" fmla="*/ 186 h 211"/>
                  <a:gd name="T86" fmla="*/ 163 w 184"/>
                  <a:gd name="T87" fmla="*/ 177 h 211"/>
                  <a:gd name="T88" fmla="*/ 170 w 184"/>
                  <a:gd name="T89" fmla="*/ 164 h 211"/>
                  <a:gd name="T90" fmla="*/ 178 w 184"/>
                  <a:gd name="T91" fmla="*/ 151 h 211"/>
                  <a:gd name="T92" fmla="*/ 180 w 184"/>
                  <a:gd name="T93" fmla="*/ 145 h 211"/>
                  <a:gd name="T94" fmla="*/ 182 w 184"/>
                  <a:gd name="T95" fmla="*/ 137 h 211"/>
                  <a:gd name="T96" fmla="*/ 183 w 184"/>
                  <a:gd name="T97" fmla="*/ 129 h 211"/>
                  <a:gd name="T98" fmla="*/ 184 w 184"/>
                  <a:gd name="T99" fmla="*/ 121 h 211"/>
                  <a:gd name="T100" fmla="*/ 183 w 184"/>
                  <a:gd name="T101" fmla="*/ 113 h 211"/>
                  <a:gd name="T102" fmla="*/ 182 w 184"/>
                  <a:gd name="T103" fmla="*/ 103 h 211"/>
                  <a:gd name="T104" fmla="*/ 179 w 184"/>
                  <a:gd name="T105" fmla="*/ 94 h 211"/>
                  <a:gd name="T106" fmla="*/ 175 w 184"/>
                  <a:gd name="T107" fmla="*/ 85 h 211"/>
                  <a:gd name="T108" fmla="*/ 170 w 184"/>
                  <a:gd name="T109" fmla="*/ 75 h 211"/>
                  <a:gd name="T110" fmla="*/ 163 w 184"/>
                  <a:gd name="T111" fmla="*/ 66 h 211"/>
                  <a:gd name="T112" fmla="*/ 155 w 184"/>
                  <a:gd name="T113" fmla="*/ 55 h 211"/>
                  <a:gd name="T114" fmla="*/ 145 w 184"/>
                  <a:gd name="T115" fmla="*/ 45 h 211"/>
                  <a:gd name="T116" fmla="*/ 133 w 184"/>
                  <a:gd name="T117" fmla="*/ 34 h 211"/>
                  <a:gd name="T118" fmla="*/ 120 w 184"/>
                  <a:gd name="T119" fmla="*/ 23 h 211"/>
                  <a:gd name="T120" fmla="*/ 104 w 184"/>
                  <a:gd name="T121" fmla="*/ 12 h 211"/>
                  <a:gd name="T122" fmla="*/ 87 w 184"/>
                  <a:gd name="T123" fmla="*/ 0 h 211"/>
                  <a:gd name="T124" fmla="*/ 87 w 184"/>
                  <a:gd name="T125" fmla="*/ 0 h 21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4"/>
                  <a:gd name="T190" fmla="*/ 0 h 211"/>
                  <a:gd name="T191" fmla="*/ 184 w 184"/>
                  <a:gd name="T192" fmla="*/ 211 h 211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4" h="211">
                    <a:moveTo>
                      <a:pt x="87" y="0"/>
                    </a:moveTo>
                    <a:lnTo>
                      <a:pt x="87" y="0"/>
                    </a:lnTo>
                    <a:lnTo>
                      <a:pt x="80" y="0"/>
                    </a:lnTo>
                    <a:lnTo>
                      <a:pt x="63" y="1"/>
                    </a:lnTo>
                    <a:lnTo>
                      <a:pt x="41" y="3"/>
                    </a:lnTo>
                    <a:lnTo>
                      <a:pt x="30" y="5"/>
                    </a:lnTo>
                    <a:lnTo>
                      <a:pt x="20" y="9"/>
                    </a:lnTo>
                    <a:lnTo>
                      <a:pt x="11" y="14"/>
                    </a:lnTo>
                    <a:lnTo>
                      <a:pt x="8" y="16"/>
                    </a:lnTo>
                    <a:lnTo>
                      <a:pt x="4" y="20"/>
                    </a:lnTo>
                    <a:lnTo>
                      <a:pt x="2" y="23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1" y="40"/>
                    </a:lnTo>
                    <a:lnTo>
                      <a:pt x="4" y="46"/>
                    </a:lnTo>
                    <a:lnTo>
                      <a:pt x="8" y="51"/>
                    </a:lnTo>
                    <a:lnTo>
                      <a:pt x="13" y="58"/>
                    </a:lnTo>
                    <a:lnTo>
                      <a:pt x="19" y="65"/>
                    </a:lnTo>
                    <a:lnTo>
                      <a:pt x="27" y="72"/>
                    </a:lnTo>
                    <a:lnTo>
                      <a:pt x="47" y="89"/>
                    </a:lnTo>
                    <a:lnTo>
                      <a:pt x="47" y="94"/>
                    </a:lnTo>
                    <a:lnTo>
                      <a:pt x="46" y="107"/>
                    </a:lnTo>
                    <a:lnTo>
                      <a:pt x="46" y="127"/>
                    </a:lnTo>
                    <a:lnTo>
                      <a:pt x="47" y="138"/>
                    </a:lnTo>
                    <a:lnTo>
                      <a:pt x="49" y="150"/>
                    </a:lnTo>
                    <a:lnTo>
                      <a:pt x="52" y="161"/>
                    </a:lnTo>
                    <a:lnTo>
                      <a:pt x="56" y="172"/>
                    </a:lnTo>
                    <a:lnTo>
                      <a:pt x="63" y="183"/>
                    </a:lnTo>
                    <a:lnTo>
                      <a:pt x="70" y="192"/>
                    </a:lnTo>
                    <a:lnTo>
                      <a:pt x="79" y="200"/>
                    </a:lnTo>
                    <a:lnTo>
                      <a:pt x="85" y="203"/>
                    </a:lnTo>
                    <a:lnTo>
                      <a:pt x="91" y="206"/>
                    </a:lnTo>
                    <a:lnTo>
                      <a:pt x="98" y="208"/>
                    </a:lnTo>
                    <a:lnTo>
                      <a:pt x="104" y="209"/>
                    </a:lnTo>
                    <a:lnTo>
                      <a:pt x="112" y="211"/>
                    </a:lnTo>
                    <a:lnTo>
                      <a:pt x="121" y="211"/>
                    </a:lnTo>
                    <a:lnTo>
                      <a:pt x="127" y="207"/>
                    </a:lnTo>
                    <a:lnTo>
                      <a:pt x="135" y="202"/>
                    </a:lnTo>
                    <a:lnTo>
                      <a:pt x="143" y="195"/>
                    </a:lnTo>
                    <a:lnTo>
                      <a:pt x="153" y="186"/>
                    </a:lnTo>
                    <a:lnTo>
                      <a:pt x="163" y="177"/>
                    </a:lnTo>
                    <a:lnTo>
                      <a:pt x="170" y="164"/>
                    </a:lnTo>
                    <a:lnTo>
                      <a:pt x="178" y="151"/>
                    </a:lnTo>
                    <a:lnTo>
                      <a:pt x="180" y="145"/>
                    </a:lnTo>
                    <a:lnTo>
                      <a:pt x="182" y="137"/>
                    </a:lnTo>
                    <a:lnTo>
                      <a:pt x="183" y="129"/>
                    </a:lnTo>
                    <a:lnTo>
                      <a:pt x="184" y="121"/>
                    </a:lnTo>
                    <a:lnTo>
                      <a:pt x="183" y="113"/>
                    </a:lnTo>
                    <a:lnTo>
                      <a:pt x="182" y="103"/>
                    </a:lnTo>
                    <a:lnTo>
                      <a:pt x="179" y="94"/>
                    </a:lnTo>
                    <a:lnTo>
                      <a:pt x="175" y="85"/>
                    </a:lnTo>
                    <a:lnTo>
                      <a:pt x="170" y="75"/>
                    </a:lnTo>
                    <a:lnTo>
                      <a:pt x="163" y="66"/>
                    </a:lnTo>
                    <a:lnTo>
                      <a:pt x="155" y="55"/>
                    </a:lnTo>
                    <a:lnTo>
                      <a:pt x="145" y="45"/>
                    </a:lnTo>
                    <a:lnTo>
                      <a:pt x="133" y="34"/>
                    </a:lnTo>
                    <a:lnTo>
                      <a:pt x="120" y="23"/>
                    </a:lnTo>
                    <a:lnTo>
                      <a:pt x="104" y="12"/>
                    </a:lnTo>
                    <a:lnTo>
                      <a:pt x="87" y="0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9" name="Freeform 141"/>
              <p:cNvSpPr>
                <a:spLocks/>
              </p:cNvSpPr>
              <p:nvPr/>
            </p:nvSpPr>
            <p:spPr bwMode="auto">
              <a:xfrm>
                <a:off x="1326" y="1009"/>
                <a:ext cx="42" cy="30"/>
              </a:xfrm>
              <a:custGeom>
                <a:avLst/>
                <a:gdLst>
                  <a:gd name="T0" fmla="*/ 0 w 42"/>
                  <a:gd name="T1" fmla="*/ 0 h 30"/>
                  <a:gd name="T2" fmla="*/ 0 w 42"/>
                  <a:gd name="T3" fmla="*/ 0 h 30"/>
                  <a:gd name="T4" fmla="*/ 4 w 42"/>
                  <a:gd name="T5" fmla="*/ 0 h 30"/>
                  <a:gd name="T6" fmla="*/ 9 w 42"/>
                  <a:gd name="T7" fmla="*/ 1 h 30"/>
                  <a:gd name="T8" fmla="*/ 15 w 42"/>
                  <a:gd name="T9" fmla="*/ 2 h 30"/>
                  <a:gd name="T10" fmla="*/ 21 w 42"/>
                  <a:gd name="T11" fmla="*/ 5 h 30"/>
                  <a:gd name="T12" fmla="*/ 28 w 42"/>
                  <a:gd name="T13" fmla="*/ 11 h 30"/>
                  <a:gd name="T14" fmla="*/ 36 w 42"/>
                  <a:gd name="T15" fmla="*/ 19 h 30"/>
                  <a:gd name="T16" fmla="*/ 42 w 42"/>
                  <a:gd name="T17" fmla="*/ 30 h 30"/>
                  <a:gd name="T18" fmla="*/ 42 w 42"/>
                  <a:gd name="T19" fmla="*/ 30 h 30"/>
                  <a:gd name="T20" fmla="*/ 39 w 42"/>
                  <a:gd name="T21" fmla="*/ 26 h 30"/>
                  <a:gd name="T22" fmla="*/ 30 w 42"/>
                  <a:gd name="T23" fmla="*/ 16 h 30"/>
                  <a:gd name="T24" fmla="*/ 24 w 42"/>
                  <a:gd name="T25" fmla="*/ 11 h 30"/>
                  <a:gd name="T26" fmla="*/ 17 w 42"/>
                  <a:gd name="T27" fmla="*/ 7 h 30"/>
                  <a:gd name="T28" fmla="*/ 9 w 42"/>
                  <a:gd name="T29" fmla="*/ 3 h 30"/>
                  <a:gd name="T30" fmla="*/ 0 w 42"/>
                  <a:gd name="T31" fmla="*/ 0 h 30"/>
                  <a:gd name="T32" fmla="*/ 0 w 42"/>
                  <a:gd name="T33" fmla="*/ 0 h 3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42"/>
                  <a:gd name="T52" fmla="*/ 0 h 30"/>
                  <a:gd name="T53" fmla="*/ 42 w 42"/>
                  <a:gd name="T54" fmla="*/ 30 h 3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42" h="30">
                    <a:moveTo>
                      <a:pt x="0" y="0"/>
                    </a:moveTo>
                    <a:lnTo>
                      <a:pt x="0" y="0"/>
                    </a:lnTo>
                    <a:lnTo>
                      <a:pt x="4" y="0"/>
                    </a:lnTo>
                    <a:lnTo>
                      <a:pt x="9" y="1"/>
                    </a:lnTo>
                    <a:lnTo>
                      <a:pt x="15" y="2"/>
                    </a:lnTo>
                    <a:lnTo>
                      <a:pt x="21" y="5"/>
                    </a:lnTo>
                    <a:lnTo>
                      <a:pt x="28" y="11"/>
                    </a:lnTo>
                    <a:lnTo>
                      <a:pt x="36" y="19"/>
                    </a:lnTo>
                    <a:lnTo>
                      <a:pt x="42" y="30"/>
                    </a:lnTo>
                    <a:lnTo>
                      <a:pt x="39" y="26"/>
                    </a:lnTo>
                    <a:lnTo>
                      <a:pt x="30" y="16"/>
                    </a:lnTo>
                    <a:lnTo>
                      <a:pt x="24" y="11"/>
                    </a:lnTo>
                    <a:lnTo>
                      <a:pt x="17" y="7"/>
                    </a:lnTo>
                    <a:lnTo>
                      <a:pt x="9" y="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17D4B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0" name="Freeform 143"/>
              <p:cNvSpPr>
                <a:spLocks/>
              </p:cNvSpPr>
              <p:nvPr/>
            </p:nvSpPr>
            <p:spPr bwMode="auto">
              <a:xfrm>
                <a:off x="1391" y="1032"/>
                <a:ext cx="37" cy="36"/>
              </a:xfrm>
              <a:custGeom>
                <a:avLst/>
                <a:gdLst>
                  <a:gd name="T0" fmla="*/ 37 w 37"/>
                  <a:gd name="T1" fmla="*/ 19 h 36"/>
                  <a:gd name="T2" fmla="*/ 37 w 37"/>
                  <a:gd name="T3" fmla="*/ 19 h 36"/>
                  <a:gd name="T4" fmla="*/ 37 w 37"/>
                  <a:gd name="T5" fmla="*/ 22 h 36"/>
                  <a:gd name="T6" fmla="*/ 35 w 37"/>
                  <a:gd name="T7" fmla="*/ 25 h 36"/>
                  <a:gd name="T8" fmla="*/ 33 w 37"/>
                  <a:gd name="T9" fmla="*/ 29 h 36"/>
                  <a:gd name="T10" fmla="*/ 31 w 37"/>
                  <a:gd name="T11" fmla="*/ 31 h 36"/>
                  <a:gd name="T12" fmla="*/ 29 w 37"/>
                  <a:gd name="T13" fmla="*/ 33 h 36"/>
                  <a:gd name="T14" fmla="*/ 26 w 37"/>
                  <a:gd name="T15" fmla="*/ 35 h 36"/>
                  <a:gd name="T16" fmla="*/ 22 w 37"/>
                  <a:gd name="T17" fmla="*/ 36 h 36"/>
                  <a:gd name="T18" fmla="*/ 19 w 37"/>
                  <a:gd name="T19" fmla="*/ 36 h 36"/>
                  <a:gd name="T20" fmla="*/ 19 w 37"/>
                  <a:gd name="T21" fmla="*/ 36 h 36"/>
                  <a:gd name="T22" fmla="*/ 15 w 37"/>
                  <a:gd name="T23" fmla="*/ 36 h 36"/>
                  <a:gd name="T24" fmla="*/ 11 w 37"/>
                  <a:gd name="T25" fmla="*/ 35 h 36"/>
                  <a:gd name="T26" fmla="*/ 8 w 37"/>
                  <a:gd name="T27" fmla="*/ 33 h 36"/>
                  <a:gd name="T28" fmla="*/ 6 w 37"/>
                  <a:gd name="T29" fmla="*/ 31 h 36"/>
                  <a:gd name="T30" fmla="*/ 4 w 37"/>
                  <a:gd name="T31" fmla="*/ 29 h 36"/>
                  <a:gd name="T32" fmla="*/ 1 w 37"/>
                  <a:gd name="T33" fmla="*/ 25 h 36"/>
                  <a:gd name="T34" fmla="*/ 0 w 37"/>
                  <a:gd name="T35" fmla="*/ 22 h 36"/>
                  <a:gd name="T36" fmla="*/ 0 w 37"/>
                  <a:gd name="T37" fmla="*/ 19 h 36"/>
                  <a:gd name="T38" fmla="*/ 0 w 37"/>
                  <a:gd name="T39" fmla="*/ 19 h 36"/>
                  <a:gd name="T40" fmla="*/ 0 w 37"/>
                  <a:gd name="T41" fmla="*/ 15 h 36"/>
                  <a:gd name="T42" fmla="*/ 1 w 37"/>
                  <a:gd name="T43" fmla="*/ 11 h 36"/>
                  <a:gd name="T44" fmla="*/ 4 w 37"/>
                  <a:gd name="T45" fmla="*/ 9 h 36"/>
                  <a:gd name="T46" fmla="*/ 6 w 37"/>
                  <a:gd name="T47" fmla="*/ 6 h 36"/>
                  <a:gd name="T48" fmla="*/ 8 w 37"/>
                  <a:gd name="T49" fmla="*/ 3 h 36"/>
                  <a:gd name="T50" fmla="*/ 11 w 37"/>
                  <a:gd name="T51" fmla="*/ 2 h 36"/>
                  <a:gd name="T52" fmla="*/ 15 w 37"/>
                  <a:gd name="T53" fmla="*/ 1 h 36"/>
                  <a:gd name="T54" fmla="*/ 19 w 37"/>
                  <a:gd name="T55" fmla="*/ 0 h 36"/>
                  <a:gd name="T56" fmla="*/ 19 w 37"/>
                  <a:gd name="T57" fmla="*/ 0 h 36"/>
                  <a:gd name="T58" fmla="*/ 22 w 37"/>
                  <a:gd name="T59" fmla="*/ 1 h 36"/>
                  <a:gd name="T60" fmla="*/ 26 w 37"/>
                  <a:gd name="T61" fmla="*/ 2 h 36"/>
                  <a:gd name="T62" fmla="*/ 29 w 37"/>
                  <a:gd name="T63" fmla="*/ 3 h 36"/>
                  <a:gd name="T64" fmla="*/ 31 w 37"/>
                  <a:gd name="T65" fmla="*/ 6 h 36"/>
                  <a:gd name="T66" fmla="*/ 33 w 37"/>
                  <a:gd name="T67" fmla="*/ 9 h 36"/>
                  <a:gd name="T68" fmla="*/ 35 w 37"/>
                  <a:gd name="T69" fmla="*/ 11 h 36"/>
                  <a:gd name="T70" fmla="*/ 37 w 37"/>
                  <a:gd name="T71" fmla="*/ 15 h 36"/>
                  <a:gd name="T72" fmla="*/ 37 w 37"/>
                  <a:gd name="T73" fmla="*/ 19 h 36"/>
                  <a:gd name="T74" fmla="*/ 37 w 37"/>
                  <a:gd name="T75" fmla="*/ 19 h 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7"/>
                  <a:gd name="T115" fmla="*/ 0 h 36"/>
                  <a:gd name="T116" fmla="*/ 37 w 37"/>
                  <a:gd name="T117" fmla="*/ 36 h 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7" h="36">
                    <a:moveTo>
                      <a:pt x="37" y="19"/>
                    </a:moveTo>
                    <a:lnTo>
                      <a:pt x="37" y="19"/>
                    </a:lnTo>
                    <a:lnTo>
                      <a:pt x="37" y="22"/>
                    </a:lnTo>
                    <a:lnTo>
                      <a:pt x="35" y="25"/>
                    </a:lnTo>
                    <a:lnTo>
                      <a:pt x="33" y="29"/>
                    </a:lnTo>
                    <a:lnTo>
                      <a:pt x="31" y="31"/>
                    </a:lnTo>
                    <a:lnTo>
                      <a:pt x="29" y="33"/>
                    </a:lnTo>
                    <a:lnTo>
                      <a:pt x="26" y="35"/>
                    </a:lnTo>
                    <a:lnTo>
                      <a:pt x="22" y="36"/>
                    </a:lnTo>
                    <a:lnTo>
                      <a:pt x="19" y="36"/>
                    </a:lnTo>
                    <a:lnTo>
                      <a:pt x="15" y="36"/>
                    </a:lnTo>
                    <a:lnTo>
                      <a:pt x="11" y="35"/>
                    </a:lnTo>
                    <a:lnTo>
                      <a:pt x="8" y="33"/>
                    </a:lnTo>
                    <a:lnTo>
                      <a:pt x="6" y="31"/>
                    </a:lnTo>
                    <a:lnTo>
                      <a:pt x="4" y="29"/>
                    </a:lnTo>
                    <a:lnTo>
                      <a:pt x="1" y="25"/>
                    </a:lnTo>
                    <a:lnTo>
                      <a:pt x="0" y="22"/>
                    </a:lnTo>
                    <a:lnTo>
                      <a:pt x="0" y="19"/>
                    </a:lnTo>
                    <a:lnTo>
                      <a:pt x="0" y="15"/>
                    </a:lnTo>
                    <a:lnTo>
                      <a:pt x="1" y="11"/>
                    </a:lnTo>
                    <a:lnTo>
                      <a:pt x="4" y="9"/>
                    </a:lnTo>
                    <a:lnTo>
                      <a:pt x="6" y="6"/>
                    </a:lnTo>
                    <a:lnTo>
                      <a:pt x="8" y="3"/>
                    </a:lnTo>
                    <a:lnTo>
                      <a:pt x="11" y="2"/>
                    </a:lnTo>
                    <a:lnTo>
                      <a:pt x="15" y="1"/>
                    </a:lnTo>
                    <a:lnTo>
                      <a:pt x="19" y="0"/>
                    </a:lnTo>
                    <a:lnTo>
                      <a:pt x="22" y="1"/>
                    </a:lnTo>
                    <a:lnTo>
                      <a:pt x="26" y="2"/>
                    </a:lnTo>
                    <a:lnTo>
                      <a:pt x="29" y="3"/>
                    </a:lnTo>
                    <a:lnTo>
                      <a:pt x="31" y="6"/>
                    </a:lnTo>
                    <a:lnTo>
                      <a:pt x="33" y="9"/>
                    </a:lnTo>
                    <a:lnTo>
                      <a:pt x="35" y="11"/>
                    </a:lnTo>
                    <a:lnTo>
                      <a:pt x="37" y="15"/>
                    </a:lnTo>
                    <a:lnTo>
                      <a:pt x="37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1" name="Freeform 144"/>
              <p:cNvSpPr>
                <a:spLocks/>
              </p:cNvSpPr>
              <p:nvPr/>
            </p:nvSpPr>
            <p:spPr bwMode="auto">
              <a:xfrm>
                <a:off x="1399" y="1040"/>
                <a:ext cx="10" cy="10"/>
              </a:xfrm>
              <a:custGeom>
                <a:avLst/>
                <a:gdLst>
                  <a:gd name="T0" fmla="*/ 10 w 10"/>
                  <a:gd name="T1" fmla="*/ 4 h 10"/>
                  <a:gd name="T2" fmla="*/ 10 w 10"/>
                  <a:gd name="T3" fmla="*/ 4 h 10"/>
                  <a:gd name="T4" fmla="*/ 10 w 10"/>
                  <a:gd name="T5" fmla="*/ 6 h 10"/>
                  <a:gd name="T6" fmla="*/ 9 w 10"/>
                  <a:gd name="T7" fmla="*/ 8 h 10"/>
                  <a:gd name="T8" fmla="*/ 7 w 10"/>
                  <a:gd name="T9" fmla="*/ 10 h 10"/>
                  <a:gd name="T10" fmla="*/ 5 w 10"/>
                  <a:gd name="T11" fmla="*/ 10 h 10"/>
                  <a:gd name="T12" fmla="*/ 5 w 10"/>
                  <a:gd name="T13" fmla="*/ 10 h 10"/>
                  <a:gd name="T14" fmla="*/ 3 w 10"/>
                  <a:gd name="T15" fmla="*/ 10 h 10"/>
                  <a:gd name="T16" fmla="*/ 1 w 10"/>
                  <a:gd name="T17" fmla="*/ 8 h 10"/>
                  <a:gd name="T18" fmla="*/ 0 w 10"/>
                  <a:gd name="T19" fmla="*/ 6 h 10"/>
                  <a:gd name="T20" fmla="*/ 0 w 10"/>
                  <a:gd name="T21" fmla="*/ 4 h 10"/>
                  <a:gd name="T22" fmla="*/ 0 w 10"/>
                  <a:gd name="T23" fmla="*/ 4 h 10"/>
                  <a:gd name="T24" fmla="*/ 0 w 10"/>
                  <a:gd name="T25" fmla="*/ 3 h 10"/>
                  <a:gd name="T26" fmla="*/ 1 w 10"/>
                  <a:gd name="T27" fmla="*/ 1 h 10"/>
                  <a:gd name="T28" fmla="*/ 3 w 10"/>
                  <a:gd name="T29" fmla="*/ 0 h 10"/>
                  <a:gd name="T30" fmla="*/ 5 w 10"/>
                  <a:gd name="T31" fmla="*/ 0 h 10"/>
                  <a:gd name="T32" fmla="*/ 5 w 10"/>
                  <a:gd name="T33" fmla="*/ 0 h 10"/>
                  <a:gd name="T34" fmla="*/ 7 w 10"/>
                  <a:gd name="T35" fmla="*/ 0 h 10"/>
                  <a:gd name="T36" fmla="*/ 9 w 10"/>
                  <a:gd name="T37" fmla="*/ 1 h 10"/>
                  <a:gd name="T38" fmla="*/ 10 w 10"/>
                  <a:gd name="T39" fmla="*/ 3 h 10"/>
                  <a:gd name="T40" fmla="*/ 10 w 10"/>
                  <a:gd name="T41" fmla="*/ 4 h 10"/>
                  <a:gd name="T42" fmla="*/ 10 w 10"/>
                  <a:gd name="T43" fmla="*/ 4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0"/>
                  <a:gd name="T67" fmla="*/ 0 h 10"/>
                  <a:gd name="T68" fmla="*/ 10 w 10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0" h="10">
                    <a:moveTo>
                      <a:pt x="10" y="4"/>
                    </a:moveTo>
                    <a:lnTo>
                      <a:pt x="10" y="4"/>
                    </a:lnTo>
                    <a:lnTo>
                      <a:pt x="10" y="6"/>
                    </a:lnTo>
                    <a:lnTo>
                      <a:pt x="9" y="8"/>
                    </a:lnTo>
                    <a:lnTo>
                      <a:pt x="7" y="10"/>
                    </a:lnTo>
                    <a:lnTo>
                      <a:pt x="5" y="10"/>
                    </a:lnTo>
                    <a:lnTo>
                      <a:pt x="3" y="10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4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3" y="0"/>
                    </a:lnTo>
                    <a:lnTo>
                      <a:pt x="5" y="0"/>
                    </a:lnTo>
                    <a:lnTo>
                      <a:pt x="7" y="0"/>
                    </a:lnTo>
                    <a:lnTo>
                      <a:pt x="9" y="1"/>
                    </a:lnTo>
                    <a:lnTo>
                      <a:pt x="10" y="3"/>
                    </a:lnTo>
                    <a:lnTo>
                      <a:pt x="1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52" name="Freeform 145"/>
              <p:cNvSpPr>
                <a:spLocks/>
              </p:cNvSpPr>
              <p:nvPr/>
            </p:nvSpPr>
            <p:spPr bwMode="auto">
              <a:xfrm>
                <a:off x="1300" y="1166"/>
                <a:ext cx="242" cy="169"/>
              </a:xfrm>
              <a:custGeom>
                <a:avLst/>
                <a:gdLst>
                  <a:gd name="T0" fmla="*/ 16 w 242"/>
                  <a:gd name="T1" fmla="*/ 0 h 169"/>
                  <a:gd name="T2" fmla="*/ 9 w 242"/>
                  <a:gd name="T3" fmla="*/ 16 h 169"/>
                  <a:gd name="T4" fmla="*/ 2 w 242"/>
                  <a:gd name="T5" fmla="*/ 42 h 169"/>
                  <a:gd name="T6" fmla="*/ 0 w 242"/>
                  <a:gd name="T7" fmla="*/ 70 h 169"/>
                  <a:gd name="T8" fmla="*/ 2 w 242"/>
                  <a:gd name="T9" fmla="*/ 84 h 169"/>
                  <a:gd name="T10" fmla="*/ 3 w 242"/>
                  <a:gd name="T11" fmla="*/ 82 h 169"/>
                  <a:gd name="T12" fmla="*/ 8 w 242"/>
                  <a:gd name="T13" fmla="*/ 74 h 169"/>
                  <a:gd name="T14" fmla="*/ 13 w 242"/>
                  <a:gd name="T15" fmla="*/ 70 h 169"/>
                  <a:gd name="T16" fmla="*/ 17 w 242"/>
                  <a:gd name="T17" fmla="*/ 70 h 169"/>
                  <a:gd name="T18" fmla="*/ 12 w 242"/>
                  <a:gd name="T19" fmla="*/ 76 h 169"/>
                  <a:gd name="T20" fmla="*/ 9 w 242"/>
                  <a:gd name="T21" fmla="*/ 86 h 169"/>
                  <a:gd name="T22" fmla="*/ 9 w 242"/>
                  <a:gd name="T23" fmla="*/ 103 h 169"/>
                  <a:gd name="T24" fmla="*/ 12 w 242"/>
                  <a:gd name="T25" fmla="*/ 115 h 169"/>
                  <a:gd name="T26" fmla="*/ 13 w 242"/>
                  <a:gd name="T27" fmla="*/ 117 h 169"/>
                  <a:gd name="T28" fmla="*/ 22 w 242"/>
                  <a:gd name="T29" fmla="*/ 130 h 169"/>
                  <a:gd name="T30" fmla="*/ 39 w 242"/>
                  <a:gd name="T31" fmla="*/ 142 h 169"/>
                  <a:gd name="T32" fmla="*/ 58 w 242"/>
                  <a:gd name="T33" fmla="*/ 151 h 169"/>
                  <a:gd name="T34" fmla="*/ 100 w 242"/>
                  <a:gd name="T35" fmla="*/ 165 h 169"/>
                  <a:gd name="T36" fmla="*/ 125 w 242"/>
                  <a:gd name="T37" fmla="*/ 169 h 169"/>
                  <a:gd name="T38" fmla="*/ 135 w 242"/>
                  <a:gd name="T39" fmla="*/ 168 h 169"/>
                  <a:gd name="T40" fmla="*/ 136 w 242"/>
                  <a:gd name="T41" fmla="*/ 166 h 169"/>
                  <a:gd name="T42" fmla="*/ 131 w 242"/>
                  <a:gd name="T43" fmla="*/ 159 h 169"/>
                  <a:gd name="T44" fmla="*/ 126 w 242"/>
                  <a:gd name="T45" fmla="*/ 147 h 169"/>
                  <a:gd name="T46" fmla="*/ 128 w 242"/>
                  <a:gd name="T47" fmla="*/ 132 h 169"/>
                  <a:gd name="T48" fmla="*/ 132 w 242"/>
                  <a:gd name="T49" fmla="*/ 122 h 169"/>
                  <a:gd name="T50" fmla="*/ 140 w 242"/>
                  <a:gd name="T51" fmla="*/ 114 h 169"/>
                  <a:gd name="T52" fmla="*/ 158 w 242"/>
                  <a:gd name="T53" fmla="*/ 106 h 169"/>
                  <a:gd name="T54" fmla="*/ 193 w 242"/>
                  <a:gd name="T55" fmla="*/ 104 h 169"/>
                  <a:gd name="T56" fmla="*/ 219 w 242"/>
                  <a:gd name="T57" fmla="*/ 105 h 169"/>
                  <a:gd name="T58" fmla="*/ 212 w 242"/>
                  <a:gd name="T59" fmla="*/ 93 h 169"/>
                  <a:gd name="T60" fmla="*/ 211 w 242"/>
                  <a:gd name="T61" fmla="*/ 79 h 169"/>
                  <a:gd name="T62" fmla="*/ 213 w 242"/>
                  <a:gd name="T63" fmla="*/ 68 h 169"/>
                  <a:gd name="T64" fmla="*/ 221 w 242"/>
                  <a:gd name="T65" fmla="*/ 57 h 169"/>
                  <a:gd name="T66" fmla="*/ 233 w 242"/>
                  <a:gd name="T67" fmla="*/ 45 h 169"/>
                  <a:gd name="T68" fmla="*/ 242 w 242"/>
                  <a:gd name="T69" fmla="*/ 38 h 169"/>
                  <a:gd name="T70" fmla="*/ 200 w 242"/>
                  <a:gd name="T71" fmla="*/ 55 h 169"/>
                  <a:gd name="T72" fmla="*/ 157 w 242"/>
                  <a:gd name="T73" fmla="*/ 68 h 169"/>
                  <a:gd name="T74" fmla="*/ 111 w 242"/>
                  <a:gd name="T75" fmla="*/ 79 h 169"/>
                  <a:gd name="T76" fmla="*/ 77 w 242"/>
                  <a:gd name="T77" fmla="*/ 82 h 169"/>
                  <a:gd name="T78" fmla="*/ 56 w 242"/>
                  <a:gd name="T79" fmla="*/ 81 h 169"/>
                  <a:gd name="T80" fmla="*/ 39 w 242"/>
                  <a:gd name="T81" fmla="*/ 77 h 169"/>
                  <a:gd name="T82" fmla="*/ 24 w 242"/>
                  <a:gd name="T83" fmla="*/ 68 h 169"/>
                  <a:gd name="T84" fmla="*/ 14 w 242"/>
                  <a:gd name="T85" fmla="*/ 55 h 169"/>
                  <a:gd name="T86" fmla="*/ 10 w 242"/>
                  <a:gd name="T87" fmla="*/ 37 h 169"/>
                  <a:gd name="T88" fmla="*/ 12 w 242"/>
                  <a:gd name="T89" fmla="*/ 14 h 169"/>
                  <a:gd name="T90" fmla="*/ 16 w 242"/>
                  <a:gd name="T91" fmla="*/ 0 h 169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w 242"/>
                  <a:gd name="T139" fmla="*/ 0 h 169"/>
                  <a:gd name="T140" fmla="*/ 242 w 242"/>
                  <a:gd name="T141" fmla="*/ 169 h 169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T138" t="T139" r="T140" b="T141"/>
                <a:pathLst>
                  <a:path w="242" h="169">
                    <a:moveTo>
                      <a:pt x="16" y="0"/>
                    </a:moveTo>
                    <a:lnTo>
                      <a:pt x="16" y="0"/>
                    </a:lnTo>
                    <a:lnTo>
                      <a:pt x="12" y="8"/>
                    </a:lnTo>
                    <a:lnTo>
                      <a:pt x="9" y="16"/>
                    </a:lnTo>
                    <a:lnTo>
                      <a:pt x="5" y="29"/>
                    </a:lnTo>
                    <a:lnTo>
                      <a:pt x="2" y="42"/>
                    </a:lnTo>
                    <a:lnTo>
                      <a:pt x="0" y="56"/>
                    </a:lnTo>
                    <a:lnTo>
                      <a:pt x="0" y="70"/>
                    </a:lnTo>
                    <a:lnTo>
                      <a:pt x="1" y="78"/>
                    </a:lnTo>
                    <a:lnTo>
                      <a:pt x="2" y="84"/>
                    </a:lnTo>
                    <a:lnTo>
                      <a:pt x="3" y="82"/>
                    </a:lnTo>
                    <a:lnTo>
                      <a:pt x="6" y="77"/>
                    </a:lnTo>
                    <a:lnTo>
                      <a:pt x="8" y="74"/>
                    </a:lnTo>
                    <a:lnTo>
                      <a:pt x="10" y="71"/>
                    </a:lnTo>
                    <a:lnTo>
                      <a:pt x="13" y="70"/>
                    </a:lnTo>
                    <a:lnTo>
                      <a:pt x="17" y="70"/>
                    </a:lnTo>
                    <a:lnTo>
                      <a:pt x="14" y="72"/>
                    </a:lnTo>
                    <a:lnTo>
                      <a:pt x="12" y="76"/>
                    </a:lnTo>
                    <a:lnTo>
                      <a:pt x="10" y="80"/>
                    </a:lnTo>
                    <a:lnTo>
                      <a:pt x="9" y="86"/>
                    </a:lnTo>
                    <a:lnTo>
                      <a:pt x="9" y="93"/>
                    </a:lnTo>
                    <a:lnTo>
                      <a:pt x="9" y="103"/>
                    </a:lnTo>
                    <a:lnTo>
                      <a:pt x="12" y="115"/>
                    </a:lnTo>
                    <a:lnTo>
                      <a:pt x="13" y="117"/>
                    </a:lnTo>
                    <a:lnTo>
                      <a:pt x="17" y="124"/>
                    </a:lnTo>
                    <a:lnTo>
                      <a:pt x="22" y="130"/>
                    </a:lnTo>
                    <a:lnTo>
                      <a:pt x="30" y="136"/>
                    </a:lnTo>
                    <a:lnTo>
                      <a:pt x="39" y="142"/>
                    </a:lnTo>
                    <a:lnTo>
                      <a:pt x="47" y="147"/>
                    </a:lnTo>
                    <a:lnTo>
                      <a:pt x="58" y="151"/>
                    </a:lnTo>
                    <a:lnTo>
                      <a:pt x="79" y="159"/>
                    </a:lnTo>
                    <a:lnTo>
                      <a:pt x="100" y="165"/>
                    </a:lnTo>
                    <a:lnTo>
                      <a:pt x="119" y="168"/>
                    </a:lnTo>
                    <a:lnTo>
                      <a:pt x="125" y="169"/>
                    </a:lnTo>
                    <a:lnTo>
                      <a:pt x="131" y="169"/>
                    </a:lnTo>
                    <a:lnTo>
                      <a:pt x="135" y="168"/>
                    </a:lnTo>
                    <a:lnTo>
                      <a:pt x="136" y="166"/>
                    </a:lnTo>
                    <a:lnTo>
                      <a:pt x="133" y="162"/>
                    </a:lnTo>
                    <a:lnTo>
                      <a:pt x="131" y="159"/>
                    </a:lnTo>
                    <a:lnTo>
                      <a:pt x="129" y="154"/>
                    </a:lnTo>
                    <a:lnTo>
                      <a:pt x="126" y="147"/>
                    </a:lnTo>
                    <a:lnTo>
                      <a:pt x="126" y="140"/>
                    </a:lnTo>
                    <a:lnTo>
                      <a:pt x="128" y="132"/>
                    </a:lnTo>
                    <a:lnTo>
                      <a:pt x="132" y="122"/>
                    </a:lnTo>
                    <a:lnTo>
                      <a:pt x="135" y="119"/>
                    </a:lnTo>
                    <a:lnTo>
                      <a:pt x="140" y="114"/>
                    </a:lnTo>
                    <a:lnTo>
                      <a:pt x="147" y="111"/>
                    </a:lnTo>
                    <a:lnTo>
                      <a:pt x="158" y="106"/>
                    </a:lnTo>
                    <a:lnTo>
                      <a:pt x="173" y="104"/>
                    </a:lnTo>
                    <a:lnTo>
                      <a:pt x="193" y="104"/>
                    </a:lnTo>
                    <a:lnTo>
                      <a:pt x="219" y="105"/>
                    </a:lnTo>
                    <a:lnTo>
                      <a:pt x="215" y="100"/>
                    </a:lnTo>
                    <a:lnTo>
                      <a:pt x="212" y="93"/>
                    </a:lnTo>
                    <a:lnTo>
                      <a:pt x="211" y="84"/>
                    </a:lnTo>
                    <a:lnTo>
                      <a:pt x="211" y="79"/>
                    </a:lnTo>
                    <a:lnTo>
                      <a:pt x="212" y="74"/>
                    </a:lnTo>
                    <a:lnTo>
                      <a:pt x="213" y="68"/>
                    </a:lnTo>
                    <a:lnTo>
                      <a:pt x="216" y="63"/>
                    </a:lnTo>
                    <a:lnTo>
                      <a:pt x="221" y="57"/>
                    </a:lnTo>
                    <a:lnTo>
                      <a:pt x="225" y="50"/>
                    </a:lnTo>
                    <a:lnTo>
                      <a:pt x="233" y="45"/>
                    </a:lnTo>
                    <a:lnTo>
                      <a:pt x="242" y="38"/>
                    </a:lnTo>
                    <a:lnTo>
                      <a:pt x="230" y="44"/>
                    </a:lnTo>
                    <a:lnTo>
                      <a:pt x="200" y="55"/>
                    </a:lnTo>
                    <a:lnTo>
                      <a:pt x="179" y="61"/>
                    </a:lnTo>
                    <a:lnTo>
                      <a:pt x="157" y="68"/>
                    </a:lnTo>
                    <a:lnTo>
                      <a:pt x="134" y="74"/>
                    </a:lnTo>
                    <a:lnTo>
                      <a:pt x="111" y="79"/>
                    </a:lnTo>
                    <a:lnTo>
                      <a:pt x="88" y="81"/>
                    </a:lnTo>
                    <a:lnTo>
                      <a:pt x="77" y="82"/>
                    </a:lnTo>
                    <a:lnTo>
                      <a:pt x="67" y="81"/>
                    </a:lnTo>
                    <a:lnTo>
                      <a:pt x="56" y="81"/>
                    </a:lnTo>
                    <a:lnTo>
                      <a:pt x="47" y="79"/>
                    </a:lnTo>
                    <a:lnTo>
                      <a:pt x="39" y="77"/>
                    </a:lnTo>
                    <a:lnTo>
                      <a:pt x="31" y="72"/>
                    </a:lnTo>
                    <a:lnTo>
                      <a:pt x="24" y="68"/>
                    </a:lnTo>
                    <a:lnTo>
                      <a:pt x="19" y="63"/>
                    </a:lnTo>
                    <a:lnTo>
                      <a:pt x="14" y="55"/>
                    </a:lnTo>
                    <a:lnTo>
                      <a:pt x="12" y="47"/>
                    </a:lnTo>
                    <a:lnTo>
                      <a:pt x="10" y="37"/>
                    </a:lnTo>
                    <a:lnTo>
                      <a:pt x="10" y="26"/>
                    </a:lnTo>
                    <a:lnTo>
                      <a:pt x="12" y="14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EDD369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6" name="Group 271"/>
            <p:cNvGrpSpPr>
              <a:grpSpLocks/>
            </p:cNvGrpSpPr>
            <p:nvPr userDrawn="1"/>
          </p:nvGrpSpPr>
          <p:grpSpPr bwMode="auto">
            <a:xfrm>
              <a:off x="7023100" y="157162"/>
              <a:ext cx="746125" cy="1409700"/>
              <a:chOff x="751" y="682"/>
              <a:chExt cx="470" cy="888"/>
            </a:xfrm>
          </p:grpSpPr>
          <p:sp>
            <p:nvSpPr>
              <p:cNvPr id="1040" name="Freeform 146"/>
              <p:cNvSpPr>
                <a:spLocks/>
              </p:cNvSpPr>
              <p:nvPr/>
            </p:nvSpPr>
            <p:spPr bwMode="auto">
              <a:xfrm>
                <a:off x="751" y="682"/>
                <a:ext cx="470" cy="888"/>
              </a:xfrm>
              <a:custGeom>
                <a:avLst/>
                <a:gdLst>
                  <a:gd name="T0" fmla="*/ 334 w 470"/>
                  <a:gd name="T1" fmla="*/ 51 h 888"/>
                  <a:gd name="T2" fmla="*/ 335 w 470"/>
                  <a:gd name="T3" fmla="*/ 67 h 888"/>
                  <a:gd name="T4" fmla="*/ 380 w 470"/>
                  <a:gd name="T5" fmla="*/ 25 h 888"/>
                  <a:gd name="T6" fmla="*/ 378 w 470"/>
                  <a:gd name="T7" fmla="*/ 80 h 888"/>
                  <a:gd name="T8" fmla="*/ 384 w 470"/>
                  <a:gd name="T9" fmla="*/ 110 h 888"/>
                  <a:gd name="T10" fmla="*/ 391 w 470"/>
                  <a:gd name="T11" fmla="*/ 229 h 888"/>
                  <a:gd name="T12" fmla="*/ 428 w 470"/>
                  <a:gd name="T13" fmla="*/ 282 h 888"/>
                  <a:gd name="T14" fmla="*/ 451 w 470"/>
                  <a:gd name="T15" fmla="*/ 324 h 888"/>
                  <a:gd name="T16" fmla="*/ 449 w 470"/>
                  <a:gd name="T17" fmla="*/ 416 h 888"/>
                  <a:gd name="T18" fmla="*/ 401 w 470"/>
                  <a:gd name="T19" fmla="*/ 495 h 888"/>
                  <a:gd name="T20" fmla="*/ 375 w 470"/>
                  <a:gd name="T21" fmla="*/ 544 h 888"/>
                  <a:gd name="T22" fmla="*/ 337 w 470"/>
                  <a:gd name="T23" fmla="*/ 598 h 888"/>
                  <a:gd name="T24" fmla="*/ 330 w 470"/>
                  <a:gd name="T25" fmla="*/ 637 h 888"/>
                  <a:gd name="T26" fmla="*/ 320 w 470"/>
                  <a:gd name="T27" fmla="*/ 667 h 888"/>
                  <a:gd name="T28" fmla="*/ 321 w 470"/>
                  <a:gd name="T29" fmla="*/ 701 h 888"/>
                  <a:gd name="T30" fmla="*/ 351 w 470"/>
                  <a:gd name="T31" fmla="*/ 756 h 888"/>
                  <a:gd name="T32" fmla="*/ 457 w 470"/>
                  <a:gd name="T33" fmla="*/ 764 h 888"/>
                  <a:gd name="T34" fmla="*/ 470 w 470"/>
                  <a:gd name="T35" fmla="*/ 769 h 888"/>
                  <a:gd name="T36" fmla="*/ 371 w 470"/>
                  <a:gd name="T37" fmla="*/ 781 h 888"/>
                  <a:gd name="T38" fmla="*/ 409 w 470"/>
                  <a:gd name="T39" fmla="*/ 831 h 888"/>
                  <a:gd name="T40" fmla="*/ 405 w 470"/>
                  <a:gd name="T41" fmla="*/ 845 h 888"/>
                  <a:gd name="T42" fmla="*/ 347 w 470"/>
                  <a:gd name="T43" fmla="*/ 791 h 888"/>
                  <a:gd name="T44" fmla="*/ 304 w 470"/>
                  <a:gd name="T45" fmla="*/ 785 h 888"/>
                  <a:gd name="T46" fmla="*/ 312 w 470"/>
                  <a:gd name="T47" fmla="*/ 767 h 888"/>
                  <a:gd name="T48" fmla="*/ 304 w 470"/>
                  <a:gd name="T49" fmla="*/ 720 h 888"/>
                  <a:gd name="T50" fmla="*/ 280 w 470"/>
                  <a:gd name="T51" fmla="*/ 690 h 888"/>
                  <a:gd name="T52" fmla="*/ 250 w 470"/>
                  <a:gd name="T53" fmla="*/ 671 h 888"/>
                  <a:gd name="T54" fmla="*/ 216 w 470"/>
                  <a:gd name="T55" fmla="*/ 671 h 888"/>
                  <a:gd name="T56" fmla="*/ 191 w 470"/>
                  <a:gd name="T57" fmla="*/ 725 h 888"/>
                  <a:gd name="T58" fmla="*/ 223 w 470"/>
                  <a:gd name="T59" fmla="*/ 816 h 888"/>
                  <a:gd name="T60" fmla="*/ 218 w 470"/>
                  <a:gd name="T61" fmla="*/ 828 h 888"/>
                  <a:gd name="T62" fmla="*/ 178 w 470"/>
                  <a:gd name="T63" fmla="*/ 864 h 888"/>
                  <a:gd name="T64" fmla="*/ 166 w 470"/>
                  <a:gd name="T65" fmla="*/ 875 h 888"/>
                  <a:gd name="T66" fmla="*/ 166 w 470"/>
                  <a:gd name="T67" fmla="*/ 818 h 888"/>
                  <a:gd name="T68" fmla="*/ 140 w 470"/>
                  <a:gd name="T69" fmla="*/ 805 h 888"/>
                  <a:gd name="T70" fmla="*/ 175 w 470"/>
                  <a:gd name="T71" fmla="*/ 707 h 888"/>
                  <a:gd name="T72" fmla="*/ 164 w 470"/>
                  <a:gd name="T73" fmla="*/ 678 h 888"/>
                  <a:gd name="T74" fmla="*/ 120 w 470"/>
                  <a:gd name="T75" fmla="*/ 676 h 888"/>
                  <a:gd name="T76" fmla="*/ 78 w 470"/>
                  <a:gd name="T77" fmla="*/ 651 h 888"/>
                  <a:gd name="T78" fmla="*/ 25 w 470"/>
                  <a:gd name="T79" fmla="*/ 588 h 888"/>
                  <a:gd name="T80" fmla="*/ 9 w 470"/>
                  <a:gd name="T81" fmla="*/ 540 h 888"/>
                  <a:gd name="T82" fmla="*/ 3 w 470"/>
                  <a:gd name="T83" fmla="*/ 430 h 888"/>
                  <a:gd name="T84" fmla="*/ 30 w 470"/>
                  <a:gd name="T85" fmla="*/ 385 h 888"/>
                  <a:gd name="T86" fmla="*/ 52 w 470"/>
                  <a:gd name="T87" fmla="*/ 356 h 888"/>
                  <a:gd name="T88" fmla="*/ 76 w 470"/>
                  <a:gd name="T89" fmla="*/ 284 h 888"/>
                  <a:gd name="T90" fmla="*/ 115 w 470"/>
                  <a:gd name="T91" fmla="*/ 265 h 888"/>
                  <a:gd name="T92" fmla="*/ 154 w 470"/>
                  <a:gd name="T93" fmla="*/ 271 h 888"/>
                  <a:gd name="T94" fmla="*/ 178 w 470"/>
                  <a:gd name="T95" fmla="*/ 282 h 888"/>
                  <a:gd name="T96" fmla="*/ 168 w 470"/>
                  <a:gd name="T97" fmla="*/ 186 h 888"/>
                  <a:gd name="T98" fmla="*/ 193 w 470"/>
                  <a:gd name="T99" fmla="*/ 119 h 888"/>
                  <a:gd name="T100" fmla="*/ 214 w 470"/>
                  <a:gd name="T101" fmla="*/ 85 h 888"/>
                  <a:gd name="T102" fmla="*/ 259 w 470"/>
                  <a:gd name="T103" fmla="*/ 45 h 888"/>
                  <a:gd name="T104" fmla="*/ 326 w 470"/>
                  <a:gd name="T105" fmla="*/ 27 h 888"/>
                  <a:gd name="T106" fmla="*/ 359 w 470"/>
                  <a:gd name="T107" fmla="*/ 0 h 88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470"/>
                  <a:gd name="T163" fmla="*/ 0 h 888"/>
                  <a:gd name="T164" fmla="*/ 470 w 470"/>
                  <a:gd name="T165" fmla="*/ 888 h 888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470" h="888">
                    <a:moveTo>
                      <a:pt x="369" y="1"/>
                    </a:moveTo>
                    <a:lnTo>
                      <a:pt x="369" y="1"/>
                    </a:lnTo>
                    <a:lnTo>
                      <a:pt x="362" y="9"/>
                    </a:lnTo>
                    <a:lnTo>
                      <a:pt x="347" y="28"/>
                    </a:lnTo>
                    <a:lnTo>
                      <a:pt x="341" y="39"/>
                    </a:lnTo>
                    <a:lnTo>
                      <a:pt x="334" y="51"/>
                    </a:lnTo>
                    <a:lnTo>
                      <a:pt x="332" y="57"/>
                    </a:lnTo>
                    <a:lnTo>
                      <a:pt x="331" y="62"/>
                    </a:lnTo>
                    <a:lnTo>
                      <a:pt x="331" y="68"/>
                    </a:lnTo>
                    <a:lnTo>
                      <a:pt x="332" y="72"/>
                    </a:lnTo>
                    <a:lnTo>
                      <a:pt x="335" y="67"/>
                    </a:lnTo>
                    <a:lnTo>
                      <a:pt x="346" y="54"/>
                    </a:lnTo>
                    <a:lnTo>
                      <a:pt x="358" y="39"/>
                    </a:lnTo>
                    <a:lnTo>
                      <a:pt x="364" y="34"/>
                    </a:lnTo>
                    <a:lnTo>
                      <a:pt x="369" y="31"/>
                    </a:lnTo>
                    <a:lnTo>
                      <a:pt x="380" y="25"/>
                    </a:lnTo>
                    <a:lnTo>
                      <a:pt x="379" y="31"/>
                    </a:lnTo>
                    <a:lnTo>
                      <a:pt x="377" y="45"/>
                    </a:lnTo>
                    <a:lnTo>
                      <a:pt x="376" y="54"/>
                    </a:lnTo>
                    <a:lnTo>
                      <a:pt x="376" y="63"/>
                    </a:lnTo>
                    <a:lnTo>
                      <a:pt x="377" y="72"/>
                    </a:lnTo>
                    <a:lnTo>
                      <a:pt x="378" y="80"/>
                    </a:lnTo>
                    <a:lnTo>
                      <a:pt x="380" y="83"/>
                    </a:lnTo>
                    <a:lnTo>
                      <a:pt x="381" y="88"/>
                    </a:lnTo>
                    <a:lnTo>
                      <a:pt x="383" y="94"/>
                    </a:lnTo>
                    <a:lnTo>
                      <a:pt x="384" y="110"/>
                    </a:lnTo>
                    <a:lnTo>
                      <a:pt x="386" y="130"/>
                    </a:lnTo>
                    <a:lnTo>
                      <a:pt x="387" y="154"/>
                    </a:lnTo>
                    <a:lnTo>
                      <a:pt x="388" y="199"/>
                    </a:lnTo>
                    <a:lnTo>
                      <a:pt x="390" y="216"/>
                    </a:lnTo>
                    <a:lnTo>
                      <a:pt x="391" y="229"/>
                    </a:lnTo>
                    <a:lnTo>
                      <a:pt x="395" y="238"/>
                    </a:lnTo>
                    <a:lnTo>
                      <a:pt x="400" y="248"/>
                    </a:lnTo>
                    <a:lnTo>
                      <a:pt x="406" y="257"/>
                    </a:lnTo>
                    <a:lnTo>
                      <a:pt x="413" y="264"/>
                    </a:lnTo>
                    <a:lnTo>
                      <a:pt x="424" y="278"/>
                    </a:lnTo>
                    <a:lnTo>
                      <a:pt x="428" y="282"/>
                    </a:lnTo>
                    <a:lnTo>
                      <a:pt x="432" y="286"/>
                    </a:lnTo>
                    <a:lnTo>
                      <a:pt x="439" y="296"/>
                    </a:lnTo>
                    <a:lnTo>
                      <a:pt x="443" y="304"/>
                    </a:lnTo>
                    <a:lnTo>
                      <a:pt x="447" y="314"/>
                    </a:lnTo>
                    <a:lnTo>
                      <a:pt x="451" y="324"/>
                    </a:lnTo>
                    <a:lnTo>
                      <a:pt x="455" y="336"/>
                    </a:lnTo>
                    <a:lnTo>
                      <a:pt x="457" y="350"/>
                    </a:lnTo>
                    <a:lnTo>
                      <a:pt x="458" y="364"/>
                    </a:lnTo>
                    <a:lnTo>
                      <a:pt x="458" y="380"/>
                    </a:lnTo>
                    <a:lnTo>
                      <a:pt x="455" y="397"/>
                    </a:lnTo>
                    <a:lnTo>
                      <a:pt x="449" y="416"/>
                    </a:lnTo>
                    <a:lnTo>
                      <a:pt x="442" y="435"/>
                    </a:lnTo>
                    <a:lnTo>
                      <a:pt x="431" y="455"/>
                    </a:lnTo>
                    <a:lnTo>
                      <a:pt x="417" y="476"/>
                    </a:lnTo>
                    <a:lnTo>
                      <a:pt x="412" y="482"/>
                    </a:lnTo>
                    <a:lnTo>
                      <a:pt x="401" y="495"/>
                    </a:lnTo>
                    <a:lnTo>
                      <a:pt x="394" y="505"/>
                    </a:lnTo>
                    <a:lnTo>
                      <a:pt x="388" y="515"/>
                    </a:lnTo>
                    <a:lnTo>
                      <a:pt x="382" y="525"/>
                    </a:lnTo>
                    <a:lnTo>
                      <a:pt x="379" y="536"/>
                    </a:lnTo>
                    <a:lnTo>
                      <a:pt x="375" y="544"/>
                    </a:lnTo>
                    <a:lnTo>
                      <a:pt x="366" y="564"/>
                    </a:lnTo>
                    <a:lnTo>
                      <a:pt x="359" y="575"/>
                    </a:lnTo>
                    <a:lnTo>
                      <a:pt x="353" y="586"/>
                    </a:lnTo>
                    <a:lnTo>
                      <a:pt x="345" y="594"/>
                    </a:lnTo>
                    <a:lnTo>
                      <a:pt x="342" y="597"/>
                    </a:lnTo>
                    <a:lnTo>
                      <a:pt x="337" y="598"/>
                    </a:lnTo>
                    <a:lnTo>
                      <a:pt x="337" y="604"/>
                    </a:lnTo>
                    <a:lnTo>
                      <a:pt x="337" y="610"/>
                    </a:lnTo>
                    <a:lnTo>
                      <a:pt x="336" y="618"/>
                    </a:lnTo>
                    <a:lnTo>
                      <a:pt x="333" y="627"/>
                    </a:lnTo>
                    <a:lnTo>
                      <a:pt x="330" y="637"/>
                    </a:lnTo>
                    <a:lnTo>
                      <a:pt x="323" y="646"/>
                    </a:lnTo>
                    <a:lnTo>
                      <a:pt x="315" y="656"/>
                    </a:lnTo>
                    <a:lnTo>
                      <a:pt x="316" y="659"/>
                    </a:lnTo>
                    <a:lnTo>
                      <a:pt x="320" y="664"/>
                    </a:lnTo>
                    <a:lnTo>
                      <a:pt x="320" y="667"/>
                    </a:lnTo>
                    <a:lnTo>
                      <a:pt x="320" y="672"/>
                    </a:lnTo>
                    <a:lnTo>
                      <a:pt x="319" y="676"/>
                    </a:lnTo>
                    <a:lnTo>
                      <a:pt x="315" y="679"/>
                    </a:lnTo>
                    <a:lnTo>
                      <a:pt x="317" y="690"/>
                    </a:lnTo>
                    <a:lnTo>
                      <a:pt x="321" y="701"/>
                    </a:lnTo>
                    <a:lnTo>
                      <a:pt x="325" y="715"/>
                    </a:lnTo>
                    <a:lnTo>
                      <a:pt x="331" y="728"/>
                    </a:lnTo>
                    <a:lnTo>
                      <a:pt x="338" y="741"/>
                    </a:lnTo>
                    <a:lnTo>
                      <a:pt x="343" y="746"/>
                    </a:lnTo>
                    <a:lnTo>
                      <a:pt x="347" y="752"/>
                    </a:lnTo>
                    <a:lnTo>
                      <a:pt x="351" y="756"/>
                    </a:lnTo>
                    <a:lnTo>
                      <a:pt x="357" y="760"/>
                    </a:lnTo>
                    <a:lnTo>
                      <a:pt x="403" y="760"/>
                    </a:lnTo>
                    <a:lnTo>
                      <a:pt x="437" y="761"/>
                    </a:lnTo>
                    <a:lnTo>
                      <a:pt x="449" y="763"/>
                    </a:lnTo>
                    <a:lnTo>
                      <a:pt x="457" y="764"/>
                    </a:lnTo>
                    <a:lnTo>
                      <a:pt x="458" y="764"/>
                    </a:lnTo>
                    <a:lnTo>
                      <a:pt x="461" y="764"/>
                    </a:lnTo>
                    <a:lnTo>
                      <a:pt x="466" y="765"/>
                    </a:lnTo>
                    <a:lnTo>
                      <a:pt x="468" y="766"/>
                    </a:lnTo>
                    <a:lnTo>
                      <a:pt x="470" y="769"/>
                    </a:lnTo>
                    <a:lnTo>
                      <a:pt x="466" y="771"/>
                    </a:lnTo>
                    <a:lnTo>
                      <a:pt x="462" y="772"/>
                    </a:lnTo>
                    <a:lnTo>
                      <a:pt x="459" y="775"/>
                    </a:lnTo>
                    <a:lnTo>
                      <a:pt x="371" y="781"/>
                    </a:lnTo>
                    <a:lnTo>
                      <a:pt x="390" y="802"/>
                    </a:lnTo>
                    <a:lnTo>
                      <a:pt x="403" y="819"/>
                    </a:lnTo>
                    <a:lnTo>
                      <a:pt x="406" y="825"/>
                    </a:lnTo>
                    <a:lnTo>
                      <a:pt x="409" y="831"/>
                    </a:lnTo>
                    <a:lnTo>
                      <a:pt x="409" y="836"/>
                    </a:lnTo>
                    <a:lnTo>
                      <a:pt x="411" y="844"/>
                    </a:lnTo>
                    <a:lnTo>
                      <a:pt x="411" y="845"/>
                    </a:lnTo>
                    <a:lnTo>
                      <a:pt x="410" y="845"/>
                    </a:lnTo>
                    <a:lnTo>
                      <a:pt x="405" y="845"/>
                    </a:lnTo>
                    <a:lnTo>
                      <a:pt x="400" y="844"/>
                    </a:lnTo>
                    <a:lnTo>
                      <a:pt x="393" y="836"/>
                    </a:lnTo>
                    <a:lnTo>
                      <a:pt x="377" y="819"/>
                    </a:lnTo>
                    <a:lnTo>
                      <a:pt x="357" y="800"/>
                    </a:lnTo>
                    <a:lnTo>
                      <a:pt x="347" y="791"/>
                    </a:lnTo>
                    <a:lnTo>
                      <a:pt x="337" y="785"/>
                    </a:lnTo>
                    <a:lnTo>
                      <a:pt x="333" y="785"/>
                    </a:lnTo>
                    <a:lnTo>
                      <a:pt x="322" y="784"/>
                    </a:lnTo>
                    <a:lnTo>
                      <a:pt x="310" y="784"/>
                    </a:lnTo>
                    <a:lnTo>
                      <a:pt x="304" y="785"/>
                    </a:lnTo>
                    <a:lnTo>
                      <a:pt x="300" y="786"/>
                    </a:lnTo>
                    <a:lnTo>
                      <a:pt x="301" y="784"/>
                    </a:lnTo>
                    <a:lnTo>
                      <a:pt x="304" y="776"/>
                    </a:lnTo>
                    <a:lnTo>
                      <a:pt x="310" y="769"/>
                    </a:lnTo>
                    <a:lnTo>
                      <a:pt x="312" y="767"/>
                    </a:lnTo>
                    <a:lnTo>
                      <a:pt x="315" y="766"/>
                    </a:lnTo>
                    <a:lnTo>
                      <a:pt x="321" y="763"/>
                    </a:lnTo>
                    <a:lnTo>
                      <a:pt x="317" y="754"/>
                    </a:lnTo>
                    <a:lnTo>
                      <a:pt x="310" y="732"/>
                    </a:lnTo>
                    <a:lnTo>
                      <a:pt x="304" y="720"/>
                    </a:lnTo>
                    <a:lnTo>
                      <a:pt x="298" y="708"/>
                    </a:lnTo>
                    <a:lnTo>
                      <a:pt x="291" y="699"/>
                    </a:lnTo>
                    <a:lnTo>
                      <a:pt x="288" y="695"/>
                    </a:lnTo>
                    <a:lnTo>
                      <a:pt x="286" y="693"/>
                    </a:lnTo>
                    <a:lnTo>
                      <a:pt x="280" y="690"/>
                    </a:lnTo>
                    <a:lnTo>
                      <a:pt x="269" y="686"/>
                    </a:lnTo>
                    <a:lnTo>
                      <a:pt x="263" y="683"/>
                    </a:lnTo>
                    <a:lnTo>
                      <a:pt x="257" y="678"/>
                    </a:lnTo>
                    <a:lnTo>
                      <a:pt x="253" y="674"/>
                    </a:lnTo>
                    <a:lnTo>
                      <a:pt x="250" y="671"/>
                    </a:lnTo>
                    <a:lnTo>
                      <a:pt x="246" y="671"/>
                    </a:lnTo>
                    <a:lnTo>
                      <a:pt x="237" y="673"/>
                    </a:lnTo>
                    <a:lnTo>
                      <a:pt x="226" y="673"/>
                    </a:lnTo>
                    <a:lnTo>
                      <a:pt x="221" y="672"/>
                    </a:lnTo>
                    <a:lnTo>
                      <a:pt x="216" y="671"/>
                    </a:lnTo>
                    <a:lnTo>
                      <a:pt x="212" y="678"/>
                    </a:lnTo>
                    <a:lnTo>
                      <a:pt x="205" y="688"/>
                    </a:lnTo>
                    <a:lnTo>
                      <a:pt x="197" y="700"/>
                    </a:lnTo>
                    <a:lnTo>
                      <a:pt x="194" y="708"/>
                    </a:lnTo>
                    <a:lnTo>
                      <a:pt x="191" y="725"/>
                    </a:lnTo>
                    <a:lnTo>
                      <a:pt x="189" y="736"/>
                    </a:lnTo>
                    <a:lnTo>
                      <a:pt x="188" y="749"/>
                    </a:lnTo>
                    <a:lnTo>
                      <a:pt x="188" y="761"/>
                    </a:lnTo>
                    <a:lnTo>
                      <a:pt x="188" y="773"/>
                    </a:lnTo>
                    <a:lnTo>
                      <a:pt x="223" y="816"/>
                    </a:lnTo>
                    <a:lnTo>
                      <a:pt x="229" y="823"/>
                    </a:lnTo>
                    <a:lnTo>
                      <a:pt x="233" y="830"/>
                    </a:lnTo>
                    <a:lnTo>
                      <a:pt x="234" y="834"/>
                    </a:lnTo>
                    <a:lnTo>
                      <a:pt x="237" y="844"/>
                    </a:lnTo>
                    <a:lnTo>
                      <a:pt x="218" y="828"/>
                    </a:lnTo>
                    <a:lnTo>
                      <a:pt x="204" y="817"/>
                    </a:lnTo>
                    <a:lnTo>
                      <a:pt x="194" y="807"/>
                    </a:lnTo>
                    <a:lnTo>
                      <a:pt x="190" y="802"/>
                    </a:lnTo>
                    <a:lnTo>
                      <a:pt x="187" y="798"/>
                    </a:lnTo>
                    <a:lnTo>
                      <a:pt x="178" y="864"/>
                    </a:lnTo>
                    <a:lnTo>
                      <a:pt x="174" y="875"/>
                    </a:lnTo>
                    <a:lnTo>
                      <a:pt x="170" y="884"/>
                    </a:lnTo>
                    <a:lnTo>
                      <a:pt x="168" y="888"/>
                    </a:lnTo>
                    <a:lnTo>
                      <a:pt x="166" y="875"/>
                    </a:lnTo>
                    <a:lnTo>
                      <a:pt x="165" y="864"/>
                    </a:lnTo>
                    <a:lnTo>
                      <a:pt x="165" y="859"/>
                    </a:lnTo>
                    <a:lnTo>
                      <a:pt x="165" y="856"/>
                    </a:lnTo>
                    <a:lnTo>
                      <a:pt x="165" y="836"/>
                    </a:lnTo>
                    <a:lnTo>
                      <a:pt x="166" y="818"/>
                    </a:lnTo>
                    <a:lnTo>
                      <a:pt x="168" y="798"/>
                    </a:lnTo>
                    <a:lnTo>
                      <a:pt x="123" y="837"/>
                    </a:lnTo>
                    <a:lnTo>
                      <a:pt x="103" y="847"/>
                    </a:lnTo>
                    <a:lnTo>
                      <a:pt x="113" y="830"/>
                    </a:lnTo>
                    <a:lnTo>
                      <a:pt x="140" y="805"/>
                    </a:lnTo>
                    <a:lnTo>
                      <a:pt x="157" y="787"/>
                    </a:lnTo>
                    <a:lnTo>
                      <a:pt x="163" y="780"/>
                    </a:lnTo>
                    <a:lnTo>
                      <a:pt x="166" y="777"/>
                    </a:lnTo>
                    <a:lnTo>
                      <a:pt x="170" y="741"/>
                    </a:lnTo>
                    <a:lnTo>
                      <a:pt x="175" y="707"/>
                    </a:lnTo>
                    <a:lnTo>
                      <a:pt x="173" y="704"/>
                    </a:lnTo>
                    <a:lnTo>
                      <a:pt x="168" y="696"/>
                    </a:lnTo>
                    <a:lnTo>
                      <a:pt x="166" y="690"/>
                    </a:lnTo>
                    <a:lnTo>
                      <a:pt x="165" y="685"/>
                    </a:lnTo>
                    <a:lnTo>
                      <a:pt x="164" y="678"/>
                    </a:lnTo>
                    <a:lnTo>
                      <a:pt x="165" y="672"/>
                    </a:lnTo>
                    <a:lnTo>
                      <a:pt x="154" y="674"/>
                    </a:lnTo>
                    <a:lnTo>
                      <a:pt x="142" y="676"/>
                    </a:lnTo>
                    <a:lnTo>
                      <a:pt x="128" y="676"/>
                    </a:lnTo>
                    <a:lnTo>
                      <a:pt x="120" y="676"/>
                    </a:lnTo>
                    <a:lnTo>
                      <a:pt x="112" y="674"/>
                    </a:lnTo>
                    <a:lnTo>
                      <a:pt x="104" y="672"/>
                    </a:lnTo>
                    <a:lnTo>
                      <a:pt x="97" y="668"/>
                    </a:lnTo>
                    <a:lnTo>
                      <a:pt x="90" y="664"/>
                    </a:lnTo>
                    <a:lnTo>
                      <a:pt x="84" y="659"/>
                    </a:lnTo>
                    <a:lnTo>
                      <a:pt x="78" y="651"/>
                    </a:lnTo>
                    <a:lnTo>
                      <a:pt x="73" y="642"/>
                    </a:lnTo>
                    <a:lnTo>
                      <a:pt x="64" y="633"/>
                    </a:lnTo>
                    <a:lnTo>
                      <a:pt x="45" y="612"/>
                    </a:lnTo>
                    <a:lnTo>
                      <a:pt x="35" y="600"/>
                    </a:lnTo>
                    <a:lnTo>
                      <a:pt x="25" y="588"/>
                    </a:lnTo>
                    <a:lnTo>
                      <a:pt x="19" y="576"/>
                    </a:lnTo>
                    <a:lnTo>
                      <a:pt x="17" y="572"/>
                    </a:lnTo>
                    <a:lnTo>
                      <a:pt x="16" y="566"/>
                    </a:lnTo>
                    <a:lnTo>
                      <a:pt x="13" y="560"/>
                    </a:lnTo>
                    <a:lnTo>
                      <a:pt x="9" y="540"/>
                    </a:lnTo>
                    <a:lnTo>
                      <a:pt x="3" y="513"/>
                    </a:lnTo>
                    <a:lnTo>
                      <a:pt x="1" y="497"/>
                    </a:lnTo>
                    <a:lnTo>
                      <a:pt x="0" y="481"/>
                    </a:lnTo>
                    <a:lnTo>
                      <a:pt x="0" y="463"/>
                    </a:lnTo>
                    <a:lnTo>
                      <a:pt x="1" y="447"/>
                    </a:lnTo>
                    <a:lnTo>
                      <a:pt x="3" y="430"/>
                    </a:lnTo>
                    <a:lnTo>
                      <a:pt x="9" y="416"/>
                    </a:lnTo>
                    <a:lnTo>
                      <a:pt x="11" y="408"/>
                    </a:lnTo>
                    <a:lnTo>
                      <a:pt x="16" y="402"/>
                    </a:lnTo>
                    <a:lnTo>
                      <a:pt x="20" y="396"/>
                    </a:lnTo>
                    <a:lnTo>
                      <a:pt x="24" y="391"/>
                    </a:lnTo>
                    <a:lnTo>
                      <a:pt x="30" y="385"/>
                    </a:lnTo>
                    <a:lnTo>
                      <a:pt x="36" y="381"/>
                    </a:lnTo>
                    <a:lnTo>
                      <a:pt x="44" y="377"/>
                    </a:lnTo>
                    <a:lnTo>
                      <a:pt x="52" y="375"/>
                    </a:lnTo>
                    <a:lnTo>
                      <a:pt x="52" y="370"/>
                    </a:lnTo>
                    <a:lnTo>
                      <a:pt x="52" y="356"/>
                    </a:lnTo>
                    <a:lnTo>
                      <a:pt x="54" y="336"/>
                    </a:lnTo>
                    <a:lnTo>
                      <a:pt x="55" y="325"/>
                    </a:lnTo>
                    <a:lnTo>
                      <a:pt x="58" y="314"/>
                    </a:lnTo>
                    <a:lnTo>
                      <a:pt x="63" y="303"/>
                    </a:lnTo>
                    <a:lnTo>
                      <a:pt x="68" y="293"/>
                    </a:lnTo>
                    <a:lnTo>
                      <a:pt x="76" y="284"/>
                    </a:lnTo>
                    <a:lnTo>
                      <a:pt x="85" y="276"/>
                    </a:lnTo>
                    <a:lnTo>
                      <a:pt x="89" y="273"/>
                    </a:lnTo>
                    <a:lnTo>
                      <a:pt x="95" y="270"/>
                    </a:lnTo>
                    <a:lnTo>
                      <a:pt x="101" y="268"/>
                    </a:lnTo>
                    <a:lnTo>
                      <a:pt x="108" y="267"/>
                    </a:lnTo>
                    <a:lnTo>
                      <a:pt x="115" y="265"/>
                    </a:lnTo>
                    <a:lnTo>
                      <a:pt x="123" y="265"/>
                    </a:lnTo>
                    <a:lnTo>
                      <a:pt x="132" y="267"/>
                    </a:lnTo>
                    <a:lnTo>
                      <a:pt x="141" y="269"/>
                    </a:lnTo>
                    <a:lnTo>
                      <a:pt x="144" y="269"/>
                    </a:lnTo>
                    <a:lnTo>
                      <a:pt x="154" y="271"/>
                    </a:lnTo>
                    <a:lnTo>
                      <a:pt x="159" y="273"/>
                    </a:lnTo>
                    <a:lnTo>
                      <a:pt x="166" y="276"/>
                    </a:lnTo>
                    <a:lnTo>
                      <a:pt x="173" y="281"/>
                    </a:lnTo>
                    <a:lnTo>
                      <a:pt x="179" y="287"/>
                    </a:lnTo>
                    <a:lnTo>
                      <a:pt x="178" y="282"/>
                    </a:lnTo>
                    <a:lnTo>
                      <a:pt x="174" y="265"/>
                    </a:lnTo>
                    <a:lnTo>
                      <a:pt x="170" y="244"/>
                    </a:lnTo>
                    <a:lnTo>
                      <a:pt x="168" y="230"/>
                    </a:lnTo>
                    <a:lnTo>
                      <a:pt x="167" y="216"/>
                    </a:lnTo>
                    <a:lnTo>
                      <a:pt x="167" y="201"/>
                    </a:lnTo>
                    <a:lnTo>
                      <a:pt x="168" y="186"/>
                    </a:lnTo>
                    <a:lnTo>
                      <a:pt x="169" y="171"/>
                    </a:lnTo>
                    <a:lnTo>
                      <a:pt x="173" y="157"/>
                    </a:lnTo>
                    <a:lnTo>
                      <a:pt x="178" y="144"/>
                    </a:lnTo>
                    <a:lnTo>
                      <a:pt x="185" y="130"/>
                    </a:lnTo>
                    <a:lnTo>
                      <a:pt x="189" y="125"/>
                    </a:lnTo>
                    <a:lnTo>
                      <a:pt x="193" y="119"/>
                    </a:lnTo>
                    <a:lnTo>
                      <a:pt x="199" y="115"/>
                    </a:lnTo>
                    <a:lnTo>
                      <a:pt x="204" y="110"/>
                    </a:lnTo>
                    <a:lnTo>
                      <a:pt x="205" y="106"/>
                    </a:lnTo>
                    <a:lnTo>
                      <a:pt x="208" y="98"/>
                    </a:lnTo>
                    <a:lnTo>
                      <a:pt x="214" y="85"/>
                    </a:lnTo>
                    <a:lnTo>
                      <a:pt x="219" y="79"/>
                    </a:lnTo>
                    <a:lnTo>
                      <a:pt x="223" y="71"/>
                    </a:lnTo>
                    <a:lnTo>
                      <a:pt x="231" y="63"/>
                    </a:lnTo>
                    <a:lnTo>
                      <a:pt x="238" y="57"/>
                    </a:lnTo>
                    <a:lnTo>
                      <a:pt x="248" y="50"/>
                    </a:lnTo>
                    <a:lnTo>
                      <a:pt x="259" y="45"/>
                    </a:lnTo>
                    <a:lnTo>
                      <a:pt x="272" y="39"/>
                    </a:lnTo>
                    <a:lnTo>
                      <a:pt x="287" y="36"/>
                    </a:lnTo>
                    <a:lnTo>
                      <a:pt x="304" y="34"/>
                    </a:lnTo>
                    <a:lnTo>
                      <a:pt x="323" y="33"/>
                    </a:lnTo>
                    <a:lnTo>
                      <a:pt x="326" y="27"/>
                    </a:lnTo>
                    <a:lnTo>
                      <a:pt x="330" y="21"/>
                    </a:lnTo>
                    <a:lnTo>
                      <a:pt x="335" y="14"/>
                    </a:lnTo>
                    <a:lnTo>
                      <a:pt x="342" y="7"/>
                    </a:lnTo>
                    <a:lnTo>
                      <a:pt x="349" y="3"/>
                    </a:lnTo>
                    <a:lnTo>
                      <a:pt x="354" y="1"/>
                    </a:lnTo>
                    <a:lnTo>
                      <a:pt x="359" y="0"/>
                    </a:lnTo>
                    <a:lnTo>
                      <a:pt x="364" y="0"/>
                    </a:lnTo>
                    <a:lnTo>
                      <a:pt x="369" y="1"/>
                    </a:lnTo>
                    <a:close/>
                  </a:path>
                </a:pathLst>
              </a:custGeom>
              <a:solidFill>
                <a:srgbClr val="FEE580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1" name="Freeform 147"/>
              <p:cNvSpPr>
                <a:spLocks/>
              </p:cNvSpPr>
              <p:nvPr/>
            </p:nvSpPr>
            <p:spPr bwMode="auto">
              <a:xfrm>
                <a:off x="1016" y="758"/>
                <a:ext cx="36" cy="36"/>
              </a:xfrm>
              <a:custGeom>
                <a:avLst/>
                <a:gdLst>
                  <a:gd name="T0" fmla="*/ 36 w 36"/>
                  <a:gd name="T1" fmla="*/ 22 h 36"/>
                  <a:gd name="T2" fmla="*/ 36 w 36"/>
                  <a:gd name="T3" fmla="*/ 22 h 36"/>
                  <a:gd name="T4" fmla="*/ 35 w 36"/>
                  <a:gd name="T5" fmla="*/ 25 h 36"/>
                  <a:gd name="T6" fmla="*/ 33 w 36"/>
                  <a:gd name="T7" fmla="*/ 28 h 36"/>
                  <a:gd name="T8" fmla="*/ 30 w 36"/>
                  <a:gd name="T9" fmla="*/ 31 h 36"/>
                  <a:gd name="T10" fmla="*/ 27 w 36"/>
                  <a:gd name="T11" fmla="*/ 32 h 36"/>
                  <a:gd name="T12" fmla="*/ 25 w 36"/>
                  <a:gd name="T13" fmla="*/ 35 h 36"/>
                  <a:gd name="T14" fmla="*/ 22 w 36"/>
                  <a:gd name="T15" fmla="*/ 36 h 36"/>
                  <a:gd name="T16" fmla="*/ 17 w 36"/>
                  <a:gd name="T17" fmla="*/ 36 h 36"/>
                  <a:gd name="T18" fmla="*/ 14 w 36"/>
                  <a:gd name="T19" fmla="*/ 36 h 36"/>
                  <a:gd name="T20" fmla="*/ 14 w 36"/>
                  <a:gd name="T21" fmla="*/ 36 h 36"/>
                  <a:gd name="T22" fmla="*/ 11 w 36"/>
                  <a:gd name="T23" fmla="*/ 35 h 36"/>
                  <a:gd name="T24" fmla="*/ 7 w 36"/>
                  <a:gd name="T25" fmla="*/ 32 h 36"/>
                  <a:gd name="T26" fmla="*/ 5 w 36"/>
                  <a:gd name="T27" fmla="*/ 30 h 36"/>
                  <a:gd name="T28" fmla="*/ 3 w 36"/>
                  <a:gd name="T29" fmla="*/ 27 h 36"/>
                  <a:gd name="T30" fmla="*/ 1 w 36"/>
                  <a:gd name="T31" fmla="*/ 25 h 36"/>
                  <a:gd name="T32" fmla="*/ 0 w 36"/>
                  <a:gd name="T33" fmla="*/ 20 h 36"/>
                  <a:gd name="T34" fmla="*/ 0 w 36"/>
                  <a:gd name="T35" fmla="*/ 17 h 36"/>
                  <a:gd name="T36" fmla="*/ 1 w 36"/>
                  <a:gd name="T37" fmla="*/ 14 h 36"/>
                  <a:gd name="T38" fmla="*/ 1 w 36"/>
                  <a:gd name="T39" fmla="*/ 14 h 36"/>
                  <a:gd name="T40" fmla="*/ 2 w 36"/>
                  <a:gd name="T41" fmla="*/ 11 h 36"/>
                  <a:gd name="T42" fmla="*/ 3 w 36"/>
                  <a:gd name="T43" fmla="*/ 7 h 36"/>
                  <a:gd name="T44" fmla="*/ 5 w 36"/>
                  <a:gd name="T45" fmla="*/ 5 h 36"/>
                  <a:gd name="T46" fmla="*/ 9 w 36"/>
                  <a:gd name="T47" fmla="*/ 3 h 36"/>
                  <a:gd name="T48" fmla="*/ 12 w 36"/>
                  <a:gd name="T49" fmla="*/ 1 h 36"/>
                  <a:gd name="T50" fmla="*/ 15 w 36"/>
                  <a:gd name="T51" fmla="*/ 0 h 36"/>
                  <a:gd name="T52" fmla="*/ 18 w 36"/>
                  <a:gd name="T53" fmla="*/ 0 h 36"/>
                  <a:gd name="T54" fmla="*/ 22 w 36"/>
                  <a:gd name="T55" fmla="*/ 1 h 36"/>
                  <a:gd name="T56" fmla="*/ 22 w 36"/>
                  <a:gd name="T57" fmla="*/ 1 h 36"/>
                  <a:gd name="T58" fmla="*/ 25 w 36"/>
                  <a:gd name="T59" fmla="*/ 2 h 36"/>
                  <a:gd name="T60" fmla="*/ 28 w 36"/>
                  <a:gd name="T61" fmla="*/ 3 h 36"/>
                  <a:gd name="T62" fmla="*/ 32 w 36"/>
                  <a:gd name="T63" fmla="*/ 5 h 36"/>
                  <a:gd name="T64" fmla="*/ 34 w 36"/>
                  <a:gd name="T65" fmla="*/ 8 h 36"/>
                  <a:gd name="T66" fmla="*/ 35 w 36"/>
                  <a:gd name="T67" fmla="*/ 12 h 36"/>
                  <a:gd name="T68" fmla="*/ 36 w 36"/>
                  <a:gd name="T69" fmla="*/ 15 h 36"/>
                  <a:gd name="T70" fmla="*/ 36 w 36"/>
                  <a:gd name="T71" fmla="*/ 18 h 36"/>
                  <a:gd name="T72" fmla="*/ 36 w 36"/>
                  <a:gd name="T73" fmla="*/ 22 h 36"/>
                  <a:gd name="T74" fmla="*/ 36 w 36"/>
                  <a:gd name="T75" fmla="*/ 22 h 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36"/>
                  <a:gd name="T115" fmla="*/ 0 h 36"/>
                  <a:gd name="T116" fmla="*/ 36 w 36"/>
                  <a:gd name="T117" fmla="*/ 36 h 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36" h="36">
                    <a:moveTo>
                      <a:pt x="36" y="22"/>
                    </a:moveTo>
                    <a:lnTo>
                      <a:pt x="36" y="22"/>
                    </a:lnTo>
                    <a:lnTo>
                      <a:pt x="35" y="25"/>
                    </a:lnTo>
                    <a:lnTo>
                      <a:pt x="33" y="28"/>
                    </a:lnTo>
                    <a:lnTo>
                      <a:pt x="30" y="31"/>
                    </a:lnTo>
                    <a:lnTo>
                      <a:pt x="27" y="32"/>
                    </a:lnTo>
                    <a:lnTo>
                      <a:pt x="25" y="35"/>
                    </a:lnTo>
                    <a:lnTo>
                      <a:pt x="22" y="36"/>
                    </a:lnTo>
                    <a:lnTo>
                      <a:pt x="17" y="36"/>
                    </a:lnTo>
                    <a:lnTo>
                      <a:pt x="14" y="36"/>
                    </a:lnTo>
                    <a:lnTo>
                      <a:pt x="11" y="35"/>
                    </a:lnTo>
                    <a:lnTo>
                      <a:pt x="7" y="32"/>
                    </a:lnTo>
                    <a:lnTo>
                      <a:pt x="5" y="30"/>
                    </a:lnTo>
                    <a:lnTo>
                      <a:pt x="3" y="27"/>
                    </a:lnTo>
                    <a:lnTo>
                      <a:pt x="1" y="25"/>
                    </a:lnTo>
                    <a:lnTo>
                      <a:pt x="0" y="20"/>
                    </a:lnTo>
                    <a:lnTo>
                      <a:pt x="0" y="17"/>
                    </a:lnTo>
                    <a:lnTo>
                      <a:pt x="1" y="14"/>
                    </a:lnTo>
                    <a:lnTo>
                      <a:pt x="2" y="11"/>
                    </a:lnTo>
                    <a:lnTo>
                      <a:pt x="3" y="7"/>
                    </a:lnTo>
                    <a:lnTo>
                      <a:pt x="5" y="5"/>
                    </a:lnTo>
                    <a:lnTo>
                      <a:pt x="9" y="3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lnTo>
                      <a:pt x="22" y="1"/>
                    </a:lnTo>
                    <a:lnTo>
                      <a:pt x="25" y="2"/>
                    </a:lnTo>
                    <a:lnTo>
                      <a:pt x="28" y="3"/>
                    </a:lnTo>
                    <a:lnTo>
                      <a:pt x="32" y="5"/>
                    </a:lnTo>
                    <a:lnTo>
                      <a:pt x="34" y="8"/>
                    </a:lnTo>
                    <a:lnTo>
                      <a:pt x="35" y="12"/>
                    </a:lnTo>
                    <a:lnTo>
                      <a:pt x="36" y="15"/>
                    </a:lnTo>
                    <a:lnTo>
                      <a:pt x="36" y="18"/>
                    </a:lnTo>
                    <a:lnTo>
                      <a:pt x="36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2" name="Freeform 148"/>
              <p:cNvSpPr>
                <a:spLocks/>
              </p:cNvSpPr>
              <p:nvPr/>
            </p:nvSpPr>
            <p:spPr bwMode="auto">
              <a:xfrm>
                <a:off x="1025" y="764"/>
                <a:ext cx="11" cy="10"/>
              </a:xfrm>
              <a:custGeom>
                <a:avLst/>
                <a:gdLst>
                  <a:gd name="T0" fmla="*/ 9 w 11"/>
                  <a:gd name="T1" fmla="*/ 6 h 10"/>
                  <a:gd name="T2" fmla="*/ 9 w 11"/>
                  <a:gd name="T3" fmla="*/ 6 h 10"/>
                  <a:gd name="T4" fmla="*/ 9 w 11"/>
                  <a:gd name="T5" fmla="*/ 8 h 10"/>
                  <a:gd name="T6" fmla="*/ 7 w 11"/>
                  <a:gd name="T7" fmla="*/ 9 h 10"/>
                  <a:gd name="T8" fmla="*/ 6 w 11"/>
                  <a:gd name="T9" fmla="*/ 10 h 10"/>
                  <a:gd name="T10" fmla="*/ 4 w 11"/>
                  <a:gd name="T11" fmla="*/ 10 h 10"/>
                  <a:gd name="T12" fmla="*/ 4 w 11"/>
                  <a:gd name="T13" fmla="*/ 10 h 10"/>
                  <a:gd name="T14" fmla="*/ 2 w 11"/>
                  <a:gd name="T15" fmla="*/ 9 h 10"/>
                  <a:gd name="T16" fmla="*/ 1 w 11"/>
                  <a:gd name="T17" fmla="*/ 8 h 10"/>
                  <a:gd name="T18" fmla="*/ 0 w 11"/>
                  <a:gd name="T19" fmla="*/ 6 h 10"/>
                  <a:gd name="T20" fmla="*/ 0 w 11"/>
                  <a:gd name="T21" fmla="*/ 3 h 10"/>
                  <a:gd name="T22" fmla="*/ 0 w 11"/>
                  <a:gd name="T23" fmla="*/ 3 h 10"/>
                  <a:gd name="T24" fmla="*/ 1 w 11"/>
                  <a:gd name="T25" fmla="*/ 1 h 10"/>
                  <a:gd name="T26" fmla="*/ 2 w 11"/>
                  <a:gd name="T27" fmla="*/ 0 h 10"/>
                  <a:gd name="T28" fmla="*/ 4 w 11"/>
                  <a:gd name="T29" fmla="*/ 0 h 10"/>
                  <a:gd name="T30" fmla="*/ 6 w 11"/>
                  <a:gd name="T31" fmla="*/ 0 h 10"/>
                  <a:gd name="T32" fmla="*/ 6 w 11"/>
                  <a:gd name="T33" fmla="*/ 0 h 10"/>
                  <a:gd name="T34" fmla="*/ 8 w 11"/>
                  <a:gd name="T35" fmla="*/ 0 h 10"/>
                  <a:gd name="T36" fmla="*/ 9 w 11"/>
                  <a:gd name="T37" fmla="*/ 2 h 10"/>
                  <a:gd name="T38" fmla="*/ 11 w 11"/>
                  <a:gd name="T39" fmla="*/ 3 h 10"/>
                  <a:gd name="T40" fmla="*/ 9 w 11"/>
                  <a:gd name="T41" fmla="*/ 6 h 10"/>
                  <a:gd name="T42" fmla="*/ 9 w 11"/>
                  <a:gd name="T43" fmla="*/ 6 h 1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11"/>
                  <a:gd name="T67" fmla="*/ 0 h 10"/>
                  <a:gd name="T68" fmla="*/ 11 w 11"/>
                  <a:gd name="T69" fmla="*/ 10 h 10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11" h="10">
                    <a:moveTo>
                      <a:pt x="9" y="6"/>
                    </a:moveTo>
                    <a:lnTo>
                      <a:pt x="9" y="6"/>
                    </a:lnTo>
                    <a:lnTo>
                      <a:pt x="9" y="8"/>
                    </a:lnTo>
                    <a:lnTo>
                      <a:pt x="7" y="9"/>
                    </a:lnTo>
                    <a:lnTo>
                      <a:pt x="6" y="10"/>
                    </a:lnTo>
                    <a:lnTo>
                      <a:pt x="4" y="10"/>
                    </a:lnTo>
                    <a:lnTo>
                      <a:pt x="2" y="9"/>
                    </a:lnTo>
                    <a:lnTo>
                      <a:pt x="1" y="8"/>
                    </a:lnTo>
                    <a:lnTo>
                      <a:pt x="0" y="6"/>
                    </a:lnTo>
                    <a:lnTo>
                      <a:pt x="0" y="3"/>
                    </a:lnTo>
                    <a:lnTo>
                      <a:pt x="1" y="1"/>
                    </a:lnTo>
                    <a:lnTo>
                      <a:pt x="2" y="0"/>
                    </a:lnTo>
                    <a:lnTo>
                      <a:pt x="4" y="0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9" y="2"/>
                    </a:lnTo>
                    <a:lnTo>
                      <a:pt x="11" y="3"/>
                    </a:lnTo>
                    <a:lnTo>
                      <a:pt x="9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3" name="Freeform 149"/>
              <p:cNvSpPr>
                <a:spLocks/>
              </p:cNvSpPr>
              <p:nvPr/>
            </p:nvSpPr>
            <p:spPr bwMode="auto">
              <a:xfrm>
                <a:off x="802" y="947"/>
                <a:ext cx="180" cy="227"/>
              </a:xfrm>
              <a:custGeom>
                <a:avLst/>
                <a:gdLst>
                  <a:gd name="T0" fmla="*/ 171 w 180"/>
                  <a:gd name="T1" fmla="*/ 48 h 227"/>
                  <a:gd name="T2" fmla="*/ 171 w 180"/>
                  <a:gd name="T3" fmla="*/ 48 h 227"/>
                  <a:gd name="T4" fmla="*/ 153 w 180"/>
                  <a:gd name="T5" fmla="*/ 33 h 227"/>
                  <a:gd name="T6" fmla="*/ 135 w 180"/>
                  <a:gd name="T7" fmla="*/ 20 h 227"/>
                  <a:gd name="T8" fmla="*/ 126 w 180"/>
                  <a:gd name="T9" fmla="*/ 16 h 227"/>
                  <a:gd name="T10" fmla="*/ 116 w 180"/>
                  <a:gd name="T11" fmla="*/ 10 h 227"/>
                  <a:gd name="T12" fmla="*/ 106 w 180"/>
                  <a:gd name="T13" fmla="*/ 7 h 227"/>
                  <a:gd name="T14" fmla="*/ 97 w 180"/>
                  <a:gd name="T15" fmla="*/ 5 h 227"/>
                  <a:gd name="T16" fmla="*/ 97 w 180"/>
                  <a:gd name="T17" fmla="*/ 5 h 227"/>
                  <a:gd name="T18" fmla="*/ 81 w 180"/>
                  <a:gd name="T19" fmla="*/ 2 h 227"/>
                  <a:gd name="T20" fmla="*/ 67 w 180"/>
                  <a:gd name="T21" fmla="*/ 0 h 227"/>
                  <a:gd name="T22" fmla="*/ 53 w 180"/>
                  <a:gd name="T23" fmla="*/ 2 h 227"/>
                  <a:gd name="T24" fmla="*/ 44 w 180"/>
                  <a:gd name="T25" fmla="*/ 5 h 227"/>
                  <a:gd name="T26" fmla="*/ 44 w 180"/>
                  <a:gd name="T27" fmla="*/ 5 h 227"/>
                  <a:gd name="T28" fmla="*/ 39 w 180"/>
                  <a:gd name="T29" fmla="*/ 7 h 227"/>
                  <a:gd name="T30" fmla="*/ 34 w 180"/>
                  <a:gd name="T31" fmla="*/ 10 h 227"/>
                  <a:gd name="T32" fmla="*/ 29 w 180"/>
                  <a:gd name="T33" fmla="*/ 15 h 227"/>
                  <a:gd name="T34" fmla="*/ 24 w 180"/>
                  <a:gd name="T35" fmla="*/ 20 h 227"/>
                  <a:gd name="T36" fmla="*/ 18 w 180"/>
                  <a:gd name="T37" fmla="*/ 27 h 227"/>
                  <a:gd name="T38" fmla="*/ 14 w 180"/>
                  <a:gd name="T39" fmla="*/ 35 h 227"/>
                  <a:gd name="T40" fmla="*/ 10 w 180"/>
                  <a:gd name="T41" fmla="*/ 43 h 227"/>
                  <a:gd name="T42" fmla="*/ 6 w 180"/>
                  <a:gd name="T43" fmla="*/ 54 h 227"/>
                  <a:gd name="T44" fmla="*/ 6 w 180"/>
                  <a:gd name="T45" fmla="*/ 54 h 227"/>
                  <a:gd name="T46" fmla="*/ 2 w 180"/>
                  <a:gd name="T47" fmla="*/ 73 h 227"/>
                  <a:gd name="T48" fmla="*/ 0 w 180"/>
                  <a:gd name="T49" fmla="*/ 93 h 227"/>
                  <a:gd name="T50" fmla="*/ 0 w 180"/>
                  <a:gd name="T51" fmla="*/ 115 h 227"/>
                  <a:gd name="T52" fmla="*/ 1 w 180"/>
                  <a:gd name="T53" fmla="*/ 126 h 227"/>
                  <a:gd name="T54" fmla="*/ 2 w 180"/>
                  <a:gd name="T55" fmla="*/ 138 h 227"/>
                  <a:gd name="T56" fmla="*/ 4 w 180"/>
                  <a:gd name="T57" fmla="*/ 149 h 227"/>
                  <a:gd name="T58" fmla="*/ 7 w 180"/>
                  <a:gd name="T59" fmla="*/ 160 h 227"/>
                  <a:gd name="T60" fmla="*/ 11 w 180"/>
                  <a:gd name="T61" fmla="*/ 171 h 227"/>
                  <a:gd name="T62" fmla="*/ 16 w 180"/>
                  <a:gd name="T63" fmla="*/ 182 h 227"/>
                  <a:gd name="T64" fmla="*/ 22 w 180"/>
                  <a:gd name="T65" fmla="*/ 193 h 227"/>
                  <a:gd name="T66" fmla="*/ 28 w 180"/>
                  <a:gd name="T67" fmla="*/ 204 h 227"/>
                  <a:gd name="T68" fmla="*/ 35 w 180"/>
                  <a:gd name="T69" fmla="*/ 213 h 227"/>
                  <a:gd name="T70" fmla="*/ 44 w 180"/>
                  <a:gd name="T71" fmla="*/ 223 h 227"/>
                  <a:gd name="T72" fmla="*/ 44 w 180"/>
                  <a:gd name="T73" fmla="*/ 223 h 227"/>
                  <a:gd name="T74" fmla="*/ 47 w 180"/>
                  <a:gd name="T75" fmla="*/ 224 h 227"/>
                  <a:gd name="T76" fmla="*/ 57 w 180"/>
                  <a:gd name="T77" fmla="*/ 226 h 227"/>
                  <a:gd name="T78" fmla="*/ 71 w 180"/>
                  <a:gd name="T79" fmla="*/ 227 h 227"/>
                  <a:gd name="T80" fmla="*/ 79 w 180"/>
                  <a:gd name="T81" fmla="*/ 226 h 227"/>
                  <a:gd name="T82" fmla="*/ 87 w 180"/>
                  <a:gd name="T83" fmla="*/ 223 h 227"/>
                  <a:gd name="T84" fmla="*/ 95 w 180"/>
                  <a:gd name="T85" fmla="*/ 220 h 227"/>
                  <a:gd name="T86" fmla="*/ 103 w 180"/>
                  <a:gd name="T87" fmla="*/ 216 h 227"/>
                  <a:gd name="T88" fmla="*/ 111 w 180"/>
                  <a:gd name="T89" fmla="*/ 209 h 227"/>
                  <a:gd name="T90" fmla="*/ 117 w 180"/>
                  <a:gd name="T91" fmla="*/ 201 h 227"/>
                  <a:gd name="T92" fmla="*/ 123 w 180"/>
                  <a:gd name="T93" fmla="*/ 190 h 227"/>
                  <a:gd name="T94" fmla="*/ 126 w 180"/>
                  <a:gd name="T95" fmla="*/ 177 h 227"/>
                  <a:gd name="T96" fmla="*/ 128 w 180"/>
                  <a:gd name="T97" fmla="*/ 162 h 227"/>
                  <a:gd name="T98" fmla="*/ 129 w 180"/>
                  <a:gd name="T99" fmla="*/ 143 h 227"/>
                  <a:gd name="T100" fmla="*/ 129 w 180"/>
                  <a:gd name="T101" fmla="*/ 143 h 227"/>
                  <a:gd name="T102" fmla="*/ 140 w 180"/>
                  <a:gd name="T103" fmla="*/ 132 h 227"/>
                  <a:gd name="T104" fmla="*/ 151 w 180"/>
                  <a:gd name="T105" fmla="*/ 120 h 227"/>
                  <a:gd name="T106" fmla="*/ 163 w 180"/>
                  <a:gd name="T107" fmla="*/ 105 h 227"/>
                  <a:gd name="T108" fmla="*/ 169 w 180"/>
                  <a:gd name="T109" fmla="*/ 97 h 227"/>
                  <a:gd name="T110" fmla="*/ 173 w 180"/>
                  <a:gd name="T111" fmla="*/ 89 h 227"/>
                  <a:gd name="T112" fmla="*/ 176 w 180"/>
                  <a:gd name="T113" fmla="*/ 82 h 227"/>
                  <a:gd name="T114" fmla="*/ 179 w 180"/>
                  <a:gd name="T115" fmla="*/ 74 h 227"/>
                  <a:gd name="T116" fmla="*/ 180 w 180"/>
                  <a:gd name="T117" fmla="*/ 66 h 227"/>
                  <a:gd name="T118" fmla="*/ 179 w 180"/>
                  <a:gd name="T119" fmla="*/ 60 h 227"/>
                  <a:gd name="T120" fmla="*/ 176 w 180"/>
                  <a:gd name="T121" fmla="*/ 53 h 227"/>
                  <a:gd name="T122" fmla="*/ 171 w 180"/>
                  <a:gd name="T123" fmla="*/ 48 h 227"/>
                  <a:gd name="T124" fmla="*/ 171 w 180"/>
                  <a:gd name="T125" fmla="*/ 48 h 22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0"/>
                  <a:gd name="T190" fmla="*/ 0 h 227"/>
                  <a:gd name="T191" fmla="*/ 180 w 180"/>
                  <a:gd name="T192" fmla="*/ 227 h 22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0" h="227">
                    <a:moveTo>
                      <a:pt x="171" y="48"/>
                    </a:moveTo>
                    <a:lnTo>
                      <a:pt x="171" y="48"/>
                    </a:lnTo>
                    <a:lnTo>
                      <a:pt x="153" y="33"/>
                    </a:lnTo>
                    <a:lnTo>
                      <a:pt x="135" y="20"/>
                    </a:lnTo>
                    <a:lnTo>
                      <a:pt x="126" y="16"/>
                    </a:lnTo>
                    <a:lnTo>
                      <a:pt x="116" y="10"/>
                    </a:lnTo>
                    <a:lnTo>
                      <a:pt x="106" y="7"/>
                    </a:lnTo>
                    <a:lnTo>
                      <a:pt x="97" y="5"/>
                    </a:lnTo>
                    <a:lnTo>
                      <a:pt x="81" y="2"/>
                    </a:lnTo>
                    <a:lnTo>
                      <a:pt x="67" y="0"/>
                    </a:lnTo>
                    <a:lnTo>
                      <a:pt x="53" y="2"/>
                    </a:lnTo>
                    <a:lnTo>
                      <a:pt x="44" y="5"/>
                    </a:lnTo>
                    <a:lnTo>
                      <a:pt x="39" y="7"/>
                    </a:lnTo>
                    <a:lnTo>
                      <a:pt x="34" y="10"/>
                    </a:lnTo>
                    <a:lnTo>
                      <a:pt x="29" y="15"/>
                    </a:lnTo>
                    <a:lnTo>
                      <a:pt x="24" y="20"/>
                    </a:lnTo>
                    <a:lnTo>
                      <a:pt x="18" y="27"/>
                    </a:lnTo>
                    <a:lnTo>
                      <a:pt x="14" y="35"/>
                    </a:lnTo>
                    <a:lnTo>
                      <a:pt x="10" y="43"/>
                    </a:lnTo>
                    <a:lnTo>
                      <a:pt x="6" y="54"/>
                    </a:lnTo>
                    <a:lnTo>
                      <a:pt x="2" y="73"/>
                    </a:lnTo>
                    <a:lnTo>
                      <a:pt x="0" y="93"/>
                    </a:lnTo>
                    <a:lnTo>
                      <a:pt x="0" y="115"/>
                    </a:lnTo>
                    <a:lnTo>
                      <a:pt x="1" y="126"/>
                    </a:lnTo>
                    <a:lnTo>
                      <a:pt x="2" y="138"/>
                    </a:lnTo>
                    <a:lnTo>
                      <a:pt x="4" y="149"/>
                    </a:lnTo>
                    <a:lnTo>
                      <a:pt x="7" y="160"/>
                    </a:lnTo>
                    <a:lnTo>
                      <a:pt x="11" y="171"/>
                    </a:lnTo>
                    <a:lnTo>
                      <a:pt x="16" y="182"/>
                    </a:lnTo>
                    <a:lnTo>
                      <a:pt x="22" y="193"/>
                    </a:lnTo>
                    <a:lnTo>
                      <a:pt x="28" y="204"/>
                    </a:lnTo>
                    <a:lnTo>
                      <a:pt x="35" y="213"/>
                    </a:lnTo>
                    <a:lnTo>
                      <a:pt x="44" y="223"/>
                    </a:lnTo>
                    <a:lnTo>
                      <a:pt x="47" y="224"/>
                    </a:lnTo>
                    <a:lnTo>
                      <a:pt x="57" y="226"/>
                    </a:lnTo>
                    <a:lnTo>
                      <a:pt x="71" y="227"/>
                    </a:lnTo>
                    <a:lnTo>
                      <a:pt x="79" y="226"/>
                    </a:lnTo>
                    <a:lnTo>
                      <a:pt x="87" y="223"/>
                    </a:lnTo>
                    <a:lnTo>
                      <a:pt x="95" y="220"/>
                    </a:lnTo>
                    <a:lnTo>
                      <a:pt x="103" y="216"/>
                    </a:lnTo>
                    <a:lnTo>
                      <a:pt x="111" y="209"/>
                    </a:lnTo>
                    <a:lnTo>
                      <a:pt x="117" y="201"/>
                    </a:lnTo>
                    <a:lnTo>
                      <a:pt x="123" y="190"/>
                    </a:lnTo>
                    <a:lnTo>
                      <a:pt x="126" y="177"/>
                    </a:lnTo>
                    <a:lnTo>
                      <a:pt x="128" y="162"/>
                    </a:lnTo>
                    <a:lnTo>
                      <a:pt x="129" y="143"/>
                    </a:lnTo>
                    <a:lnTo>
                      <a:pt x="140" y="132"/>
                    </a:lnTo>
                    <a:lnTo>
                      <a:pt x="151" y="120"/>
                    </a:lnTo>
                    <a:lnTo>
                      <a:pt x="163" y="105"/>
                    </a:lnTo>
                    <a:lnTo>
                      <a:pt x="169" y="97"/>
                    </a:lnTo>
                    <a:lnTo>
                      <a:pt x="173" y="89"/>
                    </a:lnTo>
                    <a:lnTo>
                      <a:pt x="176" y="82"/>
                    </a:lnTo>
                    <a:lnTo>
                      <a:pt x="179" y="74"/>
                    </a:lnTo>
                    <a:lnTo>
                      <a:pt x="180" y="66"/>
                    </a:lnTo>
                    <a:lnTo>
                      <a:pt x="179" y="60"/>
                    </a:lnTo>
                    <a:lnTo>
                      <a:pt x="176" y="53"/>
                    </a:lnTo>
                    <a:lnTo>
                      <a:pt x="171" y="48"/>
                    </a:lnTo>
                    <a:close/>
                  </a:path>
                </a:pathLst>
              </a:custGeom>
              <a:solidFill>
                <a:srgbClr val="EDD1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4" name="Freeform 150"/>
              <p:cNvSpPr>
                <a:spLocks/>
              </p:cNvSpPr>
              <p:nvPr/>
            </p:nvSpPr>
            <p:spPr bwMode="auto">
              <a:xfrm>
                <a:off x="802" y="947"/>
                <a:ext cx="180" cy="227"/>
              </a:xfrm>
              <a:custGeom>
                <a:avLst/>
                <a:gdLst>
                  <a:gd name="T0" fmla="*/ 171 w 180"/>
                  <a:gd name="T1" fmla="*/ 48 h 227"/>
                  <a:gd name="T2" fmla="*/ 171 w 180"/>
                  <a:gd name="T3" fmla="*/ 48 h 227"/>
                  <a:gd name="T4" fmla="*/ 153 w 180"/>
                  <a:gd name="T5" fmla="*/ 33 h 227"/>
                  <a:gd name="T6" fmla="*/ 135 w 180"/>
                  <a:gd name="T7" fmla="*/ 20 h 227"/>
                  <a:gd name="T8" fmla="*/ 126 w 180"/>
                  <a:gd name="T9" fmla="*/ 16 h 227"/>
                  <a:gd name="T10" fmla="*/ 116 w 180"/>
                  <a:gd name="T11" fmla="*/ 10 h 227"/>
                  <a:gd name="T12" fmla="*/ 106 w 180"/>
                  <a:gd name="T13" fmla="*/ 7 h 227"/>
                  <a:gd name="T14" fmla="*/ 97 w 180"/>
                  <a:gd name="T15" fmla="*/ 5 h 227"/>
                  <a:gd name="T16" fmla="*/ 97 w 180"/>
                  <a:gd name="T17" fmla="*/ 5 h 227"/>
                  <a:gd name="T18" fmla="*/ 81 w 180"/>
                  <a:gd name="T19" fmla="*/ 2 h 227"/>
                  <a:gd name="T20" fmla="*/ 67 w 180"/>
                  <a:gd name="T21" fmla="*/ 0 h 227"/>
                  <a:gd name="T22" fmla="*/ 53 w 180"/>
                  <a:gd name="T23" fmla="*/ 2 h 227"/>
                  <a:gd name="T24" fmla="*/ 44 w 180"/>
                  <a:gd name="T25" fmla="*/ 5 h 227"/>
                  <a:gd name="T26" fmla="*/ 44 w 180"/>
                  <a:gd name="T27" fmla="*/ 5 h 227"/>
                  <a:gd name="T28" fmla="*/ 39 w 180"/>
                  <a:gd name="T29" fmla="*/ 7 h 227"/>
                  <a:gd name="T30" fmla="*/ 34 w 180"/>
                  <a:gd name="T31" fmla="*/ 10 h 227"/>
                  <a:gd name="T32" fmla="*/ 29 w 180"/>
                  <a:gd name="T33" fmla="*/ 15 h 227"/>
                  <a:gd name="T34" fmla="*/ 24 w 180"/>
                  <a:gd name="T35" fmla="*/ 20 h 227"/>
                  <a:gd name="T36" fmla="*/ 18 w 180"/>
                  <a:gd name="T37" fmla="*/ 27 h 227"/>
                  <a:gd name="T38" fmla="*/ 14 w 180"/>
                  <a:gd name="T39" fmla="*/ 35 h 227"/>
                  <a:gd name="T40" fmla="*/ 10 w 180"/>
                  <a:gd name="T41" fmla="*/ 43 h 227"/>
                  <a:gd name="T42" fmla="*/ 6 w 180"/>
                  <a:gd name="T43" fmla="*/ 54 h 227"/>
                  <a:gd name="T44" fmla="*/ 6 w 180"/>
                  <a:gd name="T45" fmla="*/ 54 h 227"/>
                  <a:gd name="T46" fmla="*/ 2 w 180"/>
                  <a:gd name="T47" fmla="*/ 73 h 227"/>
                  <a:gd name="T48" fmla="*/ 0 w 180"/>
                  <a:gd name="T49" fmla="*/ 93 h 227"/>
                  <a:gd name="T50" fmla="*/ 0 w 180"/>
                  <a:gd name="T51" fmla="*/ 115 h 227"/>
                  <a:gd name="T52" fmla="*/ 1 w 180"/>
                  <a:gd name="T53" fmla="*/ 126 h 227"/>
                  <a:gd name="T54" fmla="*/ 2 w 180"/>
                  <a:gd name="T55" fmla="*/ 138 h 227"/>
                  <a:gd name="T56" fmla="*/ 4 w 180"/>
                  <a:gd name="T57" fmla="*/ 149 h 227"/>
                  <a:gd name="T58" fmla="*/ 7 w 180"/>
                  <a:gd name="T59" fmla="*/ 160 h 227"/>
                  <a:gd name="T60" fmla="*/ 11 w 180"/>
                  <a:gd name="T61" fmla="*/ 171 h 227"/>
                  <a:gd name="T62" fmla="*/ 16 w 180"/>
                  <a:gd name="T63" fmla="*/ 182 h 227"/>
                  <a:gd name="T64" fmla="*/ 22 w 180"/>
                  <a:gd name="T65" fmla="*/ 193 h 227"/>
                  <a:gd name="T66" fmla="*/ 28 w 180"/>
                  <a:gd name="T67" fmla="*/ 204 h 227"/>
                  <a:gd name="T68" fmla="*/ 35 w 180"/>
                  <a:gd name="T69" fmla="*/ 213 h 227"/>
                  <a:gd name="T70" fmla="*/ 44 w 180"/>
                  <a:gd name="T71" fmla="*/ 223 h 227"/>
                  <a:gd name="T72" fmla="*/ 44 w 180"/>
                  <a:gd name="T73" fmla="*/ 223 h 227"/>
                  <a:gd name="T74" fmla="*/ 47 w 180"/>
                  <a:gd name="T75" fmla="*/ 224 h 227"/>
                  <a:gd name="T76" fmla="*/ 57 w 180"/>
                  <a:gd name="T77" fmla="*/ 226 h 227"/>
                  <a:gd name="T78" fmla="*/ 71 w 180"/>
                  <a:gd name="T79" fmla="*/ 227 h 227"/>
                  <a:gd name="T80" fmla="*/ 79 w 180"/>
                  <a:gd name="T81" fmla="*/ 226 h 227"/>
                  <a:gd name="T82" fmla="*/ 87 w 180"/>
                  <a:gd name="T83" fmla="*/ 223 h 227"/>
                  <a:gd name="T84" fmla="*/ 95 w 180"/>
                  <a:gd name="T85" fmla="*/ 220 h 227"/>
                  <a:gd name="T86" fmla="*/ 103 w 180"/>
                  <a:gd name="T87" fmla="*/ 216 h 227"/>
                  <a:gd name="T88" fmla="*/ 111 w 180"/>
                  <a:gd name="T89" fmla="*/ 209 h 227"/>
                  <a:gd name="T90" fmla="*/ 117 w 180"/>
                  <a:gd name="T91" fmla="*/ 201 h 227"/>
                  <a:gd name="T92" fmla="*/ 123 w 180"/>
                  <a:gd name="T93" fmla="*/ 190 h 227"/>
                  <a:gd name="T94" fmla="*/ 126 w 180"/>
                  <a:gd name="T95" fmla="*/ 177 h 227"/>
                  <a:gd name="T96" fmla="*/ 128 w 180"/>
                  <a:gd name="T97" fmla="*/ 162 h 227"/>
                  <a:gd name="T98" fmla="*/ 129 w 180"/>
                  <a:gd name="T99" fmla="*/ 143 h 227"/>
                  <a:gd name="T100" fmla="*/ 129 w 180"/>
                  <a:gd name="T101" fmla="*/ 143 h 227"/>
                  <a:gd name="T102" fmla="*/ 140 w 180"/>
                  <a:gd name="T103" fmla="*/ 132 h 227"/>
                  <a:gd name="T104" fmla="*/ 151 w 180"/>
                  <a:gd name="T105" fmla="*/ 120 h 227"/>
                  <a:gd name="T106" fmla="*/ 163 w 180"/>
                  <a:gd name="T107" fmla="*/ 105 h 227"/>
                  <a:gd name="T108" fmla="*/ 169 w 180"/>
                  <a:gd name="T109" fmla="*/ 97 h 227"/>
                  <a:gd name="T110" fmla="*/ 173 w 180"/>
                  <a:gd name="T111" fmla="*/ 89 h 227"/>
                  <a:gd name="T112" fmla="*/ 176 w 180"/>
                  <a:gd name="T113" fmla="*/ 82 h 227"/>
                  <a:gd name="T114" fmla="*/ 179 w 180"/>
                  <a:gd name="T115" fmla="*/ 74 h 227"/>
                  <a:gd name="T116" fmla="*/ 180 w 180"/>
                  <a:gd name="T117" fmla="*/ 66 h 227"/>
                  <a:gd name="T118" fmla="*/ 179 w 180"/>
                  <a:gd name="T119" fmla="*/ 60 h 227"/>
                  <a:gd name="T120" fmla="*/ 176 w 180"/>
                  <a:gd name="T121" fmla="*/ 53 h 227"/>
                  <a:gd name="T122" fmla="*/ 171 w 180"/>
                  <a:gd name="T123" fmla="*/ 48 h 227"/>
                  <a:gd name="T124" fmla="*/ 171 w 180"/>
                  <a:gd name="T125" fmla="*/ 48 h 227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180"/>
                  <a:gd name="T190" fmla="*/ 0 h 227"/>
                  <a:gd name="T191" fmla="*/ 180 w 180"/>
                  <a:gd name="T192" fmla="*/ 227 h 227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180" h="227">
                    <a:moveTo>
                      <a:pt x="171" y="48"/>
                    </a:moveTo>
                    <a:lnTo>
                      <a:pt x="171" y="48"/>
                    </a:lnTo>
                    <a:lnTo>
                      <a:pt x="153" y="33"/>
                    </a:lnTo>
                    <a:lnTo>
                      <a:pt x="135" y="20"/>
                    </a:lnTo>
                    <a:lnTo>
                      <a:pt x="126" y="16"/>
                    </a:lnTo>
                    <a:lnTo>
                      <a:pt x="116" y="10"/>
                    </a:lnTo>
                    <a:lnTo>
                      <a:pt x="106" y="7"/>
                    </a:lnTo>
                    <a:lnTo>
                      <a:pt x="97" y="5"/>
                    </a:lnTo>
                    <a:lnTo>
                      <a:pt x="81" y="2"/>
                    </a:lnTo>
                    <a:lnTo>
                      <a:pt x="67" y="0"/>
                    </a:lnTo>
                    <a:lnTo>
                      <a:pt x="53" y="2"/>
                    </a:lnTo>
                    <a:lnTo>
                      <a:pt x="44" y="5"/>
                    </a:lnTo>
                    <a:lnTo>
                      <a:pt x="39" y="7"/>
                    </a:lnTo>
                    <a:lnTo>
                      <a:pt x="34" y="10"/>
                    </a:lnTo>
                    <a:lnTo>
                      <a:pt x="29" y="15"/>
                    </a:lnTo>
                    <a:lnTo>
                      <a:pt x="24" y="20"/>
                    </a:lnTo>
                    <a:lnTo>
                      <a:pt x="18" y="27"/>
                    </a:lnTo>
                    <a:lnTo>
                      <a:pt x="14" y="35"/>
                    </a:lnTo>
                    <a:lnTo>
                      <a:pt x="10" y="43"/>
                    </a:lnTo>
                    <a:lnTo>
                      <a:pt x="6" y="54"/>
                    </a:lnTo>
                    <a:lnTo>
                      <a:pt x="2" y="73"/>
                    </a:lnTo>
                    <a:lnTo>
                      <a:pt x="0" y="93"/>
                    </a:lnTo>
                    <a:lnTo>
                      <a:pt x="0" y="115"/>
                    </a:lnTo>
                    <a:lnTo>
                      <a:pt x="1" y="126"/>
                    </a:lnTo>
                    <a:lnTo>
                      <a:pt x="2" y="138"/>
                    </a:lnTo>
                    <a:lnTo>
                      <a:pt x="4" y="149"/>
                    </a:lnTo>
                    <a:lnTo>
                      <a:pt x="7" y="160"/>
                    </a:lnTo>
                    <a:lnTo>
                      <a:pt x="11" y="171"/>
                    </a:lnTo>
                    <a:lnTo>
                      <a:pt x="16" y="182"/>
                    </a:lnTo>
                    <a:lnTo>
                      <a:pt x="22" y="193"/>
                    </a:lnTo>
                    <a:lnTo>
                      <a:pt x="28" y="204"/>
                    </a:lnTo>
                    <a:lnTo>
                      <a:pt x="35" y="213"/>
                    </a:lnTo>
                    <a:lnTo>
                      <a:pt x="44" y="223"/>
                    </a:lnTo>
                    <a:lnTo>
                      <a:pt x="47" y="224"/>
                    </a:lnTo>
                    <a:lnTo>
                      <a:pt x="57" y="226"/>
                    </a:lnTo>
                    <a:lnTo>
                      <a:pt x="71" y="227"/>
                    </a:lnTo>
                    <a:lnTo>
                      <a:pt x="79" y="226"/>
                    </a:lnTo>
                    <a:lnTo>
                      <a:pt x="87" y="223"/>
                    </a:lnTo>
                    <a:lnTo>
                      <a:pt x="95" y="220"/>
                    </a:lnTo>
                    <a:lnTo>
                      <a:pt x="103" y="216"/>
                    </a:lnTo>
                    <a:lnTo>
                      <a:pt x="111" y="209"/>
                    </a:lnTo>
                    <a:lnTo>
                      <a:pt x="117" y="201"/>
                    </a:lnTo>
                    <a:lnTo>
                      <a:pt x="123" y="190"/>
                    </a:lnTo>
                    <a:lnTo>
                      <a:pt x="126" y="177"/>
                    </a:lnTo>
                    <a:lnTo>
                      <a:pt x="128" y="162"/>
                    </a:lnTo>
                    <a:lnTo>
                      <a:pt x="129" y="143"/>
                    </a:lnTo>
                    <a:lnTo>
                      <a:pt x="140" y="132"/>
                    </a:lnTo>
                    <a:lnTo>
                      <a:pt x="151" y="120"/>
                    </a:lnTo>
                    <a:lnTo>
                      <a:pt x="163" y="105"/>
                    </a:lnTo>
                    <a:lnTo>
                      <a:pt x="169" y="97"/>
                    </a:lnTo>
                    <a:lnTo>
                      <a:pt x="173" y="89"/>
                    </a:lnTo>
                    <a:lnTo>
                      <a:pt x="176" y="82"/>
                    </a:lnTo>
                    <a:lnTo>
                      <a:pt x="179" y="74"/>
                    </a:lnTo>
                    <a:lnTo>
                      <a:pt x="180" y="66"/>
                    </a:lnTo>
                    <a:lnTo>
                      <a:pt x="179" y="60"/>
                    </a:lnTo>
                    <a:lnTo>
                      <a:pt x="176" y="53"/>
                    </a:lnTo>
                    <a:lnTo>
                      <a:pt x="171" y="48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45" name="Freeform 151"/>
              <p:cNvSpPr>
                <a:spLocks/>
              </p:cNvSpPr>
              <p:nvPr/>
            </p:nvSpPr>
            <p:spPr bwMode="auto">
              <a:xfrm>
                <a:off x="1006" y="947"/>
                <a:ext cx="202" cy="235"/>
              </a:xfrm>
              <a:custGeom>
                <a:avLst/>
                <a:gdLst>
                  <a:gd name="T0" fmla="*/ 156 w 202"/>
                  <a:gd name="T1" fmla="*/ 0 h 235"/>
                  <a:gd name="T2" fmla="*/ 155 w 202"/>
                  <a:gd name="T3" fmla="*/ 14 h 235"/>
                  <a:gd name="T4" fmla="*/ 151 w 202"/>
                  <a:gd name="T5" fmla="*/ 26 h 235"/>
                  <a:gd name="T6" fmla="*/ 145 w 202"/>
                  <a:gd name="T7" fmla="*/ 38 h 235"/>
                  <a:gd name="T8" fmla="*/ 133 w 202"/>
                  <a:gd name="T9" fmla="*/ 45 h 235"/>
                  <a:gd name="T10" fmla="*/ 113 w 202"/>
                  <a:gd name="T11" fmla="*/ 49 h 235"/>
                  <a:gd name="T12" fmla="*/ 86 w 202"/>
                  <a:gd name="T13" fmla="*/ 42 h 235"/>
                  <a:gd name="T14" fmla="*/ 48 w 202"/>
                  <a:gd name="T15" fmla="*/ 24 h 235"/>
                  <a:gd name="T16" fmla="*/ 43 w 202"/>
                  <a:gd name="T17" fmla="*/ 22 h 235"/>
                  <a:gd name="T18" fmla="*/ 33 w 202"/>
                  <a:gd name="T19" fmla="*/ 21 h 235"/>
                  <a:gd name="T20" fmla="*/ 20 w 202"/>
                  <a:gd name="T21" fmla="*/ 25 h 235"/>
                  <a:gd name="T22" fmla="*/ 12 w 202"/>
                  <a:gd name="T23" fmla="*/ 33 h 235"/>
                  <a:gd name="T24" fmla="*/ 10 w 202"/>
                  <a:gd name="T25" fmla="*/ 37 h 235"/>
                  <a:gd name="T26" fmla="*/ 12 w 202"/>
                  <a:gd name="T27" fmla="*/ 40 h 235"/>
                  <a:gd name="T28" fmla="*/ 20 w 202"/>
                  <a:gd name="T29" fmla="*/ 47 h 235"/>
                  <a:gd name="T30" fmla="*/ 25 w 202"/>
                  <a:gd name="T31" fmla="*/ 54 h 235"/>
                  <a:gd name="T32" fmla="*/ 26 w 202"/>
                  <a:gd name="T33" fmla="*/ 60 h 235"/>
                  <a:gd name="T34" fmla="*/ 24 w 202"/>
                  <a:gd name="T35" fmla="*/ 74 h 235"/>
                  <a:gd name="T36" fmla="*/ 20 w 202"/>
                  <a:gd name="T37" fmla="*/ 89 h 235"/>
                  <a:gd name="T38" fmla="*/ 9 w 202"/>
                  <a:gd name="T39" fmla="*/ 110 h 235"/>
                  <a:gd name="T40" fmla="*/ 4 w 202"/>
                  <a:gd name="T41" fmla="*/ 119 h 235"/>
                  <a:gd name="T42" fmla="*/ 0 w 202"/>
                  <a:gd name="T43" fmla="*/ 140 h 235"/>
                  <a:gd name="T44" fmla="*/ 4 w 202"/>
                  <a:gd name="T45" fmla="*/ 163 h 235"/>
                  <a:gd name="T46" fmla="*/ 15 w 202"/>
                  <a:gd name="T47" fmla="*/ 185 h 235"/>
                  <a:gd name="T48" fmla="*/ 33 w 202"/>
                  <a:gd name="T49" fmla="*/ 205 h 235"/>
                  <a:gd name="T50" fmla="*/ 56 w 202"/>
                  <a:gd name="T51" fmla="*/ 221 h 235"/>
                  <a:gd name="T52" fmla="*/ 86 w 202"/>
                  <a:gd name="T53" fmla="*/ 232 h 235"/>
                  <a:gd name="T54" fmla="*/ 121 w 202"/>
                  <a:gd name="T55" fmla="*/ 235 h 235"/>
                  <a:gd name="T56" fmla="*/ 139 w 202"/>
                  <a:gd name="T57" fmla="*/ 233 h 235"/>
                  <a:gd name="T58" fmla="*/ 158 w 202"/>
                  <a:gd name="T59" fmla="*/ 211 h 235"/>
                  <a:gd name="T60" fmla="*/ 174 w 202"/>
                  <a:gd name="T61" fmla="*/ 187 h 235"/>
                  <a:gd name="T62" fmla="*/ 190 w 202"/>
                  <a:gd name="T63" fmla="*/ 156 h 235"/>
                  <a:gd name="T64" fmla="*/ 201 w 202"/>
                  <a:gd name="T65" fmla="*/ 120 h 235"/>
                  <a:gd name="T66" fmla="*/ 202 w 202"/>
                  <a:gd name="T67" fmla="*/ 101 h 235"/>
                  <a:gd name="T68" fmla="*/ 201 w 202"/>
                  <a:gd name="T69" fmla="*/ 82 h 235"/>
                  <a:gd name="T70" fmla="*/ 196 w 202"/>
                  <a:gd name="T71" fmla="*/ 61 h 235"/>
                  <a:gd name="T72" fmla="*/ 188 w 202"/>
                  <a:gd name="T73" fmla="*/ 41 h 235"/>
                  <a:gd name="T74" fmla="*/ 174 w 202"/>
                  <a:gd name="T75" fmla="*/ 20 h 235"/>
                  <a:gd name="T76" fmla="*/ 156 w 202"/>
                  <a:gd name="T77" fmla="*/ 0 h 235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02"/>
                  <a:gd name="T118" fmla="*/ 0 h 235"/>
                  <a:gd name="T119" fmla="*/ 202 w 202"/>
                  <a:gd name="T120" fmla="*/ 235 h 235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02" h="235">
                    <a:moveTo>
                      <a:pt x="156" y="0"/>
                    </a:moveTo>
                    <a:lnTo>
                      <a:pt x="156" y="0"/>
                    </a:lnTo>
                    <a:lnTo>
                      <a:pt x="156" y="5"/>
                    </a:lnTo>
                    <a:lnTo>
                      <a:pt x="155" y="14"/>
                    </a:lnTo>
                    <a:lnTo>
                      <a:pt x="154" y="19"/>
                    </a:lnTo>
                    <a:lnTo>
                      <a:pt x="151" y="26"/>
                    </a:lnTo>
                    <a:lnTo>
                      <a:pt x="149" y="31"/>
                    </a:lnTo>
                    <a:lnTo>
                      <a:pt x="145" y="38"/>
                    </a:lnTo>
                    <a:lnTo>
                      <a:pt x="139" y="42"/>
                    </a:lnTo>
                    <a:lnTo>
                      <a:pt x="133" y="45"/>
                    </a:lnTo>
                    <a:lnTo>
                      <a:pt x="124" y="48"/>
                    </a:lnTo>
                    <a:lnTo>
                      <a:pt x="113" y="49"/>
                    </a:lnTo>
                    <a:lnTo>
                      <a:pt x="101" y="47"/>
                    </a:lnTo>
                    <a:lnTo>
                      <a:pt x="86" y="42"/>
                    </a:lnTo>
                    <a:lnTo>
                      <a:pt x="68" y="35"/>
                    </a:lnTo>
                    <a:lnTo>
                      <a:pt x="48" y="24"/>
                    </a:lnTo>
                    <a:lnTo>
                      <a:pt x="43" y="22"/>
                    </a:lnTo>
                    <a:lnTo>
                      <a:pt x="38" y="21"/>
                    </a:lnTo>
                    <a:lnTo>
                      <a:pt x="33" y="21"/>
                    </a:lnTo>
                    <a:lnTo>
                      <a:pt x="26" y="22"/>
                    </a:lnTo>
                    <a:lnTo>
                      <a:pt x="20" y="25"/>
                    </a:lnTo>
                    <a:lnTo>
                      <a:pt x="14" y="30"/>
                    </a:lnTo>
                    <a:lnTo>
                      <a:pt x="12" y="33"/>
                    </a:lnTo>
                    <a:lnTo>
                      <a:pt x="10" y="37"/>
                    </a:lnTo>
                    <a:lnTo>
                      <a:pt x="10" y="38"/>
                    </a:lnTo>
                    <a:lnTo>
                      <a:pt x="12" y="40"/>
                    </a:lnTo>
                    <a:lnTo>
                      <a:pt x="17" y="43"/>
                    </a:lnTo>
                    <a:lnTo>
                      <a:pt x="20" y="47"/>
                    </a:lnTo>
                    <a:lnTo>
                      <a:pt x="23" y="50"/>
                    </a:lnTo>
                    <a:lnTo>
                      <a:pt x="25" y="54"/>
                    </a:lnTo>
                    <a:lnTo>
                      <a:pt x="26" y="60"/>
                    </a:lnTo>
                    <a:lnTo>
                      <a:pt x="26" y="63"/>
                    </a:lnTo>
                    <a:lnTo>
                      <a:pt x="24" y="74"/>
                    </a:lnTo>
                    <a:lnTo>
                      <a:pt x="23" y="81"/>
                    </a:lnTo>
                    <a:lnTo>
                      <a:pt x="20" y="89"/>
                    </a:lnTo>
                    <a:lnTo>
                      <a:pt x="15" y="99"/>
                    </a:lnTo>
                    <a:lnTo>
                      <a:pt x="9" y="110"/>
                    </a:lnTo>
                    <a:lnTo>
                      <a:pt x="4" y="119"/>
                    </a:lnTo>
                    <a:lnTo>
                      <a:pt x="1" y="130"/>
                    </a:lnTo>
                    <a:lnTo>
                      <a:pt x="0" y="140"/>
                    </a:lnTo>
                    <a:lnTo>
                      <a:pt x="1" y="152"/>
                    </a:lnTo>
                    <a:lnTo>
                      <a:pt x="4" y="163"/>
                    </a:lnTo>
                    <a:lnTo>
                      <a:pt x="9" y="174"/>
                    </a:lnTo>
                    <a:lnTo>
                      <a:pt x="15" y="185"/>
                    </a:lnTo>
                    <a:lnTo>
                      <a:pt x="23" y="195"/>
                    </a:lnTo>
                    <a:lnTo>
                      <a:pt x="33" y="205"/>
                    </a:lnTo>
                    <a:lnTo>
                      <a:pt x="44" y="213"/>
                    </a:lnTo>
                    <a:lnTo>
                      <a:pt x="56" y="221"/>
                    </a:lnTo>
                    <a:lnTo>
                      <a:pt x="70" y="227"/>
                    </a:lnTo>
                    <a:lnTo>
                      <a:pt x="86" y="232"/>
                    </a:lnTo>
                    <a:lnTo>
                      <a:pt x="103" y="234"/>
                    </a:lnTo>
                    <a:lnTo>
                      <a:pt x="121" y="235"/>
                    </a:lnTo>
                    <a:lnTo>
                      <a:pt x="139" y="233"/>
                    </a:lnTo>
                    <a:lnTo>
                      <a:pt x="145" y="228"/>
                    </a:lnTo>
                    <a:lnTo>
                      <a:pt x="158" y="211"/>
                    </a:lnTo>
                    <a:lnTo>
                      <a:pt x="167" y="200"/>
                    </a:lnTo>
                    <a:lnTo>
                      <a:pt x="174" y="187"/>
                    </a:lnTo>
                    <a:lnTo>
                      <a:pt x="183" y="173"/>
                    </a:lnTo>
                    <a:lnTo>
                      <a:pt x="190" y="156"/>
                    </a:lnTo>
                    <a:lnTo>
                      <a:pt x="196" y="139"/>
                    </a:lnTo>
                    <a:lnTo>
                      <a:pt x="201" y="120"/>
                    </a:lnTo>
                    <a:lnTo>
                      <a:pt x="202" y="111"/>
                    </a:lnTo>
                    <a:lnTo>
                      <a:pt x="202" y="101"/>
                    </a:lnTo>
                    <a:lnTo>
                      <a:pt x="202" y="92"/>
                    </a:lnTo>
                    <a:lnTo>
                      <a:pt x="201" y="82"/>
                    </a:lnTo>
                    <a:lnTo>
                      <a:pt x="199" y="72"/>
                    </a:lnTo>
                    <a:lnTo>
                      <a:pt x="196" y="61"/>
                    </a:lnTo>
                    <a:lnTo>
                      <a:pt x="192" y="51"/>
                    </a:lnTo>
                    <a:lnTo>
                      <a:pt x="188" y="41"/>
                    </a:lnTo>
                    <a:lnTo>
                      <a:pt x="181" y="31"/>
                    </a:lnTo>
                    <a:lnTo>
                      <a:pt x="174" y="20"/>
                    </a:lnTo>
                    <a:lnTo>
                      <a:pt x="166" y="1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EDD169"/>
              </a:solidFill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037" name="Freeform 156"/>
            <p:cNvSpPr>
              <a:spLocks/>
            </p:cNvSpPr>
            <p:nvPr userDrawn="1"/>
          </p:nvSpPr>
          <p:spPr bwMode="auto">
            <a:xfrm>
              <a:off x="7354887" y="1773237"/>
              <a:ext cx="52388" cy="50800"/>
            </a:xfrm>
            <a:custGeom>
              <a:avLst/>
              <a:gdLst>
                <a:gd name="T0" fmla="*/ 2147483646 w 33"/>
                <a:gd name="T1" fmla="*/ 2147483646 h 32"/>
                <a:gd name="T2" fmla="*/ 2147483646 w 33"/>
                <a:gd name="T3" fmla="*/ 2147483646 h 32"/>
                <a:gd name="T4" fmla="*/ 2147483646 w 33"/>
                <a:gd name="T5" fmla="*/ 2147483646 h 32"/>
                <a:gd name="T6" fmla="*/ 2147483646 w 33"/>
                <a:gd name="T7" fmla="*/ 2147483646 h 32"/>
                <a:gd name="T8" fmla="*/ 2147483646 w 33"/>
                <a:gd name="T9" fmla="*/ 2147483646 h 32"/>
                <a:gd name="T10" fmla="*/ 2147483646 w 33"/>
                <a:gd name="T11" fmla="*/ 2147483646 h 32"/>
                <a:gd name="T12" fmla="*/ 2147483646 w 33"/>
                <a:gd name="T13" fmla="*/ 2147483646 h 32"/>
                <a:gd name="T14" fmla="*/ 2147483646 w 33"/>
                <a:gd name="T15" fmla="*/ 2147483646 h 32"/>
                <a:gd name="T16" fmla="*/ 2147483646 w 33"/>
                <a:gd name="T17" fmla="*/ 2147483646 h 32"/>
                <a:gd name="T18" fmla="*/ 2147483646 w 33"/>
                <a:gd name="T19" fmla="*/ 2147483646 h 32"/>
                <a:gd name="T20" fmla="*/ 2147483646 w 33"/>
                <a:gd name="T21" fmla="*/ 2147483646 h 32"/>
                <a:gd name="T22" fmla="*/ 2147483646 w 33"/>
                <a:gd name="T23" fmla="*/ 2147483646 h 32"/>
                <a:gd name="T24" fmla="*/ 2147483646 w 33"/>
                <a:gd name="T25" fmla="*/ 2147483646 h 32"/>
                <a:gd name="T26" fmla="*/ 2147483646 w 33"/>
                <a:gd name="T27" fmla="*/ 2147483646 h 32"/>
                <a:gd name="T28" fmla="*/ 0 w 33"/>
                <a:gd name="T29" fmla="*/ 2147483646 h 32"/>
                <a:gd name="T30" fmla="*/ 0 w 33"/>
                <a:gd name="T31" fmla="*/ 2147483646 h 32"/>
                <a:gd name="T32" fmla="*/ 2147483646 w 33"/>
                <a:gd name="T33" fmla="*/ 2147483646 h 32"/>
                <a:gd name="T34" fmla="*/ 2147483646 w 33"/>
                <a:gd name="T35" fmla="*/ 2147483646 h 32"/>
                <a:gd name="T36" fmla="*/ 2147483646 w 33"/>
                <a:gd name="T37" fmla="*/ 2147483646 h 32"/>
                <a:gd name="T38" fmla="*/ 2147483646 w 33"/>
                <a:gd name="T39" fmla="*/ 2147483646 h 32"/>
                <a:gd name="T40" fmla="*/ 2147483646 w 33"/>
                <a:gd name="T41" fmla="*/ 0 h 32"/>
                <a:gd name="T42" fmla="*/ 2147483646 w 33"/>
                <a:gd name="T43" fmla="*/ 0 h 32"/>
                <a:gd name="T44" fmla="*/ 2147483646 w 33"/>
                <a:gd name="T45" fmla="*/ 0 h 32"/>
                <a:gd name="T46" fmla="*/ 2147483646 w 33"/>
                <a:gd name="T47" fmla="*/ 0 h 32"/>
                <a:gd name="T48" fmla="*/ 2147483646 w 33"/>
                <a:gd name="T49" fmla="*/ 2147483646 h 32"/>
                <a:gd name="T50" fmla="*/ 2147483646 w 33"/>
                <a:gd name="T51" fmla="*/ 2147483646 h 32"/>
                <a:gd name="T52" fmla="*/ 2147483646 w 33"/>
                <a:gd name="T53" fmla="*/ 2147483646 h 32"/>
                <a:gd name="T54" fmla="*/ 2147483646 w 33"/>
                <a:gd name="T55" fmla="*/ 2147483646 h 32"/>
                <a:gd name="T56" fmla="*/ 2147483646 w 33"/>
                <a:gd name="T57" fmla="*/ 2147483646 h 32"/>
                <a:gd name="T58" fmla="*/ 2147483646 w 33"/>
                <a:gd name="T59" fmla="*/ 2147483646 h 3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33"/>
                <a:gd name="T91" fmla="*/ 0 h 32"/>
                <a:gd name="T92" fmla="*/ 33 w 33"/>
                <a:gd name="T93" fmla="*/ 32 h 3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33" h="32">
                  <a:moveTo>
                    <a:pt x="33" y="16"/>
                  </a:moveTo>
                  <a:lnTo>
                    <a:pt x="33" y="16"/>
                  </a:lnTo>
                  <a:lnTo>
                    <a:pt x="33" y="19"/>
                  </a:lnTo>
                  <a:lnTo>
                    <a:pt x="32" y="21"/>
                  </a:lnTo>
                  <a:lnTo>
                    <a:pt x="28" y="27"/>
                  </a:lnTo>
                  <a:lnTo>
                    <a:pt x="23" y="30"/>
                  </a:lnTo>
                  <a:lnTo>
                    <a:pt x="20" y="31"/>
                  </a:lnTo>
                  <a:lnTo>
                    <a:pt x="16" y="32"/>
                  </a:lnTo>
                  <a:lnTo>
                    <a:pt x="13" y="31"/>
                  </a:lnTo>
                  <a:lnTo>
                    <a:pt x="11" y="31"/>
                  </a:lnTo>
                  <a:lnTo>
                    <a:pt x="5" y="28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6"/>
                  </a:lnTo>
                  <a:lnTo>
                    <a:pt x="1" y="13"/>
                  </a:lnTo>
                  <a:lnTo>
                    <a:pt x="1" y="9"/>
                  </a:lnTo>
                  <a:lnTo>
                    <a:pt x="5" y="5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8" y="4"/>
                  </a:lnTo>
                  <a:lnTo>
                    <a:pt x="32" y="9"/>
                  </a:lnTo>
                  <a:lnTo>
                    <a:pt x="33" y="13"/>
                  </a:lnTo>
                  <a:lnTo>
                    <a:pt x="33" y="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161"/>
            <p:cNvSpPr>
              <a:spLocks/>
            </p:cNvSpPr>
            <p:nvPr userDrawn="1"/>
          </p:nvSpPr>
          <p:spPr bwMode="auto">
            <a:xfrm>
              <a:off x="7000875" y="1747837"/>
              <a:ext cx="265112" cy="246063"/>
            </a:xfrm>
            <a:custGeom>
              <a:avLst/>
              <a:gdLst>
                <a:gd name="T0" fmla="*/ 2147483646 w 167"/>
                <a:gd name="T1" fmla="*/ 2147483646 h 155"/>
                <a:gd name="T2" fmla="*/ 2147483646 w 167"/>
                <a:gd name="T3" fmla="*/ 2147483646 h 155"/>
                <a:gd name="T4" fmla="*/ 2147483646 w 167"/>
                <a:gd name="T5" fmla="*/ 0 h 155"/>
                <a:gd name="T6" fmla="*/ 2147483646 w 167"/>
                <a:gd name="T7" fmla="*/ 0 h 155"/>
                <a:gd name="T8" fmla="*/ 2147483646 w 167"/>
                <a:gd name="T9" fmla="*/ 2147483646 h 155"/>
                <a:gd name="T10" fmla="*/ 2147483646 w 167"/>
                <a:gd name="T11" fmla="*/ 2147483646 h 155"/>
                <a:gd name="T12" fmla="*/ 2147483646 w 167"/>
                <a:gd name="T13" fmla="*/ 2147483646 h 155"/>
                <a:gd name="T14" fmla="*/ 2147483646 w 167"/>
                <a:gd name="T15" fmla="*/ 2147483646 h 155"/>
                <a:gd name="T16" fmla="*/ 2147483646 w 167"/>
                <a:gd name="T17" fmla="*/ 2147483646 h 155"/>
                <a:gd name="T18" fmla="*/ 2147483646 w 167"/>
                <a:gd name="T19" fmla="*/ 2147483646 h 155"/>
                <a:gd name="T20" fmla="*/ 2147483646 w 167"/>
                <a:gd name="T21" fmla="*/ 2147483646 h 155"/>
                <a:gd name="T22" fmla="*/ 2147483646 w 167"/>
                <a:gd name="T23" fmla="*/ 2147483646 h 155"/>
                <a:gd name="T24" fmla="*/ 0 w 167"/>
                <a:gd name="T25" fmla="*/ 2147483646 h 155"/>
                <a:gd name="T26" fmla="*/ 2147483646 w 167"/>
                <a:gd name="T27" fmla="*/ 2147483646 h 155"/>
                <a:gd name="T28" fmla="*/ 2147483646 w 167"/>
                <a:gd name="T29" fmla="*/ 2147483646 h 155"/>
                <a:gd name="T30" fmla="*/ 2147483646 w 167"/>
                <a:gd name="T31" fmla="*/ 2147483646 h 155"/>
                <a:gd name="T32" fmla="*/ 2147483646 w 167"/>
                <a:gd name="T33" fmla="*/ 2147483646 h 155"/>
                <a:gd name="T34" fmla="*/ 2147483646 w 167"/>
                <a:gd name="T35" fmla="*/ 2147483646 h 155"/>
                <a:gd name="T36" fmla="*/ 2147483646 w 167"/>
                <a:gd name="T37" fmla="*/ 2147483646 h 155"/>
                <a:gd name="T38" fmla="*/ 2147483646 w 167"/>
                <a:gd name="T39" fmla="*/ 2147483646 h 155"/>
                <a:gd name="T40" fmla="*/ 2147483646 w 167"/>
                <a:gd name="T41" fmla="*/ 2147483646 h 155"/>
                <a:gd name="T42" fmla="*/ 2147483646 w 167"/>
                <a:gd name="T43" fmla="*/ 2147483646 h 155"/>
                <a:gd name="T44" fmla="*/ 2147483646 w 167"/>
                <a:gd name="T45" fmla="*/ 2147483646 h 155"/>
                <a:gd name="T46" fmla="*/ 2147483646 w 167"/>
                <a:gd name="T47" fmla="*/ 2147483646 h 155"/>
                <a:gd name="T48" fmla="*/ 2147483646 w 167"/>
                <a:gd name="T49" fmla="*/ 2147483646 h 155"/>
                <a:gd name="T50" fmla="*/ 2147483646 w 167"/>
                <a:gd name="T51" fmla="*/ 2147483646 h 155"/>
                <a:gd name="T52" fmla="*/ 2147483646 w 167"/>
                <a:gd name="T53" fmla="*/ 2147483646 h 155"/>
                <a:gd name="T54" fmla="*/ 2147483646 w 167"/>
                <a:gd name="T55" fmla="*/ 2147483646 h 155"/>
                <a:gd name="T56" fmla="*/ 2147483646 w 167"/>
                <a:gd name="T57" fmla="*/ 2147483646 h 155"/>
                <a:gd name="T58" fmla="*/ 2147483646 w 167"/>
                <a:gd name="T59" fmla="*/ 2147483646 h 155"/>
                <a:gd name="T60" fmla="*/ 2147483646 w 167"/>
                <a:gd name="T61" fmla="*/ 2147483646 h 155"/>
                <a:gd name="T62" fmla="*/ 2147483646 w 167"/>
                <a:gd name="T63" fmla="*/ 2147483646 h 155"/>
                <a:gd name="T64" fmla="*/ 2147483646 w 167"/>
                <a:gd name="T65" fmla="*/ 2147483646 h 155"/>
                <a:gd name="T66" fmla="*/ 2147483646 w 167"/>
                <a:gd name="T67" fmla="*/ 2147483646 h 155"/>
                <a:gd name="T68" fmla="*/ 2147483646 w 167"/>
                <a:gd name="T69" fmla="*/ 2147483646 h 155"/>
                <a:gd name="T70" fmla="*/ 2147483646 w 167"/>
                <a:gd name="T71" fmla="*/ 2147483646 h 155"/>
                <a:gd name="T72" fmla="*/ 2147483646 w 167"/>
                <a:gd name="T73" fmla="*/ 2147483646 h 1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7"/>
                <a:gd name="T112" fmla="*/ 0 h 155"/>
                <a:gd name="T113" fmla="*/ 167 w 167"/>
                <a:gd name="T114" fmla="*/ 155 h 15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7" h="155">
                  <a:moveTo>
                    <a:pt x="162" y="7"/>
                  </a:moveTo>
                  <a:lnTo>
                    <a:pt x="162" y="7"/>
                  </a:lnTo>
                  <a:lnTo>
                    <a:pt x="159" y="5"/>
                  </a:lnTo>
                  <a:lnTo>
                    <a:pt x="154" y="3"/>
                  </a:lnTo>
                  <a:lnTo>
                    <a:pt x="146" y="1"/>
                  </a:lnTo>
                  <a:lnTo>
                    <a:pt x="137" y="0"/>
                  </a:lnTo>
                  <a:lnTo>
                    <a:pt x="126" y="0"/>
                  </a:lnTo>
                  <a:lnTo>
                    <a:pt x="114" y="0"/>
                  </a:lnTo>
                  <a:lnTo>
                    <a:pt x="102" y="1"/>
                  </a:lnTo>
                  <a:lnTo>
                    <a:pt x="89" y="3"/>
                  </a:lnTo>
                  <a:lnTo>
                    <a:pt x="76" y="7"/>
                  </a:lnTo>
                  <a:lnTo>
                    <a:pt x="62" y="12"/>
                  </a:lnTo>
                  <a:lnTo>
                    <a:pt x="50" y="18"/>
                  </a:lnTo>
                  <a:lnTo>
                    <a:pt x="39" y="25"/>
                  </a:lnTo>
                  <a:lnTo>
                    <a:pt x="30" y="35"/>
                  </a:lnTo>
                  <a:lnTo>
                    <a:pt x="25" y="41"/>
                  </a:lnTo>
                  <a:lnTo>
                    <a:pt x="21" y="46"/>
                  </a:lnTo>
                  <a:lnTo>
                    <a:pt x="17" y="53"/>
                  </a:lnTo>
                  <a:lnTo>
                    <a:pt x="15" y="59"/>
                  </a:lnTo>
                  <a:lnTo>
                    <a:pt x="12" y="67"/>
                  </a:lnTo>
                  <a:lnTo>
                    <a:pt x="11" y="76"/>
                  </a:lnTo>
                  <a:lnTo>
                    <a:pt x="5" y="93"/>
                  </a:lnTo>
                  <a:lnTo>
                    <a:pt x="1" y="111"/>
                  </a:lnTo>
                  <a:lnTo>
                    <a:pt x="0" y="120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3" y="143"/>
                  </a:lnTo>
                  <a:lnTo>
                    <a:pt x="4" y="145"/>
                  </a:lnTo>
                  <a:lnTo>
                    <a:pt x="6" y="147"/>
                  </a:lnTo>
                  <a:lnTo>
                    <a:pt x="10" y="149"/>
                  </a:lnTo>
                  <a:lnTo>
                    <a:pt x="12" y="149"/>
                  </a:lnTo>
                  <a:lnTo>
                    <a:pt x="16" y="151"/>
                  </a:lnTo>
                  <a:lnTo>
                    <a:pt x="21" y="149"/>
                  </a:lnTo>
                  <a:lnTo>
                    <a:pt x="31" y="146"/>
                  </a:lnTo>
                  <a:lnTo>
                    <a:pt x="44" y="140"/>
                  </a:lnTo>
                  <a:lnTo>
                    <a:pt x="60" y="127"/>
                  </a:lnTo>
                  <a:lnTo>
                    <a:pt x="66" y="134"/>
                  </a:lnTo>
                  <a:lnTo>
                    <a:pt x="72" y="141"/>
                  </a:lnTo>
                  <a:lnTo>
                    <a:pt x="80" y="146"/>
                  </a:lnTo>
                  <a:lnTo>
                    <a:pt x="89" y="152"/>
                  </a:lnTo>
                  <a:lnTo>
                    <a:pt x="94" y="154"/>
                  </a:lnTo>
                  <a:lnTo>
                    <a:pt x="99" y="155"/>
                  </a:lnTo>
                  <a:lnTo>
                    <a:pt x="104" y="155"/>
                  </a:lnTo>
                  <a:lnTo>
                    <a:pt x="109" y="154"/>
                  </a:lnTo>
                  <a:lnTo>
                    <a:pt x="114" y="152"/>
                  </a:lnTo>
                  <a:lnTo>
                    <a:pt x="118" y="148"/>
                  </a:lnTo>
                  <a:lnTo>
                    <a:pt x="121" y="148"/>
                  </a:lnTo>
                  <a:lnTo>
                    <a:pt x="124" y="147"/>
                  </a:lnTo>
                  <a:lnTo>
                    <a:pt x="128" y="146"/>
                  </a:lnTo>
                  <a:lnTo>
                    <a:pt x="131" y="144"/>
                  </a:lnTo>
                  <a:lnTo>
                    <a:pt x="133" y="142"/>
                  </a:lnTo>
                  <a:lnTo>
                    <a:pt x="135" y="138"/>
                  </a:lnTo>
                  <a:lnTo>
                    <a:pt x="136" y="134"/>
                  </a:lnTo>
                  <a:lnTo>
                    <a:pt x="137" y="129"/>
                  </a:lnTo>
                  <a:lnTo>
                    <a:pt x="137" y="121"/>
                  </a:lnTo>
                  <a:lnTo>
                    <a:pt x="137" y="113"/>
                  </a:lnTo>
                  <a:lnTo>
                    <a:pt x="136" y="103"/>
                  </a:lnTo>
                  <a:lnTo>
                    <a:pt x="134" y="92"/>
                  </a:lnTo>
                  <a:lnTo>
                    <a:pt x="131" y="79"/>
                  </a:lnTo>
                  <a:lnTo>
                    <a:pt x="138" y="72"/>
                  </a:lnTo>
                  <a:lnTo>
                    <a:pt x="146" y="63"/>
                  </a:lnTo>
                  <a:lnTo>
                    <a:pt x="154" y="53"/>
                  </a:lnTo>
                  <a:lnTo>
                    <a:pt x="161" y="41"/>
                  </a:lnTo>
                  <a:lnTo>
                    <a:pt x="163" y="35"/>
                  </a:lnTo>
                  <a:lnTo>
                    <a:pt x="166" y="29"/>
                  </a:lnTo>
                  <a:lnTo>
                    <a:pt x="167" y="23"/>
                  </a:lnTo>
                  <a:lnTo>
                    <a:pt x="167" y="18"/>
                  </a:lnTo>
                  <a:lnTo>
                    <a:pt x="165" y="12"/>
                  </a:lnTo>
                  <a:lnTo>
                    <a:pt x="162" y="7"/>
                  </a:lnTo>
                  <a:close/>
                </a:path>
              </a:pathLst>
            </a:custGeom>
            <a:solidFill>
              <a:srgbClr val="F1C7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163"/>
            <p:cNvSpPr>
              <a:spLocks/>
            </p:cNvSpPr>
            <p:nvPr userDrawn="1"/>
          </p:nvSpPr>
          <p:spPr bwMode="auto">
            <a:xfrm>
              <a:off x="7353300" y="1887537"/>
              <a:ext cx="433387" cy="355600"/>
            </a:xfrm>
            <a:custGeom>
              <a:avLst/>
              <a:gdLst>
                <a:gd name="T0" fmla="*/ 2147483646 w 273"/>
                <a:gd name="T1" fmla="*/ 0 h 224"/>
                <a:gd name="T2" fmla="*/ 2147483646 w 273"/>
                <a:gd name="T3" fmla="*/ 2147483646 h 224"/>
                <a:gd name="T4" fmla="*/ 2147483646 w 273"/>
                <a:gd name="T5" fmla="*/ 2147483646 h 224"/>
                <a:gd name="T6" fmla="*/ 2147483646 w 273"/>
                <a:gd name="T7" fmla="*/ 2147483646 h 224"/>
                <a:gd name="T8" fmla="*/ 2147483646 w 273"/>
                <a:gd name="T9" fmla="*/ 2147483646 h 224"/>
                <a:gd name="T10" fmla="*/ 2147483646 w 273"/>
                <a:gd name="T11" fmla="*/ 2147483646 h 224"/>
                <a:gd name="T12" fmla="*/ 2147483646 w 273"/>
                <a:gd name="T13" fmla="*/ 2147483646 h 224"/>
                <a:gd name="T14" fmla="*/ 2147483646 w 273"/>
                <a:gd name="T15" fmla="*/ 2147483646 h 224"/>
                <a:gd name="T16" fmla="*/ 2147483646 w 273"/>
                <a:gd name="T17" fmla="*/ 2147483646 h 224"/>
                <a:gd name="T18" fmla="*/ 2147483646 w 273"/>
                <a:gd name="T19" fmla="*/ 2147483646 h 224"/>
                <a:gd name="T20" fmla="*/ 2147483646 w 273"/>
                <a:gd name="T21" fmla="*/ 2147483646 h 224"/>
                <a:gd name="T22" fmla="*/ 2147483646 w 273"/>
                <a:gd name="T23" fmla="*/ 2147483646 h 224"/>
                <a:gd name="T24" fmla="*/ 2147483646 w 273"/>
                <a:gd name="T25" fmla="*/ 2147483646 h 224"/>
                <a:gd name="T26" fmla="*/ 2147483646 w 273"/>
                <a:gd name="T27" fmla="*/ 2147483646 h 224"/>
                <a:gd name="T28" fmla="*/ 2147483646 w 273"/>
                <a:gd name="T29" fmla="*/ 2147483646 h 224"/>
                <a:gd name="T30" fmla="*/ 2147483646 w 273"/>
                <a:gd name="T31" fmla="*/ 2147483646 h 224"/>
                <a:gd name="T32" fmla="*/ 2147483646 w 273"/>
                <a:gd name="T33" fmla="*/ 2147483646 h 224"/>
                <a:gd name="T34" fmla="*/ 2147483646 w 273"/>
                <a:gd name="T35" fmla="*/ 2147483646 h 224"/>
                <a:gd name="T36" fmla="*/ 2147483646 w 273"/>
                <a:gd name="T37" fmla="*/ 2147483646 h 224"/>
                <a:gd name="T38" fmla="*/ 2147483646 w 273"/>
                <a:gd name="T39" fmla="*/ 2147483646 h 224"/>
                <a:gd name="T40" fmla="*/ 2147483646 w 273"/>
                <a:gd name="T41" fmla="*/ 2147483646 h 224"/>
                <a:gd name="T42" fmla="*/ 2147483646 w 273"/>
                <a:gd name="T43" fmla="*/ 2147483646 h 224"/>
                <a:gd name="T44" fmla="*/ 2147483646 w 273"/>
                <a:gd name="T45" fmla="*/ 2147483646 h 224"/>
                <a:gd name="T46" fmla="*/ 2147483646 w 273"/>
                <a:gd name="T47" fmla="*/ 2147483646 h 224"/>
                <a:gd name="T48" fmla="*/ 2147483646 w 273"/>
                <a:gd name="T49" fmla="*/ 2147483646 h 224"/>
                <a:gd name="T50" fmla="*/ 2147483646 w 273"/>
                <a:gd name="T51" fmla="*/ 2147483646 h 224"/>
                <a:gd name="T52" fmla="*/ 2147483646 w 273"/>
                <a:gd name="T53" fmla="*/ 2147483646 h 224"/>
                <a:gd name="T54" fmla="*/ 2147483646 w 273"/>
                <a:gd name="T55" fmla="*/ 2147483646 h 224"/>
                <a:gd name="T56" fmla="*/ 2147483646 w 273"/>
                <a:gd name="T57" fmla="*/ 2147483646 h 224"/>
                <a:gd name="T58" fmla="*/ 2147483646 w 273"/>
                <a:gd name="T59" fmla="*/ 2147483646 h 224"/>
                <a:gd name="T60" fmla="*/ 2147483646 w 273"/>
                <a:gd name="T61" fmla="*/ 2147483646 h 224"/>
                <a:gd name="T62" fmla="*/ 2147483646 w 273"/>
                <a:gd name="T63" fmla="*/ 2147483646 h 224"/>
                <a:gd name="T64" fmla="*/ 2147483646 w 273"/>
                <a:gd name="T65" fmla="*/ 2147483646 h 224"/>
                <a:gd name="T66" fmla="*/ 2147483646 w 273"/>
                <a:gd name="T67" fmla="*/ 2147483646 h 224"/>
                <a:gd name="T68" fmla="*/ 2147483646 w 273"/>
                <a:gd name="T69" fmla="*/ 2147483646 h 224"/>
                <a:gd name="T70" fmla="*/ 2147483646 w 273"/>
                <a:gd name="T71" fmla="*/ 2147483646 h 224"/>
                <a:gd name="T72" fmla="*/ 2147483646 w 273"/>
                <a:gd name="T73" fmla="*/ 2147483646 h 224"/>
                <a:gd name="T74" fmla="*/ 2147483646 w 273"/>
                <a:gd name="T75" fmla="*/ 2147483646 h 224"/>
                <a:gd name="T76" fmla="*/ 2147483646 w 273"/>
                <a:gd name="T77" fmla="*/ 2147483646 h 224"/>
                <a:gd name="T78" fmla="*/ 2147483646 w 273"/>
                <a:gd name="T79" fmla="*/ 2147483646 h 224"/>
                <a:gd name="T80" fmla="*/ 2147483646 w 273"/>
                <a:gd name="T81" fmla="*/ 2147483646 h 224"/>
                <a:gd name="T82" fmla="*/ 2147483646 w 273"/>
                <a:gd name="T83" fmla="*/ 2147483646 h 224"/>
                <a:gd name="T84" fmla="*/ 2147483646 w 273"/>
                <a:gd name="T85" fmla="*/ 2147483646 h 224"/>
                <a:gd name="T86" fmla="*/ 2147483646 w 273"/>
                <a:gd name="T87" fmla="*/ 2147483646 h 224"/>
                <a:gd name="T88" fmla="*/ 2147483646 w 273"/>
                <a:gd name="T89" fmla="*/ 2147483646 h 224"/>
                <a:gd name="T90" fmla="*/ 2147483646 w 273"/>
                <a:gd name="T91" fmla="*/ 2147483646 h 224"/>
                <a:gd name="T92" fmla="*/ 2147483646 w 273"/>
                <a:gd name="T93" fmla="*/ 2147483646 h 224"/>
                <a:gd name="T94" fmla="*/ 2147483646 w 273"/>
                <a:gd name="T95" fmla="*/ 2147483646 h 224"/>
                <a:gd name="T96" fmla="*/ 2147483646 w 273"/>
                <a:gd name="T97" fmla="*/ 0 h 22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3"/>
                <a:gd name="T148" fmla="*/ 0 h 224"/>
                <a:gd name="T149" fmla="*/ 273 w 273"/>
                <a:gd name="T150" fmla="*/ 224 h 224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3" h="224">
                  <a:moveTo>
                    <a:pt x="238" y="0"/>
                  </a:moveTo>
                  <a:lnTo>
                    <a:pt x="238" y="0"/>
                  </a:lnTo>
                  <a:lnTo>
                    <a:pt x="238" y="4"/>
                  </a:lnTo>
                  <a:lnTo>
                    <a:pt x="238" y="18"/>
                  </a:lnTo>
                  <a:lnTo>
                    <a:pt x="238" y="26"/>
                  </a:lnTo>
                  <a:lnTo>
                    <a:pt x="237" y="36"/>
                  </a:lnTo>
                  <a:lnTo>
                    <a:pt x="234" y="47"/>
                  </a:lnTo>
                  <a:lnTo>
                    <a:pt x="230" y="58"/>
                  </a:lnTo>
                  <a:lnTo>
                    <a:pt x="226" y="70"/>
                  </a:lnTo>
                  <a:lnTo>
                    <a:pt x="219" y="82"/>
                  </a:lnTo>
                  <a:lnTo>
                    <a:pt x="210" y="94"/>
                  </a:lnTo>
                  <a:lnTo>
                    <a:pt x="201" y="105"/>
                  </a:lnTo>
                  <a:lnTo>
                    <a:pt x="187" y="116"/>
                  </a:lnTo>
                  <a:lnTo>
                    <a:pt x="172" y="126"/>
                  </a:lnTo>
                  <a:lnTo>
                    <a:pt x="154" y="134"/>
                  </a:lnTo>
                  <a:lnTo>
                    <a:pt x="134" y="141"/>
                  </a:lnTo>
                  <a:lnTo>
                    <a:pt x="124" y="143"/>
                  </a:lnTo>
                  <a:lnTo>
                    <a:pt x="114" y="144"/>
                  </a:lnTo>
                  <a:lnTo>
                    <a:pt x="102" y="144"/>
                  </a:lnTo>
                  <a:lnTo>
                    <a:pt x="96" y="143"/>
                  </a:lnTo>
                  <a:lnTo>
                    <a:pt x="92" y="142"/>
                  </a:lnTo>
                  <a:lnTo>
                    <a:pt x="86" y="138"/>
                  </a:lnTo>
                  <a:lnTo>
                    <a:pt x="83" y="135"/>
                  </a:lnTo>
                  <a:lnTo>
                    <a:pt x="80" y="131"/>
                  </a:lnTo>
                  <a:lnTo>
                    <a:pt x="78" y="125"/>
                  </a:lnTo>
                  <a:lnTo>
                    <a:pt x="77" y="119"/>
                  </a:lnTo>
                  <a:lnTo>
                    <a:pt x="77" y="110"/>
                  </a:lnTo>
                  <a:lnTo>
                    <a:pt x="77" y="105"/>
                  </a:lnTo>
                  <a:lnTo>
                    <a:pt x="77" y="102"/>
                  </a:lnTo>
                  <a:lnTo>
                    <a:pt x="75" y="99"/>
                  </a:lnTo>
                  <a:lnTo>
                    <a:pt x="73" y="97"/>
                  </a:lnTo>
                  <a:lnTo>
                    <a:pt x="70" y="94"/>
                  </a:lnTo>
                  <a:lnTo>
                    <a:pt x="67" y="93"/>
                  </a:lnTo>
                  <a:lnTo>
                    <a:pt x="59" y="92"/>
                  </a:lnTo>
                  <a:lnTo>
                    <a:pt x="50" y="94"/>
                  </a:lnTo>
                  <a:lnTo>
                    <a:pt x="40" y="97"/>
                  </a:lnTo>
                  <a:lnTo>
                    <a:pt x="30" y="101"/>
                  </a:lnTo>
                  <a:lnTo>
                    <a:pt x="22" y="108"/>
                  </a:lnTo>
                  <a:lnTo>
                    <a:pt x="13" y="114"/>
                  </a:lnTo>
                  <a:lnTo>
                    <a:pt x="6" y="122"/>
                  </a:lnTo>
                  <a:lnTo>
                    <a:pt x="2" y="131"/>
                  </a:lnTo>
                  <a:lnTo>
                    <a:pt x="1" y="135"/>
                  </a:lnTo>
                  <a:lnTo>
                    <a:pt x="0" y="139"/>
                  </a:lnTo>
                  <a:lnTo>
                    <a:pt x="1" y="144"/>
                  </a:lnTo>
                  <a:lnTo>
                    <a:pt x="2" y="149"/>
                  </a:lnTo>
                  <a:lnTo>
                    <a:pt x="4" y="154"/>
                  </a:lnTo>
                  <a:lnTo>
                    <a:pt x="7" y="158"/>
                  </a:lnTo>
                  <a:lnTo>
                    <a:pt x="12" y="162"/>
                  </a:lnTo>
                  <a:lnTo>
                    <a:pt x="18" y="168"/>
                  </a:lnTo>
                  <a:lnTo>
                    <a:pt x="25" y="172"/>
                  </a:lnTo>
                  <a:lnTo>
                    <a:pt x="34" y="177"/>
                  </a:lnTo>
                  <a:lnTo>
                    <a:pt x="38" y="181"/>
                  </a:lnTo>
                  <a:lnTo>
                    <a:pt x="52" y="191"/>
                  </a:lnTo>
                  <a:lnTo>
                    <a:pt x="62" y="198"/>
                  </a:lnTo>
                  <a:lnTo>
                    <a:pt x="74" y="204"/>
                  </a:lnTo>
                  <a:lnTo>
                    <a:pt x="86" y="211"/>
                  </a:lnTo>
                  <a:lnTo>
                    <a:pt x="102" y="216"/>
                  </a:lnTo>
                  <a:lnTo>
                    <a:pt x="117" y="221"/>
                  </a:lnTo>
                  <a:lnTo>
                    <a:pt x="134" y="224"/>
                  </a:lnTo>
                  <a:lnTo>
                    <a:pt x="151" y="224"/>
                  </a:lnTo>
                  <a:lnTo>
                    <a:pt x="160" y="224"/>
                  </a:lnTo>
                  <a:lnTo>
                    <a:pt x="169" y="223"/>
                  </a:lnTo>
                  <a:lnTo>
                    <a:pt x="178" y="221"/>
                  </a:lnTo>
                  <a:lnTo>
                    <a:pt x="187" y="217"/>
                  </a:lnTo>
                  <a:lnTo>
                    <a:pt x="196" y="214"/>
                  </a:lnTo>
                  <a:lnTo>
                    <a:pt x="205" y="210"/>
                  </a:lnTo>
                  <a:lnTo>
                    <a:pt x="215" y="204"/>
                  </a:lnTo>
                  <a:lnTo>
                    <a:pt x="224" y="198"/>
                  </a:lnTo>
                  <a:lnTo>
                    <a:pt x="234" y="190"/>
                  </a:lnTo>
                  <a:lnTo>
                    <a:pt x="242" y="180"/>
                  </a:lnTo>
                  <a:lnTo>
                    <a:pt x="245" y="177"/>
                  </a:lnTo>
                  <a:lnTo>
                    <a:pt x="248" y="166"/>
                  </a:lnTo>
                  <a:lnTo>
                    <a:pt x="249" y="159"/>
                  </a:lnTo>
                  <a:lnTo>
                    <a:pt x="250" y="151"/>
                  </a:lnTo>
                  <a:lnTo>
                    <a:pt x="249" y="143"/>
                  </a:lnTo>
                  <a:lnTo>
                    <a:pt x="246" y="135"/>
                  </a:lnTo>
                  <a:lnTo>
                    <a:pt x="235" y="114"/>
                  </a:lnTo>
                  <a:lnTo>
                    <a:pt x="238" y="113"/>
                  </a:lnTo>
                  <a:lnTo>
                    <a:pt x="247" y="108"/>
                  </a:lnTo>
                  <a:lnTo>
                    <a:pt x="252" y="103"/>
                  </a:lnTo>
                  <a:lnTo>
                    <a:pt x="258" y="99"/>
                  </a:lnTo>
                  <a:lnTo>
                    <a:pt x="262" y="93"/>
                  </a:lnTo>
                  <a:lnTo>
                    <a:pt x="266" y="87"/>
                  </a:lnTo>
                  <a:lnTo>
                    <a:pt x="271" y="79"/>
                  </a:lnTo>
                  <a:lnTo>
                    <a:pt x="273" y="71"/>
                  </a:lnTo>
                  <a:lnTo>
                    <a:pt x="273" y="61"/>
                  </a:lnTo>
                  <a:lnTo>
                    <a:pt x="272" y="52"/>
                  </a:lnTo>
                  <a:lnTo>
                    <a:pt x="268" y="39"/>
                  </a:lnTo>
                  <a:lnTo>
                    <a:pt x="261" y="27"/>
                  </a:lnTo>
                  <a:lnTo>
                    <a:pt x="251" y="14"/>
                  </a:lnTo>
                  <a:lnTo>
                    <a:pt x="238" y="0"/>
                  </a:lnTo>
                  <a:close/>
                </a:path>
              </a:pathLst>
            </a:custGeom>
            <a:solidFill>
              <a:srgbClr val="F1C74D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cxnSp>
        <p:nvCxnSpPr>
          <p:cNvPr id="8" name="Straight Connector 7"/>
          <p:cNvCxnSpPr/>
          <p:nvPr userDrawn="1"/>
        </p:nvCxnSpPr>
        <p:spPr>
          <a:xfrm>
            <a:off x="250825" y="1196975"/>
            <a:ext cx="576103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-188913"/>
            <a:ext cx="7772400" cy="722313"/>
          </a:xfrm>
        </p:spPr>
        <p:txBody>
          <a:bodyPr/>
          <a:lstStyle/>
          <a:p>
            <a:r>
              <a:rPr lang="en-GB" altLang="en-US" smtClean="0"/>
              <a:t>Chick outline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533400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288" y="1844675"/>
          <a:ext cx="6910387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844675"/>
                        <a:ext cx="6910387" cy="371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305050" y="330993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381375" y="3309938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252538" y="49244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320925" y="49244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3389313" y="492442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459288" y="492442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4441825" y="3309938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1236663" y="3309938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1017588" y="26701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335213" y="25479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286125" y="267017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565650" y="254793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395413" y="42846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2341563" y="428466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3276600" y="41624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4357688" y="41608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635250" cy="3276600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58689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82938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82938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65763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51125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6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C0E8FD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Chick outline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2015-02-22T11:13:30Z</dcterms:modified>
</cp:coreProperties>
</file>