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C5D4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2775C3-415D-4D5F-A104-88B8FDDDFBB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9D62267-141D-4C71-9D4F-7741170874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184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725A30-7AD8-4035-8676-9B5E6E88BA3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57972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B7D5B8-A840-4975-972D-65B3EB031CC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0471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A9BC12-E049-437F-BFB3-2E029E215E8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7527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FE88222-CDEE-48ED-8D1A-4131EE0EC0D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30986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62" b="42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188640"/>
            <a:ext cx="7772400" cy="722511"/>
          </a:xfrm>
        </p:spPr>
        <p:txBody>
          <a:bodyPr>
            <a:normAutofit/>
          </a:bodyPr>
          <a:lstStyle>
            <a:lvl1pPr algn="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55776" y="908720"/>
            <a:ext cx="6400800" cy="478904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D24BA-DA1B-4BF1-B741-F22594D9FCB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89123CB-670A-4EE5-A4CC-C4CE79B437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7127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0AAC5-6B43-4C98-AB81-CC7415EC0F8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6CE6F-9BB3-4AD0-B3C0-699880A8E6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3777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61198-7726-44E9-8454-B50BC840672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C1191-CEDE-4577-AEAA-BB70605372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3826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8BB7F-35D9-4A8B-B4A2-834A93C5E03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6FC8D-7F7F-41F4-90C2-53D73204D7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9422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FCE34-568D-482E-9A95-C70F40D0220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6C3B2-2CEE-46B5-89ED-2CD4C285A8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6555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5DFCA-FF59-4686-811A-5FE91020C8E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8B8E2-A106-498B-A961-A3F6866140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0158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73867-8067-43FC-A386-ADE46CBB39F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785C5-732C-49C0-9FE8-D00BD6F71E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592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D91A0-2221-47A7-9728-13853CB9614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29C8D-C06E-4099-9D79-14FA8B4F2E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1311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6CE82-8120-46EF-8C1A-981C128BBED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96A0A-C2E2-4293-83B4-4F164B53F2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6319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00FC4-5427-4C9D-A198-D3FBF485655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B1F29-0F12-4DD3-9BE1-E5D872F8FD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8440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34480-BC59-478D-9CCE-FA8E61C2F56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37B2E-AD05-46C1-A393-BAA49F9817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8510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C7D897-DCBC-467D-9584-7C0913FACA2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CABFD73-4761-4383-8D8E-307F691A9A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1187450" y="1149350"/>
            <a:ext cx="7772400" cy="722313"/>
          </a:xfrm>
        </p:spPr>
        <p:txBody>
          <a:bodyPr/>
          <a:lstStyle/>
          <a:p>
            <a:r>
              <a:rPr lang="en-GB" altLang="en-US" smtClean="0"/>
              <a:t>PowerPoint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2555875" y="187007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algn="r" eaLnBrk="1" hangingPunct="1"/>
            <a:r>
              <a:rPr lang="en-US" altLang="en-US" smtClean="0"/>
              <a:t>Bullet point</a:t>
            </a:r>
          </a:p>
          <a:p>
            <a:pPr algn="r" eaLnBrk="1" hangingPunct="1"/>
            <a:r>
              <a:rPr lang="en-US" altLang="en-US" smtClean="0"/>
              <a:t>Bullet point</a:t>
            </a:r>
          </a:p>
          <a:p>
            <a:pPr lvl="1" algn="r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1979613" y="1125538"/>
          <a:ext cx="6804025" cy="352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1125538"/>
                        <a:ext cx="6804025" cy="352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930650" y="2405063"/>
            <a:ext cx="827088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5006975" y="2405063"/>
            <a:ext cx="827088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878138" y="4019550"/>
            <a:ext cx="827087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946525" y="4019550"/>
            <a:ext cx="827088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5014913" y="4019550"/>
            <a:ext cx="827087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6084888" y="4019550"/>
            <a:ext cx="827087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6067425" y="2405063"/>
            <a:ext cx="827088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862263" y="2405063"/>
            <a:ext cx="827087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643188" y="1765300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960813" y="1643063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911725" y="1765300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6191250" y="1643063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3021013" y="3379788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967163" y="3379788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902200" y="3257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983288" y="325596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1484313"/>
            <a:ext cx="4027487" cy="4525962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100" y="1557338"/>
            <a:ext cx="3097213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0113" y="1341438"/>
            <a:ext cx="7307262" cy="5183187"/>
          </a:xfrm>
          <a:prstGeom prst="rect">
            <a:avLst/>
          </a:prstGeom>
          <a:solidFill>
            <a:srgbClr val="F0C5D4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7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54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0C5D4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PowerPoint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coloured egg template PowerPoint Presentation</dc:title>
  <dc:creator>jontypearce</dc:creator>
  <cp:lastModifiedBy>Jonty Pearce</cp:lastModifiedBy>
  <cp:revision>18</cp:revision>
  <dcterms:created xsi:type="dcterms:W3CDTF">2011-07-11T11:56:50Z</dcterms:created>
  <dcterms:modified xsi:type="dcterms:W3CDTF">2015-02-22T11:13:32Z</dcterms:modified>
</cp:coreProperties>
</file>