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CD4BA7-59BF-4C24-8C83-92D8B82431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F843889-3E81-49AC-8C91-3FF5466A13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5793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A291E5-DB50-4E93-AF8B-8667D65F719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5734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BA928F-FD0B-4214-8E82-55C7EAC4A57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8667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ACC4BA-F91C-4CD5-B410-F73819849A9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67016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6DC250-4EC7-407F-A3E9-B2D169C6970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7350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2" r="542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72414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894925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A1774-2687-4222-BD71-2FA3CB0F6C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3510EC-1321-424B-B7EF-F8B063C9C4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763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237AD-E301-4946-9040-99AC27BDA6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5C504-A6E5-4DAF-BC6F-4AFE69F0D0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6623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0CB01-DB50-4550-AE9A-6F8C44C3B4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4D258-E258-4FF2-BA10-163DACDAAD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863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3D7C1-B721-4B0E-A5E3-F95E4689A72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030E9-2E62-4FE3-8867-723CF371A1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897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C18B9-48E7-42F7-A778-2373FF8C89E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54E65-7C6C-4135-9553-2803C05E04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020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7FE88-B869-4D13-98D2-5DAEC6EDB4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2D91C-3FD5-4506-AD2A-131DADEB5D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816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E1A85-9E26-4ADD-9E94-2EBEE13759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BC2A3-EFE6-4A48-8AEE-ECE6834377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217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BAE12-1DC3-4E88-90F5-7BE783E9E9E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CC99B-C522-49BD-8331-7AAC5CAA49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0174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DEBC2-4F56-4453-8CF9-09A0C2394E0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B50E7-608A-43A9-B646-D95B3C5C61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0777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C54A7-0B0B-4899-A789-BA22D6CD054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ED799-30C3-4827-B914-22E8CA7A0B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8291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76984-0E9B-4AAE-99FB-ACF590DB28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27AC6-136B-46DD-98E6-FE40A72A30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915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2" r="24091" b="79005"/>
          <a:stretch>
            <a:fillRect/>
          </a:stretch>
        </p:blipFill>
        <p:spPr bwMode="auto">
          <a:xfrm>
            <a:off x="0" y="0"/>
            <a:ext cx="722471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0CEE58-2AFF-4A09-BAC8-6AA2508FE2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CF1A091-57A8-49AF-A432-A6C1370723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2" r="5428"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28613" y="357188"/>
            <a:ext cx="7772400" cy="723900"/>
          </a:xfrm>
        </p:spPr>
        <p:txBody>
          <a:bodyPr/>
          <a:lstStyle/>
          <a:p>
            <a:pPr algn="l"/>
            <a:r>
              <a:rPr lang="en-GB" altLang="en-US" smtClean="0"/>
              <a:t>Ornate Cross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36563" y="1006475"/>
            <a:ext cx="6400800" cy="477838"/>
          </a:xfrm>
        </p:spPr>
        <p:txBody>
          <a:bodyPr/>
          <a:lstStyle/>
          <a:p>
            <a:pPr algn="l"/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68" t="3287" r="9560" b="7401"/>
          <a:stretch>
            <a:fillRect/>
          </a:stretch>
        </p:blipFill>
        <p:spPr bwMode="auto">
          <a:xfrm>
            <a:off x="6084888" y="2025650"/>
            <a:ext cx="2235200" cy="3279775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6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2F78C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Ornate Cross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14</cp:revision>
  <dcterms:created xsi:type="dcterms:W3CDTF">2011-07-11T11:56:50Z</dcterms:created>
  <dcterms:modified xsi:type="dcterms:W3CDTF">2015-02-22T11:13:32Z</dcterms:modified>
</cp:coreProperties>
</file>