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5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C5D4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5A57034-99A1-4F05-9E6B-77580174468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E50F8BC-8C1E-4EA4-B649-C9AF1696A09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293594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65BDB4B-0822-4CF9-B35C-1BDF5B13822F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98086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95114A-3E14-4642-BB3B-6AF88FA475A7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793804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CF9418C-721D-488C-8E5B-0255659D6A4E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156843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5CF99EC-67BF-4884-BD0B-4D3F559ADE60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2375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81"/>
          <a:stretch>
            <a:fillRect/>
          </a:stretch>
        </p:blipFill>
        <p:spPr bwMode="auto">
          <a:xfrm>
            <a:off x="0" y="0"/>
            <a:ext cx="9144000" cy="684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2128" y="2420888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33059" y="3068960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9FA43-B02A-4930-9150-61786C794B5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32A96AF-0463-413C-AC69-971F6704FA7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72718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EFEB0-C192-4A1C-82A5-B5AA7AC6AAF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94500-91B3-4AAE-B51B-70371358206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23271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46A2B-A02A-47AC-B84A-7AA7B492C38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AE761-0498-441C-BFEA-DAC64B7F7DB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3129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37799-3748-4D7A-9242-4812B1E356C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0B8A25-8139-48EB-B117-DB673E16FB3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30903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1A3FE-1FFF-4541-9B18-222D3A540F4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19EE8-B6C0-4546-BC6F-C14DD533B49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61449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A2ABE-C96F-48A5-9F8F-E712437135D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73975-BD8C-4E40-B906-C8AA33AF96B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9177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A7CA5-07FA-466D-81F3-33EA9A7AF44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8219E-F20A-42D6-9500-20E0E3EC073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09253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08508-04B6-4F3E-B502-CFA5753039C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EB011-61FD-43FB-8B6B-B25D977836C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22038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23B16C-0147-4B9B-88DB-1BC056802D6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96641-1F47-4616-8B58-9C482F866D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93500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284CE-B592-4F36-966A-1382632A355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E6F82-B0FD-4B5D-9836-D21CDF2B9F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84798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D6972-50D3-47B5-8DC1-3C972B41757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7F44E3-5F5A-447F-88A0-56883B6C64C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27551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12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9B267CA-553B-469A-B407-163A89289A5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B3769E9-45DB-4089-9D9D-B431A79393F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1352550" y="2420938"/>
            <a:ext cx="7772400" cy="722312"/>
          </a:xfrm>
        </p:spPr>
        <p:txBody>
          <a:bodyPr/>
          <a:lstStyle/>
          <a:p>
            <a:pPr algn="r"/>
            <a:r>
              <a:rPr lang="en-GB" altLang="en-US" smtClean="0"/>
              <a:t>PowerPoint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2733675" y="3068638"/>
            <a:ext cx="6400800" cy="479425"/>
          </a:xfrm>
        </p:spPr>
        <p:txBody>
          <a:bodyPr/>
          <a:lstStyle/>
          <a:p>
            <a:pPr algn="r"/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algn="r" eaLnBrk="1" hangingPunct="1"/>
            <a:r>
              <a:rPr lang="en-US" altLang="en-US" smtClean="0"/>
              <a:t>Bullet point</a:t>
            </a:r>
          </a:p>
          <a:p>
            <a:pPr algn="r" eaLnBrk="1" hangingPunct="1"/>
            <a:r>
              <a:rPr lang="en-US" altLang="en-US" smtClean="0"/>
              <a:t>Bullet point</a:t>
            </a:r>
          </a:p>
          <a:p>
            <a:pPr lvl="1" algn="r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1979613" y="1125538"/>
          <a:ext cx="6804025" cy="352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1125538"/>
                        <a:ext cx="6804025" cy="352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51974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62738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41449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52133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2817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73517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73342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41290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9100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52276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61785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74580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42878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52339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61690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72501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341438"/>
            <a:ext cx="4027487" cy="4525962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6100" y="1557338"/>
            <a:ext cx="3097213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00113" y="1341438"/>
            <a:ext cx="7307262" cy="5183187"/>
          </a:xfrm>
          <a:prstGeom prst="rect">
            <a:avLst/>
          </a:prstGeom>
          <a:solidFill>
            <a:srgbClr val="F0C5D4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2291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4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5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6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7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54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F0C5D4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197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PowerPoint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coloured egg template PowerPoint Presentation</dc:title>
  <dc:creator>jontypearce</dc:creator>
  <cp:lastModifiedBy>Jonty Pearce</cp:lastModifiedBy>
  <cp:revision>14</cp:revision>
  <dcterms:created xsi:type="dcterms:W3CDTF">2011-07-11T11:56:50Z</dcterms:created>
  <dcterms:modified xsi:type="dcterms:W3CDTF">2015-02-22T11:13:31Z</dcterms:modified>
</cp:coreProperties>
</file>