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6ADD08-2C7D-44D2-AFED-7E227A7773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E79209-2DD4-4679-89E5-DD8AFB244B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9515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1A0BDA-8B03-46D9-8E21-7F6077F95E1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9431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5AD943-6393-4422-A612-719E0FA97B3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1501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CA682D-77E5-446E-8298-7CFC14B687B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0187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1B83F8-090D-4195-9404-112D667CF19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666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968" y="5373216"/>
            <a:ext cx="7772400" cy="722511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68" y="6093296"/>
            <a:ext cx="6400800" cy="478904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170AF-E95A-4AEB-8163-0821924C3E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659EA2-DA2C-4745-8E5D-E228D02D0E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31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2CB05-FA02-45F1-8240-0D1F316EA8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4A75E-6D1B-45AE-9155-C1670E1281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60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B8AC1-EE18-427E-A14A-469CF973A1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12F2-C1E8-4A73-9B21-C3B031C94D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049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CC3DC-56D4-47C3-9190-2D6A70A433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78B5E-A8AB-4661-95E3-84C4A4C431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48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42A93-A2BA-4171-AC9B-CAB95AEDCC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43A13-4177-4917-B7BF-C5A0BA46FE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3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AA1C-8E3A-474F-B0E0-266D533FFB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48E92-E69C-478A-8335-E0408F050E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280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04DA9-BF57-406A-A6B6-8C8D4E51E6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FF34E-CC43-4E15-98D7-384892DD34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FC24-0173-4E88-B389-0291A768FF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9CCE-864B-4E70-BC4A-C491F09E8A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017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FEB4-D8F6-4DBF-88FC-F0B5B94AE95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30137-EFD3-442F-BE50-26C1F3739D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069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A974-B7B9-48C6-AEF7-F400D87B11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E5A70-8962-40B6-9B49-8159E73EEC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629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AD63E-3295-4FCD-8591-78ADADD21D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1FCFC-2C26-4C40-A1D5-ED92369CA1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775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FF8564-644E-46ED-9890-9034E8DA8B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B7E09F-B20B-4C4C-BD3D-5E2EEE94B8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13" y="5373688"/>
            <a:ext cx="7772400" cy="7223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>
                <a:latin typeface="Arial" charset="0"/>
                <a:cs typeface="Arial" charset="0"/>
              </a:rPr>
              <a:t>American Football Huddle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2713" y="6092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American Football Huddle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Football Huddle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2015-02-22T11:22:05Z</dcterms:modified>
</cp:coreProperties>
</file>